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9" autoAdjust="0"/>
    <p:restoredTop sz="94660"/>
  </p:normalViewPr>
  <p:slideViewPr>
    <p:cSldViewPr>
      <p:cViewPr>
        <p:scale>
          <a:sx n="100" d="100"/>
          <a:sy n="100" d="100"/>
        </p:scale>
        <p:origin x="-1956" y="-7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1631032" y="1005576"/>
            <a:ext cx="5965304" cy="28083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1763688" y="1113588"/>
            <a:ext cx="5688632" cy="2592288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599642"/>
            <a:ext cx="4968552" cy="81009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effectLst>
                  <a:outerShdw blurRad="25400" dist="12700" dir="5400000" algn="t" rotWithShape="0">
                    <a:prstClr val="black">
                      <a:alpha val="48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2463738"/>
            <a:ext cx="4968552" cy="9181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475657" y="891276"/>
            <a:ext cx="6264696" cy="30369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767" y="1081032"/>
            <a:ext cx="4040188" cy="48975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5768" y="1086585"/>
            <a:ext cx="4126693" cy="4842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17006" y="1707649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>
          <a:xfrm>
            <a:off x="386536" y="1694153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21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5603" y="1059583"/>
            <a:ext cx="5060329" cy="2846435"/>
          </a:xfr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029912"/>
            <a:ext cx="5711824" cy="727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13767" y="707352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 userDrawn="1"/>
        </p:nvCxnSpPr>
        <p:spPr>
          <a:xfrm>
            <a:off x="13767" y="734355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97564"/>
            <a:ext cx="9144000" cy="1191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0" r:id="rId3"/>
    <p:sldLayoutId id="2147483711" r:id="rId4"/>
    <p:sldLayoutId id="2147483712" r:id="rId5"/>
    <p:sldLayoutId id="2147483716" r:id="rId6"/>
    <p:sldLayoutId id="2147483715" r:id="rId7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000" kern="1200">
          <a:solidFill>
            <a:schemeClr val="bg1"/>
          </a:solidFill>
          <a:effectLst>
            <a:outerShdw blurRad="63500" dist="38100" dir="5400000" algn="t" rotWithShape="0">
              <a:prstClr val="black">
                <a:alpha val="43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50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tabLst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70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61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4.jpg"/>
</Relationships>
</file>

<file path=ppt/theme/theme1.xml><?xml version="1.0" encoding="utf-8"?>
<a:theme xmlns:a="http://schemas.openxmlformats.org/drawingml/2006/main" name="Safari">
  <a:themeElements>
    <a:clrScheme name="Safari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</Template>
  <TotalTime>15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Safari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6</cp:revision>
  <dcterms:created xsi:type="dcterms:W3CDTF">2012-12-03T11:21:04Z</dcterms:created>
  <dcterms:modified xsi:type="dcterms:W3CDTF">2013-10-22T12:59:04Z</dcterms:modified>
</cp:coreProperties>
</file>