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70AA6-607C-4A5E-8E65-2A325C2B78EC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1B87-B1D2-4EA3-9F69-878F444947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662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70AA6-607C-4A5E-8E65-2A325C2B78EC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1B87-B1D2-4EA3-9F69-878F444947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731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70AA6-607C-4A5E-8E65-2A325C2B78EC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1B87-B1D2-4EA3-9F69-878F444947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09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70AA6-607C-4A5E-8E65-2A325C2B78EC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1B87-B1D2-4EA3-9F69-878F444947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115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70AA6-607C-4A5E-8E65-2A325C2B78EC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1B87-B1D2-4EA3-9F69-878F444947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962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70AA6-607C-4A5E-8E65-2A325C2B78EC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1B87-B1D2-4EA3-9F69-878F444947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92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70AA6-607C-4A5E-8E65-2A325C2B78EC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1B87-B1D2-4EA3-9F69-878F444947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77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70AA6-607C-4A5E-8E65-2A325C2B78EC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1B87-B1D2-4EA3-9F69-878F444947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23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70AA6-607C-4A5E-8E65-2A325C2B78EC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1B87-B1D2-4EA3-9F69-878F444947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280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70AA6-607C-4A5E-8E65-2A325C2B78EC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1B87-B1D2-4EA3-9F69-878F444947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89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70AA6-607C-4A5E-8E65-2A325C2B78EC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1B87-B1D2-4EA3-9F69-878F444947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81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70AA6-607C-4A5E-8E65-2A325C2B78EC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11B87-B1D2-4EA3-9F69-878F444947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031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673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21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168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343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675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027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宽屏</PresentationFormat>
  <Paragraphs>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LIU-CY96</dc:creator>
  <cp:lastModifiedBy>LIU-CY96</cp:lastModifiedBy>
  <cp:revision>2</cp:revision>
  <dcterms:created xsi:type="dcterms:W3CDTF">2018-02-26T11:30:11Z</dcterms:created>
  <dcterms:modified xsi:type="dcterms:W3CDTF">2018-02-26T11:41:55Z</dcterms:modified>
</cp:coreProperties>
</file>