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6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23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2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0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9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7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2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3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48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9505E-302F-4144-BF6C-BB1B7B6D24F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4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HCA-China Pipeline 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魏征</a:t>
            </a:r>
            <a:endParaRPr lang="en-US" altLang="zh-CN" dirty="0" smtClean="0"/>
          </a:p>
          <a:p>
            <a:r>
              <a:rPr lang="en-US" altLang="zh-CN" dirty="0" smtClean="0"/>
              <a:t>2018/3/12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569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：实现输入输出初始化</a:t>
            </a:r>
            <a:r>
              <a:rPr lang="en-US" altLang="zh-CN" dirty="0" err="1"/>
              <a:t>impInitIO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读出</a:t>
            </a:r>
            <a:r>
              <a:rPr lang="zh-CN" altLang="en-US" dirty="0" smtClean="0"/>
              <a:t>调用输入输出参数</a:t>
            </a:r>
            <a:r>
              <a:rPr lang="zh-CN" altLang="en-US" dirty="0"/>
              <a:t>（必做）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填充</a:t>
            </a:r>
            <a:r>
              <a:rPr lang="en-US" altLang="zh-CN" dirty="0" smtClean="0"/>
              <a:t>inputs</a:t>
            </a:r>
            <a:r>
              <a:rPr lang="zh-CN" altLang="en-US" dirty="0"/>
              <a:t> （必做）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填充</a:t>
            </a:r>
            <a:r>
              <a:rPr lang="en-US" altLang="zh-CN" dirty="0" smtClean="0"/>
              <a:t>outputs</a:t>
            </a:r>
            <a:r>
              <a:rPr lang="zh-CN" altLang="en-US" dirty="0"/>
              <a:t> （必做）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5839327" y="2386545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self.getParamIO</a:t>
            </a:r>
            <a:r>
              <a:rPr lang="en-US" altLang="zh-CN" dirty="0" smtClean="0"/>
              <a:t>(‘</a:t>
            </a:r>
            <a:r>
              <a:rPr lang="zh-CN" altLang="en-US" dirty="0" smtClean="0"/>
              <a:t>输入或输出名</a:t>
            </a:r>
            <a:r>
              <a:rPr lang="en-US" altLang="zh-CN" dirty="0" smtClean="0"/>
              <a:t>’,</a:t>
            </a:r>
            <a:r>
              <a:rPr lang="zh-CN" altLang="en-US" dirty="0" smtClean="0"/>
              <a:t>输入或输出变量值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30" y="2318830"/>
            <a:ext cx="4019048" cy="504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513368"/>
            <a:ext cx="4888185" cy="4514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839327" y="3102569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self.setInput</a:t>
            </a:r>
            <a:r>
              <a:rPr lang="en-US" altLang="zh-CN" dirty="0" smtClean="0"/>
              <a:t>(‘</a:t>
            </a:r>
            <a:r>
              <a:rPr lang="zh-CN" altLang="en-US" dirty="0" smtClean="0"/>
              <a:t>输入或输出名</a:t>
            </a:r>
            <a:r>
              <a:rPr lang="en-US" altLang="zh-CN" dirty="0" smtClean="0"/>
              <a:t>’,</a:t>
            </a:r>
            <a:r>
              <a:rPr lang="zh-CN" altLang="en-US" dirty="0" smtClean="0"/>
              <a:t>输入或输出变量值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839327" y="3554410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self.setInputXXX</a:t>
            </a:r>
            <a:r>
              <a:rPr lang="en-US" altLang="zh-CN" dirty="0" smtClean="0"/>
              <a:t>(</a:t>
            </a:r>
            <a:r>
              <a:rPr lang="zh-CN" altLang="en-US" dirty="0" smtClean="0"/>
              <a:t>请参见代码注释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942951"/>
            <a:ext cx="7950017" cy="41511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839327" y="5325202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self.setOutput</a:t>
            </a:r>
            <a:r>
              <a:rPr lang="en-US" altLang="zh-CN" dirty="0" smtClean="0"/>
              <a:t>(‘</a:t>
            </a:r>
            <a:r>
              <a:rPr lang="zh-CN" altLang="en-US" dirty="0" smtClean="0"/>
              <a:t>输出名</a:t>
            </a:r>
            <a:r>
              <a:rPr lang="en-US" altLang="zh-CN" dirty="0" smtClean="0"/>
              <a:t>’,</a:t>
            </a:r>
            <a:r>
              <a:rPr lang="zh-CN" altLang="en-US" dirty="0" smtClean="0"/>
              <a:t> 输出变量值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839327" y="5729578"/>
            <a:ext cx="568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self.setOutputXXX</a:t>
            </a:r>
            <a:r>
              <a:rPr lang="en-US" altLang="zh-CN" dirty="0" smtClean="0"/>
              <a:t>(</a:t>
            </a:r>
            <a:r>
              <a:rPr lang="zh-CN" altLang="en-US" dirty="0" smtClean="0"/>
              <a:t>请</a:t>
            </a:r>
            <a:r>
              <a:rPr lang="zh-CN" altLang="en-US" dirty="0"/>
              <a:t>参见代码注释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55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：实现输入输出初始化</a:t>
            </a:r>
            <a:r>
              <a:rPr lang="en-US" altLang="zh-CN" dirty="0" err="1"/>
              <a:t>impInitIO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设置上游输入结点个数，默认为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（选做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设置是否有重复单样本操作，</a:t>
            </a:r>
            <a:r>
              <a:rPr lang="zh-CN" altLang="en-US" dirty="0"/>
              <a:t>默认</a:t>
            </a:r>
            <a:r>
              <a:rPr lang="zh-CN" altLang="en-US" dirty="0" smtClean="0"/>
              <a:t>为具有重复操作（选做）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设置单样本个数</a:t>
            </a:r>
            <a:r>
              <a:rPr lang="en-US" altLang="zh-CN" dirty="0" smtClean="0"/>
              <a:t>(</a:t>
            </a:r>
            <a:r>
              <a:rPr lang="zh-CN" altLang="en-US" dirty="0"/>
              <a:t>未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setMultiRun</a:t>
            </a:r>
            <a:r>
              <a:rPr lang="zh-CN" altLang="en-US" dirty="0" smtClean="0"/>
              <a:t>时需设置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5839327" y="2386545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self._</a:t>
            </a:r>
            <a:r>
              <a:rPr lang="en-US" altLang="zh-CN" dirty="0" err="1" smtClean="0"/>
              <a:t>setUpstreamSize</a:t>
            </a:r>
            <a:r>
              <a:rPr lang="en-US" altLang="zh-CN" dirty="0" smtClean="0"/>
              <a:t>(</a:t>
            </a:r>
            <a:r>
              <a:rPr lang="zh-CN" altLang="en-US" dirty="0" smtClean="0"/>
              <a:t>上游个数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191855" y="3511252"/>
            <a:ext cx="5149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若调用此函数，请实现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multiRun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，否则请实现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singleRun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839327" y="5325202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self.setOutput</a:t>
            </a:r>
            <a:r>
              <a:rPr lang="en-US" altLang="zh-CN" dirty="0" smtClean="0"/>
              <a:t>(‘</a:t>
            </a:r>
            <a:r>
              <a:rPr lang="zh-CN" altLang="en-US" dirty="0" smtClean="0"/>
              <a:t>输出名</a:t>
            </a:r>
            <a:r>
              <a:rPr lang="en-US" altLang="zh-CN" dirty="0" smtClean="0"/>
              <a:t>’,</a:t>
            </a:r>
            <a:r>
              <a:rPr lang="zh-CN" altLang="en-US" dirty="0" smtClean="0"/>
              <a:t> 输出变量值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26" y="2262173"/>
            <a:ext cx="2966013" cy="5224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01" y="3520027"/>
            <a:ext cx="3034457" cy="4985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068" y="4826277"/>
            <a:ext cx="8268342" cy="82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3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：实现上游传参</a:t>
            </a:r>
            <a:r>
              <a:rPr lang="en-US" altLang="zh-CN" dirty="0" smtClean="0"/>
              <a:t>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根据上游的情况进行传参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80" y="2322190"/>
            <a:ext cx="5885714" cy="15238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04737" y="4227095"/>
            <a:ext cx="286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args</a:t>
            </a:r>
            <a:r>
              <a:rPr lang="en-US" altLang="zh-CN" dirty="0" smtClean="0"/>
              <a:t>[0]</a:t>
            </a:r>
            <a:r>
              <a:rPr lang="zh-CN" altLang="en-US" dirty="0" smtClean="0"/>
              <a:t>表示第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个上游节点，以此类推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860885" y="5072282"/>
            <a:ext cx="2863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填充</a:t>
            </a:r>
            <a:r>
              <a:rPr lang="en-US" altLang="zh-CN" dirty="0" err="1" smtClean="0"/>
              <a:t>ParamIO</a:t>
            </a:r>
            <a:r>
              <a:rPr lang="zh-CN" altLang="en-US" dirty="0" smtClean="0"/>
              <a:t>必须的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相关参数，注意是从上游的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getOutput</a:t>
            </a:r>
            <a:r>
              <a:rPr lang="zh-CN" altLang="en-US" dirty="0" smtClean="0"/>
              <a:t>中取出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03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流程</a:t>
            </a:r>
            <a:r>
              <a:rPr lang="en-US" altLang="zh-CN" dirty="0"/>
              <a:t>5</a:t>
            </a:r>
            <a:r>
              <a:rPr lang="zh-CN" altLang="en-US" dirty="0" smtClean="0"/>
              <a:t>：调用命令行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multiRun</a:t>
            </a:r>
            <a:r>
              <a:rPr lang="en-US" altLang="zh-CN" dirty="0" smtClean="0"/>
              <a:t>/_</a:t>
            </a:r>
            <a:r>
              <a:rPr lang="en-US" altLang="zh-CN" dirty="0" err="1" smtClean="0"/>
              <a:t>singleRun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取出必要的输入和输出参数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1668379" y="4161568"/>
            <a:ext cx="2863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尽可能使用</a:t>
            </a:r>
            <a:r>
              <a:rPr lang="en-US" altLang="zh-CN" dirty="0" err="1" smtClean="0"/>
              <a:t>getInputXXX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getOutputXXX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而不是</a:t>
            </a:r>
            <a:r>
              <a:rPr lang="en-US" altLang="zh-CN" dirty="0" err="1" smtClean="0"/>
              <a:t>getParamIO</a:t>
            </a:r>
            <a:r>
              <a:rPr lang="zh-CN" altLang="en-US" dirty="0" smtClean="0"/>
              <a:t>中的参数，若必须使用</a:t>
            </a:r>
            <a:r>
              <a:rPr lang="en-US" altLang="zh-CN" dirty="0" err="1" smtClean="0"/>
              <a:t>getParamIO</a:t>
            </a:r>
            <a:r>
              <a:rPr lang="zh-CN" altLang="en-US" dirty="0" smtClean="0"/>
              <a:t>，请在</a:t>
            </a:r>
            <a:r>
              <a:rPr lang="en-US" altLang="zh-CN" dirty="0" err="1" smtClean="0"/>
              <a:t>impInitIO</a:t>
            </a:r>
            <a:r>
              <a:rPr lang="zh-CN" altLang="en-US" dirty="0" smtClean="0"/>
              <a:t>中判断为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的情况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37" y="2542605"/>
            <a:ext cx="6784146" cy="136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00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流程</a:t>
            </a:r>
            <a:r>
              <a:rPr lang="en-US" altLang="zh-CN" dirty="0"/>
              <a:t>5</a:t>
            </a:r>
            <a:r>
              <a:rPr lang="zh-CN" altLang="en-US" dirty="0" smtClean="0"/>
              <a:t>：调用命令行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multiRun</a:t>
            </a:r>
            <a:r>
              <a:rPr lang="en-US" altLang="zh-CN" dirty="0" smtClean="0"/>
              <a:t>/_</a:t>
            </a:r>
            <a:r>
              <a:rPr lang="en-US" altLang="zh-CN" dirty="0" err="1" smtClean="0"/>
              <a:t>singleRun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取出必要的输入和输出参数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1668379" y="4161568"/>
            <a:ext cx="2863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尽可能使用</a:t>
            </a:r>
            <a:r>
              <a:rPr lang="en-US" altLang="zh-CN" dirty="0" err="1" smtClean="0"/>
              <a:t>getInputXXX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getOutputXXX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而不是</a:t>
            </a:r>
            <a:r>
              <a:rPr lang="en-US" altLang="zh-CN" dirty="0" err="1" smtClean="0"/>
              <a:t>getParamIO</a:t>
            </a:r>
            <a:r>
              <a:rPr lang="zh-CN" altLang="en-US" dirty="0" smtClean="0"/>
              <a:t>中的参数，若必须使用</a:t>
            </a:r>
            <a:r>
              <a:rPr lang="en-US" altLang="zh-CN" dirty="0" err="1" smtClean="0"/>
              <a:t>getParamIO</a:t>
            </a:r>
            <a:r>
              <a:rPr lang="zh-CN" altLang="en-US" dirty="0" smtClean="0"/>
              <a:t>，请在</a:t>
            </a:r>
            <a:r>
              <a:rPr lang="en-US" altLang="zh-CN" dirty="0" err="1" smtClean="0"/>
              <a:t>impInitIO</a:t>
            </a:r>
            <a:r>
              <a:rPr lang="zh-CN" altLang="en-US" dirty="0" smtClean="0"/>
              <a:t>中判断为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的情况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37" y="2542605"/>
            <a:ext cx="6784146" cy="136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7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开发流程</a:t>
            </a:r>
            <a:r>
              <a:rPr lang="en-US" altLang="zh-CN" dirty="0"/>
              <a:t>5</a:t>
            </a:r>
            <a:r>
              <a:rPr lang="zh-CN" altLang="en-US" dirty="0"/>
              <a:t>：调用命令行</a:t>
            </a:r>
            <a:r>
              <a:rPr lang="en-US" altLang="zh-CN" dirty="0"/>
              <a:t>_</a:t>
            </a:r>
            <a:r>
              <a:rPr lang="en-US" altLang="zh-CN" dirty="0" err="1"/>
              <a:t>multiRun</a:t>
            </a:r>
            <a:r>
              <a:rPr lang="en-US" altLang="zh-CN" dirty="0"/>
              <a:t>/_</a:t>
            </a:r>
            <a:r>
              <a:rPr lang="en-US" altLang="zh-CN" dirty="0" err="1"/>
              <a:t>singleRun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拼接命令行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调用命令行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312" y="2368109"/>
            <a:ext cx="5257143" cy="23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06" y="5568630"/>
            <a:ext cx="7461310" cy="3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4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：制作</a:t>
            </a:r>
            <a:r>
              <a:rPr lang="en-US" altLang="zh-CN" dirty="0" err="1" smtClean="0"/>
              <a:t>rmarkdown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getMarkdownEN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getMarkdownCN</a:t>
            </a:r>
            <a:endParaRPr lang="en-US" altLang="zh-CN" dirty="0" smtClean="0"/>
          </a:p>
          <a:p>
            <a:r>
              <a:rPr lang="zh-CN" altLang="en-US" dirty="0" smtClean="0"/>
              <a:t>返回</a:t>
            </a:r>
            <a:r>
              <a:rPr lang="en-US" altLang="zh-CN" dirty="0" err="1" smtClean="0"/>
              <a:t>rmarkdown</a:t>
            </a:r>
            <a:r>
              <a:rPr lang="zh-CN" altLang="en-US" dirty="0" smtClean="0"/>
              <a:t>字符串，内部的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代码所涉及到读文件的部分，请用</a:t>
            </a:r>
            <a:r>
              <a:rPr lang="en-US" altLang="zh-CN" dirty="0" err="1" smtClean="0"/>
              <a:t>getOutput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的值填充占位符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26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默认在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下运行</a:t>
            </a:r>
            <a:endParaRPr lang="en-US" altLang="zh-CN" dirty="0" smtClean="0"/>
          </a:p>
          <a:p>
            <a:r>
              <a:rPr lang="en-US" altLang="zh-CN" dirty="0" err="1" smtClean="0"/>
              <a:t>Configure.setIdentity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zwei</a:t>
            </a:r>
            <a:r>
              <a:rPr lang="en-US" altLang="zh-CN" dirty="0" smtClean="0"/>
              <a:t>')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调试的时候</a:t>
            </a:r>
            <a:endParaRPr lang="en-US" altLang="zh-CN" dirty="0" smtClean="0"/>
          </a:p>
          <a:p>
            <a:r>
              <a:rPr lang="en-US" altLang="zh-CN" dirty="0" err="1" smtClean="0"/>
              <a:t>Configure.enableDocker</a:t>
            </a:r>
            <a:r>
              <a:rPr lang="en-US" altLang="zh-CN" dirty="0" smtClean="0"/>
              <a:t>(False)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35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418347" cy="4351338"/>
          </a:xfrm>
        </p:spPr>
        <p:txBody>
          <a:bodyPr/>
          <a:lstStyle/>
          <a:p>
            <a:r>
              <a:rPr lang="en-US" altLang="zh-CN" dirty="0" smtClean="0"/>
              <a:t>V1</a:t>
            </a:r>
            <a:endParaRPr lang="en-US" altLang="zh-CN" dirty="0" smtClean="0"/>
          </a:p>
          <a:p>
            <a:r>
              <a:rPr lang="en-US" altLang="zh-CN" dirty="0" smtClean="0"/>
              <a:t>V2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57" y="4536970"/>
            <a:ext cx="8554354" cy="749285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453063" y="1825625"/>
            <a:ext cx="24183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hca:latest</a:t>
            </a:r>
            <a:endParaRPr lang="en-US" altLang="zh-CN" dirty="0" smtClean="0"/>
          </a:p>
          <a:p>
            <a:r>
              <a:rPr lang="en-US" altLang="zh-CN" dirty="0" smtClean="0"/>
              <a:t>hca:py2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015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880"/>
          <a:stretch/>
        </p:blipFill>
        <p:spPr>
          <a:xfrm>
            <a:off x="351231" y="449943"/>
            <a:ext cx="11600303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0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操作对象      获取操作          设置操作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572657" cy="4351338"/>
          </a:xfrm>
        </p:spPr>
        <p:txBody>
          <a:bodyPr/>
          <a:lstStyle/>
          <a:p>
            <a:r>
              <a:rPr lang="en-US" altLang="zh-CN" dirty="0" smtClean="0"/>
              <a:t>inputs</a:t>
            </a:r>
          </a:p>
          <a:p>
            <a:r>
              <a:rPr lang="en-US" altLang="zh-CN" dirty="0" smtClean="0"/>
              <a:t>outputs</a:t>
            </a:r>
          </a:p>
          <a:p>
            <a:r>
              <a:rPr lang="en-US" altLang="zh-CN" dirty="0" err="1" smtClean="0"/>
              <a:t>params</a:t>
            </a:r>
            <a:endParaRPr lang="en-US" altLang="zh-CN" dirty="0" smtClean="0"/>
          </a:p>
          <a:p>
            <a:r>
              <a:rPr lang="en-US" altLang="zh-CN" dirty="0" err="1" smtClean="0"/>
              <a:t>paramsIO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72654" y="1825625"/>
            <a:ext cx="49747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getInput</a:t>
            </a:r>
            <a:r>
              <a:rPr lang="en-US" altLang="zh-CN" dirty="0" smtClean="0"/>
              <a:t>()/ </a:t>
            </a:r>
            <a:r>
              <a:rPr lang="en-US" altLang="zh-CN" dirty="0" err="1" smtClean="0"/>
              <a:t>getInputXXX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getIOutputs</a:t>
            </a:r>
            <a:r>
              <a:rPr lang="en-US" altLang="zh-CN" dirty="0" smtClean="0"/>
              <a:t>()/ </a:t>
            </a:r>
            <a:r>
              <a:rPr lang="en-US" altLang="zh-CN" dirty="0" err="1" smtClean="0"/>
              <a:t>getOutputXXX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getParams</a:t>
            </a:r>
            <a:endParaRPr lang="en-US" altLang="zh-CN" dirty="0" smtClean="0"/>
          </a:p>
          <a:p>
            <a:r>
              <a:rPr lang="en-US" altLang="zh-CN" dirty="0" err="1" smtClean="0"/>
              <a:t>getParamsIO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97054" y="1825625"/>
            <a:ext cx="49747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s</a:t>
            </a:r>
            <a:r>
              <a:rPr lang="en-US" altLang="zh-CN" dirty="0" err="1" smtClean="0"/>
              <a:t>etInput</a:t>
            </a:r>
            <a:r>
              <a:rPr lang="en-US" altLang="zh-CN" dirty="0" smtClean="0"/>
              <a:t>()/ 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etInputXXX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etIOutputs</a:t>
            </a:r>
            <a:r>
              <a:rPr lang="en-US" altLang="zh-CN" dirty="0" smtClean="0"/>
              <a:t>()/ 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etOutputXXX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etParams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etParamsIO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4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572657" cy="4351338"/>
          </a:xfrm>
        </p:spPr>
        <p:txBody>
          <a:bodyPr/>
          <a:lstStyle/>
          <a:p>
            <a:r>
              <a:rPr lang="en-US" altLang="zh-CN" dirty="0" smtClean="0"/>
              <a:t>inputs</a:t>
            </a:r>
          </a:p>
          <a:p>
            <a:r>
              <a:rPr lang="en-US" altLang="zh-CN" dirty="0" smtClean="0"/>
              <a:t>outputs</a:t>
            </a:r>
          </a:p>
          <a:p>
            <a:r>
              <a:rPr lang="en-US" altLang="zh-CN" dirty="0" err="1" smtClean="0"/>
              <a:t>params</a:t>
            </a:r>
            <a:endParaRPr lang="en-US" altLang="zh-CN" dirty="0" smtClean="0"/>
          </a:p>
          <a:p>
            <a:r>
              <a:rPr lang="en-US" altLang="zh-CN" dirty="0" err="1" smtClean="0"/>
              <a:t>paramsIO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72653" y="1825625"/>
            <a:ext cx="79356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精确到文件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运行前检查合法性（文件存在）</a:t>
            </a:r>
            <a:endParaRPr lang="en-US" altLang="zh-CN" dirty="0" smtClean="0"/>
          </a:p>
          <a:p>
            <a:r>
              <a:rPr lang="zh-CN" altLang="en-US" dirty="0" smtClean="0"/>
              <a:t>精确到文件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运行后检查合法性（文件存在）</a:t>
            </a:r>
            <a:endParaRPr lang="en-US" altLang="zh-CN" dirty="0" smtClean="0"/>
          </a:p>
          <a:p>
            <a:r>
              <a:rPr lang="zh-CN" altLang="en-US" dirty="0" smtClean="0"/>
              <a:t>不检查</a:t>
            </a:r>
            <a:endParaRPr lang="en-US" altLang="zh-CN" dirty="0" smtClean="0"/>
          </a:p>
          <a:p>
            <a:r>
              <a:rPr lang="zh-CN" altLang="en-US" dirty="0" smtClean="0"/>
              <a:t>不精确到文件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不检查合法性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93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开发流程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继承自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class Bowtie2(Step</a:t>
            </a:r>
            <a:r>
              <a:rPr lang="en-US" altLang="zh-CN" dirty="0" smtClean="0"/>
              <a:t>)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17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：定义和实现构造函数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定义参数，调用父类构造函数</a:t>
            </a:r>
            <a:r>
              <a:rPr lang="zh-CN" altLang="en-US" dirty="0"/>
              <a:t>（必做）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8764"/>
            <a:ext cx="5858534" cy="30939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06316" y="2767263"/>
            <a:ext cx="2237874" cy="641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06316" y="3424991"/>
            <a:ext cx="2638926" cy="449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06316" y="3903540"/>
            <a:ext cx="2638926" cy="1037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06316" y="4961716"/>
            <a:ext cx="1828800" cy="428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65032" y="2895600"/>
            <a:ext cx="1957136" cy="37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输入变量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141494" y="3454759"/>
            <a:ext cx="145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输出变量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141493" y="4237588"/>
            <a:ext cx="190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控制参数变量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515429" y="4985133"/>
            <a:ext cx="578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其它参数变量，根据命令行个数决定有多少组参数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26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：定义和实现构造函数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实现设置输入输出参数，调用初始化输入输出函数</a:t>
            </a:r>
            <a:r>
              <a:rPr lang="en-US" altLang="zh-CN" dirty="0" err="1" smtClean="0"/>
              <a:t>initIO</a:t>
            </a:r>
            <a:r>
              <a:rPr lang="zh-CN" altLang="en-US" dirty="0" smtClean="0"/>
              <a:t>（必做）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实现设置其它控制参数（必做）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37" y="2339227"/>
            <a:ext cx="5243510" cy="18302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30" y="4738584"/>
            <a:ext cx="3752381" cy="12380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376737" y="2638926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self.setParamIO</a:t>
            </a:r>
            <a:r>
              <a:rPr lang="en-US" altLang="zh-CN" dirty="0" smtClean="0"/>
              <a:t>(‘</a:t>
            </a:r>
            <a:r>
              <a:rPr lang="zh-CN" altLang="en-US" dirty="0" smtClean="0"/>
              <a:t>输入或输出名</a:t>
            </a:r>
            <a:r>
              <a:rPr lang="en-US" altLang="zh-CN" dirty="0" smtClean="0"/>
              <a:t>’,</a:t>
            </a:r>
            <a:r>
              <a:rPr lang="zh-CN" altLang="en-US" dirty="0" smtClean="0"/>
              <a:t>输入或输出变量值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376737" y="4852736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self.setParam</a:t>
            </a:r>
            <a:r>
              <a:rPr lang="en-US" altLang="zh-CN" dirty="0" smtClean="0"/>
              <a:t>(‘</a:t>
            </a:r>
            <a:r>
              <a:rPr lang="zh-CN" altLang="en-US" dirty="0" smtClean="0"/>
              <a:t>参数名</a:t>
            </a:r>
            <a:r>
              <a:rPr lang="en-US" altLang="zh-CN" dirty="0" smtClean="0"/>
              <a:t>’,</a:t>
            </a:r>
            <a:r>
              <a:rPr lang="zh-CN" altLang="en-US" dirty="0" smtClean="0"/>
              <a:t>参数值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71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525</Words>
  <Application>Microsoft Office PowerPoint</Application>
  <PresentationFormat>宽屏</PresentationFormat>
  <Paragraphs>104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HCA-China Pipeline Framework</vt:lpstr>
      <vt:lpstr>PowerPoint 演示文稿</vt:lpstr>
      <vt:lpstr>PowerPoint 演示文稿</vt:lpstr>
      <vt:lpstr>PowerPoint 演示文稿</vt:lpstr>
      <vt:lpstr>操作对象      获取操作          设置操作</vt:lpstr>
      <vt:lpstr>操作对象</vt:lpstr>
      <vt:lpstr>开发流程1：定义类</vt:lpstr>
      <vt:lpstr>开发流程2：定义和实现构造函数 </vt:lpstr>
      <vt:lpstr>开发流程2：定义和实现构造函数__init__ </vt:lpstr>
      <vt:lpstr>开发流程3：实现输入输出初始化impInitIO</vt:lpstr>
      <vt:lpstr>开发流程3：实现输入输出初始化impInitIO</vt:lpstr>
      <vt:lpstr>开发流程4：实现上游传参call</vt:lpstr>
      <vt:lpstr>开发流程5：调用命令行_multiRun/_singleRun</vt:lpstr>
      <vt:lpstr>开发流程5：调用命令行_multiRun/_singleRun</vt:lpstr>
      <vt:lpstr>开发流程5：调用命令行_multiRun/_singleRun</vt:lpstr>
      <vt:lpstr>开发流程6：制作rmarkdown报告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WeiZheng</dc:creator>
  <cp:lastModifiedBy>WeiZheng</cp:lastModifiedBy>
  <cp:revision>11</cp:revision>
  <dcterms:created xsi:type="dcterms:W3CDTF">2018-03-12T00:54:42Z</dcterms:created>
  <dcterms:modified xsi:type="dcterms:W3CDTF">2018-03-15T09:22:46Z</dcterms:modified>
</cp:coreProperties>
</file>