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70" d="100"/>
          <a:sy n="70" d="100"/>
        </p:scale>
        <p:origin x="2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6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3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2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0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9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7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2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48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9505E-302F-4144-BF6C-BB1B7B6D24F4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4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HCA-China Pipeline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魏征</a:t>
            </a:r>
            <a:endParaRPr lang="en-US" altLang="zh-CN" dirty="0" smtClean="0"/>
          </a:p>
          <a:p>
            <a:r>
              <a:rPr lang="en-US" altLang="zh-CN" dirty="0" smtClean="0"/>
              <a:t>2018/3/12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56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880"/>
          <a:stretch/>
        </p:blipFill>
        <p:spPr>
          <a:xfrm>
            <a:off x="351231" y="449943"/>
            <a:ext cx="11600303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0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操作对象      获取操作          设置操作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572657" cy="4351338"/>
          </a:xfrm>
        </p:spPr>
        <p:txBody>
          <a:bodyPr/>
          <a:lstStyle/>
          <a:p>
            <a:r>
              <a:rPr lang="en-US" altLang="zh-CN" dirty="0" smtClean="0"/>
              <a:t>inputs</a:t>
            </a:r>
          </a:p>
          <a:p>
            <a:r>
              <a:rPr lang="en-US" altLang="zh-CN" dirty="0" smtClean="0"/>
              <a:t>outputs</a:t>
            </a:r>
          </a:p>
          <a:p>
            <a:r>
              <a:rPr lang="en-US" altLang="zh-CN" dirty="0" err="1" smtClean="0"/>
              <a:t>params</a:t>
            </a:r>
            <a:endParaRPr lang="en-US" altLang="zh-CN" dirty="0" smtClean="0"/>
          </a:p>
          <a:p>
            <a:r>
              <a:rPr lang="en-US" altLang="zh-CN" dirty="0" err="1" smtClean="0"/>
              <a:t>paramsIO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72654" y="1825625"/>
            <a:ext cx="49747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getInput</a:t>
            </a:r>
            <a:r>
              <a:rPr lang="en-US" altLang="zh-CN" dirty="0" smtClean="0"/>
              <a:t>()/ </a:t>
            </a:r>
            <a:r>
              <a:rPr lang="en-US" altLang="zh-CN" dirty="0" err="1" smtClean="0"/>
              <a:t>getInputXXX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getIOutputs</a:t>
            </a:r>
            <a:r>
              <a:rPr lang="en-US" altLang="zh-CN" dirty="0" smtClean="0"/>
              <a:t>()/ </a:t>
            </a:r>
            <a:r>
              <a:rPr lang="en-US" altLang="zh-CN" dirty="0" err="1" smtClean="0"/>
              <a:t>getOutputXXX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getParams</a:t>
            </a:r>
            <a:endParaRPr lang="en-US" altLang="zh-CN" dirty="0" smtClean="0"/>
          </a:p>
          <a:p>
            <a:r>
              <a:rPr lang="en-US" altLang="zh-CN" dirty="0" err="1" smtClean="0"/>
              <a:t>getParamsIO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97054" y="1825625"/>
            <a:ext cx="49747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s</a:t>
            </a:r>
            <a:r>
              <a:rPr lang="en-US" altLang="zh-CN" dirty="0" err="1" smtClean="0"/>
              <a:t>etInput</a:t>
            </a:r>
            <a:r>
              <a:rPr lang="en-US" altLang="zh-CN" dirty="0" smtClean="0"/>
              <a:t>()/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etInputXXX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etIOutputs</a:t>
            </a:r>
            <a:r>
              <a:rPr lang="en-US" altLang="zh-CN" dirty="0" smtClean="0"/>
              <a:t>()/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etOutputXXX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etParams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etParamsIO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4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572657" cy="4351338"/>
          </a:xfrm>
        </p:spPr>
        <p:txBody>
          <a:bodyPr/>
          <a:lstStyle/>
          <a:p>
            <a:r>
              <a:rPr lang="en-US" altLang="zh-CN" dirty="0" smtClean="0"/>
              <a:t>inputs</a:t>
            </a:r>
          </a:p>
          <a:p>
            <a:r>
              <a:rPr lang="en-US" altLang="zh-CN" dirty="0" smtClean="0"/>
              <a:t>outputs</a:t>
            </a:r>
          </a:p>
          <a:p>
            <a:r>
              <a:rPr lang="en-US" altLang="zh-CN" dirty="0" err="1" smtClean="0"/>
              <a:t>params</a:t>
            </a:r>
            <a:endParaRPr lang="en-US" altLang="zh-CN" dirty="0" smtClean="0"/>
          </a:p>
          <a:p>
            <a:r>
              <a:rPr lang="en-US" altLang="zh-CN" dirty="0" err="1" smtClean="0"/>
              <a:t>paramsIO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72653" y="1825625"/>
            <a:ext cx="79356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精确到文件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运行前检查合法性（文件存在）</a:t>
            </a:r>
            <a:endParaRPr lang="en-US" altLang="zh-CN" dirty="0" smtClean="0"/>
          </a:p>
          <a:p>
            <a:r>
              <a:rPr lang="zh-CN" altLang="en-US" dirty="0" smtClean="0"/>
              <a:t>精确到文件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运行后检查合法性（文件存在）</a:t>
            </a:r>
            <a:endParaRPr lang="en-US" altLang="zh-CN" dirty="0" smtClean="0"/>
          </a:p>
          <a:p>
            <a:r>
              <a:rPr lang="zh-CN" altLang="en-US" dirty="0" smtClean="0"/>
              <a:t>不检查</a:t>
            </a:r>
            <a:endParaRPr lang="en-US" altLang="zh-CN" dirty="0" smtClean="0"/>
          </a:p>
          <a:p>
            <a:r>
              <a:rPr lang="zh-CN" altLang="en-US" dirty="0" smtClean="0"/>
              <a:t>不精确到文件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不检查合法性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93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下运行</a:t>
            </a:r>
            <a:endParaRPr lang="en-US" altLang="zh-CN" dirty="0" smtClean="0"/>
          </a:p>
          <a:p>
            <a:r>
              <a:rPr lang="en-US" altLang="zh-CN" dirty="0" err="1" smtClean="0"/>
              <a:t>Configure.setIdentity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zwei</a:t>
            </a:r>
            <a:r>
              <a:rPr lang="en-US" altLang="zh-CN" dirty="0" smtClean="0"/>
              <a:t>')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调试的时候</a:t>
            </a:r>
            <a:endParaRPr lang="en-US" altLang="zh-CN" dirty="0" smtClean="0"/>
          </a:p>
          <a:p>
            <a:r>
              <a:rPr lang="en-US" altLang="zh-CN" dirty="0" err="1" smtClean="0"/>
              <a:t>Configure.enableDocker</a:t>
            </a:r>
            <a:r>
              <a:rPr lang="en-US" altLang="zh-CN" dirty="0" smtClean="0"/>
              <a:t>(False)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35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None</a:t>
            </a:r>
          </a:p>
          <a:p>
            <a:r>
              <a:rPr lang="en-US" altLang="zh-CN" dirty="0" smtClean="0"/>
              <a:t>V1</a:t>
            </a:r>
          </a:p>
          <a:p>
            <a:r>
              <a:rPr lang="en-US" altLang="zh-CN" dirty="0" smtClean="0"/>
              <a:t>V2</a:t>
            </a:r>
          </a:p>
          <a:p>
            <a:r>
              <a:rPr lang="en-US" altLang="zh-CN" dirty="0" smtClean="0"/>
              <a:t>V3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752" y="2676085"/>
            <a:ext cx="8554354" cy="7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5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94</Words>
  <Application>Microsoft Office PowerPoint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HCA-China Pipeline Framework</vt:lpstr>
      <vt:lpstr>PowerPoint 演示文稿</vt:lpstr>
      <vt:lpstr>操作对象      获取操作          设置操作</vt:lpstr>
      <vt:lpstr>操作对象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WeiZheng</dc:creator>
  <cp:lastModifiedBy>WeiZheng</cp:lastModifiedBy>
  <cp:revision>4</cp:revision>
  <dcterms:created xsi:type="dcterms:W3CDTF">2018-03-12T00:54:42Z</dcterms:created>
  <dcterms:modified xsi:type="dcterms:W3CDTF">2018-03-12T10:58:56Z</dcterms:modified>
</cp:coreProperties>
</file>