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70" r:id="rId4"/>
    <p:sldId id="268" r:id="rId5"/>
    <p:sldId id="257" r:id="rId6"/>
    <p:sldId id="258" r:id="rId7"/>
    <p:sldId id="259" r:id="rId8"/>
    <p:sldId id="267" r:id="rId9"/>
    <p:sldId id="260" r:id="rId10"/>
    <p:sldId id="261" r:id="rId11"/>
    <p:sldId id="262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6" y="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299A6-55C2-4DF9-BD4D-5007B8B4E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F0005-908F-4E2B-B76C-D53C49C5F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C636A-7169-4282-88FD-790855D2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131-4948-41F0-A25B-11D9E024E45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561A8-A6C4-4610-A147-D3678D81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67B9A-E625-4C7A-B994-0DA12D85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1F99-225F-4800-97E0-B8E2AB35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2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FF0A4-D550-47A2-8F73-2C23C51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1A1B25-A455-4D3D-A54F-4BE79D4BE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D710F-5959-43C8-881E-8CF8F42D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131-4948-41F0-A25B-11D9E024E45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3E55B-F57A-4453-86C9-0F2EEC00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B9755-2C81-4226-9A33-F4659917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1F99-225F-4800-97E0-B8E2AB35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5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3E667C-F6E3-4A80-94FA-06CEADD92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87FE75-1FCD-4CBE-AABA-07C9F775F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73613-FD42-4BA0-87D6-93750BD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131-4948-41F0-A25B-11D9E024E45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31FB8-B696-4143-911D-1A3CEA49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057C9-206D-420D-BBA0-945EF38E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1F99-225F-4800-97E0-B8E2AB35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6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903E7-ED4D-4A1E-A235-96EA874C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EAFD5-34D5-4D87-8181-E7DD1289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BFE35-06E4-45B0-BB5C-E6E630AC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131-4948-41F0-A25B-11D9E024E45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91993-A5DD-4242-B96C-0874F5C5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9BBD8-31BD-4012-B7CB-12E2EE36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1F99-225F-4800-97E0-B8E2AB35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6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6CB32-8495-4721-AD47-D40E51F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68F8A-3088-4945-8335-D7507C418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E6475-5663-4424-BD9C-5A05BD9B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131-4948-41F0-A25B-11D9E024E45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BA34A-88EB-420D-8F6E-494848FB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B10AA-D785-4828-85B0-982A4BBC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1F99-225F-4800-97E0-B8E2AB35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21EB-7639-4534-A67B-52853775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22B8F-9661-4A1D-A93E-16E89F348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C4AFDE-402C-4A6B-8DBE-C140F8EF3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AA4DE-736D-4128-A814-0A872A5A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131-4948-41F0-A25B-11D9E024E45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896DE7-492A-4724-81F5-AFD1861B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2BE909-F795-4DD3-ADF9-C892077A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1F99-225F-4800-97E0-B8E2AB35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7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536C7-1F98-459A-A74D-FC7F5987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7B2F4-9769-4CBE-ABF8-0340D6E52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16C8C0-2F56-4785-9083-CC4E90405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E065F2-FFD4-49FB-9105-09AEDF461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740DC3-81E3-47CF-A323-9311AFA0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247894-9453-474E-9136-545B85B2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131-4948-41F0-A25B-11D9E024E45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110C3B-B31D-41BD-AAA9-6113C2CA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EAF09E-BAC8-4E2F-96B0-8B172A52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1F99-225F-4800-97E0-B8E2AB35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BAA1A-A08C-4899-B68D-7FF5F0FE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027B2-8F4E-435B-BB48-73C71110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131-4948-41F0-A25B-11D9E024E45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7B1555-12E8-482B-A31C-B0542037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A5AC3A-A8F8-411A-AAA7-A1C5F44C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1F99-225F-4800-97E0-B8E2AB35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25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49FA62-400F-43E7-BF88-4E02DAE7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131-4948-41F0-A25B-11D9E024E45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8FAFD4-04D0-48C8-B839-38876041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8CE3B6-8288-4BBD-95ED-54260B72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1F99-225F-4800-97E0-B8E2AB35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5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098D3-7C72-478A-893F-61B59757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FA21E-274C-411C-B3E1-84F2D52A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4F0A9-E7D5-4D7E-9B5A-D5649574A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4DE827-3FA3-4306-8DA5-91D9972B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131-4948-41F0-A25B-11D9E024E45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6BD17-17FD-4423-BE5C-1216D3C2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0CA5F5-B753-4CE0-A599-18D2AF77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1F99-225F-4800-97E0-B8E2AB35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8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16EB6-87A1-4A26-B631-7FD9C8FE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C92675-BEBC-4C92-A3E3-6DB47C607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16B50C-5838-4CB2-9188-A3500D044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DBF0DA-5CB8-4EFE-9ABF-9CD5D73F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131-4948-41F0-A25B-11D9E024E45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2BA45-0A2F-447C-8B64-E7D1EA11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80FAC9-DE0E-42CF-878D-B8E6C225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1F99-225F-4800-97E0-B8E2AB35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5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E985EA-331D-47A2-AD1B-B097D5B2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486F3-B5E6-49DE-9B0C-D1A353428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E7F3D-7CAA-4B95-8C50-8E3A62BCE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B131-4948-41F0-A25B-11D9E024E45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32021-E7CC-463E-BA7F-FEB0DF80C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2C663-DFA6-4978-807B-3A3657669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1F99-225F-4800-97E0-B8E2AB35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7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yiTian/scPip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BBCC4-8F74-4CF9-9E47-C66CCACC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3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err="1"/>
              <a:t>SCPipe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6252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457677-B23B-4D9D-A25F-A2084B7D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87"/>
            <a:ext cx="12192000" cy="66218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1825E22-0320-49C6-91F2-E9DEA489418C}"/>
              </a:ext>
            </a:extLst>
          </p:cNvPr>
          <p:cNvSpPr/>
          <p:nvPr/>
        </p:nvSpPr>
        <p:spPr>
          <a:xfrm>
            <a:off x="2312894" y="154641"/>
            <a:ext cx="4309782" cy="437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7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8E9392-7267-4D20-A46A-337C7D387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87"/>
            <a:ext cx="12192000" cy="66218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1825E22-0320-49C6-91F2-E9DEA489418C}"/>
              </a:ext>
            </a:extLst>
          </p:cNvPr>
          <p:cNvSpPr/>
          <p:nvPr/>
        </p:nvSpPr>
        <p:spPr>
          <a:xfrm>
            <a:off x="2312894" y="154641"/>
            <a:ext cx="4309782" cy="437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6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49A65C-A78A-4CA5-B35A-390F8A50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34"/>
            <a:ext cx="12192000" cy="66218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1825E22-0320-49C6-91F2-E9DEA489418C}"/>
              </a:ext>
            </a:extLst>
          </p:cNvPr>
          <p:cNvSpPr/>
          <p:nvPr/>
        </p:nvSpPr>
        <p:spPr>
          <a:xfrm>
            <a:off x="2312894" y="154641"/>
            <a:ext cx="4309782" cy="437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5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4A1C77-2CFE-4A93-96AE-B544FFFC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87"/>
            <a:ext cx="12192000" cy="66218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5A95C82-9FF3-447A-8A92-2CEC8F2A76CF}"/>
              </a:ext>
            </a:extLst>
          </p:cNvPr>
          <p:cNvSpPr/>
          <p:nvPr/>
        </p:nvSpPr>
        <p:spPr>
          <a:xfrm>
            <a:off x="2312894" y="154641"/>
            <a:ext cx="4309782" cy="437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47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B494B25-EBEE-4D3B-A2EE-87FCDCA4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87"/>
            <a:ext cx="12192000" cy="66218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D6FB254-6D89-476A-8FB1-6FD7BA0D4C85}"/>
              </a:ext>
            </a:extLst>
          </p:cNvPr>
          <p:cNvSpPr/>
          <p:nvPr/>
        </p:nvSpPr>
        <p:spPr>
          <a:xfrm>
            <a:off x="2312894" y="154641"/>
            <a:ext cx="4309782" cy="437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5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A3949D-F7E7-4ABF-A8C6-AED9D6E97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24" y="350287"/>
            <a:ext cx="9020175" cy="2466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C227E3-1E34-4D96-9DD6-DADA84293B46}"/>
              </a:ext>
            </a:extLst>
          </p:cNvPr>
          <p:cNvSpPr txBox="1"/>
          <p:nvPr/>
        </p:nvSpPr>
        <p:spPr>
          <a:xfrm>
            <a:off x="2293301" y="6280341"/>
            <a:ext cx="7605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Tian L and Su S (2017). </a:t>
            </a:r>
            <a:r>
              <a:rPr lang="en-US" altLang="zh-CN" sz="1400" b="1" i="1" dirty="0" err="1">
                <a:solidFill>
                  <a:schemeClr val="bg1">
                    <a:lumMod val="65000"/>
                  </a:schemeClr>
                </a:solidFill>
              </a:rPr>
              <a:t>scPipe</a:t>
            </a:r>
            <a:r>
              <a:rPr lang="en-US" altLang="zh-CN" sz="1400" b="1" i="1" dirty="0">
                <a:solidFill>
                  <a:schemeClr val="bg1">
                    <a:lumMod val="65000"/>
                  </a:schemeClr>
                </a:solidFill>
              </a:rPr>
              <a:t>: pipeline for single cell RNA-</a:t>
            </a:r>
            <a:r>
              <a:rPr lang="en-US" altLang="zh-CN" sz="1400" b="1" i="1" dirty="0" err="1">
                <a:solidFill>
                  <a:schemeClr val="bg1">
                    <a:lumMod val="65000"/>
                  </a:schemeClr>
                </a:solidFill>
              </a:rPr>
              <a:t>seq</a:t>
            </a:r>
            <a:r>
              <a:rPr lang="en-US" altLang="zh-CN" sz="1400" b="1" i="1" dirty="0">
                <a:solidFill>
                  <a:schemeClr val="bg1">
                    <a:lumMod val="65000"/>
                  </a:schemeClr>
                </a:solidFill>
              </a:rPr>
              <a:t> data analysis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. R package version 1.0.6, 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hlinkClick r:id="rId3"/>
              </a:rPr>
              <a:t>https://github.com/LuyiTian/scPipe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8950CE-F402-4290-B438-0B0A4EE5B581}"/>
              </a:ext>
            </a:extLst>
          </p:cNvPr>
          <p:cNvSpPr/>
          <p:nvPr/>
        </p:nvSpPr>
        <p:spPr>
          <a:xfrm>
            <a:off x="878524" y="295950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86B041"/>
                </a:solidFill>
              </a:rPr>
              <a:t>Tutorial</a:t>
            </a:r>
            <a:endParaRPr lang="zh-CN" altLang="en-US" sz="2800" b="1" dirty="0">
              <a:solidFill>
                <a:srgbClr val="86B04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219E10-C9B0-49BE-8951-422309DCB6D4}"/>
              </a:ext>
            </a:extLst>
          </p:cNvPr>
          <p:cNvSpPr/>
          <p:nvPr/>
        </p:nvSpPr>
        <p:spPr>
          <a:xfrm>
            <a:off x="878524" y="3477595"/>
            <a:ext cx="103570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https://bioconductor.org/packages/release/bioc/vignettes/scPipe/inst/doc/scPipe_tutorial.R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35C260-CAFA-4CE8-A2A7-89C61A4C7259}"/>
              </a:ext>
            </a:extLst>
          </p:cNvPr>
          <p:cNvSpPr/>
          <p:nvPr/>
        </p:nvSpPr>
        <p:spPr>
          <a:xfrm>
            <a:off x="875792" y="4450721"/>
            <a:ext cx="9324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Verdana" panose="020B0604030504040204" pitchFamily="34" charset="0"/>
              </a:rPr>
              <a:t>GeneExpression, GenomeAnnotation, Preprocessing, QualityControl,  SequenceMatching, Sequencing, Visualization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0FBBD8-70C4-4BF2-8671-91698A0B4A11}"/>
              </a:ext>
            </a:extLst>
          </p:cNvPr>
          <p:cNvSpPr/>
          <p:nvPr/>
        </p:nvSpPr>
        <p:spPr>
          <a:xfrm>
            <a:off x="878524" y="388145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86B041"/>
                </a:solidFill>
              </a:rPr>
              <a:t>Design for complete pipeline</a:t>
            </a:r>
            <a:endParaRPr lang="zh-CN" altLang="en-US" sz="2800" b="1" dirty="0">
              <a:solidFill>
                <a:srgbClr val="86B0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47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D8B4F7-7019-4D98-BA26-E5867BE95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93170" y="-1421705"/>
            <a:ext cx="6949679" cy="979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0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BBCC4-8F74-4CF9-9E47-C66CCACC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3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Single Cell Portal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5853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734E68-5018-4F4A-AE40-5467FB58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55" y="496866"/>
            <a:ext cx="8124290" cy="2498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EFBF03-F8F8-4139-B471-006093FA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99" y="3209121"/>
            <a:ext cx="11597360" cy="35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2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6F8C31-4B62-4D57-A037-8EE1679B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0" y="0"/>
            <a:ext cx="11853119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AB14F66-6855-4BC5-90C2-5AD7BA5EDF21}"/>
              </a:ext>
            </a:extLst>
          </p:cNvPr>
          <p:cNvSpPr/>
          <p:nvPr/>
        </p:nvSpPr>
        <p:spPr>
          <a:xfrm>
            <a:off x="179514" y="560982"/>
            <a:ext cx="2070022" cy="302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1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FF55DA5-76C2-4045-920C-833A0D71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4" y="0"/>
            <a:ext cx="11853119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AB14F66-6855-4BC5-90C2-5AD7BA5EDF21}"/>
              </a:ext>
            </a:extLst>
          </p:cNvPr>
          <p:cNvSpPr/>
          <p:nvPr/>
        </p:nvSpPr>
        <p:spPr>
          <a:xfrm>
            <a:off x="179514" y="560982"/>
            <a:ext cx="2070022" cy="302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BBCC4-8F74-4CF9-9E47-C66CCACC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3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err="1"/>
              <a:t>scRNA</a:t>
            </a:r>
            <a:r>
              <a:rPr lang="en-US" altLang="zh-CN" sz="6000" dirty="0"/>
              <a:t>-tools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7883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D49FB08-72A9-4E2F-9A9A-ADEC8823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87"/>
            <a:ext cx="12192000" cy="66218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1825E22-0320-49C6-91F2-E9DEA489418C}"/>
              </a:ext>
            </a:extLst>
          </p:cNvPr>
          <p:cNvSpPr/>
          <p:nvPr/>
        </p:nvSpPr>
        <p:spPr>
          <a:xfrm>
            <a:off x="2312894" y="154641"/>
            <a:ext cx="4309782" cy="437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1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46</Words>
  <Application>Microsoft Office PowerPoint</Application>
  <PresentationFormat>宽屏</PresentationFormat>
  <Paragraphs>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Verdana</vt:lpstr>
      <vt:lpstr>Office 主题​​</vt:lpstr>
      <vt:lpstr>SCPipe</vt:lpstr>
      <vt:lpstr>PowerPoint 演示文稿</vt:lpstr>
      <vt:lpstr>PowerPoint 演示文稿</vt:lpstr>
      <vt:lpstr>Single Cell Portal</vt:lpstr>
      <vt:lpstr>PowerPoint 演示文稿</vt:lpstr>
      <vt:lpstr>PowerPoint 演示文稿</vt:lpstr>
      <vt:lpstr>PowerPoint 演示文稿</vt:lpstr>
      <vt:lpstr>scRNA-tools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990295756@qq.com</dc:creator>
  <cp:lastModifiedBy>990295756@qq.com</cp:lastModifiedBy>
  <cp:revision>6</cp:revision>
  <dcterms:created xsi:type="dcterms:W3CDTF">2018-02-26T01:26:07Z</dcterms:created>
  <dcterms:modified xsi:type="dcterms:W3CDTF">2018-02-26T03:20:41Z</dcterms:modified>
</cp:coreProperties>
</file>