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2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F519-934C-4B7F-9A2C-EFA48888BC49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D228-5547-412A-9E39-97CEBC352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9900" y="109538"/>
            <a:ext cx="11341100" cy="754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(1) OMIC TOOLS</a:t>
            </a:r>
            <a:r>
              <a:rPr lang="en-US" altLang="zh-CN" b="1" dirty="0"/>
              <a:t>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SINGLE-CELL </a:t>
            </a:r>
            <a:r>
              <a:rPr lang="en-US" altLang="zh-CN" dirty="0"/>
              <a:t>RNA SEQUENCING DATA ANALYSIS SOFTWARE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https://omictools.com/single-cell-rna-seq-category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47" y="811159"/>
            <a:ext cx="10702233" cy="60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9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14" y="505142"/>
            <a:ext cx="6928454" cy="5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1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61" y="0"/>
            <a:ext cx="899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" y="558800"/>
            <a:ext cx="12160878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45"/>
            <a:ext cx="12598400" cy="61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9900" y="109538"/>
            <a:ext cx="11341100" cy="754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(4) ASAP: </a:t>
            </a:r>
            <a:r>
              <a:rPr lang="en-US" altLang="zh-CN" dirty="0" smtClean="0"/>
              <a:t>Automated Single-cell Analysis Pipeline</a:t>
            </a:r>
          </a:p>
          <a:p>
            <a:r>
              <a:rPr lang="en-US" altLang="zh-CN" dirty="0" smtClean="0"/>
              <a:t>https://asap.epfl.ch/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1" y="785370"/>
            <a:ext cx="9110765" cy="60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" y="432750"/>
            <a:ext cx="12167353" cy="61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3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93"/>
            <a:ext cx="12162728" cy="64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9900" y="109538"/>
            <a:ext cx="11341100" cy="754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(5) SAKE: </a:t>
            </a:r>
            <a:r>
              <a:rPr lang="en-US" altLang="zh-CN" dirty="0" smtClean="0"/>
              <a:t>Single-cell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Analysis and Clustering Evaluation</a:t>
            </a:r>
          </a:p>
          <a:p>
            <a:r>
              <a:rPr lang="en-US" altLang="zh-CN" dirty="0" smtClean="0"/>
              <a:t>http://sake.mhammell.tools/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13038947" cy="54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850"/>
            <a:ext cx="12349769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19" y="-50800"/>
            <a:ext cx="8389281" cy="6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" y="1"/>
            <a:ext cx="5800253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1"/>
            <a:ext cx="6159500" cy="68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28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38" y="0"/>
            <a:ext cx="8868856" cy="67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67" y="12700"/>
            <a:ext cx="8726215" cy="67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2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9900" y="109538"/>
            <a:ext cx="11341100" cy="754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(2) Ginkgo: </a:t>
            </a:r>
            <a:r>
              <a:rPr lang="en-US" altLang="zh-CN" dirty="0" smtClean="0"/>
              <a:t>A web tool for analyzing single-cell sequencing data</a:t>
            </a:r>
          </a:p>
          <a:p>
            <a:r>
              <a:rPr lang="en-US" altLang="zh-CN" dirty="0" smtClean="0"/>
              <a:t>http://qb.cshl.edu/ginkgo/?q=/2cchwpKgcZJOJnLUYf48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12" y="770050"/>
            <a:ext cx="7097076" cy="60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5666"/>
            <a:ext cx="6361905" cy="36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56" y="3790904"/>
            <a:ext cx="6361905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95" y="0"/>
            <a:ext cx="8097205" cy="67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60" y="0"/>
            <a:ext cx="6786539" cy="68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9900" y="109538"/>
            <a:ext cx="11341100" cy="754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(3) </a:t>
            </a:r>
            <a:r>
              <a:rPr lang="en-US" altLang="zh-CN" b="1" dirty="0" err="1" smtClean="0"/>
              <a:t>Granatum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a graphical single-cell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analysis pipeline for genomics scientists</a:t>
            </a:r>
          </a:p>
          <a:p>
            <a:r>
              <a:rPr lang="en-US" altLang="zh-CN" dirty="0" smtClean="0"/>
              <a:t>http://ilab.hawaii.edu:8102/?_state_id_=04f1d60e58f163c4&amp;tab=info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47" y="762772"/>
            <a:ext cx="8866953" cy="60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85</Words>
  <Application>Microsoft Office PowerPoint</Application>
  <PresentationFormat>宽屏</PresentationFormat>
  <Paragraphs>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 Chan</dc:creator>
  <cp:lastModifiedBy>sq Chan</cp:lastModifiedBy>
  <cp:revision>13</cp:revision>
  <dcterms:created xsi:type="dcterms:W3CDTF">2018-02-26T06:01:17Z</dcterms:created>
  <dcterms:modified xsi:type="dcterms:W3CDTF">2018-02-26T07:44:30Z</dcterms:modified>
</cp:coreProperties>
</file>