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58" r:id="rId3"/>
    <p:sldId id="281" r:id="rId4"/>
    <p:sldId id="270" r:id="rId5"/>
    <p:sldId id="330" r:id="rId6"/>
    <p:sldId id="332" r:id="rId7"/>
    <p:sldId id="333" r:id="rId8"/>
    <p:sldId id="334" r:id="rId9"/>
    <p:sldId id="335" r:id="rId10"/>
    <p:sldId id="336" r:id="rId11"/>
    <p:sldId id="329" r:id="rId12"/>
    <p:sldId id="307" r:id="rId13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5"/>
    </p:embeddedFont>
    <p:embeddedFont>
      <p:font typeface="Manjari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qi Agung" initials="RA" lastIdx="1" clrIdx="0">
    <p:extLst>
      <p:ext uri="{19B8F6BF-5375-455C-9EA6-DF929625EA0E}">
        <p15:presenceInfo xmlns:p15="http://schemas.microsoft.com/office/powerpoint/2012/main" userId="8080ded9fd141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66B959-D222-4DE0-9A8B-B9940E8750B6}">
  <a:tblStyle styleId="{3566B959-D222-4DE0-9A8B-B9940E8750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392812-AEA0-431E-89CC-FA1B8E304A4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CB8486-0CC0-4D35-A8A1-3C32FB5F26A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B4AF1E-33C4-4EFB-B32B-C3DD7B86CECE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C272EA-B161-4E06-B185-80F394712F1D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C7DDA5-5F7F-487E-A0D0-4D3F764622C2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6a01074ef_0_18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6a01074ef_0_18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6a01074ef_0_18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6a01074ef_0_18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6a01074ef_0_18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6a01074ef_0_18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7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6a01074ef_0_18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6a01074ef_0_18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11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6a01074ef_0_18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6a01074ef_0_18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9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c33250489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c33250489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35969" flipH="1">
            <a:off x="-1259479" y="-7320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59" r:id="rId6"/>
    <p:sldLayoutId id="2147483677" r:id="rId7"/>
    <p:sldLayoutId id="214748368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box.id/blog/white-box-testing-adala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dicoding.com/blog/apa-itu-ci-cd/" TargetMode="External"/><Relationship Id="rId4" Type="http://schemas.openxmlformats.org/officeDocument/2006/relationships/hyperlink" Target="https://www.codepolitan.com/blog/apa-itu-unit-testing-yuk-kenala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Whitebox Testing dan Unit Test </a:t>
            </a:r>
            <a:r>
              <a:rPr lang="en-US" sz="4400" dirty="0" err="1">
                <a:solidFill>
                  <a:schemeClr val="accent2"/>
                </a:solidFill>
              </a:rPr>
              <a:t>serta</a:t>
            </a:r>
            <a:r>
              <a:rPr lang="en-US" sz="4400" dirty="0">
                <a:solidFill>
                  <a:schemeClr val="accent2"/>
                </a:solidFill>
              </a:rPr>
              <a:t> CI/CD </a:t>
            </a:r>
            <a:r>
              <a:rPr lang="en-US" sz="4400" dirty="0" err="1">
                <a:solidFill>
                  <a:schemeClr val="accent2"/>
                </a:solidFill>
              </a:rPr>
              <a:t>dalam</a:t>
            </a:r>
            <a:r>
              <a:rPr lang="en-US" sz="4400" dirty="0">
                <a:solidFill>
                  <a:schemeClr val="accent2"/>
                </a:solidFill>
              </a:rPr>
              <a:t> Project Python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Muhammad Rizqi Agung – 201011402176 – 07TPLE008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Universitas Pamulang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801A-6B8E-9542-3264-67503B4B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– Langkah </a:t>
            </a:r>
            <a:r>
              <a:rPr lang="en-US" dirty="0" err="1"/>
              <a:t>Konfigurasi</a:t>
            </a:r>
            <a:r>
              <a:rPr lang="en-US" dirty="0"/>
              <a:t> CI/CD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0E805-D13E-C4DB-B125-D922F3B7D229}"/>
              </a:ext>
            </a:extLst>
          </p:cNvPr>
          <p:cNvSpPr txBox="1"/>
          <p:nvPr/>
        </p:nvSpPr>
        <p:spPr>
          <a:xfrm>
            <a:off x="5080915" y="4075444"/>
            <a:ext cx="325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Setelah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muncul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tampilan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seperti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ini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,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klik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“Commit changes” dan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tunggu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hingga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proses build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sukses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.</a:t>
            </a:r>
            <a:endParaRPr lang="en-ID" dirty="0"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F8AAD-71C3-25C1-51CA-C642714F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43" y="1064525"/>
            <a:ext cx="6527328" cy="3010919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EB3AD78-7128-6F8B-18F2-E8CCA171E83A}"/>
              </a:ext>
            </a:extLst>
          </p:cNvPr>
          <p:cNvSpPr/>
          <p:nvPr/>
        </p:nvSpPr>
        <p:spPr>
          <a:xfrm flipH="1">
            <a:off x="7441275" y="3773877"/>
            <a:ext cx="937672" cy="301567"/>
          </a:xfrm>
          <a:prstGeom prst="homePlat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4</a:t>
            </a:r>
            <a:endParaRPr lang="en-ID" dirty="0">
              <a:solidFill>
                <a:schemeClr val="tx1"/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8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127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Sumber Referensi</a:t>
            </a:r>
            <a:endParaRPr dirty="0"/>
          </a:p>
        </p:txBody>
      </p:sp>
      <p:sp>
        <p:nvSpPr>
          <p:cNvPr id="2673" name="Google Shape;2673;p127"/>
          <p:cNvSpPr txBox="1">
            <a:spLocks noGrp="1"/>
          </p:cNvSpPr>
          <p:nvPr>
            <p:ph type="subTitle" idx="1"/>
          </p:nvPr>
        </p:nvSpPr>
        <p:spPr>
          <a:xfrm>
            <a:off x="404879" y="1147630"/>
            <a:ext cx="7176133" cy="344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ID" dirty="0">
                <a:hlinkClick r:id="rId3"/>
              </a:rPr>
              <a:t>https://itbox.id/blog/white-box-testing-adalah/</a:t>
            </a:r>
            <a:endParaRPr lang="en-ID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>
                <a:hlinkClick r:id="rId4"/>
              </a:rPr>
              <a:t>https://www.codepolitan.com/blog/apa-itu-unit-testing-yuk-kenalan/</a:t>
            </a:r>
            <a:endParaRPr lang="en-ID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>
                <a:hlinkClick r:id="rId5"/>
              </a:rPr>
              <a:t>https://www.dicoding.com/blog/apa-itu-ci-cd/</a:t>
            </a:r>
            <a:endParaRPr lang="en-ID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/>
              <a:t>“Python Testing with </a:t>
            </a:r>
            <a:r>
              <a:rPr lang="en-ID" dirty="0" err="1"/>
              <a:t>pytest</a:t>
            </a:r>
            <a:r>
              <a:rPr lang="en-ID" dirty="0"/>
              <a:t>” oleh Brian </a:t>
            </a:r>
            <a:r>
              <a:rPr lang="en-ID" dirty="0" err="1"/>
              <a:t>Okken</a:t>
            </a:r>
            <a:endParaRPr lang="en-ID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/>
              <a:t>“Effective Unit Testing: A guide for Java developers” oleh Lasse </a:t>
            </a:r>
            <a:r>
              <a:rPr lang="en-ID" dirty="0" err="1"/>
              <a:t>Koskela</a:t>
            </a:r>
            <a:endParaRPr lang="en-ID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ID" dirty="0"/>
          </a:p>
          <a:p>
            <a:pPr marL="285750" indent="-285750">
              <a:buClr>
                <a:schemeClr val="dk1"/>
              </a:buClr>
              <a:buSzPts val="1100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05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Materi</a:t>
            </a:r>
            <a:endParaRPr dirty="0"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Pengenalan Whitebox Testing</a:t>
            </a:r>
            <a:endParaRPr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Pengenalan Unit Testing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Implementasi Whitebox Testing dalam Python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Implementasi Unit Testing dalam Python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4"/>
            <a:ext cx="2620082" cy="909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Pengenalan CI/CD</a:t>
            </a:r>
            <a:endParaRPr dirty="0"/>
          </a:p>
        </p:txBody>
      </p:sp>
      <p:sp>
        <p:nvSpPr>
          <p:cNvPr id="1347" name="Google Shape;1347;p56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2620082" cy="90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Langkah-langkah Konfigurasi CI/CD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50" name="Google Shape;1350;p5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7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Pengenalan Whitebox Testing</a:t>
            </a:r>
            <a:endParaRPr dirty="0"/>
          </a:p>
        </p:txBody>
      </p:sp>
      <p:sp>
        <p:nvSpPr>
          <p:cNvPr id="1796" name="Google Shape;1796;p79"/>
          <p:cNvSpPr/>
          <p:nvPr/>
        </p:nvSpPr>
        <p:spPr>
          <a:xfrm>
            <a:off x="1089500" y="1510649"/>
            <a:ext cx="3012600" cy="3109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7" name="Google Shape;1797;p79"/>
          <p:cNvSpPr/>
          <p:nvPr/>
        </p:nvSpPr>
        <p:spPr>
          <a:xfrm>
            <a:off x="5071000" y="1510649"/>
            <a:ext cx="3012600" cy="3109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8" name="Google Shape;1798;p79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Clr>
                <a:schemeClr val="dk1"/>
              </a:buClr>
              <a:buSzPts val="1600"/>
              <a:buNone/>
            </a:pP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White box testing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pengujian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oleh software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melihat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modul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menganalisis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kode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program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ada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yang salah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99" name="Google Shape;1799;p79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Keputusan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bersifat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logis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kondisi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benar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salah</a:t>
            </a:r>
          </a:p>
          <a:p>
            <a:pPr algn="l" fontAlgn="base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Mengeksekusi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seluruh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pengulangan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ada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batas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operasional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setiap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kondisi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maupun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situasi</a:t>
            </a:r>
            <a:endParaRPr lang="en-ID" b="0" i="0" dirty="0">
              <a:solidFill>
                <a:schemeClr val="tx1"/>
              </a:solidFill>
              <a:effectLst/>
              <a:latin typeface="Manjari" panose="020B0604020202020204" charset="0"/>
              <a:cs typeface="Manjari" panose="020B060402020202020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endParaRPr dirty="0">
              <a:solidFill>
                <a:schemeClr val="tx1"/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1800" name="Google Shape;1800;p79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Pengertian</a:t>
            </a:r>
            <a:endParaRPr dirty="0"/>
          </a:p>
        </p:txBody>
      </p:sp>
      <p:sp>
        <p:nvSpPr>
          <p:cNvPr id="1801" name="Google Shape;1801;p79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6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 Whitebox Testing</a:t>
            </a:r>
            <a:endParaRPr dirty="0"/>
          </a:p>
        </p:txBody>
      </p:sp>
      <p:sp>
        <p:nvSpPr>
          <p:cNvPr id="1439" name="Google Shape;1439;p68"/>
          <p:cNvSpPr/>
          <p:nvPr/>
        </p:nvSpPr>
        <p:spPr>
          <a:xfrm>
            <a:off x="6379534" y="1063932"/>
            <a:ext cx="2151187" cy="3295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7" name="Google Shape;1457;p68"/>
          <p:cNvSpPr/>
          <p:nvPr/>
        </p:nvSpPr>
        <p:spPr>
          <a:xfrm rot="-996204" flipH="1">
            <a:off x="-917706" y="-448408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68"/>
          <p:cNvSpPr/>
          <p:nvPr/>
        </p:nvSpPr>
        <p:spPr>
          <a:xfrm rot="-7977683">
            <a:off x="7653420" y="3688382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1E891-812B-3D56-6EDF-D43AB231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4" y="1059388"/>
            <a:ext cx="5644459" cy="3291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F2E42-E7B1-0E38-9C8B-4DFA1FDC56CD}"/>
              </a:ext>
            </a:extLst>
          </p:cNvPr>
          <p:cNvSpPr txBox="1"/>
          <p:nvPr/>
        </p:nvSpPr>
        <p:spPr>
          <a:xfrm>
            <a:off x="6470388" y="1094809"/>
            <a:ext cx="1960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Disini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kita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membuat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serta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menguji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fungsi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matematika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sederhana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,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yaitu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fungsi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penjumlahan</a:t>
            </a:r>
            <a:endParaRPr lang="en-ID" sz="1800" dirty="0">
              <a:latin typeface="Manjari" panose="020B0604020202020204" charset="0"/>
              <a:cs typeface="Manjari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7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Pengenalan Unit Testing</a:t>
            </a:r>
            <a:endParaRPr dirty="0"/>
          </a:p>
        </p:txBody>
      </p:sp>
      <p:sp>
        <p:nvSpPr>
          <p:cNvPr id="1796" name="Google Shape;1796;p79"/>
          <p:cNvSpPr/>
          <p:nvPr/>
        </p:nvSpPr>
        <p:spPr>
          <a:xfrm>
            <a:off x="1089500" y="1510649"/>
            <a:ext cx="3012600" cy="3109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7" name="Google Shape;1797;p79"/>
          <p:cNvSpPr/>
          <p:nvPr/>
        </p:nvSpPr>
        <p:spPr>
          <a:xfrm>
            <a:off x="5071000" y="1510649"/>
            <a:ext cx="3012600" cy="3109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8" name="Google Shape;1798;p79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Clr>
                <a:schemeClr val="dk1"/>
              </a:buClr>
              <a:buSzPts val="1600"/>
              <a:buNone/>
            </a:pPr>
            <a:r>
              <a:rPr lang="en-ID" sz="1600" dirty="0">
                <a:solidFill>
                  <a:schemeClr val="tx1"/>
                </a:solidFill>
              </a:rPr>
              <a:t>Unit testing </a:t>
            </a:r>
            <a:r>
              <a:rPr lang="en-ID" sz="1600" dirty="0" err="1">
                <a:solidFill>
                  <a:schemeClr val="tx1"/>
                </a:solidFill>
              </a:rPr>
              <a:t>adalah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sebuah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langkah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pengujian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terhadap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perangkat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lunak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atau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komponen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dari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sebuah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perangkat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lunak</a:t>
            </a:r>
            <a:r>
              <a:rPr lang="en-ID" b="0" i="0" dirty="0">
                <a:solidFill>
                  <a:schemeClr val="tx1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99" name="Google Shape;1799;p79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Tujuan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dari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unit testing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menguji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serta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memastikan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kalau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kode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-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kode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kita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buat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sudah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berjalan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sesuai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spesifikasi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nya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serta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mendeteksi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jika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terdapat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bug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dari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sebuah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program.</a:t>
            </a:r>
            <a:endParaRPr dirty="0">
              <a:solidFill>
                <a:schemeClr val="tx1"/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1800" name="Google Shape;1800;p79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Pengertian</a:t>
            </a:r>
            <a:endParaRPr dirty="0"/>
          </a:p>
        </p:txBody>
      </p:sp>
      <p:sp>
        <p:nvSpPr>
          <p:cNvPr id="1801" name="Google Shape;1801;p79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6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 Unit Testing</a:t>
            </a:r>
            <a:endParaRPr dirty="0"/>
          </a:p>
        </p:txBody>
      </p:sp>
      <p:sp>
        <p:nvSpPr>
          <p:cNvPr id="1439" name="Google Shape;1439;p68"/>
          <p:cNvSpPr/>
          <p:nvPr/>
        </p:nvSpPr>
        <p:spPr>
          <a:xfrm>
            <a:off x="6379534" y="1063932"/>
            <a:ext cx="2151187" cy="3295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7" name="Google Shape;1457;p68"/>
          <p:cNvSpPr/>
          <p:nvPr/>
        </p:nvSpPr>
        <p:spPr>
          <a:xfrm rot="-996204" flipH="1">
            <a:off x="-917706" y="-448408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68"/>
          <p:cNvSpPr/>
          <p:nvPr/>
        </p:nvSpPr>
        <p:spPr>
          <a:xfrm rot="-7977683">
            <a:off x="7653420" y="3688382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F2E42-E7B1-0E38-9C8B-4DFA1FDC56CD}"/>
              </a:ext>
            </a:extLst>
          </p:cNvPr>
          <p:cNvSpPr txBox="1"/>
          <p:nvPr/>
        </p:nvSpPr>
        <p:spPr>
          <a:xfrm>
            <a:off x="6470388" y="1094809"/>
            <a:ext cx="1960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Gambar di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samping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merupakan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contoh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unit testing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sederhana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untuk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fungsi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penjumlahan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matematika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dirty="0" err="1">
                <a:latin typeface="Manjari" panose="020B0604020202020204" charset="0"/>
                <a:cs typeface="Manjari" panose="020B0604020202020204" charset="0"/>
              </a:rPr>
              <a:t>dalam</a:t>
            </a:r>
            <a:r>
              <a:rPr lang="en-US" sz="1800" dirty="0">
                <a:latin typeface="Manjari" panose="020B0604020202020204" charset="0"/>
                <a:cs typeface="Manjari" panose="020B0604020202020204" charset="0"/>
              </a:rPr>
              <a:t> Python</a:t>
            </a:r>
            <a:endParaRPr lang="en-ID" sz="1800" dirty="0"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56D54-C9FA-775E-6864-45887983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70" y="1060194"/>
            <a:ext cx="5597193" cy="329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5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79"/>
          <p:cNvSpPr txBox="1">
            <a:spLocks noGrp="1"/>
          </p:cNvSpPr>
          <p:nvPr>
            <p:ph type="title"/>
          </p:nvPr>
        </p:nvSpPr>
        <p:spPr>
          <a:xfrm>
            <a:off x="713250" y="5230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Pengenalan CI/CD</a:t>
            </a:r>
            <a:endParaRPr dirty="0"/>
          </a:p>
        </p:txBody>
      </p:sp>
      <p:sp>
        <p:nvSpPr>
          <p:cNvPr id="1796" name="Google Shape;1796;p79"/>
          <p:cNvSpPr/>
          <p:nvPr/>
        </p:nvSpPr>
        <p:spPr>
          <a:xfrm>
            <a:off x="1089500" y="1510649"/>
            <a:ext cx="3012600" cy="3109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7" name="Google Shape;1797;p79"/>
          <p:cNvSpPr/>
          <p:nvPr/>
        </p:nvSpPr>
        <p:spPr>
          <a:xfrm>
            <a:off x="5071000" y="1510649"/>
            <a:ext cx="3012600" cy="3109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8" name="Google Shape;1798;p79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Clr>
                <a:schemeClr val="dk1"/>
              </a:buClr>
              <a:buSzPts val="1600"/>
              <a:buNone/>
            </a:pPr>
            <a:r>
              <a:rPr lang="en-ID" sz="1600" dirty="0">
                <a:solidFill>
                  <a:schemeClr val="tx1"/>
                </a:solidFill>
              </a:rPr>
              <a:t>CI (Continuous In</a:t>
            </a:r>
            <a:r>
              <a:rPr lang="en-ID" dirty="0">
                <a:solidFill>
                  <a:schemeClr val="tx1"/>
                </a:solidFill>
              </a:rPr>
              <a:t>tegration)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pengintegrasian</a:t>
            </a:r>
            <a:r>
              <a:rPr lang="en-ID" dirty="0">
                <a:solidFill>
                  <a:schemeClr val="tx1"/>
                </a:solidFill>
              </a:rPr>
              <a:t> code </a:t>
            </a:r>
            <a:r>
              <a:rPr lang="en-ID" dirty="0" err="1">
                <a:solidFill>
                  <a:schemeClr val="tx1"/>
                </a:solidFill>
              </a:rPr>
              <a:t>ke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repository code </a:t>
            </a:r>
            <a:r>
              <a:rPr lang="en-ID" dirty="0" err="1">
                <a:solidFill>
                  <a:schemeClr val="tx1"/>
                </a:solidFill>
              </a:rPr>
              <a:t>kemudian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menjalankan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pengujian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otomatis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cepat</a:t>
            </a:r>
            <a:r>
              <a:rPr lang="en-ID" dirty="0">
                <a:solidFill>
                  <a:schemeClr val="tx1"/>
                </a:solidFill>
              </a:rPr>
              <a:t>, dan </a:t>
            </a:r>
            <a:r>
              <a:rPr lang="en-ID" dirty="0" err="1">
                <a:solidFill>
                  <a:schemeClr val="tx1"/>
                </a:solidFill>
              </a:rPr>
              <a:t>sering</a:t>
            </a:r>
            <a:r>
              <a:rPr lang="en-ID" dirty="0">
                <a:solidFill>
                  <a:schemeClr val="tx1"/>
                </a:solidFill>
              </a:rPr>
              <a:t>.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1799" name="Google Shape;1799;p79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CD (Continuous Deployment)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praktik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dilakukan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setelah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proses CI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selesai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seluruh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code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telah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berhasil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terintegrasi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sehingga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aplikasi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bisa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dibangun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lalu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dirilis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secara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otomatis</a:t>
            </a:r>
            <a:r>
              <a:rPr lang="en-ID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.</a:t>
            </a:r>
            <a:endParaRPr dirty="0">
              <a:solidFill>
                <a:schemeClr val="tx1"/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1800" name="Google Shape;1800;p79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Pengertian CI</a:t>
            </a:r>
            <a:endParaRPr dirty="0"/>
          </a:p>
        </p:txBody>
      </p:sp>
      <p:sp>
        <p:nvSpPr>
          <p:cNvPr id="1801" name="Google Shape;1801;p79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Pengertian CD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93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801A-6B8E-9542-3264-67503B4B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– Langkah </a:t>
            </a:r>
            <a:r>
              <a:rPr lang="en-US" dirty="0" err="1"/>
              <a:t>Konfigurasi</a:t>
            </a:r>
            <a:r>
              <a:rPr lang="en-US" dirty="0"/>
              <a:t> CI/CD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55C64-5655-B637-98EC-0CC91A21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0" y="1215309"/>
            <a:ext cx="2735030" cy="3165952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E4D126C-E602-47D6-A799-7781D526601D}"/>
              </a:ext>
            </a:extLst>
          </p:cNvPr>
          <p:cNvSpPr/>
          <p:nvPr/>
        </p:nvSpPr>
        <p:spPr>
          <a:xfrm>
            <a:off x="437829" y="4230478"/>
            <a:ext cx="851145" cy="301567"/>
          </a:xfrm>
          <a:prstGeom prst="homePlat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1</a:t>
            </a:r>
            <a:endParaRPr lang="en-ID" dirty="0">
              <a:solidFill>
                <a:schemeClr val="tx1"/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0E805-D13E-C4DB-B125-D922F3B7D229}"/>
              </a:ext>
            </a:extLst>
          </p:cNvPr>
          <p:cNvSpPr txBox="1"/>
          <p:nvPr/>
        </p:nvSpPr>
        <p:spPr>
          <a:xfrm>
            <a:off x="1288974" y="4381261"/>
            <a:ext cx="215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Buat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repository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baru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dengan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nama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Testing QA.</a:t>
            </a:r>
            <a:endParaRPr lang="en-ID" dirty="0"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613E1-9151-559C-80DD-02C516670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01" y="1215309"/>
            <a:ext cx="4884848" cy="3165952"/>
          </a:xfrm>
          <a:prstGeom prst="rect">
            <a:avLst/>
          </a:prstGeom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0991364-3BE3-A030-D649-C22C1D759C9D}"/>
              </a:ext>
            </a:extLst>
          </p:cNvPr>
          <p:cNvSpPr/>
          <p:nvPr/>
        </p:nvSpPr>
        <p:spPr>
          <a:xfrm flipH="1">
            <a:off x="7782284" y="4230477"/>
            <a:ext cx="826265" cy="301567"/>
          </a:xfrm>
          <a:prstGeom prst="homePlat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2</a:t>
            </a:r>
            <a:endParaRPr lang="en-ID" dirty="0">
              <a:solidFill>
                <a:schemeClr val="tx1"/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F1C08-8CCB-CD42-D797-B13FED005A1C}"/>
              </a:ext>
            </a:extLst>
          </p:cNvPr>
          <p:cNvSpPr txBox="1"/>
          <p:nvPr/>
        </p:nvSpPr>
        <p:spPr>
          <a:xfrm>
            <a:off x="6271444" y="4381260"/>
            <a:ext cx="215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Upload file pada repository yang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telah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dibuat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.</a:t>
            </a:r>
            <a:endParaRPr lang="en-ID" dirty="0">
              <a:latin typeface="Manjari" panose="020B0604020202020204" charset="0"/>
              <a:cs typeface="Manjar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2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801A-6B8E-9542-3264-67503B4B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– Langkah </a:t>
            </a:r>
            <a:r>
              <a:rPr lang="en-US" dirty="0" err="1"/>
              <a:t>Konfigurasi</a:t>
            </a:r>
            <a:r>
              <a:rPr lang="en-US" dirty="0"/>
              <a:t> CI/CD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0E805-D13E-C4DB-B125-D922F3B7D229}"/>
              </a:ext>
            </a:extLst>
          </p:cNvPr>
          <p:cNvSpPr txBox="1"/>
          <p:nvPr/>
        </p:nvSpPr>
        <p:spPr>
          <a:xfrm>
            <a:off x="7386190" y="1322817"/>
            <a:ext cx="1427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Pada tab “Action” pada repository </a:t>
            </a:r>
            <a:r>
              <a:rPr lang="en-US" dirty="0" err="1">
                <a:latin typeface="Manjari" panose="020B0604020202020204" charset="0"/>
                <a:cs typeface="Manjari" panose="020B0604020202020204" charset="0"/>
              </a:rPr>
              <a:t>tersebut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 configure “Python application.</a:t>
            </a:r>
            <a:endParaRPr lang="en-ID" dirty="0"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9853B-02C0-AD4B-B286-A5DDE119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0" y="955443"/>
            <a:ext cx="6566052" cy="3927567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E4D198D-2BA2-1AC0-7148-E37EC94C4A30}"/>
              </a:ext>
            </a:extLst>
          </p:cNvPr>
          <p:cNvSpPr/>
          <p:nvPr/>
        </p:nvSpPr>
        <p:spPr>
          <a:xfrm flipH="1">
            <a:off x="6448518" y="1064525"/>
            <a:ext cx="937672" cy="301567"/>
          </a:xfrm>
          <a:prstGeom prst="homePlat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anjari" panose="020B0604020202020204" charset="0"/>
                <a:cs typeface="Manjari" panose="020B0604020202020204" charset="0"/>
              </a:rPr>
              <a:t>3</a:t>
            </a:r>
            <a:endParaRPr lang="en-ID" dirty="0">
              <a:solidFill>
                <a:schemeClr val="tx1"/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5657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EBF1"/>
      </a:lt1>
      <a:dk2>
        <a:srgbClr val="91C4DB"/>
      </a:dk2>
      <a:lt2>
        <a:srgbClr val="FFFFFF"/>
      </a:lt2>
      <a:accent1>
        <a:srgbClr val="B9AAB5"/>
      </a:accent1>
      <a:accent2>
        <a:srgbClr val="40474B"/>
      </a:accent2>
      <a:accent3>
        <a:srgbClr val="91C4DB"/>
      </a:accent3>
      <a:accent4>
        <a:srgbClr val="DEEBF1"/>
      </a:accent4>
      <a:accent5>
        <a:srgbClr val="B9AAB5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385</Words>
  <Application>Microsoft Office PowerPoint</Application>
  <PresentationFormat>On-screen Show (16:9)</PresentationFormat>
  <Paragraphs>54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Hammersmith One</vt:lpstr>
      <vt:lpstr>Manjari</vt:lpstr>
      <vt:lpstr>Anaheim</vt:lpstr>
      <vt:lpstr>Wingdings</vt:lpstr>
      <vt:lpstr>Arial</vt:lpstr>
      <vt:lpstr>Elegant Education Pack for Students by Slidesgo</vt:lpstr>
      <vt:lpstr>Whitebox Testing dan Unit Test serta CI/CD dalam Project Python</vt:lpstr>
      <vt:lpstr>Daftar Materi</vt:lpstr>
      <vt:lpstr>Pengenalan Whitebox Testing</vt:lpstr>
      <vt:lpstr>Implementasi Whitebox Testing</vt:lpstr>
      <vt:lpstr>Pengenalan Unit Testing</vt:lpstr>
      <vt:lpstr>Implementasi Unit Testing</vt:lpstr>
      <vt:lpstr>Pengenalan CI/CD</vt:lpstr>
      <vt:lpstr>Langkah – Langkah Konfigurasi CI/CD</vt:lpstr>
      <vt:lpstr>Langkah – Langkah Konfigurasi CI/CD</vt:lpstr>
      <vt:lpstr>Langkah – Langkah Konfigurasi CI/CD</vt:lpstr>
      <vt:lpstr>Sumber Referensi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dan Unit Test dalam Python</dc:title>
  <dc:creator>Rizqi</dc:creator>
  <cp:lastModifiedBy>Rizqi Agung</cp:lastModifiedBy>
  <cp:revision>8</cp:revision>
  <dcterms:modified xsi:type="dcterms:W3CDTF">2023-11-03T08:33:52Z</dcterms:modified>
</cp:coreProperties>
</file>