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88" r:id="rId3"/>
    <p:sldId id="292" r:id="rId4"/>
    <p:sldId id="290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8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5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1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7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7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7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3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B03-70D4-45B4-A6EE-915CBB3D6A3D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25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009FC-E1E6-4DBA-BC71-A457AD79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開発用仕様書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9E04FC-4BAD-43BF-9167-48978E0D1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学校開発からの抜粋</a:t>
            </a:r>
          </a:p>
        </p:txBody>
      </p:sp>
    </p:spTree>
    <p:extLst>
      <p:ext uri="{BB962C8B-B14F-4D97-AF65-F5344CB8AC3E}">
        <p14:creationId xmlns:p14="http://schemas.microsoft.com/office/powerpoint/2010/main" val="17798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B9455-F8A5-4A15-807E-875C5D7C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</a:t>
            </a:r>
            <a:r>
              <a:rPr kumimoji="1" lang="ja-JP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及び</a:t>
            </a:r>
            <a:r>
              <a:rPr kumimoji="1" lang="en-US" altLang="ja-JP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kumimoji="1" lang="ja-JP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の使用マニュアル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0D37E-D52E-417F-AEED-14AEC38A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836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の基本操作について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主な操作は「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Clone(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クローン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（プル）、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（フェッチ）、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（コミット）、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（プッシュ）、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（プルリクエスト）、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マージ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」の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種類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は初めてリモートリポジトリをコピーする時の事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はリモートリポジトリ内の変更を自分のところへコピーすること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を同時に行う）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はリモートリポジトリ内の変更部分を取得してくる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は自分で変更した部分を一つの区切りとして確定させる事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は確定した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を送信して、リモートリポジトリへ反映させる事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は、プロジェクトのオーナー等に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するための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作業のお願い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は、別のブランチ同士のソースコードを合わせたり、コンフリクト（衝突）が発生した場所の修正等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19DA9D-98C4-410A-B6E2-994BBCA07496}"/>
              </a:ext>
            </a:extLst>
          </p:cNvPr>
          <p:cNvSpPr/>
          <p:nvPr/>
        </p:nvSpPr>
        <p:spPr>
          <a:xfrm>
            <a:off x="2717592" y="137507"/>
            <a:ext cx="67568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用語の解説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ranch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（ブランチ）編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CA0F4A7-DACA-4926-9E14-CE261AA7243D}"/>
              </a:ext>
            </a:extLst>
          </p:cNvPr>
          <p:cNvSpPr/>
          <p:nvPr/>
        </p:nvSpPr>
        <p:spPr>
          <a:xfrm>
            <a:off x="1648692" y="3595264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494730B-9B1D-4DF7-AAC5-72242F4ACC92}"/>
              </a:ext>
            </a:extLst>
          </p:cNvPr>
          <p:cNvSpPr/>
          <p:nvPr/>
        </p:nvSpPr>
        <p:spPr>
          <a:xfrm>
            <a:off x="2826328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E932AD3-FC99-43A9-B2DB-E508E953AF46}"/>
              </a:ext>
            </a:extLst>
          </p:cNvPr>
          <p:cNvSpPr/>
          <p:nvPr/>
        </p:nvSpPr>
        <p:spPr>
          <a:xfrm>
            <a:off x="2826328" y="5664111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future1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366C0AF-D432-4AB0-A27D-2156997F214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415146" y="4713366"/>
            <a:ext cx="0" cy="950745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B98A02B-6DD8-4EBC-8A46-ED0AEB75E6FE}"/>
              </a:ext>
            </a:extLst>
          </p:cNvPr>
          <p:cNvCxnSpPr>
            <a:cxnSpLocks/>
            <a:stCxn id="39" idx="3"/>
            <a:endCxn id="111" idx="1"/>
          </p:cNvCxnSpPr>
          <p:nvPr/>
        </p:nvCxnSpPr>
        <p:spPr>
          <a:xfrm>
            <a:off x="2826328" y="3823864"/>
            <a:ext cx="6371707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92C2108-7EC0-46DB-86A5-D1A8EAC653D9}"/>
              </a:ext>
            </a:extLst>
          </p:cNvPr>
          <p:cNvSpPr/>
          <p:nvPr/>
        </p:nvSpPr>
        <p:spPr>
          <a:xfrm>
            <a:off x="4727172" y="5043788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future2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80BB88-AA70-4AB0-8683-FE356FF67637}"/>
              </a:ext>
            </a:extLst>
          </p:cNvPr>
          <p:cNvCxnSpPr>
            <a:cxnSpLocks/>
            <a:stCxn id="39" idx="2"/>
            <a:endCxn id="50" idx="1"/>
          </p:cNvCxnSpPr>
          <p:nvPr/>
        </p:nvCxnSpPr>
        <p:spPr>
          <a:xfrm>
            <a:off x="2237510" y="4052464"/>
            <a:ext cx="588818" cy="43230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106835BF-0728-45B8-A79C-A7D7BBC44276}"/>
              </a:ext>
            </a:extLst>
          </p:cNvPr>
          <p:cNvSpPr/>
          <p:nvPr/>
        </p:nvSpPr>
        <p:spPr>
          <a:xfrm>
            <a:off x="4727172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599D2D2-D9D8-4DA4-85BF-678EA040F375}"/>
              </a:ext>
            </a:extLst>
          </p:cNvPr>
          <p:cNvCxnSpPr>
            <a:cxnSpLocks/>
            <a:stCxn id="50" idx="3"/>
            <a:endCxn id="88" idx="1"/>
          </p:cNvCxnSpPr>
          <p:nvPr/>
        </p:nvCxnSpPr>
        <p:spPr>
          <a:xfrm>
            <a:off x="4003964" y="4484766"/>
            <a:ext cx="723208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0AAF547-02C5-4605-AD19-27F49FE10C56}"/>
              </a:ext>
            </a:extLst>
          </p:cNvPr>
          <p:cNvCxnSpPr>
            <a:cxnSpLocks/>
            <a:stCxn id="51" idx="3"/>
            <a:endCxn id="139" idx="1"/>
          </p:cNvCxnSpPr>
          <p:nvPr/>
        </p:nvCxnSpPr>
        <p:spPr>
          <a:xfrm>
            <a:off x="4003964" y="5892711"/>
            <a:ext cx="2254136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699EF7CB-D912-45F3-A8FE-136C6D9F9A25}"/>
              </a:ext>
            </a:extLst>
          </p:cNvPr>
          <p:cNvCxnSpPr>
            <a:cxnSpLocks/>
            <a:stCxn id="77" idx="3"/>
            <a:endCxn id="117" idx="1"/>
          </p:cNvCxnSpPr>
          <p:nvPr/>
        </p:nvCxnSpPr>
        <p:spPr>
          <a:xfrm>
            <a:off x="5904808" y="5272388"/>
            <a:ext cx="353292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5B4ADDE-C312-4714-8A15-345B53313082}"/>
              </a:ext>
            </a:extLst>
          </p:cNvPr>
          <p:cNvSpPr/>
          <p:nvPr/>
        </p:nvSpPr>
        <p:spPr>
          <a:xfrm>
            <a:off x="9198035" y="3595264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6104CC74-3ED9-438B-83AC-128105031E5F}"/>
              </a:ext>
            </a:extLst>
          </p:cNvPr>
          <p:cNvSpPr/>
          <p:nvPr/>
        </p:nvSpPr>
        <p:spPr>
          <a:xfrm>
            <a:off x="6258100" y="5043788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r>
              <a:rPr kumimoji="1" lang="en-US" altLang="ja-JP" dirty="0"/>
              <a:t>uture2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D431A2C0-A833-4FCF-BD97-357368B93DD8}"/>
              </a:ext>
            </a:extLst>
          </p:cNvPr>
          <p:cNvSpPr/>
          <p:nvPr/>
        </p:nvSpPr>
        <p:spPr>
          <a:xfrm>
            <a:off x="6258100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9F1FE22-53A9-45A2-9AF3-5812F986B31E}"/>
              </a:ext>
            </a:extLst>
          </p:cNvPr>
          <p:cNvCxnSpPr>
            <a:cxnSpLocks/>
            <a:stCxn id="117" idx="0"/>
            <a:endCxn id="126" idx="2"/>
          </p:cNvCxnSpPr>
          <p:nvPr/>
        </p:nvCxnSpPr>
        <p:spPr>
          <a:xfrm flipV="1">
            <a:off x="6846918" y="4713366"/>
            <a:ext cx="0" cy="33042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FB929C9-3B43-4F37-9EE2-B4FF8D0D7AD8}"/>
              </a:ext>
            </a:extLst>
          </p:cNvPr>
          <p:cNvCxnSpPr>
            <a:cxnSpLocks/>
            <a:stCxn id="88" idx="3"/>
            <a:endCxn id="126" idx="1"/>
          </p:cNvCxnSpPr>
          <p:nvPr/>
        </p:nvCxnSpPr>
        <p:spPr>
          <a:xfrm>
            <a:off x="5904808" y="4484766"/>
            <a:ext cx="353292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C1B1975-7CF1-47A5-9614-1017BBF82D71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315990" y="4713366"/>
            <a:ext cx="0" cy="33042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1F2EA3C1-F94C-4D8F-9EF3-F2588937877C}"/>
              </a:ext>
            </a:extLst>
          </p:cNvPr>
          <p:cNvSpPr/>
          <p:nvPr/>
        </p:nvSpPr>
        <p:spPr>
          <a:xfrm>
            <a:off x="8020399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662E085E-5B95-40E2-99B4-63FD4048B76B}"/>
              </a:ext>
            </a:extLst>
          </p:cNvPr>
          <p:cNvCxnSpPr>
            <a:cxnSpLocks/>
            <a:stCxn id="126" idx="3"/>
            <a:endCxn id="135" idx="1"/>
          </p:cNvCxnSpPr>
          <p:nvPr/>
        </p:nvCxnSpPr>
        <p:spPr>
          <a:xfrm>
            <a:off x="7435736" y="4484766"/>
            <a:ext cx="584663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B1B9A754-BF0E-4CD5-A82C-8C14DA18CC7B}"/>
              </a:ext>
            </a:extLst>
          </p:cNvPr>
          <p:cNvSpPr/>
          <p:nvPr/>
        </p:nvSpPr>
        <p:spPr>
          <a:xfrm>
            <a:off x="6258100" y="5664111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future1</a:t>
            </a: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16182E41-49D3-4CCE-A523-45D35FE448D4}"/>
              </a:ext>
            </a:extLst>
          </p:cNvPr>
          <p:cNvCxnSpPr>
            <a:cxnSpLocks/>
            <a:stCxn id="139" idx="3"/>
            <a:endCxn id="135" idx="2"/>
          </p:cNvCxnSpPr>
          <p:nvPr/>
        </p:nvCxnSpPr>
        <p:spPr>
          <a:xfrm flipV="1">
            <a:off x="7435736" y="4713366"/>
            <a:ext cx="1173481" cy="1179345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6A27E8A-D550-422F-9688-1341BC523515}"/>
              </a:ext>
            </a:extLst>
          </p:cNvPr>
          <p:cNvCxnSpPr>
            <a:cxnSpLocks/>
            <a:stCxn id="135" idx="3"/>
            <a:endCxn id="111" idx="2"/>
          </p:cNvCxnSpPr>
          <p:nvPr/>
        </p:nvCxnSpPr>
        <p:spPr>
          <a:xfrm flipV="1">
            <a:off x="9198035" y="4052464"/>
            <a:ext cx="588818" cy="43230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4" name="吹き出し: 円形 183">
            <a:extLst>
              <a:ext uri="{FF2B5EF4-FFF2-40B4-BE49-F238E27FC236}">
                <a16:creationId xmlns:a16="http://schemas.microsoft.com/office/drawing/2014/main" id="{383D52B6-AD42-4EF7-93E0-52C5744EAF5B}"/>
              </a:ext>
            </a:extLst>
          </p:cNvPr>
          <p:cNvSpPr/>
          <p:nvPr/>
        </p:nvSpPr>
        <p:spPr>
          <a:xfrm>
            <a:off x="284018" y="1650105"/>
            <a:ext cx="4222866" cy="1181467"/>
          </a:xfrm>
          <a:prstGeom prst="wedgeEllipseCallout">
            <a:avLst>
              <a:gd name="adj1" fmla="val 9088"/>
              <a:gd name="adj2" fmla="val 7727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新しい機能を作る度にブランチを増やし、前のバージョンを残しながら開発する方法</a:t>
            </a:r>
            <a:endParaRPr kumimoji="1" lang="ja-JP" altLang="en-US" dirty="0"/>
          </a:p>
        </p:txBody>
      </p:sp>
      <p:sp>
        <p:nvSpPr>
          <p:cNvPr id="185" name="吹き出し: 円形 184">
            <a:extLst>
              <a:ext uri="{FF2B5EF4-FFF2-40B4-BE49-F238E27FC236}">
                <a16:creationId xmlns:a16="http://schemas.microsoft.com/office/drawing/2014/main" id="{E3D4B2D6-85C2-44B3-9544-A80FA0F1C05E}"/>
              </a:ext>
            </a:extLst>
          </p:cNvPr>
          <p:cNvSpPr/>
          <p:nvPr/>
        </p:nvSpPr>
        <p:spPr>
          <a:xfrm>
            <a:off x="7728067" y="5588767"/>
            <a:ext cx="4222866" cy="1065085"/>
          </a:xfrm>
          <a:prstGeom prst="wedgeEllipseCallout">
            <a:avLst>
              <a:gd name="adj1" fmla="val -19847"/>
              <a:gd name="adj2" fmla="val -9733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重大なバグが発生しても前のブランチに戻せばいい</a:t>
            </a:r>
          </a:p>
        </p:txBody>
      </p:sp>
      <p:sp>
        <p:nvSpPr>
          <p:cNvPr id="186" name="吹き出し: 円形 185">
            <a:extLst>
              <a:ext uri="{FF2B5EF4-FFF2-40B4-BE49-F238E27FC236}">
                <a16:creationId xmlns:a16="http://schemas.microsoft.com/office/drawing/2014/main" id="{6A8DD4A6-398D-469E-B86F-A1B3E80A0A49}"/>
              </a:ext>
            </a:extLst>
          </p:cNvPr>
          <p:cNvSpPr/>
          <p:nvPr/>
        </p:nvSpPr>
        <p:spPr>
          <a:xfrm>
            <a:off x="4054533" y="2386809"/>
            <a:ext cx="4082934" cy="1065085"/>
          </a:xfrm>
          <a:prstGeom prst="wedgeEllipseCallout">
            <a:avLst>
              <a:gd name="adj1" fmla="val -36286"/>
              <a:gd name="adj2" fmla="val 6266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開発する時は基本</a:t>
            </a:r>
            <a:r>
              <a:rPr kumimoji="1" lang="en-US" altLang="ja-JP" dirty="0"/>
              <a:t>develop</a:t>
            </a:r>
            <a:r>
              <a:rPr kumimoji="1" lang="ja-JP" altLang="en-US" dirty="0"/>
              <a:t>ブランチに</a:t>
            </a:r>
            <a:r>
              <a:rPr kumimoji="1" lang="en-US" altLang="ja-JP" dirty="0"/>
              <a:t>Merge</a:t>
            </a:r>
            <a:r>
              <a:rPr kumimoji="1" lang="ja-JP" altLang="en-US" dirty="0"/>
              <a:t>していく</a:t>
            </a:r>
          </a:p>
        </p:txBody>
      </p:sp>
    </p:spTree>
    <p:extLst>
      <p:ext uri="{BB962C8B-B14F-4D97-AF65-F5344CB8AC3E}">
        <p14:creationId xmlns:p14="http://schemas.microsoft.com/office/powerpoint/2010/main" val="23792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D34E-2167-4697-A186-84031AEC256F}"/>
              </a:ext>
            </a:extLst>
          </p:cNvPr>
          <p:cNvSpPr/>
          <p:nvPr/>
        </p:nvSpPr>
        <p:spPr>
          <a:xfrm>
            <a:off x="4333369" y="3856341"/>
            <a:ext cx="3525255" cy="18047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のインストールされた</a:t>
            </a:r>
            <a:endParaRPr lang="en-US" altLang="ja-JP" dirty="0"/>
          </a:p>
          <a:p>
            <a:pPr algn="ctr"/>
            <a:r>
              <a:rPr kumimoji="1" lang="ja-JP" altLang="en-US" dirty="0"/>
              <a:t>個人</a:t>
            </a:r>
            <a:r>
              <a:rPr kumimoji="1" lang="en-US" altLang="ja-JP" dirty="0"/>
              <a:t>PC</a:t>
            </a:r>
            <a:r>
              <a:rPr lang="ja-JP" altLang="en-US" dirty="0"/>
              <a:t>等の開発環境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5FBC49-579E-4BC4-8BB3-FB3B1E75A2FB}"/>
              </a:ext>
            </a:extLst>
          </p:cNvPr>
          <p:cNvSpPr/>
          <p:nvPr/>
        </p:nvSpPr>
        <p:spPr>
          <a:xfrm>
            <a:off x="4333369" y="1196927"/>
            <a:ext cx="3525255" cy="14341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GitHub</a:t>
            </a:r>
            <a:r>
              <a:rPr kumimoji="1" lang="ja-JP" altLang="en-US" dirty="0"/>
              <a:t>等のホスティングサービス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19DA9D-98C4-410A-B6E2-994BBCA07496}"/>
              </a:ext>
            </a:extLst>
          </p:cNvPr>
          <p:cNvSpPr/>
          <p:nvPr/>
        </p:nvSpPr>
        <p:spPr>
          <a:xfrm>
            <a:off x="2717592" y="137507"/>
            <a:ext cx="67568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でのサイクル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495D5D-A384-4078-A7FB-B13A662E9461}"/>
              </a:ext>
            </a:extLst>
          </p:cNvPr>
          <p:cNvSpPr/>
          <p:nvPr/>
        </p:nvSpPr>
        <p:spPr>
          <a:xfrm>
            <a:off x="4940964" y="1578076"/>
            <a:ext cx="2310063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リモートリポジトリ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808AFF-76CF-4599-A205-C67088A2525F}"/>
              </a:ext>
            </a:extLst>
          </p:cNvPr>
          <p:cNvSpPr/>
          <p:nvPr/>
        </p:nvSpPr>
        <p:spPr>
          <a:xfrm>
            <a:off x="4940964" y="4589024"/>
            <a:ext cx="2310063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pPr algn="ctr"/>
            <a:r>
              <a:rPr lang="ja-JP" altLang="en-US" dirty="0"/>
              <a:t>（リモートのコピー）</a:t>
            </a:r>
            <a:endParaRPr kumimoji="1" lang="ja-JP" altLang="en-US" dirty="0"/>
          </a:p>
        </p:txBody>
      </p:sp>
      <p:sp>
        <p:nvSpPr>
          <p:cNvPr id="112" name="矢印: 右カーブ 111">
            <a:extLst>
              <a:ext uri="{FF2B5EF4-FFF2-40B4-BE49-F238E27FC236}">
                <a16:creationId xmlns:a16="http://schemas.microsoft.com/office/drawing/2014/main" id="{CA8DA52D-B064-46F3-956E-FEEC81B2B33D}"/>
              </a:ext>
            </a:extLst>
          </p:cNvPr>
          <p:cNvSpPr/>
          <p:nvPr/>
        </p:nvSpPr>
        <p:spPr>
          <a:xfrm>
            <a:off x="3749404" y="1856256"/>
            <a:ext cx="1167925" cy="3456889"/>
          </a:xfrm>
          <a:prstGeom prst="curvedRightArrow">
            <a:avLst>
              <a:gd name="adj1" fmla="val 216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矢印: 右カーブ 113">
            <a:extLst>
              <a:ext uri="{FF2B5EF4-FFF2-40B4-BE49-F238E27FC236}">
                <a16:creationId xmlns:a16="http://schemas.microsoft.com/office/drawing/2014/main" id="{92005B8F-6F0E-456C-BD18-83AF6115286B}"/>
              </a:ext>
            </a:extLst>
          </p:cNvPr>
          <p:cNvSpPr/>
          <p:nvPr/>
        </p:nvSpPr>
        <p:spPr>
          <a:xfrm rot="10800000">
            <a:off x="7251026" y="1662764"/>
            <a:ext cx="1167925" cy="3456888"/>
          </a:xfrm>
          <a:prstGeom prst="curvedRightArrow">
            <a:avLst>
              <a:gd name="adj1" fmla="val 216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32852AD7-A374-4147-8A93-55164A47BFE3}"/>
              </a:ext>
            </a:extLst>
          </p:cNvPr>
          <p:cNvSpPr/>
          <p:nvPr/>
        </p:nvSpPr>
        <p:spPr>
          <a:xfrm>
            <a:off x="8275892" y="3270676"/>
            <a:ext cx="750654" cy="32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P</a:t>
            </a:r>
            <a:r>
              <a:rPr kumimoji="1" lang="en-US" altLang="ja-JP" sz="2000" dirty="0">
                <a:solidFill>
                  <a:schemeClr val="tx1"/>
                </a:solidFill>
              </a:rPr>
              <a:t>ush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F7C78C9-36F4-4F32-8FDA-F4E98B061DC0}"/>
              </a:ext>
            </a:extLst>
          </p:cNvPr>
          <p:cNvSpPr/>
          <p:nvPr/>
        </p:nvSpPr>
        <p:spPr>
          <a:xfrm>
            <a:off x="3179542" y="3264367"/>
            <a:ext cx="616857" cy="329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Pull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矢印: 環状 117">
            <a:extLst>
              <a:ext uri="{FF2B5EF4-FFF2-40B4-BE49-F238E27FC236}">
                <a16:creationId xmlns:a16="http://schemas.microsoft.com/office/drawing/2014/main" id="{B6894010-F4F0-429B-92CD-440B9C446EE9}"/>
              </a:ext>
            </a:extLst>
          </p:cNvPr>
          <p:cNvSpPr/>
          <p:nvPr/>
        </p:nvSpPr>
        <p:spPr>
          <a:xfrm rot="7997925" flipH="1">
            <a:off x="5836112" y="5387409"/>
            <a:ext cx="519766" cy="5197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4377"/>
              <a:gd name="adj5" fmla="val 12500"/>
            </a:avLst>
          </a:prstGeom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816D8841-08AA-40DC-93F1-519D67D2339F}"/>
              </a:ext>
            </a:extLst>
          </p:cNvPr>
          <p:cNvSpPr/>
          <p:nvPr/>
        </p:nvSpPr>
        <p:spPr>
          <a:xfrm>
            <a:off x="5610893" y="5810718"/>
            <a:ext cx="970204" cy="377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吹き出し: 円形 121">
            <a:extLst>
              <a:ext uri="{FF2B5EF4-FFF2-40B4-BE49-F238E27FC236}">
                <a16:creationId xmlns:a16="http://schemas.microsoft.com/office/drawing/2014/main" id="{3DCF5125-7BF7-489D-9308-DECD838ABD46}"/>
              </a:ext>
            </a:extLst>
          </p:cNvPr>
          <p:cNvSpPr/>
          <p:nvPr/>
        </p:nvSpPr>
        <p:spPr>
          <a:xfrm>
            <a:off x="434800" y="5505000"/>
            <a:ext cx="4007024" cy="1080611"/>
          </a:xfrm>
          <a:prstGeom prst="wedgeEllipseCallout">
            <a:avLst>
              <a:gd name="adj1" fmla="val 68911"/>
              <a:gd name="adj2" fmla="val -825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Commit</a:t>
            </a:r>
            <a:r>
              <a:rPr kumimoji="1" lang="ja-JP" altLang="en-US" dirty="0"/>
              <a:t>は基本</a:t>
            </a:r>
            <a:r>
              <a:rPr lang="ja-JP" altLang="en-US" dirty="0"/>
              <a:t>何回でもできるので、キリのいい所や一段落ごとにしておくと良い</a:t>
            </a:r>
            <a:endParaRPr kumimoji="1" lang="ja-JP" altLang="en-US" dirty="0"/>
          </a:p>
        </p:txBody>
      </p:sp>
      <p:sp>
        <p:nvSpPr>
          <p:cNvPr id="123" name="吹き出し: 円形 122">
            <a:extLst>
              <a:ext uri="{FF2B5EF4-FFF2-40B4-BE49-F238E27FC236}">
                <a16:creationId xmlns:a16="http://schemas.microsoft.com/office/drawing/2014/main" id="{7B42FB4C-9CF5-4421-8999-59263913F0B0}"/>
              </a:ext>
            </a:extLst>
          </p:cNvPr>
          <p:cNvSpPr/>
          <p:nvPr/>
        </p:nvSpPr>
        <p:spPr>
          <a:xfrm>
            <a:off x="7664700" y="5409171"/>
            <a:ext cx="3799167" cy="1272267"/>
          </a:xfrm>
          <a:prstGeom prst="wedgeEllipseCallout">
            <a:avLst>
              <a:gd name="adj1" fmla="val -76307"/>
              <a:gd name="adj2" fmla="val 2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ommit</a:t>
            </a:r>
            <a:r>
              <a:rPr kumimoji="1" lang="ja-JP" altLang="en-US" dirty="0"/>
              <a:t>するためには変更したファイルをステージングしなければならない</a:t>
            </a:r>
            <a:endParaRPr kumimoji="1" lang="en-US" altLang="ja-JP" dirty="0"/>
          </a:p>
        </p:txBody>
      </p:sp>
      <p:sp>
        <p:nvSpPr>
          <p:cNvPr id="124" name="吹き出し: 円形 123">
            <a:extLst>
              <a:ext uri="{FF2B5EF4-FFF2-40B4-BE49-F238E27FC236}">
                <a16:creationId xmlns:a16="http://schemas.microsoft.com/office/drawing/2014/main" id="{0842A90B-4D8B-4325-9A70-CBC36EC9013A}"/>
              </a:ext>
            </a:extLst>
          </p:cNvPr>
          <p:cNvSpPr/>
          <p:nvPr/>
        </p:nvSpPr>
        <p:spPr>
          <a:xfrm>
            <a:off x="130136" y="4088336"/>
            <a:ext cx="4184405" cy="1224809"/>
          </a:xfrm>
          <a:prstGeom prst="wedgeEllipseCallout">
            <a:avLst>
              <a:gd name="adj1" fmla="val 79707"/>
              <a:gd name="adj2" fmla="val 9070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Commit</a:t>
            </a:r>
            <a:r>
              <a:rPr kumimoji="1" lang="ja-JP" altLang="en-US" dirty="0"/>
              <a:t>するためにはコメントが必要。</a:t>
            </a:r>
            <a:r>
              <a:rPr lang="ja-JP" altLang="en-US" dirty="0"/>
              <a:t>どこを変えたり追加したのかをコメントしておく</a:t>
            </a:r>
            <a:endParaRPr kumimoji="1" lang="ja-JP" altLang="en-US" dirty="0"/>
          </a:p>
        </p:txBody>
      </p:sp>
      <p:sp>
        <p:nvSpPr>
          <p:cNvPr id="125" name="吹き出し: 円形 124">
            <a:extLst>
              <a:ext uri="{FF2B5EF4-FFF2-40B4-BE49-F238E27FC236}">
                <a16:creationId xmlns:a16="http://schemas.microsoft.com/office/drawing/2014/main" id="{8FA98CC9-A60A-47EF-A85E-19E3BEE1A604}"/>
              </a:ext>
            </a:extLst>
          </p:cNvPr>
          <p:cNvSpPr/>
          <p:nvPr/>
        </p:nvSpPr>
        <p:spPr>
          <a:xfrm>
            <a:off x="756558" y="888447"/>
            <a:ext cx="2838631" cy="2275351"/>
          </a:xfrm>
          <a:prstGeom prst="wedgeEllipseCallout">
            <a:avLst>
              <a:gd name="adj1" fmla="val 44440"/>
              <a:gd name="adj2" fmla="val 5036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リモートリポジトリからブランチをコピーしてまとめる。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他の人の作業と自分の作業が衝突（コンフリクト）する場合がある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639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69C6A-EC26-3F4E-B2CD-ACE657B4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cap="none" dirty="0"/>
              <a:t>Git</a:t>
            </a:r>
            <a:r>
              <a:rPr kumimoji="1" lang="ja-JP" altLang="en-US" cap="none" dirty="0"/>
              <a:t>オートマトン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D79F505-DDB9-F6ED-FB3E-604AFAA3C7FB}"/>
              </a:ext>
            </a:extLst>
          </p:cNvPr>
          <p:cNvGrpSpPr/>
          <p:nvPr/>
        </p:nvGrpSpPr>
        <p:grpSpPr>
          <a:xfrm>
            <a:off x="673401" y="2389089"/>
            <a:ext cx="810686" cy="891978"/>
            <a:chOff x="1692801" y="1585265"/>
            <a:chExt cx="810686" cy="89197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EFA02F-7F8F-94F6-9FDD-584AD2F534F8}"/>
                </a:ext>
              </a:extLst>
            </p:cNvPr>
            <p:cNvSpPr/>
            <p:nvPr/>
          </p:nvSpPr>
          <p:spPr>
            <a:xfrm>
              <a:off x="1806044" y="1585265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26692CF-8CFD-F74D-EDF2-457094561D3A}"/>
                </a:ext>
              </a:extLst>
            </p:cNvPr>
            <p:cNvSpPr txBox="1"/>
            <p:nvPr/>
          </p:nvSpPr>
          <p:spPr>
            <a:xfrm>
              <a:off x="1692801" y="2169466"/>
              <a:ext cx="810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クローン</a:t>
              </a:r>
              <a:endParaRPr kumimoji="1" lang="en-US" altLang="ja-JP" sz="1400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B4852328-A02E-73AF-F76D-7FF7D7DD765A}"/>
              </a:ext>
            </a:extLst>
          </p:cNvPr>
          <p:cNvGrpSpPr/>
          <p:nvPr/>
        </p:nvGrpSpPr>
        <p:grpSpPr>
          <a:xfrm>
            <a:off x="4462846" y="4674156"/>
            <a:ext cx="1480613" cy="891978"/>
            <a:chOff x="7782981" y="4661557"/>
            <a:chExt cx="1480613" cy="891978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80E3E45-2D10-DCA6-FA34-C0C0325C7540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22DFEFC-202B-745B-F561-EC1A79605948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ステージ</a:t>
              </a:r>
              <a:endParaRPr kumimoji="1" lang="en-US" altLang="ja-JP" sz="1400" dirty="0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C910952-39C1-2356-39A6-7B76982322A0}"/>
              </a:ext>
            </a:extLst>
          </p:cNvPr>
          <p:cNvGrpSpPr/>
          <p:nvPr/>
        </p:nvGrpSpPr>
        <p:grpSpPr>
          <a:xfrm>
            <a:off x="5707672" y="1346199"/>
            <a:ext cx="584202" cy="891978"/>
            <a:chOff x="3233738" y="3046511"/>
            <a:chExt cx="584202" cy="891978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0EC8270-075E-B310-D2D2-DD9EAA00D310}"/>
                </a:ext>
              </a:extLst>
            </p:cNvPr>
            <p:cNvSpPr/>
            <p:nvPr/>
          </p:nvSpPr>
          <p:spPr>
            <a:xfrm>
              <a:off x="3233738" y="3046511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515A392-0EF0-38A5-1354-2576FA3FECF7}"/>
                </a:ext>
              </a:extLst>
            </p:cNvPr>
            <p:cNvSpPr txBox="1"/>
            <p:nvPr/>
          </p:nvSpPr>
          <p:spPr>
            <a:xfrm>
              <a:off x="3233738" y="3630712"/>
              <a:ext cx="58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プル</a:t>
              </a:r>
              <a:endParaRPr kumimoji="1" lang="en-US" altLang="ja-JP" sz="14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F24B519-2B4C-055C-1465-DE71BA1D15AF}"/>
              </a:ext>
            </a:extLst>
          </p:cNvPr>
          <p:cNvGrpSpPr/>
          <p:nvPr/>
        </p:nvGrpSpPr>
        <p:grpSpPr>
          <a:xfrm>
            <a:off x="6388484" y="4674156"/>
            <a:ext cx="810686" cy="891978"/>
            <a:chOff x="5093757" y="3802907"/>
            <a:chExt cx="810686" cy="89197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205C024-9FC3-87D7-4D86-02E14348C327}"/>
                </a:ext>
              </a:extLst>
            </p:cNvPr>
            <p:cNvSpPr/>
            <p:nvPr/>
          </p:nvSpPr>
          <p:spPr>
            <a:xfrm>
              <a:off x="5204354" y="380290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1951982-2552-C4CE-E7F5-4877972C16D0}"/>
                </a:ext>
              </a:extLst>
            </p:cNvPr>
            <p:cNvSpPr txBox="1"/>
            <p:nvPr/>
          </p:nvSpPr>
          <p:spPr>
            <a:xfrm>
              <a:off x="5093757" y="4387108"/>
              <a:ext cx="810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コミット</a:t>
              </a:r>
              <a:endParaRPr kumimoji="1" lang="en-US" altLang="ja-JP" sz="1400" dirty="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918155F-F2C7-21BE-6AF1-961CA8B47128}"/>
              </a:ext>
            </a:extLst>
          </p:cNvPr>
          <p:cNvGrpSpPr/>
          <p:nvPr/>
        </p:nvGrpSpPr>
        <p:grpSpPr>
          <a:xfrm>
            <a:off x="8687154" y="3526063"/>
            <a:ext cx="1480613" cy="891978"/>
            <a:chOff x="7782981" y="4661557"/>
            <a:chExt cx="1480613" cy="891978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457DF060-567C-00F1-50D6-AAC40D9F61E8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8F609BB0-FFA1-9890-F840-9578AB1D8F30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プッシュ</a:t>
              </a:r>
              <a:endParaRPr kumimoji="1" lang="en-US" altLang="ja-JP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8B484D91-0F79-652D-F6A5-9EED0C161821}"/>
              </a:ext>
            </a:extLst>
          </p:cNvPr>
          <p:cNvGrpSpPr/>
          <p:nvPr/>
        </p:nvGrpSpPr>
        <p:grpSpPr>
          <a:xfrm>
            <a:off x="6681144" y="1312133"/>
            <a:ext cx="1480613" cy="891978"/>
            <a:chOff x="7782981" y="4661557"/>
            <a:chExt cx="1480613" cy="891978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760C542-2835-CF73-6C53-AA5116751904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9ACC8C7-B461-25AD-FAE1-E7BD16FEBFA7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マージ</a:t>
              </a:r>
              <a:endParaRPr kumimoji="1" lang="en-US" altLang="ja-JP" sz="1400" dirty="0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48D7DDA-3805-3C6F-94F2-B96F80255D66}"/>
              </a:ext>
            </a:extLst>
          </p:cNvPr>
          <p:cNvGrpSpPr/>
          <p:nvPr/>
        </p:nvGrpSpPr>
        <p:grpSpPr>
          <a:xfrm>
            <a:off x="2258677" y="2389089"/>
            <a:ext cx="1480613" cy="891978"/>
            <a:chOff x="7782981" y="4661557"/>
            <a:chExt cx="1480613" cy="891978"/>
          </a:xfrm>
        </p:grpSpPr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49C4C2C4-00B0-720F-C37E-1B7096041FD2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EDDEBD9-A013-204E-C29F-C650F3C08D35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ブランチ作成</a:t>
              </a:r>
              <a:endParaRPr kumimoji="1" lang="en-US" altLang="ja-JP" sz="1400" dirty="0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A390229D-23D9-4755-848D-271C48BB15FF}"/>
              </a:ext>
            </a:extLst>
          </p:cNvPr>
          <p:cNvGrpSpPr/>
          <p:nvPr/>
        </p:nvGrpSpPr>
        <p:grpSpPr>
          <a:xfrm>
            <a:off x="8683972" y="1312133"/>
            <a:ext cx="1480613" cy="891978"/>
            <a:chOff x="7782981" y="4661557"/>
            <a:chExt cx="1480613" cy="891978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23CE6B5-3C11-9443-3AFC-7A2542027ABD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D420D1B-07C9-6B58-7163-5F55E4902795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プルリクエスト</a:t>
              </a:r>
              <a:endParaRPr kumimoji="1" lang="en-US" altLang="ja-JP" sz="1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14F2702-CECB-720D-FBF7-BC7E98E2EF47}"/>
              </a:ext>
            </a:extLst>
          </p:cNvPr>
          <p:cNvGrpSpPr/>
          <p:nvPr/>
        </p:nvGrpSpPr>
        <p:grpSpPr>
          <a:xfrm>
            <a:off x="2831262" y="4667573"/>
            <a:ext cx="1480613" cy="891978"/>
            <a:chOff x="7782981" y="4661557"/>
            <a:chExt cx="1480613" cy="891978"/>
          </a:xfrm>
        </p:grpSpPr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67CB8CB-74D4-3230-D82A-EF506FE6D04E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AD678239-B114-EF83-B73F-3C71A3CA8F79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コーディング</a:t>
              </a:r>
              <a:endParaRPr kumimoji="1" lang="en-US" altLang="ja-JP" sz="1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03AE824E-DEDE-1C91-1993-FEA4CF740D58}"/>
              </a:ext>
            </a:extLst>
          </p:cNvPr>
          <p:cNvGrpSpPr/>
          <p:nvPr/>
        </p:nvGrpSpPr>
        <p:grpSpPr>
          <a:xfrm>
            <a:off x="5047316" y="2617727"/>
            <a:ext cx="1480613" cy="891978"/>
            <a:chOff x="7782981" y="4661557"/>
            <a:chExt cx="1480613" cy="891978"/>
          </a:xfrm>
        </p:grpSpPr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4BCE921D-8E4A-BFB6-3A85-13DEB29BC035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433F7B87-2469-87A6-5C1F-0A6B8FDCC193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ブランチ変更</a:t>
              </a:r>
              <a:endParaRPr kumimoji="1" lang="en-US" altLang="ja-JP" sz="1400" dirty="0"/>
            </a:p>
          </p:txBody>
        </p:sp>
      </p:grpSp>
      <p:cxnSp>
        <p:nvCxnSpPr>
          <p:cNvPr id="97" name="コネクタ: 曲線 96">
            <a:extLst>
              <a:ext uri="{FF2B5EF4-FFF2-40B4-BE49-F238E27FC236}">
                <a16:creationId xmlns:a16="http://schemas.microsoft.com/office/drawing/2014/main" id="{0813F254-C21C-C94A-C263-4A24309E2D81}"/>
              </a:ext>
            </a:extLst>
          </p:cNvPr>
          <p:cNvCxnSpPr>
            <a:cxnSpLocks/>
            <a:stCxn id="91" idx="6"/>
            <a:endCxn id="7" idx="2"/>
          </p:cNvCxnSpPr>
          <p:nvPr/>
        </p:nvCxnSpPr>
        <p:spPr>
          <a:xfrm>
            <a:off x="3860488" y="4959674"/>
            <a:ext cx="1047383" cy="65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曲線 97">
            <a:extLst>
              <a:ext uri="{FF2B5EF4-FFF2-40B4-BE49-F238E27FC236}">
                <a16:creationId xmlns:a16="http://schemas.microsoft.com/office/drawing/2014/main" id="{079E2FFD-1D0B-AEC6-6A48-83AB6013D0C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5492072" y="4966257"/>
            <a:ext cx="10070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曲線 100">
            <a:extLst>
              <a:ext uri="{FF2B5EF4-FFF2-40B4-BE49-F238E27FC236}">
                <a16:creationId xmlns:a16="http://schemas.microsoft.com/office/drawing/2014/main" id="{8448EE15-332E-90C3-7529-66774BBFADB6}"/>
              </a:ext>
            </a:extLst>
          </p:cNvPr>
          <p:cNvCxnSpPr>
            <a:cxnSpLocks/>
            <a:stCxn id="4" idx="1"/>
            <a:endCxn id="91" idx="7"/>
          </p:cNvCxnSpPr>
          <p:nvPr/>
        </p:nvCxnSpPr>
        <p:spPr>
          <a:xfrm rot="16200000" flipV="1">
            <a:off x="5176494" y="3351568"/>
            <a:ext cx="6583" cy="2809701"/>
          </a:xfrm>
          <a:prstGeom prst="curvedConnector3">
            <a:avLst>
              <a:gd name="adj1" fmla="val 487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曲線 116">
            <a:extLst>
              <a:ext uri="{FF2B5EF4-FFF2-40B4-BE49-F238E27FC236}">
                <a16:creationId xmlns:a16="http://schemas.microsoft.com/office/drawing/2014/main" id="{C8709C43-E8E3-81AA-CA74-F32B95ABF589}"/>
              </a:ext>
            </a:extLst>
          </p:cNvPr>
          <p:cNvCxnSpPr>
            <a:cxnSpLocks/>
            <a:stCxn id="4" idx="6"/>
            <a:endCxn id="79" idx="4"/>
          </p:cNvCxnSpPr>
          <p:nvPr/>
        </p:nvCxnSpPr>
        <p:spPr>
          <a:xfrm flipV="1">
            <a:off x="7083282" y="4110264"/>
            <a:ext cx="2340998" cy="8559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曲線 119">
            <a:extLst>
              <a:ext uri="{FF2B5EF4-FFF2-40B4-BE49-F238E27FC236}">
                <a16:creationId xmlns:a16="http://schemas.microsoft.com/office/drawing/2014/main" id="{37032FD3-D905-926A-15C6-DB9B7C001F0A}"/>
              </a:ext>
            </a:extLst>
          </p:cNvPr>
          <p:cNvCxnSpPr>
            <a:cxnSpLocks/>
            <a:stCxn id="79" idx="0"/>
            <a:endCxn id="88" idx="4"/>
          </p:cNvCxnSpPr>
          <p:nvPr/>
        </p:nvCxnSpPr>
        <p:spPr>
          <a:xfrm rot="16200000" flipV="1">
            <a:off x="8607825" y="2709608"/>
            <a:ext cx="1629729" cy="31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コネクタ: 曲線 127">
            <a:extLst>
              <a:ext uri="{FF2B5EF4-FFF2-40B4-BE49-F238E27FC236}">
                <a16:creationId xmlns:a16="http://schemas.microsoft.com/office/drawing/2014/main" id="{1E5F77C8-ED4C-72BC-2788-CE832DEF55B7}"/>
              </a:ext>
            </a:extLst>
          </p:cNvPr>
          <p:cNvCxnSpPr>
            <a:cxnSpLocks/>
            <a:stCxn id="4" idx="0"/>
            <a:endCxn id="94" idx="6"/>
          </p:cNvCxnSpPr>
          <p:nvPr/>
        </p:nvCxnSpPr>
        <p:spPr>
          <a:xfrm rot="16200000" flipV="1">
            <a:off x="5551698" y="3434672"/>
            <a:ext cx="1764328" cy="7146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曲線 130">
            <a:extLst>
              <a:ext uri="{FF2B5EF4-FFF2-40B4-BE49-F238E27FC236}">
                <a16:creationId xmlns:a16="http://schemas.microsoft.com/office/drawing/2014/main" id="{8782AD26-8CDD-6A4D-FE9D-E36630A3DC80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>
          <a:xfrm rot="10800000" flipV="1">
            <a:off x="3568389" y="2909827"/>
            <a:ext cx="1923953" cy="17577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曲線 138">
            <a:extLst>
              <a:ext uri="{FF2B5EF4-FFF2-40B4-BE49-F238E27FC236}">
                <a16:creationId xmlns:a16="http://schemas.microsoft.com/office/drawing/2014/main" id="{093A0235-F9A9-16FB-E1E3-306D414E4FCB}"/>
              </a:ext>
            </a:extLst>
          </p:cNvPr>
          <p:cNvCxnSpPr>
            <a:cxnSpLocks/>
            <a:stCxn id="4" idx="7"/>
            <a:endCxn id="85" idx="6"/>
          </p:cNvCxnSpPr>
          <p:nvPr/>
        </p:nvCxnSpPr>
        <p:spPr>
          <a:xfrm rot="16200000" flipV="1">
            <a:off x="4103556" y="1865537"/>
            <a:ext cx="2078520" cy="37098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曲線 144">
            <a:extLst>
              <a:ext uri="{FF2B5EF4-FFF2-40B4-BE49-F238E27FC236}">
                <a16:creationId xmlns:a16="http://schemas.microsoft.com/office/drawing/2014/main" id="{76C62664-B66D-7F3B-02FA-D7AB4452E325}"/>
              </a:ext>
            </a:extLst>
          </p:cNvPr>
          <p:cNvCxnSpPr>
            <a:cxnSpLocks/>
            <a:stCxn id="85" idx="4"/>
            <a:endCxn id="91" idx="2"/>
          </p:cNvCxnSpPr>
          <p:nvPr/>
        </p:nvCxnSpPr>
        <p:spPr>
          <a:xfrm rot="16200000" flipH="1">
            <a:off x="2142853" y="3826240"/>
            <a:ext cx="1986384" cy="2804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コネクタ: 曲線 154">
            <a:extLst>
              <a:ext uri="{FF2B5EF4-FFF2-40B4-BE49-F238E27FC236}">
                <a16:creationId xmlns:a16="http://schemas.microsoft.com/office/drawing/2014/main" id="{987DA609-D11E-A685-5DBF-03F1F09A4F93}"/>
              </a:ext>
            </a:extLst>
          </p:cNvPr>
          <p:cNvCxnSpPr>
            <a:cxnSpLocks/>
            <a:stCxn id="88" idx="2"/>
            <a:endCxn id="82" idx="6"/>
          </p:cNvCxnSpPr>
          <p:nvPr/>
        </p:nvCxnSpPr>
        <p:spPr>
          <a:xfrm rot="10800000">
            <a:off x="7710371" y="1604234"/>
            <a:ext cx="141862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曲線 160">
            <a:extLst>
              <a:ext uri="{FF2B5EF4-FFF2-40B4-BE49-F238E27FC236}">
                <a16:creationId xmlns:a16="http://schemas.microsoft.com/office/drawing/2014/main" id="{0F637759-E6CC-EE86-426A-7913570DE215}"/>
              </a:ext>
            </a:extLst>
          </p:cNvPr>
          <p:cNvCxnSpPr>
            <a:cxnSpLocks/>
            <a:stCxn id="82" idx="2"/>
            <a:endCxn id="8" idx="6"/>
          </p:cNvCxnSpPr>
          <p:nvPr/>
        </p:nvCxnSpPr>
        <p:spPr>
          <a:xfrm rot="10800000" flipV="1">
            <a:off x="6291873" y="1604234"/>
            <a:ext cx="834296" cy="340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コネクタ: 曲線 171">
            <a:extLst>
              <a:ext uri="{FF2B5EF4-FFF2-40B4-BE49-F238E27FC236}">
                <a16:creationId xmlns:a16="http://schemas.microsoft.com/office/drawing/2014/main" id="{3B861F50-B85F-E8EE-5725-FBE0B780FCC4}"/>
              </a:ext>
            </a:extLst>
          </p:cNvPr>
          <p:cNvCxnSpPr>
            <a:cxnSpLocks/>
            <a:stCxn id="8" idx="2"/>
            <a:endCxn id="85" idx="0"/>
          </p:cNvCxnSpPr>
          <p:nvPr/>
        </p:nvCxnSpPr>
        <p:spPr>
          <a:xfrm rot="10800000" flipV="1">
            <a:off x="2995804" y="1638299"/>
            <a:ext cx="2711869" cy="7507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コネクタ: 曲線 180">
            <a:extLst>
              <a:ext uri="{FF2B5EF4-FFF2-40B4-BE49-F238E27FC236}">
                <a16:creationId xmlns:a16="http://schemas.microsoft.com/office/drawing/2014/main" id="{A2316700-8CCD-0A66-66F3-9A7C9051D6E5}"/>
              </a:ext>
            </a:extLst>
          </p:cNvPr>
          <p:cNvCxnSpPr>
            <a:cxnSpLocks/>
            <a:stCxn id="6" idx="6"/>
            <a:endCxn id="85" idx="2"/>
          </p:cNvCxnSpPr>
          <p:nvPr/>
        </p:nvCxnSpPr>
        <p:spPr>
          <a:xfrm>
            <a:off x="1370845" y="2681190"/>
            <a:ext cx="133285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コネクタ: 曲線 213">
            <a:extLst>
              <a:ext uri="{FF2B5EF4-FFF2-40B4-BE49-F238E27FC236}">
                <a16:creationId xmlns:a16="http://schemas.microsoft.com/office/drawing/2014/main" id="{401A4D20-0EC8-3CD4-D195-539CAAD194A5}"/>
              </a:ext>
            </a:extLst>
          </p:cNvPr>
          <p:cNvCxnSpPr>
            <a:cxnSpLocks/>
            <a:stCxn id="8" idx="5"/>
            <a:endCxn id="94" idx="0"/>
          </p:cNvCxnSpPr>
          <p:nvPr/>
        </p:nvCxnSpPr>
        <p:spPr>
          <a:xfrm rot="5400000">
            <a:off x="5608941" y="2020348"/>
            <a:ext cx="772881" cy="421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0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92</TotalTime>
  <Words>356</Words>
  <Application>Microsoft Office PowerPoint</Application>
  <PresentationFormat>ワイド画面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Tw Cen MT</vt:lpstr>
      <vt:lpstr>回路</vt:lpstr>
      <vt:lpstr>開発用仕様書</vt:lpstr>
      <vt:lpstr>Git及びGitHubの使用マニュアル</vt:lpstr>
      <vt:lpstr>PowerPoint プレゼンテーション</vt:lpstr>
      <vt:lpstr>PowerPoint プレゼンテーション</vt:lpstr>
      <vt:lpstr>Gitオートマトン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 水貴(zeal19410246)</dc:creator>
  <cp:lastModifiedBy>須藤 水貴(zeal19410246)</cp:lastModifiedBy>
  <cp:revision>4</cp:revision>
  <dcterms:created xsi:type="dcterms:W3CDTF">2021-06-05T14:52:51Z</dcterms:created>
  <dcterms:modified xsi:type="dcterms:W3CDTF">2022-05-29T14:48:11Z</dcterms:modified>
</cp:coreProperties>
</file>