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0C6D-FCD4-CD45-BF98-CFBD75B83EB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35" name="Curved Left Arrow 34"/>
          <p:cNvSpPr/>
          <p:nvPr/>
        </p:nvSpPr>
        <p:spPr>
          <a:xfrm flipH="1">
            <a:off x="3812431" y="2084321"/>
            <a:ext cx="238517" cy="719764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4815130" y="2084320"/>
            <a:ext cx="191153" cy="719765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3823304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4734743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3947991" y="3789801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65586" y="3793037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73" name="Curved Left Arrow 72"/>
          <p:cNvSpPr/>
          <p:nvPr/>
        </p:nvSpPr>
        <p:spPr>
          <a:xfrm flipH="1">
            <a:off x="3856075" y="4964351"/>
            <a:ext cx="194874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Curved Left Arrow 74"/>
          <p:cNvSpPr/>
          <p:nvPr/>
        </p:nvSpPr>
        <p:spPr>
          <a:xfrm flipV="1">
            <a:off x="4719554" y="4964351"/>
            <a:ext cx="191153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Plus 109"/>
          <p:cNvSpPr/>
          <p:nvPr/>
        </p:nvSpPr>
        <p:spPr>
          <a:xfrm>
            <a:off x="3865571" y="5104917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Plus 110"/>
          <p:cNvSpPr/>
          <p:nvPr/>
        </p:nvSpPr>
        <p:spPr>
          <a:xfrm>
            <a:off x="4648878" y="514072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5" name="Curved Down Arrow 24"/>
          <p:cNvSpPr/>
          <p:nvPr/>
        </p:nvSpPr>
        <p:spPr>
          <a:xfrm flipH="1">
            <a:off x="5006283" y="2846375"/>
            <a:ext cx="1110230" cy="263210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Curved Down Arrow 25"/>
          <p:cNvSpPr/>
          <p:nvPr/>
        </p:nvSpPr>
        <p:spPr>
          <a:xfrm flipV="1">
            <a:off x="5006283" y="3279439"/>
            <a:ext cx="1152842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Plus 26"/>
          <p:cNvSpPr/>
          <p:nvPr/>
        </p:nvSpPr>
        <p:spPr>
          <a:xfrm>
            <a:off x="5421728" y="32812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5431400" y="284637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30" name="Curved Down Arrow 29"/>
          <p:cNvSpPr/>
          <p:nvPr/>
        </p:nvSpPr>
        <p:spPr>
          <a:xfrm flipV="1">
            <a:off x="5006282" y="4558261"/>
            <a:ext cx="1147596" cy="264979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urved Down Arrow 30"/>
          <p:cNvSpPr/>
          <p:nvPr/>
        </p:nvSpPr>
        <p:spPr>
          <a:xfrm flipH="1">
            <a:off x="5006282" y="4078727"/>
            <a:ext cx="1147595" cy="263182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Plus 31"/>
          <p:cNvSpPr/>
          <p:nvPr/>
        </p:nvSpPr>
        <p:spPr>
          <a:xfrm>
            <a:off x="5433616" y="4535640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Plus 32"/>
          <p:cNvSpPr/>
          <p:nvPr/>
        </p:nvSpPr>
        <p:spPr>
          <a:xfrm>
            <a:off x="5433616" y="40787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urved Left Arrow 33"/>
          <p:cNvSpPr/>
          <p:nvPr/>
        </p:nvSpPr>
        <p:spPr>
          <a:xfrm flipH="1">
            <a:off x="6840041" y="3409555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Curved Left Arrow 35"/>
          <p:cNvSpPr/>
          <p:nvPr/>
        </p:nvSpPr>
        <p:spPr>
          <a:xfrm flipV="1">
            <a:off x="7704130" y="3421804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6907932" y="3760600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Minus 41"/>
          <p:cNvSpPr/>
          <p:nvPr/>
        </p:nvSpPr>
        <p:spPr>
          <a:xfrm>
            <a:off x="7623651" y="3793037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6313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5" name="Curved Down Arrow 44"/>
          <p:cNvSpPr/>
          <p:nvPr/>
        </p:nvSpPr>
        <p:spPr>
          <a:xfrm>
            <a:off x="2646883" y="2804085"/>
            <a:ext cx="1165549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urved Down Arrow 45"/>
          <p:cNvSpPr/>
          <p:nvPr/>
        </p:nvSpPr>
        <p:spPr>
          <a:xfrm flipH="1" flipV="1">
            <a:off x="2620988" y="3403703"/>
            <a:ext cx="1191444" cy="189747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Plus 46"/>
          <p:cNvSpPr/>
          <p:nvPr/>
        </p:nvSpPr>
        <p:spPr>
          <a:xfrm>
            <a:off x="3154556" y="284459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3154556" y="3328467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50" name="Curved Down Arrow 49"/>
          <p:cNvSpPr/>
          <p:nvPr/>
        </p:nvSpPr>
        <p:spPr>
          <a:xfrm>
            <a:off x="2646883" y="4066743"/>
            <a:ext cx="1176421" cy="264965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Down Arrow 50"/>
          <p:cNvSpPr/>
          <p:nvPr/>
        </p:nvSpPr>
        <p:spPr>
          <a:xfrm flipH="1" flipV="1">
            <a:off x="2620988" y="4558261"/>
            <a:ext cx="1191444" cy="240588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54556" y="40685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Plus 53"/>
          <p:cNvSpPr/>
          <p:nvPr/>
        </p:nvSpPr>
        <p:spPr>
          <a:xfrm>
            <a:off x="3154556" y="44883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Curved Left Arrow 54"/>
          <p:cNvSpPr/>
          <p:nvPr/>
        </p:nvSpPr>
        <p:spPr>
          <a:xfrm flipH="1">
            <a:off x="760574" y="3432244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Curved Left Arrow 55"/>
          <p:cNvSpPr/>
          <p:nvPr/>
        </p:nvSpPr>
        <p:spPr>
          <a:xfrm flipV="1">
            <a:off x="1582309" y="3422949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772530" y="3714558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1512762" y="3711322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>
            <a:off x="5699921" y="1678600"/>
            <a:ext cx="1646037" cy="128652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0800000">
            <a:off x="5678989" y="2018745"/>
            <a:ext cx="1412928" cy="9178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Plus 69"/>
          <p:cNvSpPr/>
          <p:nvPr/>
        </p:nvSpPr>
        <p:spPr>
          <a:xfrm>
            <a:off x="6419588" y="2393985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Plus 70"/>
          <p:cNvSpPr/>
          <p:nvPr/>
        </p:nvSpPr>
        <p:spPr>
          <a:xfrm>
            <a:off x="6647233" y="206596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Curved Connector 71"/>
          <p:cNvCxnSpPr/>
          <p:nvPr/>
        </p:nvCxnSpPr>
        <p:spPr>
          <a:xfrm flipV="1">
            <a:off x="5616588" y="4727859"/>
            <a:ext cx="1729368" cy="1261304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0800000" flipV="1">
            <a:off x="5585579" y="4666348"/>
            <a:ext cx="1443881" cy="1147316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Plus 75"/>
          <p:cNvSpPr/>
          <p:nvPr/>
        </p:nvSpPr>
        <p:spPr>
          <a:xfrm>
            <a:off x="6707387" y="529237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6392469" y="4964351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Curved Connector 77"/>
          <p:cNvCxnSpPr>
            <a:endCxn id="44" idx="0"/>
          </p:cNvCxnSpPr>
          <p:nvPr/>
        </p:nvCxnSpPr>
        <p:spPr>
          <a:xfrm rot="10800000" flipV="1">
            <a:off x="1378529" y="1678599"/>
            <a:ext cx="1808799" cy="12579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9" idx="2"/>
          </p:cNvCxnSpPr>
          <p:nvPr/>
        </p:nvCxnSpPr>
        <p:spPr>
          <a:xfrm rot="16200000" flipH="1">
            <a:off x="1579196" y="4471828"/>
            <a:ext cx="1314059" cy="1703110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1781999" y="2018730"/>
            <a:ext cx="1405329" cy="917836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2" idx="1"/>
          </p:cNvCxnSpPr>
          <p:nvPr/>
        </p:nvCxnSpPr>
        <p:spPr>
          <a:xfrm rot="10800000">
            <a:off x="1782011" y="4727874"/>
            <a:ext cx="1311905" cy="1085805"/>
          </a:xfrm>
          <a:prstGeom prst="curvedConnector3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Plus 79"/>
          <p:cNvSpPr/>
          <p:nvPr/>
        </p:nvSpPr>
        <p:spPr>
          <a:xfrm>
            <a:off x="1729527" y="516077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Plus 80"/>
          <p:cNvSpPr/>
          <p:nvPr/>
        </p:nvSpPr>
        <p:spPr>
          <a:xfrm>
            <a:off x="2118544" y="497331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Plus 81"/>
          <p:cNvSpPr/>
          <p:nvPr/>
        </p:nvSpPr>
        <p:spPr>
          <a:xfrm>
            <a:off x="2164917" y="243025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1952230" y="200464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Curved Left Arrow 62"/>
          <p:cNvSpPr/>
          <p:nvPr/>
        </p:nvSpPr>
        <p:spPr>
          <a:xfrm flipH="1">
            <a:off x="3947990" y="3593451"/>
            <a:ext cx="183983" cy="605771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Curved Left Arrow 63"/>
          <p:cNvSpPr/>
          <p:nvPr/>
        </p:nvSpPr>
        <p:spPr>
          <a:xfrm flipV="1">
            <a:off x="4616095" y="3593450"/>
            <a:ext cx="199688" cy="605767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Curved Down Arrow 64"/>
          <p:cNvSpPr/>
          <p:nvPr/>
        </p:nvSpPr>
        <p:spPr>
          <a:xfrm>
            <a:off x="760574" y="1409700"/>
            <a:ext cx="7519827" cy="1526860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Curved Down Arrow 65"/>
          <p:cNvSpPr/>
          <p:nvPr/>
        </p:nvSpPr>
        <p:spPr>
          <a:xfrm flipV="1">
            <a:off x="772530" y="4666360"/>
            <a:ext cx="7609470" cy="1709053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5" name="Curved Down Arrow 144"/>
          <p:cNvSpPr/>
          <p:nvPr/>
        </p:nvSpPr>
        <p:spPr>
          <a:xfrm>
            <a:off x="1628179" y="985492"/>
            <a:ext cx="5407878" cy="1344254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Curved Down Arrow 145"/>
          <p:cNvSpPr/>
          <p:nvPr/>
        </p:nvSpPr>
        <p:spPr>
          <a:xfrm flipV="1">
            <a:off x="1536700" y="3607109"/>
            <a:ext cx="5727125" cy="1795844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</p:cNvCxnSpPr>
          <p:nvPr/>
        </p:nvCxnSpPr>
        <p:spPr>
          <a:xfrm rot="16200000" flipH="1">
            <a:off x="2654106" y="817512"/>
            <a:ext cx="417805" cy="10287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2790965" y="1164900"/>
            <a:ext cx="733918" cy="30562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Curved Left Arrow 40"/>
          <p:cNvSpPr/>
          <p:nvPr/>
        </p:nvSpPr>
        <p:spPr>
          <a:xfrm flipH="1">
            <a:off x="4106783" y="2702414"/>
            <a:ext cx="181869" cy="43128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Curved Left Arrow 59"/>
          <p:cNvSpPr/>
          <p:nvPr/>
        </p:nvSpPr>
        <p:spPr>
          <a:xfrm flipV="1">
            <a:off x="4471892" y="2679719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21573" y="2849173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00" name="Minus 99"/>
          <p:cNvSpPr/>
          <p:nvPr/>
        </p:nvSpPr>
        <p:spPr>
          <a:xfrm>
            <a:off x="4133608" y="286361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Curved Left Arrow 100"/>
          <p:cNvSpPr/>
          <p:nvPr/>
        </p:nvSpPr>
        <p:spPr>
          <a:xfrm flipH="1">
            <a:off x="4106783" y="2003005"/>
            <a:ext cx="156560" cy="38939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urved Left Arrow 101"/>
          <p:cNvSpPr/>
          <p:nvPr/>
        </p:nvSpPr>
        <p:spPr>
          <a:xfrm flipV="1">
            <a:off x="4450223" y="2003004"/>
            <a:ext cx="214877" cy="38176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Curved Left Arrow 102"/>
          <p:cNvSpPr/>
          <p:nvPr/>
        </p:nvSpPr>
        <p:spPr>
          <a:xfrm flipV="1">
            <a:off x="4502068" y="3484474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Curved Left Arrow 103"/>
          <p:cNvSpPr/>
          <p:nvPr/>
        </p:nvSpPr>
        <p:spPr>
          <a:xfrm flipH="1">
            <a:off x="4106784" y="3511361"/>
            <a:ext cx="181869" cy="431287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10345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Plus 105"/>
          <p:cNvSpPr/>
          <p:nvPr/>
        </p:nvSpPr>
        <p:spPr>
          <a:xfrm>
            <a:off x="4166334" y="364264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Plus 106"/>
          <p:cNvSpPr/>
          <p:nvPr/>
        </p:nvSpPr>
        <p:spPr>
          <a:xfrm>
            <a:off x="4551282" y="366849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322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Curved Left Arrow 108"/>
          <p:cNvSpPr/>
          <p:nvPr/>
        </p:nvSpPr>
        <p:spPr>
          <a:xfrm rot="16200000" flipV="1">
            <a:off x="4874981" y="2012497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Curved Left Arrow 118"/>
          <p:cNvSpPr/>
          <p:nvPr/>
        </p:nvSpPr>
        <p:spPr>
          <a:xfrm rot="16200000" flipH="1">
            <a:off x="4885140" y="2333800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4944329" y="25986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4936694" y="31157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Curved Left Arrow 121"/>
          <p:cNvSpPr/>
          <p:nvPr/>
        </p:nvSpPr>
        <p:spPr>
          <a:xfrm rot="16200000" flipV="1">
            <a:off x="4867346" y="280609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Curved Left Arrow 122"/>
          <p:cNvSpPr/>
          <p:nvPr/>
        </p:nvSpPr>
        <p:spPr>
          <a:xfrm rot="16200000" flipH="1">
            <a:off x="4877505" y="312739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36694" y="339223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3297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Curved Left Arrow 125"/>
          <p:cNvSpPr/>
          <p:nvPr/>
        </p:nvSpPr>
        <p:spPr>
          <a:xfrm rot="5400000" flipH="1" flipV="1">
            <a:off x="3625791" y="2020121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Curved Left Arrow 126"/>
          <p:cNvSpPr/>
          <p:nvPr/>
        </p:nvSpPr>
        <p:spPr>
          <a:xfrm rot="5400000">
            <a:off x="3635950" y="2341424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95139" y="260626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711573" y="312507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 flipH="1" flipV="1">
            <a:off x="3642225" y="281545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Curved Left Arrow 130"/>
          <p:cNvSpPr/>
          <p:nvPr/>
        </p:nvSpPr>
        <p:spPr>
          <a:xfrm rot="5400000">
            <a:off x="3652384" y="313675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711573" y="34015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Curved Left Arrow 132"/>
          <p:cNvSpPr/>
          <p:nvPr/>
        </p:nvSpPr>
        <p:spPr>
          <a:xfrm flipH="1">
            <a:off x="5998672" y="2764858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Curved Left Arrow 133"/>
          <p:cNvSpPr/>
          <p:nvPr/>
        </p:nvSpPr>
        <p:spPr>
          <a:xfrm flipV="1">
            <a:off x="6427891" y="276485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6458209" y="2870275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089607" y="28892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Curved Left Arrow 136"/>
          <p:cNvSpPr/>
          <p:nvPr/>
        </p:nvSpPr>
        <p:spPr>
          <a:xfrm flipH="1">
            <a:off x="1841169" y="2746811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Curved Left Arrow 137"/>
          <p:cNvSpPr/>
          <p:nvPr/>
        </p:nvSpPr>
        <p:spPr>
          <a:xfrm flipV="1">
            <a:off x="2533308" y="277242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543972" y="2879910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932104" y="287027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5877092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Curved Left Arrow 142"/>
          <p:cNvSpPr/>
          <p:nvPr/>
        </p:nvSpPr>
        <p:spPr>
          <a:xfrm flipH="1">
            <a:off x="4090857" y="795270"/>
            <a:ext cx="188275" cy="67525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Curved Left Arrow 143"/>
          <p:cNvSpPr/>
          <p:nvPr/>
        </p:nvSpPr>
        <p:spPr>
          <a:xfrm flipV="1">
            <a:off x="4488552" y="780837"/>
            <a:ext cx="188129" cy="689684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0800000" flipV="1">
            <a:off x="5112483" y="1122987"/>
            <a:ext cx="644524" cy="34753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endCxn id="150" idx="2"/>
          </p:cNvCxnSpPr>
          <p:nvPr/>
        </p:nvCxnSpPr>
        <p:spPr>
          <a:xfrm flipV="1">
            <a:off x="5289068" y="1122991"/>
            <a:ext cx="986631" cy="41780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1790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087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03851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2953155" y="11905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622785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2748185" y="1932730"/>
            <a:ext cx="622928" cy="39701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/>
          <p:nvPr/>
        </p:nvCxnSpPr>
        <p:spPr>
          <a:xfrm rot="10800000">
            <a:off x="2748185" y="3668501"/>
            <a:ext cx="622928" cy="274148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>
            <a:off x="5289068" y="1932730"/>
            <a:ext cx="563743" cy="352228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0800000" flipV="1">
            <a:off x="5212528" y="3625795"/>
            <a:ext cx="463616" cy="316854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915132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65563" y="193273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599148" y="203317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39792" y="196111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830455" y="38723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60772" y="37129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38090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37451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Curved Left Arrow 141"/>
          <p:cNvSpPr/>
          <p:nvPr/>
        </p:nvSpPr>
        <p:spPr>
          <a:xfrm flipH="1">
            <a:off x="4085209" y="4435950"/>
            <a:ext cx="193924" cy="347530"/>
          </a:xfrm>
          <a:prstGeom prst="curvedLeftArrow">
            <a:avLst/>
          </a:prstGeom>
          <a:ln w="5715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/>
          <p:nvPr/>
        </p:nvCxnSpPr>
        <p:spPr>
          <a:xfrm rot="10800000" flipV="1">
            <a:off x="2348630" y="4372228"/>
            <a:ext cx="1005055" cy="411251"/>
          </a:xfrm>
          <a:prstGeom prst="curvedConnector2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2622785" y="4435952"/>
            <a:ext cx="902098" cy="34753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726358" y="44412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885595" y="4592063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Curved Left Arrow 177"/>
          <p:cNvSpPr/>
          <p:nvPr/>
        </p:nvSpPr>
        <p:spPr>
          <a:xfrm flipV="1">
            <a:off x="4477109" y="4435951"/>
            <a:ext cx="193924" cy="34753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Minus 178"/>
          <p:cNvSpPr/>
          <p:nvPr/>
        </p:nvSpPr>
        <p:spPr>
          <a:xfrm>
            <a:off x="4488553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Minus 179"/>
          <p:cNvSpPr/>
          <p:nvPr/>
        </p:nvSpPr>
        <p:spPr>
          <a:xfrm>
            <a:off x="4205878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/>
          <p:nvPr/>
        </p:nvCxnSpPr>
        <p:spPr>
          <a:xfrm rot="16200000" flipV="1">
            <a:off x="5576757" y="4084539"/>
            <a:ext cx="411253" cy="986632"/>
          </a:xfrm>
          <a:prstGeom prst="curvedConnector2">
            <a:avLst/>
          </a:prstGeom>
          <a:ln w="57150" cmpd="sng"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/>
          <p:nvPr/>
        </p:nvCxnSpPr>
        <p:spPr>
          <a:xfrm>
            <a:off x="5112484" y="4435949"/>
            <a:ext cx="717973" cy="3475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536816" y="459168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792015" y="44796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endCxn id="200" idx="0"/>
          </p:cNvCxnSpPr>
          <p:nvPr/>
        </p:nvCxnSpPr>
        <p:spPr>
          <a:xfrm rot="10800000" flipV="1">
            <a:off x="840068" y="46831"/>
            <a:ext cx="971281" cy="24552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endCxn id="201" idx="1"/>
          </p:cNvCxnSpPr>
          <p:nvPr/>
        </p:nvCxnSpPr>
        <p:spPr>
          <a:xfrm flipV="1">
            <a:off x="1383571" y="211894"/>
            <a:ext cx="427777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162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92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</p:cNvCxnSpPr>
          <p:nvPr/>
        </p:nvCxnSpPr>
        <p:spPr>
          <a:xfrm rot="16200000" flipV="1">
            <a:off x="1751967" y="62592"/>
            <a:ext cx="125477" cy="106784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7214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56216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/>
          <p:nvPr/>
        </p:nvCxnSpPr>
        <p:spPr>
          <a:xfrm rot="10800000">
            <a:off x="2847949" y="92422"/>
            <a:ext cx="1049226" cy="1405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endCxn id="205" idx="1"/>
          </p:cNvCxnSpPr>
          <p:nvPr/>
        </p:nvCxnSpPr>
        <p:spPr>
          <a:xfrm>
            <a:off x="2848734" y="319710"/>
            <a:ext cx="1072179" cy="18719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459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150259" y="884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/>
          <p:nvPr/>
        </p:nvCxnSpPr>
        <p:spPr>
          <a:xfrm rot="10800000" flipV="1">
            <a:off x="4944330" y="94696"/>
            <a:ext cx="780221" cy="25435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</p:cNvCxnSpPr>
          <p:nvPr/>
        </p:nvCxnSpPr>
        <p:spPr>
          <a:xfrm flipV="1">
            <a:off x="4958298" y="171365"/>
            <a:ext cx="798709" cy="33554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2085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68189" y="14798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</p:cNvCxnSpPr>
          <p:nvPr/>
        </p:nvCxnSpPr>
        <p:spPr>
          <a:xfrm rot="16200000" flipV="1">
            <a:off x="7442450" y="-569832"/>
            <a:ext cx="189083" cy="1513591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endCxn id="194" idx="1"/>
          </p:cNvCxnSpPr>
          <p:nvPr/>
        </p:nvCxnSpPr>
        <p:spPr>
          <a:xfrm>
            <a:off x="6794060" y="263867"/>
            <a:ext cx="981033" cy="2673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3513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229163" y="1579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/>
          <p:nvPr/>
        </p:nvCxnSpPr>
        <p:spPr>
          <a:xfrm flipV="1">
            <a:off x="2933090" y="746066"/>
            <a:ext cx="964085" cy="2924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endCxn id="149" idx="3"/>
          </p:cNvCxnSpPr>
          <p:nvPr/>
        </p:nvCxnSpPr>
        <p:spPr>
          <a:xfrm rot="10800000" flipV="1">
            <a:off x="2948185" y="632440"/>
            <a:ext cx="948991" cy="25868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2911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478685" y="6456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/>
          <p:nvPr/>
        </p:nvCxnSpPr>
        <p:spPr>
          <a:xfrm rot="10800000">
            <a:off x="4958299" y="556222"/>
            <a:ext cx="700109" cy="2145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/>
          <p:nvPr/>
        </p:nvCxnSpPr>
        <p:spPr>
          <a:xfrm>
            <a:off x="4958298" y="760961"/>
            <a:ext cx="717845" cy="15482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362855" y="7391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62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0826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</p:cNvCxnSpPr>
          <p:nvPr/>
        </p:nvCxnSpPr>
        <p:spPr>
          <a:xfrm rot="16200000" flipV="1">
            <a:off x="7199823" y="411731"/>
            <a:ext cx="351450" cy="100058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endCxn id="99" idx="1"/>
          </p:cNvCxnSpPr>
          <p:nvPr/>
        </p:nvCxnSpPr>
        <p:spPr>
          <a:xfrm>
            <a:off x="6875255" y="1078028"/>
            <a:ext cx="401029" cy="24158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8094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9421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" name="Curved Left Arrow 285"/>
          <p:cNvSpPr/>
          <p:nvPr/>
        </p:nvSpPr>
        <p:spPr>
          <a:xfrm rot="5400000" flipH="1" flipV="1">
            <a:off x="3299421" y="4333040"/>
            <a:ext cx="214877" cy="90540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" name="Curved Left Arrow 286"/>
          <p:cNvSpPr/>
          <p:nvPr/>
        </p:nvSpPr>
        <p:spPr>
          <a:xfrm rot="5400000">
            <a:off x="3270705" y="4663498"/>
            <a:ext cx="210446" cy="88922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8" name="Curved Left Arrow 287"/>
          <p:cNvSpPr/>
          <p:nvPr/>
        </p:nvSpPr>
        <p:spPr>
          <a:xfrm rot="5400000" flipH="1" flipV="1">
            <a:off x="5262834" y="4484296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" name="Curved Left Arrow 288"/>
          <p:cNvSpPr/>
          <p:nvPr/>
        </p:nvSpPr>
        <p:spPr>
          <a:xfrm rot="5400000">
            <a:off x="5232457" y="4751559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313145" y="50727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0196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7958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67885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</p:cNvCxnSpPr>
          <p:nvPr/>
        </p:nvCxnSpPr>
        <p:spPr>
          <a:xfrm flipV="1">
            <a:off x="1358759" y="5294392"/>
            <a:ext cx="664279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0928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26461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endCxn id="214" idx="0"/>
          </p:cNvCxnSpPr>
          <p:nvPr/>
        </p:nvCxnSpPr>
        <p:spPr>
          <a:xfrm rot="10800000" flipV="1">
            <a:off x="840068" y="5026748"/>
            <a:ext cx="885493" cy="26764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</p:cNvCxnSpPr>
          <p:nvPr/>
        </p:nvCxnSpPr>
        <p:spPr>
          <a:xfrm rot="10800000" flipV="1">
            <a:off x="1811348" y="5666471"/>
            <a:ext cx="361150" cy="51270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endCxn id="226" idx="2"/>
          </p:cNvCxnSpPr>
          <p:nvPr/>
        </p:nvCxnSpPr>
        <p:spPr>
          <a:xfrm flipV="1">
            <a:off x="2023040" y="5831533"/>
            <a:ext cx="668151" cy="34764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869404" y="58321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59426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endCxn id="216" idx="1"/>
          </p:cNvCxnSpPr>
          <p:nvPr/>
        </p:nvCxnSpPr>
        <p:spPr>
          <a:xfrm flipV="1">
            <a:off x="3150261" y="5624516"/>
            <a:ext cx="713736" cy="5546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595835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783719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4465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9" name="Curved Left Arrow 318"/>
          <p:cNvSpPr/>
          <p:nvPr/>
        </p:nvSpPr>
        <p:spPr>
          <a:xfrm flipH="1">
            <a:off x="4166333" y="5232455"/>
            <a:ext cx="128251" cy="21348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0" name="Curved Left Arrow 319"/>
          <p:cNvSpPr/>
          <p:nvPr/>
        </p:nvSpPr>
        <p:spPr>
          <a:xfrm flipV="1">
            <a:off x="4456156" y="5204075"/>
            <a:ext cx="164147" cy="25537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Curved Left Arrow 320"/>
          <p:cNvSpPr/>
          <p:nvPr/>
        </p:nvSpPr>
        <p:spPr>
          <a:xfrm flipH="1">
            <a:off x="4205878" y="5763157"/>
            <a:ext cx="185716" cy="29026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Curved Left Arrow 321"/>
          <p:cNvSpPr/>
          <p:nvPr/>
        </p:nvSpPr>
        <p:spPr>
          <a:xfrm flipV="1">
            <a:off x="4500953" y="5726280"/>
            <a:ext cx="185816" cy="327136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30539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4198122" y="52822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4472385" y="527837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504027" y="583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4271873" y="58178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/>
          <p:nvPr/>
        </p:nvCxnSpPr>
        <p:spPr>
          <a:xfrm>
            <a:off x="6202895" y="5204075"/>
            <a:ext cx="577301" cy="37275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endCxn id="160" idx="3"/>
          </p:cNvCxnSpPr>
          <p:nvPr/>
        </p:nvCxnSpPr>
        <p:spPr>
          <a:xfrm rot="16200000" flipV="1">
            <a:off x="6723201" y="5167403"/>
            <a:ext cx="554783" cy="2506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2146327" y="5339636"/>
            <a:ext cx="318535" cy="860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16200000" flipV="1">
            <a:off x="2541751" y="5355891"/>
            <a:ext cx="294721" cy="2974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2559976" y="53362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6956548" y="52234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518418" y="531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1"/>
          </p:cNvCxnSpPr>
          <p:nvPr/>
        </p:nvCxnSpPr>
        <p:spPr>
          <a:xfrm rot="10800000">
            <a:off x="4914897" y="5260709"/>
            <a:ext cx="1383383" cy="47331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5705057" y="54311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/>
          <p:nvPr/>
        </p:nvCxnSpPr>
        <p:spPr>
          <a:xfrm rot="5400000" flipH="1" flipV="1">
            <a:off x="8255735" y="774356"/>
            <a:ext cx="351447" cy="27533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9094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endCxn id="216" idx="3"/>
          </p:cNvCxnSpPr>
          <p:nvPr/>
        </p:nvCxnSpPr>
        <p:spPr>
          <a:xfrm rot="10800000">
            <a:off x="5008156" y="5624517"/>
            <a:ext cx="1267544" cy="27456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61822" y="572408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5" name="Curved Down Arrow 144"/>
          <p:cNvSpPr/>
          <p:nvPr/>
        </p:nvSpPr>
        <p:spPr>
          <a:xfrm>
            <a:off x="1628179" y="985492"/>
            <a:ext cx="5407878" cy="1344254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Curved Down Arrow 145"/>
          <p:cNvSpPr/>
          <p:nvPr/>
        </p:nvSpPr>
        <p:spPr>
          <a:xfrm flipV="1">
            <a:off x="1536700" y="3607109"/>
            <a:ext cx="5727125" cy="1795844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</p:cNvCxnSpPr>
          <p:nvPr/>
        </p:nvCxnSpPr>
        <p:spPr>
          <a:xfrm rot="16200000" flipH="1">
            <a:off x="2654106" y="817512"/>
            <a:ext cx="417805" cy="10287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2790965" y="1164900"/>
            <a:ext cx="733918" cy="30562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Curved Left Arrow 40"/>
          <p:cNvSpPr/>
          <p:nvPr/>
        </p:nvSpPr>
        <p:spPr>
          <a:xfrm flipH="1">
            <a:off x="4106783" y="2702414"/>
            <a:ext cx="181869" cy="43128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Curved Left Arrow 59"/>
          <p:cNvSpPr/>
          <p:nvPr/>
        </p:nvSpPr>
        <p:spPr>
          <a:xfrm flipV="1">
            <a:off x="4471892" y="2679719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21573" y="2849173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00" name="Minus 99"/>
          <p:cNvSpPr/>
          <p:nvPr/>
        </p:nvSpPr>
        <p:spPr>
          <a:xfrm>
            <a:off x="4133608" y="286361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Curved Left Arrow 100"/>
          <p:cNvSpPr/>
          <p:nvPr/>
        </p:nvSpPr>
        <p:spPr>
          <a:xfrm flipH="1">
            <a:off x="4106783" y="2003005"/>
            <a:ext cx="156560" cy="38939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urved Left Arrow 101"/>
          <p:cNvSpPr/>
          <p:nvPr/>
        </p:nvSpPr>
        <p:spPr>
          <a:xfrm flipV="1">
            <a:off x="4450223" y="2003004"/>
            <a:ext cx="214877" cy="38176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Curved Left Arrow 102"/>
          <p:cNvSpPr/>
          <p:nvPr/>
        </p:nvSpPr>
        <p:spPr>
          <a:xfrm flipV="1">
            <a:off x="4502068" y="3484474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Curved Left Arrow 103"/>
          <p:cNvSpPr/>
          <p:nvPr/>
        </p:nvSpPr>
        <p:spPr>
          <a:xfrm flipH="1">
            <a:off x="4106784" y="3511361"/>
            <a:ext cx="181869" cy="431287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10345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Plus 105"/>
          <p:cNvSpPr/>
          <p:nvPr/>
        </p:nvSpPr>
        <p:spPr>
          <a:xfrm>
            <a:off x="4166334" y="364264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Plus 106"/>
          <p:cNvSpPr/>
          <p:nvPr/>
        </p:nvSpPr>
        <p:spPr>
          <a:xfrm>
            <a:off x="4551282" y="366849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322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Curved Left Arrow 108"/>
          <p:cNvSpPr/>
          <p:nvPr/>
        </p:nvSpPr>
        <p:spPr>
          <a:xfrm rot="16200000" flipV="1">
            <a:off x="4874981" y="2012497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Curved Left Arrow 118"/>
          <p:cNvSpPr/>
          <p:nvPr/>
        </p:nvSpPr>
        <p:spPr>
          <a:xfrm rot="16200000" flipH="1">
            <a:off x="4885140" y="2333800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4944329" y="25986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4936694" y="31157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Curved Left Arrow 121"/>
          <p:cNvSpPr/>
          <p:nvPr/>
        </p:nvSpPr>
        <p:spPr>
          <a:xfrm rot="16200000" flipV="1">
            <a:off x="4867346" y="280609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Curved Left Arrow 122"/>
          <p:cNvSpPr/>
          <p:nvPr/>
        </p:nvSpPr>
        <p:spPr>
          <a:xfrm rot="16200000" flipH="1">
            <a:off x="4877505" y="312739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36694" y="339223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3297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Curved Left Arrow 125"/>
          <p:cNvSpPr/>
          <p:nvPr/>
        </p:nvSpPr>
        <p:spPr>
          <a:xfrm rot="5400000" flipH="1" flipV="1">
            <a:off x="3625791" y="2020121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Curved Left Arrow 126"/>
          <p:cNvSpPr/>
          <p:nvPr/>
        </p:nvSpPr>
        <p:spPr>
          <a:xfrm rot="5400000">
            <a:off x="3635950" y="2341424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95139" y="260626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711573" y="312507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 flipH="1" flipV="1">
            <a:off x="3642225" y="281545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Curved Left Arrow 130"/>
          <p:cNvSpPr/>
          <p:nvPr/>
        </p:nvSpPr>
        <p:spPr>
          <a:xfrm rot="5400000">
            <a:off x="3652384" y="313675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711573" y="34015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Curved Left Arrow 132"/>
          <p:cNvSpPr/>
          <p:nvPr/>
        </p:nvSpPr>
        <p:spPr>
          <a:xfrm flipH="1">
            <a:off x="5998672" y="2764858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Curved Left Arrow 133"/>
          <p:cNvSpPr/>
          <p:nvPr/>
        </p:nvSpPr>
        <p:spPr>
          <a:xfrm flipV="1">
            <a:off x="6427891" y="276485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6458209" y="2870275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089607" y="28892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Curved Left Arrow 136"/>
          <p:cNvSpPr/>
          <p:nvPr/>
        </p:nvSpPr>
        <p:spPr>
          <a:xfrm flipH="1">
            <a:off x="1841169" y="2746811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Curved Left Arrow 137"/>
          <p:cNvSpPr/>
          <p:nvPr/>
        </p:nvSpPr>
        <p:spPr>
          <a:xfrm flipV="1">
            <a:off x="2533308" y="277242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543972" y="2879910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932104" y="287027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5877092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Curved Left Arrow 142"/>
          <p:cNvSpPr/>
          <p:nvPr/>
        </p:nvSpPr>
        <p:spPr>
          <a:xfrm flipH="1">
            <a:off x="4090857" y="795270"/>
            <a:ext cx="188275" cy="67525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Curved Left Arrow 143"/>
          <p:cNvSpPr/>
          <p:nvPr/>
        </p:nvSpPr>
        <p:spPr>
          <a:xfrm flipV="1">
            <a:off x="4488552" y="780837"/>
            <a:ext cx="188129" cy="689684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0800000" flipV="1">
            <a:off x="5112483" y="1122987"/>
            <a:ext cx="644524" cy="34753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endCxn id="150" idx="2"/>
          </p:cNvCxnSpPr>
          <p:nvPr/>
        </p:nvCxnSpPr>
        <p:spPr>
          <a:xfrm flipV="1">
            <a:off x="5289068" y="1122991"/>
            <a:ext cx="986631" cy="41780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1790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087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03851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2953155" y="11905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622785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2748185" y="1932730"/>
            <a:ext cx="622928" cy="39701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/>
          <p:nvPr/>
        </p:nvCxnSpPr>
        <p:spPr>
          <a:xfrm rot="10800000">
            <a:off x="2748185" y="3668501"/>
            <a:ext cx="622928" cy="274148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>
            <a:off x="5289068" y="1932730"/>
            <a:ext cx="563743" cy="352228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0800000" flipV="1">
            <a:off x="5212528" y="3625795"/>
            <a:ext cx="463616" cy="316854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915132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65563" y="193273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599148" y="203317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39792" y="196111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830455" y="38723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60772" y="37129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38090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37451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Curved Left Arrow 141"/>
          <p:cNvSpPr/>
          <p:nvPr/>
        </p:nvSpPr>
        <p:spPr>
          <a:xfrm flipH="1">
            <a:off x="4085209" y="4435950"/>
            <a:ext cx="193924" cy="347530"/>
          </a:xfrm>
          <a:prstGeom prst="curvedLeftArrow">
            <a:avLst/>
          </a:prstGeom>
          <a:ln w="5715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/>
          <p:nvPr/>
        </p:nvCxnSpPr>
        <p:spPr>
          <a:xfrm rot="10800000" flipV="1">
            <a:off x="2348630" y="4372228"/>
            <a:ext cx="1005055" cy="411251"/>
          </a:xfrm>
          <a:prstGeom prst="curvedConnector2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2622785" y="4435952"/>
            <a:ext cx="902098" cy="34753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726358" y="44412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885595" y="4592063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Curved Left Arrow 177"/>
          <p:cNvSpPr/>
          <p:nvPr/>
        </p:nvSpPr>
        <p:spPr>
          <a:xfrm flipV="1">
            <a:off x="4477109" y="4435951"/>
            <a:ext cx="193924" cy="34753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Minus 178"/>
          <p:cNvSpPr/>
          <p:nvPr/>
        </p:nvSpPr>
        <p:spPr>
          <a:xfrm>
            <a:off x="4488553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Minus 179"/>
          <p:cNvSpPr/>
          <p:nvPr/>
        </p:nvSpPr>
        <p:spPr>
          <a:xfrm>
            <a:off x="4205878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/>
          <p:nvPr/>
        </p:nvCxnSpPr>
        <p:spPr>
          <a:xfrm rot="16200000" flipV="1">
            <a:off x="5576757" y="4084539"/>
            <a:ext cx="411253" cy="986632"/>
          </a:xfrm>
          <a:prstGeom prst="curvedConnector2">
            <a:avLst/>
          </a:prstGeom>
          <a:ln w="57150" cmpd="sng"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/>
          <p:nvPr/>
        </p:nvCxnSpPr>
        <p:spPr>
          <a:xfrm>
            <a:off x="5112484" y="4435949"/>
            <a:ext cx="717973" cy="3475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536816" y="459168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792015" y="44796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endCxn id="200" idx="0"/>
          </p:cNvCxnSpPr>
          <p:nvPr/>
        </p:nvCxnSpPr>
        <p:spPr>
          <a:xfrm rot="10800000" flipV="1">
            <a:off x="840068" y="46831"/>
            <a:ext cx="971281" cy="24552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endCxn id="201" idx="1"/>
          </p:cNvCxnSpPr>
          <p:nvPr/>
        </p:nvCxnSpPr>
        <p:spPr>
          <a:xfrm flipV="1">
            <a:off x="1383571" y="211894"/>
            <a:ext cx="427777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162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92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</p:cNvCxnSpPr>
          <p:nvPr/>
        </p:nvCxnSpPr>
        <p:spPr>
          <a:xfrm rot="16200000" flipV="1">
            <a:off x="1751967" y="62592"/>
            <a:ext cx="125477" cy="106784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7214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56216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/>
          <p:nvPr/>
        </p:nvCxnSpPr>
        <p:spPr>
          <a:xfrm rot="10800000">
            <a:off x="2847949" y="92422"/>
            <a:ext cx="1049226" cy="1405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endCxn id="205" idx="1"/>
          </p:cNvCxnSpPr>
          <p:nvPr/>
        </p:nvCxnSpPr>
        <p:spPr>
          <a:xfrm>
            <a:off x="2848734" y="319710"/>
            <a:ext cx="1072179" cy="18719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459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150259" y="884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/>
          <p:nvPr/>
        </p:nvCxnSpPr>
        <p:spPr>
          <a:xfrm rot="10800000" flipV="1">
            <a:off x="4944330" y="94696"/>
            <a:ext cx="780221" cy="25435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</p:cNvCxnSpPr>
          <p:nvPr/>
        </p:nvCxnSpPr>
        <p:spPr>
          <a:xfrm flipV="1">
            <a:off x="4958298" y="171365"/>
            <a:ext cx="798709" cy="33554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2085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68189" y="14798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</p:cNvCxnSpPr>
          <p:nvPr/>
        </p:nvCxnSpPr>
        <p:spPr>
          <a:xfrm rot="16200000" flipV="1">
            <a:off x="7442450" y="-569832"/>
            <a:ext cx="189083" cy="1513591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endCxn id="194" idx="1"/>
          </p:cNvCxnSpPr>
          <p:nvPr/>
        </p:nvCxnSpPr>
        <p:spPr>
          <a:xfrm>
            <a:off x="6794060" y="263867"/>
            <a:ext cx="981033" cy="2673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3513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229163" y="1579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/>
          <p:nvPr/>
        </p:nvCxnSpPr>
        <p:spPr>
          <a:xfrm flipV="1">
            <a:off x="2933090" y="746066"/>
            <a:ext cx="964085" cy="2924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endCxn id="149" idx="3"/>
          </p:cNvCxnSpPr>
          <p:nvPr/>
        </p:nvCxnSpPr>
        <p:spPr>
          <a:xfrm rot="10800000" flipV="1">
            <a:off x="2948185" y="632440"/>
            <a:ext cx="948991" cy="25868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2911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478685" y="6456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/>
          <p:nvPr/>
        </p:nvCxnSpPr>
        <p:spPr>
          <a:xfrm rot="10800000">
            <a:off x="4958299" y="556222"/>
            <a:ext cx="700109" cy="2145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/>
          <p:nvPr/>
        </p:nvCxnSpPr>
        <p:spPr>
          <a:xfrm>
            <a:off x="4958298" y="760961"/>
            <a:ext cx="717845" cy="15482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362855" y="7391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62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0826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</p:cNvCxnSpPr>
          <p:nvPr/>
        </p:nvCxnSpPr>
        <p:spPr>
          <a:xfrm rot="16200000" flipV="1">
            <a:off x="7199823" y="411731"/>
            <a:ext cx="351450" cy="100058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endCxn id="99" idx="1"/>
          </p:cNvCxnSpPr>
          <p:nvPr/>
        </p:nvCxnSpPr>
        <p:spPr>
          <a:xfrm>
            <a:off x="6875255" y="1078028"/>
            <a:ext cx="401029" cy="24158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8094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9421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" name="Curved Left Arrow 285"/>
          <p:cNvSpPr/>
          <p:nvPr/>
        </p:nvSpPr>
        <p:spPr>
          <a:xfrm rot="5400000" flipH="1" flipV="1">
            <a:off x="3299421" y="4333040"/>
            <a:ext cx="214877" cy="90540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" name="Curved Left Arrow 286"/>
          <p:cNvSpPr/>
          <p:nvPr/>
        </p:nvSpPr>
        <p:spPr>
          <a:xfrm rot="5400000">
            <a:off x="3270705" y="4663498"/>
            <a:ext cx="210446" cy="88922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8" name="Curved Left Arrow 287"/>
          <p:cNvSpPr/>
          <p:nvPr/>
        </p:nvSpPr>
        <p:spPr>
          <a:xfrm rot="5400000" flipH="1" flipV="1">
            <a:off x="5262834" y="4484296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" name="Curved Left Arrow 288"/>
          <p:cNvSpPr/>
          <p:nvPr/>
        </p:nvSpPr>
        <p:spPr>
          <a:xfrm rot="5400000">
            <a:off x="5232457" y="4751559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313145" y="50727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0196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7958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67885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</p:cNvCxnSpPr>
          <p:nvPr/>
        </p:nvCxnSpPr>
        <p:spPr>
          <a:xfrm flipV="1">
            <a:off x="1358759" y="5294392"/>
            <a:ext cx="664279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0928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26461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endCxn id="214" idx="0"/>
          </p:cNvCxnSpPr>
          <p:nvPr/>
        </p:nvCxnSpPr>
        <p:spPr>
          <a:xfrm rot="10800000" flipV="1">
            <a:off x="840068" y="5026748"/>
            <a:ext cx="885493" cy="26764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</p:cNvCxnSpPr>
          <p:nvPr/>
        </p:nvCxnSpPr>
        <p:spPr>
          <a:xfrm rot="10800000" flipV="1">
            <a:off x="1811348" y="5666471"/>
            <a:ext cx="361150" cy="51270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endCxn id="226" idx="2"/>
          </p:cNvCxnSpPr>
          <p:nvPr/>
        </p:nvCxnSpPr>
        <p:spPr>
          <a:xfrm flipV="1">
            <a:off x="2023040" y="5831533"/>
            <a:ext cx="668151" cy="34764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869404" y="58321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59426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endCxn id="216" idx="1"/>
          </p:cNvCxnSpPr>
          <p:nvPr/>
        </p:nvCxnSpPr>
        <p:spPr>
          <a:xfrm flipV="1">
            <a:off x="3150261" y="5624516"/>
            <a:ext cx="713736" cy="5546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595835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783719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4465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9" name="Curved Left Arrow 318"/>
          <p:cNvSpPr/>
          <p:nvPr/>
        </p:nvSpPr>
        <p:spPr>
          <a:xfrm flipH="1">
            <a:off x="4166333" y="5232455"/>
            <a:ext cx="128251" cy="21348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0" name="Curved Left Arrow 319"/>
          <p:cNvSpPr/>
          <p:nvPr/>
        </p:nvSpPr>
        <p:spPr>
          <a:xfrm flipV="1">
            <a:off x="4456156" y="5204075"/>
            <a:ext cx="164147" cy="25537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Curved Left Arrow 320"/>
          <p:cNvSpPr/>
          <p:nvPr/>
        </p:nvSpPr>
        <p:spPr>
          <a:xfrm flipH="1">
            <a:off x="4205878" y="5763157"/>
            <a:ext cx="185716" cy="29026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Curved Left Arrow 321"/>
          <p:cNvSpPr/>
          <p:nvPr/>
        </p:nvSpPr>
        <p:spPr>
          <a:xfrm flipV="1">
            <a:off x="4500953" y="5726280"/>
            <a:ext cx="185816" cy="327136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30539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4198122" y="52822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4472385" y="527837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504027" y="583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4271873" y="58178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/>
          <p:nvPr/>
        </p:nvCxnSpPr>
        <p:spPr>
          <a:xfrm>
            <a:off x="6202895" y="5204075"/>
            <a:ext cx="577301" cy="37275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endCxn id="160" idx="3"/>
          </p:cNvCxnSpPr>
          <p:nvPr/>
        </p:nvCxnSpPr>
        <p:spPr>
          <a:xfrm rot="16200000" flipV="1">
            <a:off x="6723201" y="5167403"/>
            <a:ext cx="554783" cy="2506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2146327" y="5339636"/>
            <a:ext cx="318535" cy="860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16200000" flipV="1">
            <a:off x="2541751" y="5355891"/>
            <a:ext cx="294721" cy="2974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2559976" y="53362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6956548" y="52234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518418" y="531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1"/>
          </p:cNvCxnSpPr>
          <p:nvPr/>
        </p:nvCxnSpPr>
        <p:spPr>
          <a:xfrm rot="10800000">
            <a:off x="4914897" y="5260709"/>
            <a:ext cx="1383383" cy="47331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5705057" y="54311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/>
          <p:nvPr/>
        </p:nvCxnSpPr>
        <p:spPr>
          <a:xfrm rot="5400000" flipH="1" flipV="1">
            <a:off x="8255735" y="774356"/>
            <a:ext cx="351447" cy="27533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9094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endCxn id="216" idx="3"/>
          </p:cNvCxnSpPr>
          <p:nvPr/>
        </p:nvCxnSpPr>
        <p:spPr>
          <a:xfrm rot="10800000">
            <a:off x="5008156" y="5624517"/>
            <a:ext cx="1267544" cy="27456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61822" y="572408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7" y="262418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8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  <p:bldP spid="1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216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Earth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Jaclyn Donahue</dc:creator>
  <cp:lastModifiedBy>Larry Liebovitch</cp:lastModifiedBy>
  <cp:revision>13</cp:revision>
  <dcterms:created xsi:type="dcterms:W3CDTF">2017-02-22T22:55:40Z</dcterms:created>
  <dcterms:modified xsi:type="dcterms:W3CDTF">2017-05-23T17:11:13Z</dcterms:modified>
</cp:coreProperties>
</file>