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8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7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8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4387-FFB7-4E39-9541-0A98617C9FA4}" type="datetimeFigureOut">
              <a:rPr lang="en-US" smtClean="0"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77EC-5C46-4410-970F-3E59B36C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3362" y="3339548"/>
            <a:ext cx="15008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7414590" y="3339548"/>
            <a:ext cx="239533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4544169" y="3796748"/>
            <a:ext cx="2870421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urved Up 7"/>
          <p:cNvSpPr/>
          <p:nvPr/>
        </p:nvSpPr>
        <p:spPr>
          <a:xfrm>
            <a:off x="3793765" y="4253948"/>
            <a:ext cx="4907280" cy="182173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Curved Right 1"/>
          <p:cNvSpPr/>
          <p:nvPr/>
        </p:nvSpPr>
        <p:spPr>
          <a:xfrm>
            <a:off x="2311842" y="2454965"/>
            <a:ext cx="731520" cy="1216152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5350" y="20673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3955774" y="1973044"/>
            <a:ext cx="4770783" cy="1346626"/>
          </a:xfrm>
          <a:custGeom>
            <a:avLst/>
            <a:gdLst>
              <a:gd name="connsiteX0" fmla="*/ 0 w 4770783"/>
              <a:gd name="connsiteY0" fmla="*/ 362652 h 1346626"/>
              <a:gd name="connsiteX1" fmla="*/ 2773017 w 4770783"/>
              <a:gd name="connsiteY1" fmla="*/ 54539 h 1346626"/>
              <a:gd name="connsiteX2" fmla="*/ 4770783 w 4770783"/>
              <a:gd name="connsiteY2" fmla="*/ 1346626 h 134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3" h="1346626">
                <a:moveTo>
                  <a:pt x="0" y="362652"/>
                </a:moveTo>
                <a:cubicBezTo>
                  <a:pt x="988943" y="126597"/>
                  <a:pt x="1977887" y="-109457"/>
                  <a:pt x="2773017" y="54539"/>
                </a:cubicBezTo>
                <a:cubicBezTo>
                  <a:pt x="3568147" y="218535"/>
                  <a:pt x="4378187" y="1257174"/>
                  <a:pt x="4770783" y="1346626"/>
                </a:cubicBezTo>
              </a:path>
            </a:pathLst>
          </a:custGeom>
          <a:noFill/>
          <a:ln w="1270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qiman wang</dc:creator>
  <cp:lastModifiedBy>qiman wang</cp:lastModifiedBy>
  <cp:revision>3</cp:revision>
  <dcterms:created xsi:type="dcterms:W3CDTF">2017-06-02T22:47:32Z</dcterms:created>
  <dcterms:modified xsi:type="dcterms:W3CDTF">2017-06-03T18:07:31Z</dcterms:modified>
</cp:coreProperties>
</file>