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75" r:id="rId5"/>
    <p:sldId id="276" r:id="rId6"/>
    <p:sldId id="278" r:id="rId7"/>
    <p:sldId id="284" r:id="rId8"/>
    <p:sldId id="280" r:id="rId9"/>
    <p:sldId id="279" r:id="rId10"/>
    <p:sldId id="281" r:id="rId11"/>
    <p:sldId id="283" r:id="rId12"/>
    <p:sldId id="282" r:id="rId13"/>
    <p:sldId id="277" r:id="rId14"/>
    <p:sldId id="272" r:id="rId15"/>
    <p:sldId id="261" r:id="rId16"/>
    <p:sldId id="264" r:id="rId17"/>
    <p:sldId id="266" r:id="rId18"/>
    <p:sldId id="267" r:id="rId19"/>
    <p:sldId id="269" r:id="rId20"/>
    <p:sldId id="27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0"/>
    <a:srgbClr val="C79E19"/>
    <a:srgbClr val="FFD966"/>
    <a:srgbClr val="1A4060"/>
    <a:srgbClr val="FFC000"/>
    <a:srgbClr val="4D6083"/>
    <a:srgbClr val="425166"/>
    <a:srgbClr val="264378"/>
    <a:srgbClr val="2D4F8B"/>
    <a:srgbClr val="1E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6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B-4EC1-9844-9E22113253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1A406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FB-4EC1-9844-9E2211325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8641784"/>
        <c:axId val="448642768"/>
      </c:barChart>
      <c:catAx>
        <c:axId val="448641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2768"/>
        <c:crosses val="autoZero"/>
        <c:auto val="1"/>
        <c:lblAlgn val="ctr"/>
        <c:lblOffset val="100"/>
        <c:noMultiLvlLbl val="0"/>
      </c:catAx>
      <c:valAx>
        <c:axId val="44864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rgbClr val="1A4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E3-42E7-A623-69276C41200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E3-42E7-A623-69276C4120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E3-42E7-A623-69276C4120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E3-42E7-A623-69276C41200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E3-42E7-A623-69276C41200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  <a:sym typeface="思源黑体 CN Normal" panose="020B0400000000000000" pitchFamily="3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DE3-42E7-A623-69276C4120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思源黑体 CN Normal" panose="020B0400000000000000" pitchFamily="34" charset="-122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5.6</c:v>
                </c:pt>
                <c:pt idx="1">
                  <c:v>3.2</c:v>
                </c:pt>
                <c:pt idx="2">
                  <c:v>2.2000000000000002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DE3-42E7-A623-69276C41200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CAA4A-A895-4B63-BE06-E8F514E37694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9225-DB85-496A-974C-DDB95571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5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FAB6-3D3C-C834-A18A-79C4AE79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9BE10-2BF5-A661-4DE4-A2426B54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6D8F-D812-1F6E-6741-BCA9EF5A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4EAA4-60BD-FB63-19E8-7968C63F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6A12F-3DF2-2F36-D484-9B5430F0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F31F2-3BB2-0302-AFD0-B213BAF9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3C0F0-E037-E413-1C98-A5F5A86A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545D3-EB22-2459-751A-D76DAC23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DCB3F-2760-3073-68C0-029EAD43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874F3-26ED-4667-2A6C-5DC108B0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5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920F8-5336-F47B-6D6F-E1B8775C6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F71D2-2CC5-D537-6311-29892827D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DF2A3-6E55-E5A5-CC98-A3678716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E3AA1-9F67-32A5-A777-3E213F89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21243-440B-709C-9325-E2698AD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3F8F-C934-785D-E522-4E21C44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1B757-4F64-0D1A-D159-111FE806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3A07B-F20B-4E7D-5BC7-4603F07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9333-AE40-6223-7097-0948CBD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DCD93-4BE1-6E9B-442B-ED61508F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9E1F6-3EBD-CE22-3AD4-39A5786F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B6F5D-059C-D3BF-3119-247F9D28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D3F79-67CE-7193-9513-F23CA12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94EB-C5F5-9FA3-36D6-5A0CA43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016B4-F3B7-BE43-603D-9C468C60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7BE1-B119-1272-BD37-AF1B2B94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19FAB-37AC-131E-B3F0-06C216C5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3E24A5-4A9A-1DC0-5DD5-D4B730DF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0F106-F0A3-1DC0-6981-21B10A3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3F7D-3BE6-E80C-655D-87F94C26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8FB-1553-6B57-FE06-145704AE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8972-8BAC-524A-00E2-4226E6D4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4A4A2-91A0-9C8D-390C-AECD844B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2707C-BC60-EE8F-8C0C-D4E7ADE1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573C8-28D7-58ED-779A-B4944209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8CDC09-90F8-851F-4AF8-FFE1AF59C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5DC64-7C90-8EE9-5D7C-A4B0926E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989E0-FCC9-8FB0-7BAE-D290E214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9C0341-F6A2-6B0A-8D99-4E58F6B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F259-CB3E-4068-F481-A7B4301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A9B19-D7AB-F227-B09C-919E0F9E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7DBFC-AD58-F595-CD5B-4A4BF522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84FA8-3529-76DE-1C55-30DE00F7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7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C91F71-ABE9-3851-1C21-1979FD45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7D751-C529-3BE8-35CC-185E3462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67708-B2EB-EC52-AC87-3BB7837A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8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A4DE-EEC4-4D0A-5C66-9240D342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EAF54-F647-BE74-64D2-FC628FF6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F143C-F54A-D596-C2F6-60BE62A3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D147B-D58E-6815-C4D5-B73B0D08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A1803-EEA4-C638-340B-208EB1D4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937AB-CB33-5450-52BD-09067240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CBEB-A08C-0487-E202-DAE5888C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4BB7E-DFF8-7BD4-94D8-21B6F38F3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D1736-5B97-B003-8C01-88DAFBB91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DA38E-7377-2FC5-AAFE-FCF3A6C7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12748-85E8-1DD0-4F5A-8373218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E6FC7-F12E-6921-F028-8F7B8DA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5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D8F99F-694E-C4B5-42FC-F7221270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B2201-54D8-1CA3-D8C3-64368EAD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F75A-D2F0-9053-607A-43D5779F4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DA2B-FDD0-4119-A1D8-19C92B15FFD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140FD-F84F-4E72-5C72-40BF729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ED442-F1CB-1B2D-234D-D5EB8EAC9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3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4702629" cy="3033138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32188" y="3642930"/>
            <a:ext cx="49460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sym typeface="汉仪旗黑-55简" panose="00020600040101010101" charset="-128"/>
              </a:rPr>
              <a:t>FINAL PRESENTATION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汉仪书宋二S" panose="00020600040101010101" charset="-122"/>
              <a:ea typeface="汉仪书宋二S" panose="00020600040101010101" charset="-122"/>
              <a:cs typeface="汉仪旗黑-55简" panose="00020600040101010101" charset="-128"/>
              <a:sym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319926" y="1802877"/>
            <a:ext cx="77698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Code Refactoring for</a:t>
            </a:r>
          </a:p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uFillTx/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Carrot Defense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237865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614017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854047"/>
            <a:ext cx="805180" cy="615315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36467D98-733D-EF88-C51A-D5C5179F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149" y="4293644"/>
            <a:ext cx="3319414" cy="239646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Team members 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2253968   Jia Wenchao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2250397   Qin Cheng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2252042   Zhou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Zhengyu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2252215   Peng Jiale</a:t>
            </a:r>
          </a:p>
          <a:p>
            <a:pPr algn="l"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D19F1E8-E545-3341-762F-ABEAFCE58D9F}"/>
              </a:ext>
            </a:extLst>
          </p:cNvPr>
          <p:cNvSpPr txBox="1">
            <a:spLocks/>
          </p:cNvSpPr>
          <p:nvPr/>
        </p:nvSpPr>
        <p:spPr>
          <a:xfrm>
            <a:off x="10039283" y="129859"/>
            <a:ext cx="2053346" cy="58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T02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668CB-D8AC-A5D8-96B1-D6C900287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43472F-C721-7B9D-DB67-58AAEADD53A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A2F600-D925-A3A6-A42C-3852B045454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9C17ED91-3C7B-BC84-2751-96E266D8BA8D}"/>
              </a:ext>
            </a:extLst>
          </p:cNvPr>
          <p:cNvSpPr txBox="1"/>
          <p:nvPr/>
        </p:nvSpPr>
        <p:spPr>
          <a:xfrm>
            <a:off x="1314449" y="226717"/>
            <a:ext cx="799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Refactoring——Decorator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1A0C5AF-7E1B-A5C7-10B9-817350E5A4FA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Decorator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6B33147-34DD-082F-8E6C-1AC71918E7B3}"/>
              </a:ext>
            </a:extLst>
          </p:cNvPr>
          <p:cNvGrpSpPr/>
          <p:nvPr/>
        </p:nvGrpSpPr>
        <p:grpSpPr>
          <a:xfrm rot="10800000">
            <a:off x="5944137" y="3145759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41B5C59D-8C39-4960-ADEA-3FC2A5D0B0E7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35E59918-EA03-DB24-4B42-E05F1624FEE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0E615910-EBEB-A65F-9C6F-9AD3C5A4CE94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2B2B7583-6895-8D17-93F1-D03D47F12E47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D40725E2-63F1-75F2-FC59-5D3B45016598}"/>
              </a:ext>
            </a:extLst>
          </p:cNvPr>
          <p:cNvSpPr txBox="1"/>
          <p:nvPr/>
        </p:nvSpPr>
        <p:spPr>
          <a:xfrm>
            <a:off x="7836637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7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9E42E-1381-597B-84A1-E80C39DDF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E806785-C2D1-9757-3C84-CFA7DC0CB4F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2BAC5A-C502-DF4D-F647-9A1C3835284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650D472B-9F59-6668-7823-BA9DE29CA716}"/>
              </a:ext>
            </a:extLst>
          </p:cNvPr>
          <p:cNvSpPr txBox="1"/>
          <p:nvPr/>
        </p:nvSpPr>
        <p:spPr>
          <a:xfrm>
            <a:off x="1314449" y="226717"/>
            <a:ext cx="762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Refactoring——Observer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156AD4-59E3-117F-D33F-56E7A60C1D08}"/>
              </a:ext>
            </a:extLst>
          </p:cNvPr>
          <p:cNvSpPr txBox="1"/>
          <p:nvPr/>
        </p:nvSpPr>
        <p:spPr>
          <a:xfrm>
            <a:off x="1288652" y="1121640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47FD91-B5F3-B1AD-BC5E-B58538B6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4" y="1499878"/>
            <a:ext cx="5553075" cy="38671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B1A793C-9C8D-E3CE-08A4-7337391F7B1F}"/>
              </a:ext>
            </a:extLst>
          </p:cNvPr>
          <p:cNvSpPr txBox="1"/>
          <p:nvPr/>
        </p:nvSpPr>
        <p:spPr>
          <a:xfrm>
            <a:off x="6206925" y="1555698"/>
            <a:ext cx="54604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Logic for Tower to Obtain Enemies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enemies of each wave are stored in the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tower obtains the enemies of each wave by iteration, regardless of whether the enemy has appeared or is already dead.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22D4C7-5DFA-7052-15D1-6BCF12374527}"/>
              </a:ext>
            </a:extLst>
          </p:cNvPr>
          <p:cNvSpPr txBox="1"/>
          <p:nvPr/>
        </p:nvSpPr>
        <p:spPr>
          <a:xfrm>
            <a:off x="6363989" y="3627083"/>
            <a:ext cx="2368228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Waste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Coupling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Scalability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6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DAD7E-58AB-0B43-2079-AE1A368A1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EE9E1A0-8CD5-BEEA-2DEB-A98B0978B8D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6E6D7-4C46-5B98-375F-C71D3E54678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0F7114E9-F9C2-0BE1-30F7-E12745152CC8}"/>
              </a:ext>
            </a:extLst>
          </p:cNvPr>
          <p:cNvSpPr txBox="1"/>
          <p:nvPr/>
        </p:nvSpPr>
        <p:spPr>
          <a:xfrm>
            <a:off x="1314449" y="226717"/>
            <a:ext cx="762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Refactoring——Observer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D4B12D-3531-379C-29E7-E5ABDF7E3256}"/>
              </a:ext>
            </a:extLst>
          </p:cNvPr>
          <p:cNvSpPr txBox="1"/>
          <p:nvPr/>
        </p:nvSpPr>
        <p:spPr>
          <a:xfrm>
            <a:off x="4471131" y="77046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Observer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DFCA13-97D0-5F0B-F2E3-195C61B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524"/>
            <a:ext cx="12192000" cy="50461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EA6A11-638F-C35C-7E84-61CB1AE14D2D}"/>
              </a:ext>
            </a:extLst>
          </p:cNvPr>
          <p:cNvSpPr txBox="1"/>
          <p:nvPr/>
        </p:nvSpPr>
        <p:spPr>
          <a:xfrm>
            <a:off x="-1" y="6212657"/>
            <a:ext cx="8686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 Improved Efficiency; Reduced Coupling; Cleaner Logic;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2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2CC10-BE4C-0192-4937-EFDC63585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CECFC43-283F-0882-D47B-9886A90397A1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635B03-44A9-004B-29C0-333FEC5215E9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EB2D0894-0F60-F5EE-2FB1-711CE094B10E}"/>
              </a:ext>
            </a:extLst>
          </p:cNvPr>
          <p:cNvSpPr txBox="1"/>
          <p:nvPr/>
        </p:nvSpPr>
        <p:spPr>
          <a:xfrm>
            <a:off x="1314449" y="226717"/>
            <a:ext cx="68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Key Issues and Solutions in Refactoring</a:t>
            </a:r>
          </a:p>
        </p:txBody>
      </p:sp>
    </p:spTree>
    <p:extLst>
      <p:ext uri="{BB962C8B-B14F-4D97-AF65-F5344CB8AC3E}">
        <p14:creationId xmlns:p14="http://schemas.microsoft.com/office/powerpoint/2010/main" val="83007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 flipH="1" flipV="1">
            <a:off x="8702040" y="3668395"/>
            <a:ext cx="3489960" cy="3191510"/>
          </a:xfrm>
          <a:custGeom>
            <a:avLst/>
            <a:gdLst>
              <a:gd name="connsiteX0" fmla="*/ 0 w 5124"/>
              <a:gd name="connsiteY0" fmla="*/ 3087 h 4684"/>
              <a:gd name="connsiteX1" fmla="*/ 73 w 5124"/>
              <a:gd name="connsiteY1" fmla="*/ 3031 h 4684"/>
              <a:gd name="connsiteX2" fmla="*/ 643 w 5124"/>
              <a:gd name="connsiteY2" fmla="*/ 2886 h 4684"/>
              <a:gd name="connsiteX3" fmla="*/ 838 w 5124"/>
              <a:gd name="connsiteY3" fmla="*/ 2949 h 4684"/>
              <a:gd name="connsiteX4" fmla="*/ 1402 w 5124"/>
              <a:gd name="connsiteY4" fmla="*/ 3751 h 4684"/>
              <a:gd name="connsiteX5" fmla="*/ 2364 w 5124"/>
              <a:gd name="connsiteY5" fmla="*/ 4684 h 4684"/>
              <a:gd name="connsiteX6" fmla="*/ 2381 w 5124"/>
              <a:gd name="connsiteY6" fmla="*/ 4683 h 4684"/>
              <a:gd name="connsiteX7" fmla="*/ 2398 w 5124"/>
              <a:gd name="connsiteY7" fmla="*/ 4682 h 4684"/>
              <a:gd name="connsiteX8" fmla="*/ 2415 w 5124"/>
              <a:gd name="connsiteY8" fmla="*/ 4681 h 4684"/>
              <a:gd name="connsiteX9" fmla="*/ 2438 w 5124"/>
              <a:gd name="connsiteY9" fmla="*/ 4681 h 4684"/>
              <a:gd name="connsiteX10" fmla="*/ 2462 w 5124"/>
              <a:gd name="connsiteY10" fmla="*/ 4682 h 4684"/>
              <a:gd name="connsiteX11" fmla="*/ 3227 w 5124"/>
              <a:gd name="connsiteY11" fmla="*/ 3489 h 4684"/>
              <a:gd name="connsiteX12" fmla="*/ 3297 w 5124"/>
              <a:gd name="connsiteY12" fmla="*/ 2931 h 4684"/>
              <a:gd name="connsiteX13" fmla="*/ 3360 w 5124"/>
              <a:gd name="connsiteY13" fmla="*/ 2562 h 4684"/>
              <a:gd name="connsiteX14" fmla="*/ 3538 w 5124"/>
              <a:gd name="connsiteY14" fmla="*/ 1679 h 4684"/>
              <a:gd name="connsiteX15" fmla="*/ 3596 w 5124"/>
              <a:gd name="connsiteY15" fmla="*/ 1380 h 4684"/>
              <a:gd name="connsiteX16" fmla="*/ 3606 w 5124"/>
              <a:gd name="connsiteY16" fmla="*/ 1353 h 4684"/>
              <a:gd name="connsiteX17" fmla="*/ 5124 w 5124"/>
              <a:gd name="connsiteY17" fmla="*/ 0 h 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4" h="4685">
                <a:moveTo>
                  <a:pt x="0" y="3087"/>
                </a:moveTo>
                <a:cubicBezTo>
                  <a:pt x="22" y="3071"/>
                  <a:pt x="72" y="3031"/>
                  <a:pt x="73" y="3031"/>
                </a:cubicBezTo>
                <a:cubicBezTo>
                  <a:pt x="327" y="2847"/>
                  <a:pt x="643" y="2886"/>
                  <a:pt x="643" y="2886"/>
                </a:cubicBezTo>
                <a:cubicBezTo>
                  <a:pt x="708" y="2908"/>
                  <a:pt x="751" y="2901"/>
                  <a:pt x="838" y="2949"/>
                </a:cubicBezTo>
                <a:cubicBezTo>
                  <a:pt x="959" y="3022"/>
                  <a:pt x="1181" y="3173"/>
                  <a:pt x="1402" y="3751"/>
                </a:cubicBezTo>
                <a:cubicBezTo>
                  <a:pt x="1603" y="4341"/>
                  <a:pt x="2063" y="4700"/>
                  <a:pt x="2364" y="4684"/>
                </a:cubicBezTo>
                <a:lnTo>
                  <a:pt x="2381" y="4683"/>
                </a:lnTo>
                <a:lnTo>
                  <a:pt x="2398" y="4682"/>
                </a:lnTo>
                <a:lnTo>
                  <a:pt x="2415" y="4681"/>
                </a:lnTo>
                <a:lnTo>
                  <a:pt x="2438" y="4681"/>
                </a:lnTo>
                <a:lnTo>
                  <a:pt x="2462" y="4682"/>
                </a:lnTo>
                <a:cubicBezTo>
                  <a:pt x="2940" y="4697"/>
                  <a:pt x="3154" y="3879"/>
                  <a:pt x="3227" y="3489"/>
                </a:cubicBezTo>
                <a:cubicBezTo>
                  <a:pt x="3281" y="3181"/>
                  <a:pt x="3274" y="3117"/>
                  <a:pt x="3297" y="2931"/>
                </a:cubicBezTo>
                <a:lnTo>
                  <a:pt x="3360" y="2562"/>
                </a:lnTo>
                <a:cubicBezTo>
                  <a:pt x="3425" y="2141"/>
                  <a:pt x="3451" y="2105"/>
                  <a:pt x="3538" y="1679"/>
                </a:cubicBezTo>
                <a:cubicBezTo>
                  <a:pt x="3573" y="1535"/>
                  <a:pt x="3576" y="1437"/>
                  <a:pt x="3596" y="1380"/>
                </a:cubicBezTo>
                <a:cubicBezTo>
                  <a:pt x="3600" y="1370"/>
                  <a:pt x="3605" y="1357"/>
                  <a:pt x="3606" y="1353"/>
                </a:cubicBezTo>
                <a:cubicBezTo>
                  <a:pt x="3727" y="682"/>
                  <a:pt x="4359" y="-17"/>
                  <a:pt x="5124" y="0"/>
                </a:cubicBezTo>
              </a:path>
            </a:pathLst>
          </a:custGeom>
          <a:noFill/>
          <a:ln>
            <a:solidFill>
              <a:srgbClr val="AEBC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F427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5428615" cy="3501390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1709039" y="2727098"/>
            <a:ext cx="8773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4800" b="1" dirty="0">
                <a:solidFill>
                  <a:srgbClr val="2F4275"/>
                </a:solidFill>
                <a:uFillTx/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The presentation is over, </a:t>
            </a:r>
          </a:p>
          <a:p>
            <a:pPr algn="ctr" fontAlgn="auto"/>
            <a:r>
              <a:rPr lang="en-US" altLang="zh-CN" sz="4800" b="1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T</a:t>
            </a:r>
            <a:r>
              <a:rPr lang="en-US" altLang="zh-CN" sz="4800" b="1" dirty="0">
                <a:solidFill>
                  <a:srgbClr val="2F4275"/>
                </a:solidFill>
                <a:uFillTx/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hank you for watching!</a:t>
            </a:r>
            <a:endParaRPr lang="zh-CN" altLang="en-US" sz="4800" b="1" dirty="0">
              <a:solidFill>
                <a:srgbClr val="2F4275"/>
              </a:solidFill>
              <a:uFillTx/>
              <a:latin typeface="Times New Roman" panose="02020603050405020304" pitchFamily="18" charset="0"/>
              <a:ea typeface="汉仪旗黑-55简" panose="00020600040101010101" charset="-128"/>
              <a:cs typeface="Times New Roman" panose="02020603050405020304" pitchFamily="18" charset="0"/>
              <a:sym typeface="汉仪旗黑-55简" panose="00020600040101010101" charset="-128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583872" y="1462813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1702843"/>
            <a:ext cx="805180" cy="61531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92F80EE-8F70-BB09-07E1-4341D17D2E91}"/>
              </a:ext>
            </a:extLst>
          </p:cNvPr>
          <p:cNvGrpSpPr/>
          <p:nvPr/>
        </p:nvGrpSpPr>
        <p:grpSpPr>
          <a:xfrm rot="10800000">
            <a:off x="8569325" y="1031964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" name="箭头: V 形 2">
              <a:extLst>
                <a:ext uri="{FF2B5EF4-FFF2-40B4-BE49-F238E27FC236}">
                  <a16:creationId xmlns:a16="http://schemas.microsoft.com/office/drawing/2014/main" id="{B3FDF6AF-E7E2-3AAB-4595-CCCE2F4A4A4F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箭头: V 形 3">
              <a:extLst>
                <a:ext uri="{FF2B5EF4-FFF2-40B4-BE49-F238E27FC236}">
                  <a16:creationId xmlns:a16="http://schemas.microsoft.com/office/drawing/2014/main" id="{6340491A-4EC2-B378-6EF3-23607877F2D5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A73A91EF-E466-CC54-0729-B9528E8D2DAB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箭头: V 形 5">
              <a:extLst>
                <a:ext uri="{FF2B5EF4-FFF2-40B4-BE49-F238E27FC236}">
                  <a16:creationId xmlns:a16="http://schemas.microsoft.com/office/drawing/2014/main" id="{FDFAB40E-FB73-1418-E479-7F1656B92151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2F42ED-9C18-95BF-36AE-59CE9334CF08}"/>
              </a:ext>
            </a:extLst>
          </p:cNvPr>
          <p:cNvGrpSpPr/>
          <p:nvPr/>
        </p:nvGrpSpPr>
        <p:grpSpPr>
          <a:xfrm rot="10800000">
            <a:off x="9578760" y="1638272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19" name="箭头: V 形 18">
              <a:extLst>
                <a:ext uri="{FF2B5EF4-FFF2-40B4-BE49-F238E27FC236}">
                  <a16:creationId xmlns:a16="http://schemas.microsoft.com/office/drawing/2014/main" id="{1AC2D146-191F-12F4-1D6F-8D8DB1E46DEE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箭头: V 形 19">
              <a:extLst>
                <a:ext uri="{FF2B5EF4-FFF2-40B4-BE49-F238E27FC236}">
                  <a16:creationId xmlns:a16="http://schemas.microsoft.com/office/drawing/2014/main" id="{84E0452B-2F45-4BF1-E700-09B9BBD4B29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EBB417A3-D309-1034-054F-6CAD5BF3E2D5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箭头: V 形 21">
              <a:extLst>
                <a:ext uri="{FF2B5EF4-FFF2-40B4-BE49-F238E27FC236}">
                  <a16:creationId xmlns:a16="http://schemas.microsoft.com/office/drawing/2014/main" id="{9FD1E2C7-4226-E175-67C8-DBABABCD75C4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CBF9A0-DB69-B2EA-5270-057DE6A7C865}"/>
              </a:ext>
            </a:extLst>
          </p:cNvPr>
          <p:cNvGrpSpPr/>
          <p:nvPr/>
        </p:nvGrpSpPr>
        <p:grpSpPr>
          <a:xfrm rot="10800000">
            <a:off x="10308482" y="2306986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24" name="箭头: V 形 23">
              <a:extLst>
                <a:ext uri="{FF2B5EF4-FFF2-40B4-BE49-F238E27FC236}">
                  <a16:creationId xmlns:a16="http://schemas.microsoft.com/office/drawing/2014/main" id="{24DA6FFB-63DD-5EF4-E5F8-E1D5671F5A6B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" name="箭头: V 形 24">
              <a:extLst>
                <a:ext uri="{FF2B5EF4-FFF2-40B4-BE49-F238E27FC236}">
                  <a16:creationId xmlns:a16="http://schemas.microsoft.com/office/drawing/2014/main" id="{1CEA1311-3051-01D5-7C40-52439F15C520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箭头: V 形 25">
              <a:extLst>
                <a:ext uri="{FF2B5EF4-FFF2-40B4-BE49-F238E27FC236}">
                  <a16:creationId xmlns:a16="http://schemas.microsoft.com/office/drawing/2014/main" id="{497E5A72-48D1-D6B9-4105-9F8FBBB21CE0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箭头: V 形 26">
              <a:extLst>
                <a:ext uri="{FF2B5EF4-FFF2-40B4-BE49-F238E27FC236}">
                  <a16:creationId xmlns:a16="http://schemas.microsoft.com/office/drawing/2014/main" id="{8FC6BD4D-8E53-EC17-1665-E8213924F00E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A6045B9-725C-BFD2-A6AD-46881CC9AF9B}"/>
              </a:ext>
            </a:extLst>
          </p:cNvPr>
          <p:cNvGrpSpPr/>
          <p:nvPr/>
        </p:nvGrpSpPr>
        <p:grpSpPr>
          <a:xfrm rot="10800000">
            <a:off x="10343570" y="1041785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29" name="箭头: V 形 28">
              <a:extLst>
                <a:ext uri="{FF2B5EF4-FFF2-40B4-BE49-F238E27FC236}">
                  <a16:creationId xmlns:a16="http://schemas.microsoft.com/office/drawing/2014/main" id="{D8D6D077-35C4-FA98-82C0-94A0A594C91F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" name="箭头: V 形 29">
              <a:extLst>
                <a:ext uri="{FF2B5EF4-FFF2-40B4-BE49-F238E27FC236}">
                  <a16:creationId xmlns:a16="http://schemas.microsoft.com/office/drawing/2014/main" id="{4F7E1780-D865-F3DC-9C1C-E60ADB77D1BE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213863E5-8786-4F55-C216-1871FF78DCB1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44853797-041E-B662-CDBD-BE0914C4A9BB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4F3CFE-3E62-8C5A-8AB7-191E0EC2312F}"/>
              </a:ext>
            </a:extLst>
          </p:cNvPr>
          <p:cNvGrpSpPr/>
          <p:nvPr/>
        </p:nvGrpSpPr>
        <p:grpSpPr>
          <a:xfrm rot="10800000">
            <a:off x="9302217" y="1153467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A2910BBE-ED62-DB05-ECD1-F98F629560F6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9E5ADDF1-07A7-4523-592F-3D6E008C1468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7" name="箭头: V 形 36">
              <a:extLst>
                <a:ext uri="{FF2B5EF4-FFF2-40B4-BE49-F238E27FC236}">
                  <a16:creationId xmlns:a16="http://schemas.microsoft.com/office/drawing/2014/main" id="{E780B367-32DF-4DD1-0D03-04CE62123F42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8" name="箭头: V 形 37">
              <a:extLst>
                <a:ext uri="{FF2B5EF4-FFF2-40B4-BE49-F238E27FC236}">
                  <a16:creationId xmlns:a16="http://schemas.microsoft.com/office/drawing/2014/main" id="{8394D755-0988-D4FF-AE2C-EA6F341CAF6F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C8072599-7C36-E430-C171-AEF2D463E984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106869-118F-C380-93FF-EAC9890524E7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2D516-A756-DCD4-B484-05640C41FEF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A7A3F-66B5-5304-6019-8F965D963571}"/>
              </a:ext>
            </a:extLst>
          </p:cNvPr>
          <p:cNvSpPr/>
          <p:nvPr/>
        </p:nvSpPr>
        <p:spPr>
          <a:xfrm>
            <a:off x="338666" y="1425119"/>
            <a:ext cx="569595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5AA6FC4-BF3D-F1C7-5C60-A06F296F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164154"/>
              </p:ext>
            </p:extLst>
          </p:nvPr>
        </p:nvGraphicFramePr>
        <p:xfrm>
          <a:off x="527716" y="1840652"/>
          <a:ext cx="5303700" cy="353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5C2540-96C5-3D1D-3A24-51EE0DA8461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3A70B8E-F40A-F6C5-820D-97E0BF83C4F4}"/>
              </a:ext>
            </a:extLst>
          </p:cNvPr>
          <p:cNvSpPr txBox="1"/>
          <p:nvPr/>
        </p:nvSpPr>
        <p:spPr>
          <a:xfrm>
            <a:off x="6751307" y="1485695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12" name="文本框 83">
            <a:extLst>
              <a:ext uri="{FF2B5EF4-FFF2-40B4-BE49-F238E27FC236}">
                <a16:creationId xmlns:a16="http://schemas.microsoft.com/office/drawing/2014/main" id="{C8CB3C40-3750-D586-B83D-4D612EDFC2D6}"/>
              </a:ext>
            </a:extLst>
          </p:cNvPr>
          <p:cNvSpPr txBox="1"/>
          <p:nvPr/>
        </p:nvSpPr>
        <p:spPr>
          <a:xfrm>
            <a:off x="6751307" y="2159886"/>
            <a:ext cx="4394199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F0E48D-784A-6B69-8977-23069453A381}"/>
              </a:ext>
            </a:extLst>
          </p:cNvPr>
          <p:cNvCxnSpPr/>
          <p:nvPr/>
        </p:nvCxnSpPr>
        <p:spPr>
          <a:xfrm>
            <a:off x="6808060" y="41050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6C63324-E1EA-0BE0-FAB4-02A3C3308934}"/>
              </a:ext>
            </a:extLst>
          </p:cNvPr>
          <p:cNvSpPr txBox="1"/>
          <p:nvPr/>
        </p:nvSpPr>
        <p:spPr>
          <a:xfrm>
            <a:off x="6728376" y="410508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89A0A3-EB24-3299-0DAC-8ED1B7606618}"/>
              </a:ext>
            </a:extLst>
          </p:cNvPr>
          <p:cNvSpPr txBox="1"/>
          <p:nvPr/>
        </p:nvSpPr>
        <p:spPr>
          <a:xfrm>
            <a:off x="6728375" y="429598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34005E0-E4F1-5067-0D54-10213452BB0F}"/>
              </a:ext>
            </a:extLst>
          </p:cNvPr>
          <p:cNvGrpSpPr/>
          <p:nvPr/>
        </p:nvGrpSpPr>
        <p:grpSpPr>
          <a:xfrm>
            <a:off x="6808060" y="4808198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39D20C8-22BC-0D51-6B3A-F6AB754D1D0D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26826591-E746-A2EE-447F-12A2A86401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DEB1BF8-03FD-FB95-1C59-AB0679A92CEC}"/>
              </a:ext>
            </a:extLst>
          </p:cNvPr>
          <p:cNvSpPr txBox="1"/>
          <p:nvPr/>
        </p:nvSpPr>
        <p:spPr>
          <a:xfrm>
            <a:off x="7686955" y="5208248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7E7C1A25-EDC2-8666-2D8C-3DDC10864695}"/>
              </a:ext>
            </a:extLst>
          </p:cNvPr>
          <p:cNvSpPr txBox="1"/>
          <p:nvPr/>
        </p:nvSpPr>
        <p:spPr>
          <a:xfrm>
            <a:off x="7686955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6520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10172535-9039-1918-8572-B610892E1372}"/>
              </a:ext>
            </a:extLst>
          </p:cNvPr>
          <p:cNvGrpSpPr/>
          <p:nvPr/>
        </p:nvGrpSpPr>
        <p:grpSpPr>
          <a:xfrm>
            <a:off x="9201681" y="4808198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4170B38-98E0-5281-600B-E32C2E28A55B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4A91EB4D-0EB3-B84A-2D13-29A2C985D2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3DF7F654-3431-48AB-A548-4F9D35711BCB}"/>
              </a:ext>
            </a:extLst>
          </p:cNvPr>
          <p:cNvSpPr txBox="1"/>
          <p:nvPr/>
        </p:nvSpPr>
        <p:spPr>
          <a:xfrm>
            <a:off x="10080576" y="5208248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FBE3022-CEE3-890E-BCBD-8D1A228CDA24}"/>
              </a:ext>
            </a:extLst>
          </p:cNvPr>
          <p:cNvSpPr txBox="1"/>
          <p:nvPr/>
        </p:nvSpPr>
        <p:spPr>
          <a:xfrm>
            <a:off x="10080576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55%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D95E5E8-D104-6E47-67C0-3CB2F4D8A811}"/>
              </a:ext>
            </a:extLst>
          </p:cNvPr>
          <p:cNvCxnSpPr>
            <a:cxnSpLocks/>
          </p:cNvCxnSpPr>
          <p:nvPr/>
        </p:nvCxnSpPr>
        <p:spPr>
          <a:xfrm>
            <a:off x="6808060" y="20222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8B2E352-16DD-AA29-BD28-07C39CEBCC3D}"/>
              </a:ext>
            </a:extLst>
          </p:cNvPr>
          <p:cNvCxnSpPr>
            <a:cxnSpLocks/>
          </p:cNvCxnSpPr>
          <p:nvPr/>
        </p:nvCxnSpPr>
        <p:spPr>
          <a:xfrm>
            <a:off x="6808060" y="1344954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7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C312EDF-DB0A-0563-3669-F1545F474097}"/>
              </a:ext>
            </a:extLst>
          </p:cNvPr>
          <p:cNvSpPr/>
          <p:nvPr/>
        </p:nvSpPr>
        <p:spPr>
          <a:xfrm>
            <a:off x="3623732" y="1527300"/>
            <a:ext cx="5029855" cy="4145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004879C0-AFEE-476C-EE7A-32A9BECCF7B3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CB4E98-2E24-94E9-7341-8A8CB33FB1D6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93D6C-1D0D-4EDF-58DC-F4FDEE04F106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36B2160-BADC-0F20-DA23-90B00DD6F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268840"/>
              </p:ext>
            </p:extLst>
          </p:nvPr>
        </p:nvGraphicFramePr>
        <p:xfrm>
          <a:off x="2762037" y="1360652"/>
          <a:ext cx="6692900" cy="446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CD028CE-FAD9-989C-7F1F-78F568AD9A34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61E844-9322-78FA-69BF-A7170F503BCC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84FC76E-2FB5-69A8-3A27-A7BDA118D24F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164A3B-F88C-A1E3-D889-B0C79E117892}"/>
              </a:ext>
            </a:extLst>
          </p:cNvPr>
          <p:cNvCxnSpPr>
            <a:cxnSpLocks/>
          </p:cNvCxnSpPr>
          <p:nvPr/>
        </p:nvCxnSpPr>
        <p:spPr>
          <a:xfrm flipV="1">
            <a:off x="7399867" y="1430867"/>
            <a:ext cx="770466" cy="67317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82">
            <a:extLst>
              <a:ext uri="{FF2B5EF4-FFF2-40B4-BE49-F238E27FC236}">
                <a16:creationId xmlns:a16="http://schemas.microsoft.com/office/drawing/2014/main" id="{4F701369-15C5-BD79-1CB4-D787EA7A1D09}"/>
              </a:ext>
            </a:extLst>
          </p:cNvPr>
          <p:cNvSpPr txBox="1"/>
          <p:nvPr/>
        </p:nvSpPr>
        <p:spPr>
          <a:xfrm>
            <a:off x="8077291" y="1085907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15" name="文本框 83">
            <a:extLst>
              <a:ext uri="{FF2B5EF4-FFF2-40B4-BE49-F238E27FC236}">
                <a16:creationId xmlns:a16="http://schemas.microsoft.com/office/drawing/2014/main" id="{6622DDBF-1444-B52F-5A92-CC2BCBABBD18}"/>
              </a:ext>
            </a:extLst>
          </p:cNvPr>
          <p:cNvSpPr txBox="1"/>
          <p:nvPr/>
        </p:nvSpPr>
        <p:spPr>
          <a:xfrm>
            <a:off x="8340310" y="1604453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DEF4728-DF0B-1CC5-9092-E57F08294B66}"/>
              </a:ext>
            </a:extLst>
          </p:cNvPr>
          <p:cNvGrpSpPr/>
          <p:nvPr/>
        </p:nvGrpSpPr>
        <p:grpSpPr>
          <a:xfrm>
            <a:off x="9057569" y="4769725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2EFF1C7-2566-46E0-76DD-C33C89B39F3E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E355B8D9-4800-917A-5DB5-CD50019611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49247BF-024C-2276-ED64-4334E1263853}"/>
              </a:ext>
            </a:extLst>
          </p:cNvPr>
          <p:cNvSpPr txBox="1"/>
          <p:nvPr/>
        </p:nvSpPr>
        <p:spPr>
          <a:xfrm>
            <a:off x="9936464" y="5169775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F29A4640-7B54-C96A-5269-238AD25C50DB}"/>
              </a:ext>
            </a:extLst>
          </p:cNvPr>
          <p:cNvSpPr txBox="1"/>
          <p:nvPr/>
        </p:nvSpPr>
        <p:spPr>
          <a:xfrm>
            <a:off x="9987027" y="5240946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7730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A080A529-54ED-3655-71CD-E2AD7A5B2FB5}"/>
              </a:ext>
            </a:extLst>
          </p:cNvPr>
          <p:cNvGrpSpPr/>
          <p:nvPr/>
        </p:nvGrpSpPr>
        <p:grpSpPr>
          <a:xfrm>
            <a:off x="9057569" y="3498640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860E2D3-73DC-E289-F284-9AEA9BD85B13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3740C7C6-FBFF-6370-7634-36B02B864E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846A8CD5-27C6-CA2A-236D-CECE2C24CEA0}"/>
              </a:ext>
            </a:extLst>
          </p:cNvPr>
          <p:cNvSpPr txBox="1"/>
          <p:nvPr/>
        </p:nvSpPr>
        <p:spPr>
          <a:xfrm>
            <a:off x="9936464" y="3898690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4E21ED5-C925-7971-185F-C4704CB1B833}"/>
              </a:ext>
            </a:extLst>
          </p:cNvPr>
          <p:cNvSpPr txBox="1"/>
          <p:nvPr/>
        </p:nvSpPr>
        <p:spPr>
          <a:xfrm>
            <a:off x="9936464" y="3466954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C04BB2-0C2B-5081-DCEB-5CA096F7AD3B}"/>
              </a:ext>
            </a:extLst>
          </p:cNvPr>
          <p:cNvSpPr txBox="1"/>
          <p:nvPr/>
        </p:nvSpPr>
        <p:spPr>
          <a:xfrm>
            <a:off x="149737" y="1909028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7AE50B58-9284-D608-31DA-BFF15C756781}"/>
              </a:ext>
            </a:extLst>
          </p:cNvPr>
          <p:cNvSpPr txBox="1"/>
          <p:nvPr/>
        </p:nvSpPr>
        <p:spPr>
          <a:xfrm>
            <a:off x="149738" y="2583219"/>
            <a:ext cx="3717924" cy="200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2A4AAB6-14DD-3BE6-D9BD-6E9FB21E09A1}"/>
              </a:ext>
            </a:extLst>
          </p:cNvPr>
          <p:cNvCxnSpPr>
            <a:cxnSpLocks/>
          </p:cNvCxnSpPr>
          <p:nvPr/>
        </p:nvCxnSpPr>
        <p:spPr>
          <a:xfrm>
            <a:off x="224242" y="4769725"/>
            <a:ext cx="3730510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46C541D-C0C0-A8ED-92CC-AFE77BF2E0BE}"/>
              </a:ext>
            </a:extLst>
          </p:cNvPr>
          <p:cNvSpPr txBox="1"/>
          <p:nvPr/>
        </p:nvSpPr>
        <p:spPr>
          <a:xfrm>
            <a:off x="123206" y="4810059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E52D20-73DE-40CC-C60A-A615D4B70EB1}"/>
              </a:ext>
            </a:extLst>
          </p:cNvPr>
          <p:cNvSpPr txBox="1"/>
          <p:nvPr/>
        </p:nvSpPr>
        <p:spPr>
          <a:xfrm>
            <a:off x="126805" y="505175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A5DFA27-2A6D-E8C9-2E85-9B162C386218}"/>
              </a:ext>
            </a:extLst>
          </p:cNvPr>
          <p:cNvCxnSpPr>
            <a:cxnSpLocks/>
          </p:cNvCxnSpPr>
          <p:nvPr/>
        </p:nvCxnSpPr>
        <p:spPr>
          <a:xfrm>
            <a:off x="206490" y="2445620"/>
            <a:ext cx="3661171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CBFAD11-40A7-DE54-89C4-65DC759BF9E0}"/>
              </a:ext>
            </a:extLst>
          </p:cNvPr>
          <p:cNvCxnSpPr>
            <a:cxnSpLocks/>
          </p:cNvCxnSpPr>
          <p:nvPr/>
        </p:nvCxnSpPr>
        <p:spPr>
          <a:xfrm>
            <a:off x="206490" y="1768287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97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ACFF073-644A-9823-5BEA-1B2C461F3D53}"/>
              </a:ext>
            </a:extLst>
          </p:cNvPr>
          <p:cNvSpPr/>
          <p:nvPr/>
        </p:nvSpPr>
        <p:spPr>
          <a:xfrm>
            <a:off x="3970867" y="-228600"/>
            <a:ext cx="3979332" cy="7594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521BB705-56D0-E7D7-DFFE-DA56144E5E71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CA6AC4-8010-28E6-7024-B9AF11D0F872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C9A8F9-6777-ADAE-F5D0-5B3B5381914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BAA0B0-8E0C-65C5-3A92-2672758F2158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FCEF395-44CC-F590-39F1-633F823041D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A95148-2A4D-75E0-EB93-EF22135C95A0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183306-7F8A-20B9-F397-CF3E8AC889C0}"/>
              </a:ext>
            </a:extLst>
          </p:cNvPr>
          <p:cNvSpPr/>
          <p:nvPr/>
        </p:nvSpPr>
        <p:spPr>
          <a:xfrm>
            <a:off x="4272649" y="-228600"/>
            <a:ext cx="3318925" cy="2345267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B08A19-19D6-ED6A-8C12-C89C8AE2D9AB}"/>
              </a:ext>
            </a:extLst>
          </p:cNvPr>
          <p:cNvSpPr/>
          <p:nvPr/>
        </p:nvSpPr>
        <p:spPr>
          <a:xfrm>
            <a:off x="4272650" y="2311852"/>
            <a:ext cx="3318925" cy="2345267"/>
          </a:xfrm>
          <a:prstGeom prst="rect">
            <a:avLst/>
          </a:prstGeom>
          <a:blipFill>
            <a:blip r:embed="rId3" cstate="screen">
              <a:alphaModFix amt="8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271F87-E638-5D64-D521-2C61FBB69699}"/>
              </a:ext>
            </a:extLst>
          </p:cNvPr>
          <p:cNvSpPr/>
          <p:nvPr/>
        </p:nvSpPr>
        <p:spPr>
          <a:xfrm>
            <a:off x="4272649" y="4928052"/>
            <a:ext cx="3318925" cy="2345267"/>
          </a:xfrm>
          <a:prstGeom prst="rect">
            <a:avLst/>
          </a:prstGeom>
          <a:blipFill>
            <a:blip r:embed="rId4"/>
            <a:tile tx="0" ty="-40005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B7C61-9667-ACA2-6A9C-881BB19FB17F}"/>
              </a:ext>
            </a:extLst>
          </p:cNvPr>
          <p:cNvSpPr txBox="1"/>
          <p:nvPr/>
        </p:nvSpPr>
        <p:spPr>
          <a:xfrm rot="5400000">
            <a:off x="2241014" y="207938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721AB7-7F1A-F69B-A918-DB9A8106DF90}"/>
              </a:ext>
            </a:extLst>
          </p:cNvPr>
          <p:cNvSpPr txBox="1"/>
          <p:nvPr/>
        </p:nvSpPr>
        <p:spPr>
          <a:xfrm rot="5400000">
            <a:off x="6818010" y="5179750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文本框 83">
            <a:extLst>
              <a:ext uri="{FF2B5EF4-FFF2-40B4-BE49-F238E27FC236}">
                <a16:creationId xmlns:a16="http://schemas.microsoft.com/office/drawing/2014/main" id="{38F70633-8D8E-77F1-F47D-C556388FAC3D}"/>
              </a:ext>
            </a:extLst>
          </p:cNvPr>
          <p:cNvSpPr txBox="1"/>
          <p:nvPr/>
        </p:nvSpPr>
        <p:spPr>
          <a:xfrm>
            <a:off x="293214" y="1754971"/>
            <a:ext cx="3044272" cy="227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spc="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FF5501-7E19-AFBC-0939-DE93B5ABDD1F}"/>
              </a:ext>
            </a:extLst>
          </p:cNvPr>
          <p:cNvCxnSpPr>
            <a:cxnSpLocks/>
          </p:cNvCxnSpPr>
          <p:nvPr/>
        </p:nvCxnSpPr>
        <p:spPr>
          <a:xfrm>
            <a:off x="362756" y="1661382"/>
            <a:ext cx="1686177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82">
            <a:extLst>
              <a:ext uri="{FF2B5EF4-FFF2-40B4-BE49-F238E27FC236}">
                <a16:creationId xmlns:a16="http://schemas.microsoft.com/office/drawing/2014/main" id="{A2D4951B-03EA-5CE0-0757-18D1A091FF4B}"/>
              </a:ext>
            </a:extLst>
          </p:cNvPr>
          <p:cNvSpPr txBox="1"/>
          <p:nvPr/>
        </p:nvSpPr>
        <p:spPr>
          <a:xfrm>
            <a:off x="120892" y="112138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22" name="文本框 83">
            <a:extLst>
              <a:ext uri="{FF2B5EF4-FFF2-40B4-BE49-F238E27FC236}">
                <a16:creationId xmlns:a16="http://schemas.microsoft.com/office/drawing/2014/main" id="{35FEE079-F730-04AF-CA13-D0FC005F80DA}"/>
              </a:ext>
            </a:extLst>
          </p:cNvPr>
          <p:cNvSpPr txBox="1"/>
          <p:nvPr/>
        </p:nvSpPr>
        <p:spPr>
          <a:xfrm>
            <a:off x="293214" y="468443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033E04A-E76B-1BDA-135F-C58AD98832E4}"/>
              </a:ext>
            </a:extLst>
          </p:cNvPr>
          <p:cNvCxnSpPr>
            <a:cxnSpLocks/>
          </p:cNvCxnSpPr>
          <p:nvPr/>
        </p:nvCxnSpPr>
        <p:spPr>
          <a:xfrm>
            <a:off x="401511" y="6013249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0E40F69-9CE1-535C-5EC8-CBB6F8CAF32A}"/>
              </a:ext>
            </a:extLst>
          </p:cNvPr>
          <p:cNvSpPr/>
          <p:nvPr/>
        </p:nvSpPr>
        <p:spPr>
          <a:xfrm>
            <a:off x="8496260" y="2311852"/>
            <a:ext cx="3184769" cy="2209348"/>
          </a:xfrm>
          <a:prstGeom prst="roundRect">
            <a:avLst>
              <a:gd name="adj" fmla="val 756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1C693325-95C1-1E00-040F-2931E7004C13}"/>
              </a:ext>
            </a:extLst>
          </p:cNvPr>
          <p:cNvSpPr txBox="1"/>
          <p:nvPr/>
        </p:nvSpPr>
        <p:spPr>
          <a:xfrm>
            <a:off x="8251981" y="153295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AA34179-CD82-1958-8E23-C0671A735592}"/>
              </a:ext>
            </a:extLst>
          </p:cNvPr>
          <p:cNvCxnSpPr>
            <a:cxnSpLocks/>
          </p:cNvCxnSpPr>
          <p:nvPr/>
        </p:nvCxnSpPr>
        <p:spPr>
          <a:xfrm>
            <a:off x="8548730" y="207295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3">
            <a:extLst>
              <a:ext uri="{FF2B5EF4-FFF2-40B4-BE49-F238E27FC236}">
                <a16:creationId xmlns:a16="http://schemas.microsoft.com/office/drawing/2014/main" id="{415DFF0E-5530-7310-EB43-B1BD54DC8E6B}"/>
              </a:ext>
            </a:extLst>
          </p:cNvPr>
          <p:cNvSpPr txBox="1"/>
          <p:nvPr/>
        </p:nvSpPr>
        <p:spPr>
          <a:xfrm>
            <a:off x="8646602" y="2553693"/>
            <a:ext cx="2929487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请在文本框内这里输入您的内容；请在文本框内这里输入您的内容；请在文本框内这里输入您的内容；</a:t>
            </a:r>
            <a:endParaRPr lang="en-US" altLang="zh-CN" sz="1200" spc="13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24E4E138-F565-74FE-85CC-2F92F85EC917}"/>
              </a:ext>
            </a:extLst>
          </p:cNvPr>
          <p:cNvSpPr txBox="1"/>
          <p:nvPr/>
        </p:nvSpPr>
        <p:spPr>
          <a:xfrm>
            <a:off x="8539154" y="4866216"/>
            <a:ext cx="3034427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ED012A9-9887-047E-624D-3F98B3EE3433}"/>
              </a:ext>
            </a:extLst>
          </p:cNvPr>
          <p:cNvCxnSpPr>
            <a:cxnSpLocks/>
          </p:cNvCxnSpPr>
          <p:nvPr/>
        </p:nvCxnSpPr>
        <p:spPr>
          <a:xfrm>
            <a:off x="8646602" y="5722083"/>
            <a:ext cx="1674265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94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FB9B828E-7F56-680F-67EA-19C1947EE68F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F9D54F-C566-1916-45A8-F070A86B5F5C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255C6-3FFA-452F-6F5E-11084482560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30D3C-4D97-B422-82CC-2BAC7C4945E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290F36-49BB-F133-13B2-67587287CC0F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DECD1D-4B93-C555-DAB1-201BCE75570D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D118D2-8701-62F0-E6D3-7336CB466C65}"/>
              </a:ext>
            </a:extLst>
          </p:cNvPr>
          <p:cNvGrpSpPr/>
          <p:nvPr/>
        </p:nvGrpSpPr>
        <p:grpSpPr>
          <a:xfrm>
            <a:off x="4263367" y="1931276"/>
            <a:ext cx="1577685" cy="1576347"/>
            <a:chOff x="4263367" y="1931276"/>
            <a:chExt cx="1577685" cy="157634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B3BF58B-E304-EB04-3021-F8E66CF1481C}"/>
                </a:ext>
              </a:extLst>
            </p:cNvPr>
            <p:cNvSpPr/>
            <p:nvPr/>
          </p:nvSpPr>
          <p:spPr>
            <a:xfrm>
              <a:off x="4263367" y="2009899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77B038A-0E1B-B165-CBD8-12C99BB2419E}"/>
                </a:ext>
              </a:extLst>
            </p:cNvPr>
            <p:cNvGrpSpPr/>
            <p:nvPr/>
          </p:nvGrpSpPr>
          <p:grpSpPr>
            <a:xfrm>
              <a:off x="4343328" y="1931276"/>
              <a:ext cx="1497724" cy="1497724"/>
              <a:chOff x="4190928" y="1931276"/>
              <a:chExt cx="1497724" cy="1497724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202F347-456C-4983-17D2-1C4CDA2DC72B}"/>
                  </a:ext>
                </a:extLst>
              </p:cNvPr>
              <p:cNvSpPr/>
              <p:nvPr/>
            </p:nvSpPr>
            <p:spPr>
              <a:xfrm>
                <a:off x="4190928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6" name="图标">
                <a:extLst>
                  <a:ext uri="{FF2B5EF4-FFF2-40B4-BE49-F238E27FC236}">
                    <a16:creationId xmlns:a16="http://schemas.microsoft.com/office/drawing/2014/main" id="{FC5EA576-9103-CE2E-4C6A-C8322F701B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69790" y="2410138"/>
                <a:ext cx="540000" cy="540000"/>
              </a:xfrm>
              <a:custGeom>
                <a:avLst/>
                <a:gdLst>
                  <a:gd name="T0" fmla="*/ 2937 w 10397"/>
                  <a:gd name="T1" fmla="*/ 1601 h 10397"/>
                  <a:gd name="T2" fmla="*/ 1537 w 10397"/>
                  <a:gd name="T3" fmla="*/ 3001 h 10397"/>
                  <a:gd name="T4" fmla="*/ 2937 w 10397"/>
                  <a:gd name="T5" fmla="*/ 4401 h 10397"/>
                  <a:gd name="T6" fmla="*/ 4337 w 10397"/>
                  <a:gd name="T7" fmla="*/ 3001 h 10397"/>
                  <a:gd name="T8" fmla="*/ 2937 w 10397"/>
                  <a:gd name="T9" fmla="*/ 1601 h 10397"/>
                  <a:gd name="T10" fmla="*/ 2937 w 10397"/>
                  <a:gd name="T11" fmla="*/ 3601 h 10397"/>
                  <a:gd name="T12" fmla="*/ 2337 w 10397"/>
                  <a:gd name="T13" fmla="*/ 3001 h 10397"/>
                  <a:gd name="T14" fmla="*/ 2937 w 10397"/>
                  <a:gd name="T15" fmla="*/ 2401 h 10397"/>
                  <a:gd name="T16" fmla="*/ 3537 w 10397"/>
                  <a:gd name="T17" fmla="*/ 3001 h 10397"/>
                  <a:gd name="T18" fmla="*/ 2937 w 10397"/>
                  <a:gd name="T19" fmla="*/ 3601 h 10397"/>
                  <a:gd name="T20" fmla="*/ 9491 w 10397"/>
                  <a:gd name="T21" fmla="*/ 0 h 10397"/>
                  <a:gd name="T22" fmla="*/ 906 w 10397"/>
                  <a:gd name="T23" fmla="*/ 0 h 10397"/>
                  <a:gd name="T24" fmla="*/ 0 w 10397"/>
                  <a:gd name="T25" fmla="*/ 906 h 10397"/>
                  <a:gd name="T26" fmla="*/ 0 w 10397"/>
                  <a:gd name="T27" fmla="*/ 9491 h 10397"/>
                  <a:gd name="T28" fmla="*/ 906 w 10397"/>
                  <a:gd name="T29" fmla="*/ 10397 h 10397"/>
                  <a:gd name="T30" fmla="*/ 9492 w 10397"/>
                  <a:gd name="T31" fmla="*/ 10397 h 10397"/>
                  <a:gd name="T32" fmla="*/ 10397 w 10397"/>
                  <a:gd name="T33" fmla="*/ 9491 h 10397"/>
                  <a:gd name="T34" fmla="*/ 10397 w 10397"/>
                  <a:gd name="T35" fmla="*/ 906 h 10397"/>
                  <a:gd name="T36" fmla="*/ 9491 w 10397"/>
                  <a:gd name="T37" fmla="*/ 0 h 10397"/>
                  <a:gd name="T38" fmla="*/ 9597 w 10397"/>
                  <a:gd name="T39" fmla="*/ 9492 h 10397"/>
                  <a:gd name="T40" fmla="*/ 9491 w 10397"/>
                  <a:gd name="T41" fmla="*/ 9599 h 10397"/>
                  <a:gd name="T42" fmla="*/ 906 w 10397"/>
                  <a:gd name="T43" fmla="*/ 9599 h 10397"/>
                  <a:gd name="T44" fmla="*/ 800 w 10397"/>
                  <a:gd name="T45" fmla="*/ 9492 h 10397"/>
                  <a:gd name="T46" fmla="*/ 800 w 10397"/>
                  <a:gd name="T47" fmla="*/ 907 h 10397"/>
                  <a:gd name="T48" fmla="*/ 906 w 10397"/>
                  <a:gd name="T49" fmla="*/ 801 h 10397"/>
                  <a:gd name="T50" fmla="*/ 906 w 10397"/>
                  <a:gd name="T51" fmla="*/ 800 h 10397"/>
                  <a:gd name="T52" fmla="*/ 9491 w 10397"/>
                  <a:gd name="T53" fmla="*/ 800 h 10397"/>
                  <a:gd name="T54" fmla="*/ 9597 w 10397"/>
                  <a:gd name="T55" fmla="*/ 906 h 10397"/>
                  <a:gd name="T56" fmla="*/ 9597 w 10397"/>
                  <a:gd name="T57" fmla="*/ 9492 h 10397"/>
                  <a:gd name="T58" fmla="*/ 8397 w 10397"/>
                  <a:gd name="T59" fmla="*/ 7989 h 10397"/>
                  <a:gd name="T60" fmla="*/ 5722 w 10397"/>
                  <a:gd name="T61" fmla="*/ 7989 h 10397"/>
                  <a:gd name="T62" fmla="*/ 5322 w 10397"/>
                  <a:gd name="T63" fmla="*/ 8389 h 10397"/>
                  <a:gd name="T64" fmla="*/ 5722 w 10397"/>
                  <a:gd name="T65" fmla="*/ 8789 h 10397"/>
                  <a:gd name="T66" fmla="*/ 8397 w 10397"/>
                  <a:gd name="T67" fmla="*/ 8789 h 10397"/>
                  <a:gd name="T68" fmla="*/ 8797 w 10397"/>
                  <a:gd name="T69" fmla="*/ 8389 h 10397"/>
                  <a:gd name="T70" fmla="*/ 8397 w 10397"/>
                  <a:gd name="T71" fmla="*/ 7989 h 10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397" h="10397">
                    <a:moveTo>
                      <a:pt x="2937" y="1601"/>
                    </a:moveTo>
                    <a:cubicBezTo>
                      <a:pt x="2165" y="1601"/>
                      <a:pt x="1537" y="2227"/>
                      <a:pt x="1537" y="3001"/>
                    </a:cubicBezTo>
                    <a:cubicBezTo>
                      <a:pt x="1537" y="3775"/>
                      <a:pt x="2164" y="4401"/>
                      <a:pt x="2937" y="4401"/>
                    </a:cubicBezTo>
                    <a:cubicBezTo>
                      <a:pt x="3711" y="4401"/>
                      <a:pt x="4337" y="3775"/>
                      <a:pt x="4337" y="3001"/>
                    </a:cubicBezTo>
                    <a:cubicBezTo>
                      <a:pt x="4337" y="2227"/>
                      <a:pt x="3711" y="1601"/>
                      <a:pt x="2937" y="1601"/>
                    </a:cubicBezTo>
                    <a:close/>
                    <a:moveTo>
                      <a:pt x="2937" y="3601"/>
                    </a:moveTo>
                    <a:cubicBezTo>
                      <a:pt x="2606" y="3601"/>
                      <a:pt x="2337" y="3332"/>
                      <a:pt x="2337" y="3001"/>
                    </a:cubicBezTo>
                    <a:cubicBezTo>
                      <a:pt x="2337" y="2670"/>
                      <a:pt x="2606" y="2401"/>
                      <a:pt x="2937" y="2401"/>
                    </a:cubicBezTo>
                    <a:cubicBezTo>
                      <a:pt x="3269" y="2401"/>
                      <a:pt x="3537" y="2670"/>
                      <a:pt x="3537" y="3001"/>
                    </a:cubicBezTo>
                    <a:cubicBezTo>
                      <a:pt x="3537" y="3332"/>
                      <a:pt x="3269" y="3601"/>
                      <a:pt x="2937" y="3601"/>
                    </a:cubicBezTo>
                    <a:close/>
                    <a:moveTo>
                      <a:pt x="9491" y="0"/>
                    </a:moveTo>
                    <a:lnTo>
                      <a:pt x="906" y="0"/>
                    </a:lnTo>
                    <a:cubicBezTo>
                      <a:pt x="406" y="0"/>
                      <a:pt x="0" y="407"/>
                      <a:pt x="0" y="906"/>
                    </a:cubicBezTo>
                    <a:lnTo>
                      <a:pt x="0" y="9491"/>
                    </a:lnTo>
                    <a:cubicBezTo>
                      <a:pt x="0" y="9991"/>
                      <a:pt x="406" y="10397"/>
                      <a:pt x="906" y="10397"/>
                    </a:cubicBezTo>
                    <a:lnTo>
                      <a:pt x="9492" y="10397"/>
                    </a:lnTo>
                    <a:cubicBezTo>
                      <a:pt x="9991" y="10397"/>
                      <a:pt x="10397" y="9991"/>
                      <a:pt x="10397" y="9491"/>
                    </a:cubicBezTo>
                    <a:lnTo>
                      <a:pt x="10397" y="906"/>
                    </a:lnTo>
                    <a:cubicBezTo>
                      <a:pt x="10397" y="406"/>
                      <a:pt x="9991" y="0"/>
                      <a:pt x="9491" y="0"/>
                    </a:cubicBezTo>
                    <a:close/>
                    <a:moveTo>
                      <a:pt x="9597" y="9492"/>
                    </a:moveTo>
                    <a:cubicBezTo>
                      <a:pt x="9597" y="9550"/>
                      <a:pt x="9549" y="9599"/>
                      <a:pt x="9491" y="9599"/>
                    </a:cubicBezTo>
                    <a:lnTo>
                      <a:pt x="906" y="9599"/>
                    </a:lnTo>
                    <a:cubicBezTo>
                      <a:pt x="849" y="9599"/>
                      <a:pt x="800" y="9550"/>
                      <a:pt x="800" y="9492"/>
                    </a:cubicBezTo>
                    <a:lnTo>
                      <a:pt x="800" y="907"/>
                    </a:lnTo>
                    <a:cubicBezTo>
                      <a:pt x="800" y="850"/>
                      <a:pt x="849" y="801"/>
                      <a:pt x="906" y="801"/>
                    </a:cubicBezTo>
                    <a:lnTo>
                      <a:pt x="906" y="800"/>
                    </a:lnTo>
                    <a:lnTo>
                      <a:pt x="9491" y="800"/>
                    </a:lnTo>
                    <a:cubicBezTo>
                      <a:pt x="9549" y="800"/>
                      <a:pt x="9597" y="849"/>
                      <a:pt x="9597" y="906"/>
                    </a:cubicBezTo>
                    <a:lnTo>
                      <a:pt x="9597" y="9492"/>
                    </a:lnTo>
                    <a:close/>
                    <a:moveTo>
                      <a:pt x="8397" y="7989"/>
                    </a:moveTo>
                    <a:lnTo>
                      <a:pt x="5722" y="7989"/>
                    </a:lnTo>
                    <a:cubicBezTo>
                      <a:pt x="5502" y="7989"/>
                      <a:pt x="5322" y="8169"/>
                      <a:pt x="5322" y="8389"/>
                    </a:cubicBezTo>
                    <a:cubicBezTo>
                      <a:pt x="5322" y="8609"/>
                      <a:pt x="5502" y="8789"/>
                      <a:pt x="5722" y="8789"/>
                    </a:cubicBezTo>
                    <a:lnTo>
                      <a:pt x="8397" y="8789"/>
                    </a:lnTo>
                    <a:cubicBezTo>
                      <a:pt x="8617" y="8789"/>
                      <a:pt x="8797" y="8609"/>
                      <a:pt x="8797" y="8389"/>
                    </a:cubicBezTo>
                    <a:cubicBezTo>
                      <a:pt x="8797" y="8169"/>
                      <a:pt x="8617" y="7989"/>
                      <a:pt x="8397" y="79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32A706-0025-6EDF-1D0B-98CFBF2DBBC4}"/>
              </a:ext>
            </a:extLst>
          </p:cNvPr>
          <p:cNvGrpSpPr/>
          <p:nvPr/>
        </p:nvGrpSpPr>
        <p:grpSpPr>
          <a:xfrm>
            <a:off x="6127612" y="3807677"/>
            <a:ext cx="1581288" cy="1587278"/>
            <a:chOff x="6127612" y="3807677"/>
            <a:chExt cx="1581288" cy="158727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9E3870A-95B7-0FA4-87AD-7F0E306A630E}"/>
                </a:ext>
              </a:extLst>
            </p:cNvPr>
            <p:cNvSpPr/>
            <p:nvPr/>
          </p:nvSpPr>
          <p:spPr>
            <a:xfrm>
              <a:off x="6211176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29E7079-560B-5B52-45FF-DDD7A077ABCF}"/>
                </a:ext>
              </a:extLst>
            </p:cNvPr>
            <p:cNvGrpSpPr/>
            <p:nvPr/>
          </p:nvGrpSpPr>
          <p:grpSpPr>
            <a:xfrm>
              <a:off x="6127612" y="3807677"/>
              <a:ext cx="1497724" cy="1497724"/>
              <a:chOff x="5817552" y="3565635"/>
              <a:chExt cx="1497724" cy="1497724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1CA82C3-F0BD-2478-94BE-6D23F21FCA6F}"/>
                  </a:ext>
                </a:extLst>
              </p:cNvPr>
              <p:cNvSpPr/>
              <p:nvPr/>
            </p:nvSpPr>
            <p:spPr>
              <a:xfrm>
                <a:off x="5817552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1" name="图标">
                <a:extLst>
                  <a:ext uri="{FF2B5EF4-FFF2-40B4-BE49-F238E27FC236}">
                    <a16:creationId xmlns:a16="http://schemas.microsoft.com/office/drawing/2014/main" id="{6B7181AB-835A-99EB-D88E-C43C0106B9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61572" y="4009655"/>
                <a:ext cx="609685" cy="609685"/>
              </a:xfrm>
              <a:custGeom>
                <a:avLst/>
                <a:gdLst>
                  <a:gd name="T0" fmla="*/ 11492 w 12599"/>
                  <a:gd name="T1" fmla="*/ 6299 h 12598"/>
                  <a:gd name="T2" fmla="*/ 6299 w 12599"/>
                  <a:gd name="T3" fmla="*/ 11492 h 12598"/>
                  <a:gd name="T4" fmla="*/ 1107 w 12599"/>
                  <a:gd name="T5" fmla="*/ 6299 h 12598"/>
                  <a:gd name="T6" fmla="*/ 6299 w 12599"/>
                  <a:gd name="T7" fmla="*/ 1106 h 12598"/>
                  <a:gd name="T8" fmla="*/ 11492 w 12599"/>
                  <a:gd name="T9" fmla="*/ 6299 h 12598"/>
                  <a:gd name="T10" fmla="*/ 6299 w 12599"/>
                  <a:gd name="T11" fmla="*/ 0 h 12598"/>
                  <a:gd name="T12" fmla="*/ 0 w 12599"/>
                  <a:gd name="T13" fmla="*/ 6299 h 12598"/>
                  <a:gd name="T14" fmla="*/ 6299 w 12599"/>
                  <a:gd name="T15" fmla="*/ 12598 h 12598"/>
                  <a:gd name="T16" fmla="*/ 12599 w 12599"/>
                  <a:gd name="T17" fmla="*/ 6299 h 12598"/>
                  <a:gd name="T18" fmla="*/ 6299 w 12599"/>
                  <a:gd name="T19" fmla="*/ 0 h 12598"/>
                  <a:gd name="T20" fmla="*/ 6299 w 12599"/>
                  <a:gd name="T21" fmla="*/ 0 h 12598"/>
                  <a:gd name="T22" fmla="*/ 6299 w 12599"/>
                  <a:gd name="T23" fmla="*/ 1586 h 12598"/>
                  <a:gd name="T24" fmla="*/ 6299 w 12599"/>
                  <a:gd name="T25" fmla="*/ 11012 h 12598"/>
                  <a:gd name="T26" fmla="*/ 11013 w 12599"/>
                  <a:gd name="T27" fmla="*/ 6299 h 12598"/>
                  <a:gd name="T28" fmla="*/ 6299 w 12599"/>
                  <a:gd name="T29" fmla="*/ 1586 h 12598"/>
                  <a:gd name="T30" fmla="*/ 6299 w 12599"/>
                  <a:gd name="T31" fmla="*/ 1586 h 1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599" h="12598">
                    <a:moveTo>
                      <a:pt x="11492" y="6299"/>
                    </a:moveTo>
                    <a:cubicBezTo>
                      <a:pt x="11492" y="9167"/>
                      <a:pt x="9167" y="11492"/>
                      <a:pt x="6299" y="11492"/>
                    </a:cubicBezTo>
                    <a:cubicBezTo>
                      <a:pt x="3432" y="11492"/>
                      <a:pt x="1107" y="9167"/>
                      <a:pt x="1107" y="6299"/>
                    </a:cubicBezTo>
                    <a:cubicBezTo>
                      <a:pt x="1107" y="3431"/>
                      <a:pt x="3432" y="1106"/>
                      <a:pt x="6299" y="1106"/>
                    </a:cubicBezTo>
                    <a:cubicBezTo>
                      <a:pt x="9167" y="1106"/>
                      <a:pt x="11492" y="3431"/>
                      <a:pt x="11492" y="6299"/>
                    </a:cubicBezTo>
                    <a:close/>
                    <a:moveTo>
                      <a:pt x="6299" y="0"/>
                    </a:moveTo>
                    <a:cubicBezTo>
                      <a:pt x="2821" y="0"/>
                      <a:pt x="0" y="2820"/>
                      <a:pt x="0" y="6299"/>
                    </a:cubicBezTo>
                    <a:cubicBezTo>
                      <a:pt x="0" y="9778"/>
                      <a:pt x="2821" y="12598"/>
                      <a:pt x="6299" y="12598"/>
                    </a:cubicBezTo>
                    <a:cubicBezTo>
                      <a:pt x="9778" y="12598"/>
                      <a:pt x="12599" y="9778"/>
                      <a:pt x="12599" y="6299"/>
                    </a:cubicBezTo>
                    <a:cubicBezTo>
                      <a:pt x="12599" y="2820"/>
                      <a:pt x="9778" y="0"/>
                      <a:pt x="6299" y="0"/>
                    </a:cubicBezTo>
                    <a:close/>
                    <a:moveTo>
                      <a:pt x="6299" y="0"/>
                    </a:moveTo>
                    <a:close/>
                    <a:moveTo>
                      <a:pt x="6299" y="1586"/>
                    </a:moveTo>
                    <a:lnTo>
                      <a:pt x="6299" y="11012"/>
                    </a:lnTo>
                    <a:cubicBezTo>
                      <a:pt x="8902" y="11012"/>
                      <a:pt x="11013" y="8902"/>
                      <a:pt x="11013" y="6299"/>
                    </a:cubicBezTo>
                    <a:cubicBezTo>
                      <a:pt x="11013" y="3696"/>
                      <a:pt x="8902" y="1586"/>
                      <a:pt x="6299" y="1586"/>
                    </a:cubicBezTo>
                    <a:close/>
                    <a:moveTo>
                      <a:pt x="6299" y="1586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3A082F6-E862-67D2-CC9A-77AF937135BB}"/>
              </a:ext>
            </a:extLst>
          </p:cNvPr>
          <p:cNvGrpSpPr/>
          <p:nvPr/>
        </p:nvGrpSpPr>
        <p:grpSpPr>
          <a:xfrm>
            <a:off x="4251918" y="3807677"/>
            <a:ext cx="1589134" cy="1587278"/>
            <a:chOff x="4251918" y="3807677"/>
            <a:chExt cx="1589134" cy="1587278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FE69D0F-4DF3-5661-FB0A-23E863B0A4A7}"/>
                </a:ext>
              </a:extLst>
            </p:cNvPr>
            <p:cNvSpPr/>
            <p:nvPr/>
          </p:nvSpPr>
          <p:spPr>
            <a:xfrm>
              <a:off x="4251918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6619816-0E42-C2ED-3881-DF059E97D701}"/>
                </a:ext>
              </a:extLst>
            </p:cNvPr>
            <p:cNvGrpSpPr/>
            <p:nvPr/>
          </p:nvGrpSpPr>
          <p:grpSpPr>
            <a:xfrm>
              <a:off x="4343328" y="3807677"/>
              <a:ext cx="1497724" cy="1497724"/>
              <a:chOff x="4190928" y="3565635"/>
              <a:chExt cx="1497724" cy="1497724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0DBEA95-74F8-D2D3-1360-AEA7FF51D6D5}"/>
                  </a:ext>
                </a:extLst>
              </p:cNvPr>
              <p:cNvSpPr/>
              <p:nvPr/>
            </p:nvSpPr>
            <p:spPr>
              <a:xfrm>
                <a:off x="4190928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6" name="图标">
                <a:extLst>
                  <a:ext uri="{FF2B5EF4-FFF2-40B4-BE49-F238E27FC236}">
                    <a16:creationId xmlns:a16="http://schemas.microsoft.com/office/drawing/2014/main" id="{F163E57E-754A-7AEF-664D-3823CF5F7B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44351" y="4009655"/>
                <a:ext cx="590879" cy="609685"/>
              </a:xfrm>
              <a:custGeom>
                <a:avLst/>
                <a:gdLst>
                  <a:gd name="T0" fmla="*/ 40 w 7790"/>
                  <a:gd name="T1" fmla="*/ 0 h 8036"/>
                  <a:gd name="T2" fmla="*/ 3458 w 7790"/>
                  <a:gd name="T3" fmla="*/ 0 h 8036"/>
                  <a:gd name="T4" fmla="*/ 3458 w 7790"/>
                  <a:gd name="T5" fmla="*/ 3418 h 8036"/>
                  <a:gd name="T6" fmla="*/ 40 w 7790"/>
                  <a:gd name="T7" fmla="*/ 3418 h 8036"/>
                  <a:gd name="T8" fmla="*/ 40 w 7790"/>
                  <a:gd name="T9" fmla="*/ 0 h 8036"/>
                  <a:gd name="T10" fmla="*/ 7790 w 7790"/>
                  <a:gd name="T11" fmla="*/ 1695 h 8036"/>
                  <a:gd name="T12" fmla="*/ 6170 w 7790"/>
                  <a:gd name="T13" fmla="*/ 103 h 8036"/>
                  <a:gd name="T14" fmla="*/ 4577 w 7790"/>
                  <a:gd name="T15" fmla="*/ 1723 h 8036"/>
                  <a:gd name="T16" fmla="*/ 6198 w 7790"/>
                  <a:gd name="T17" fmla="*/ 3316 h 8036"/>
                  <a:gd name="T18" fmla="*/ 7790 w 7790"/>
                  <a:gd name="T19" fmla="*/ 1695 h 8036"/>
                  <a:gd name="T20" fmla="*/ 0 w 7790"/>
                  <a:gd name="T21" fmla="*/ 4618 h 8036"/>
                  <a:gd name="T22" fmla="*/ 3417 w 7790"/>
                  <a:gd name="T23" fmla="*/ 4618 h 8036"/>
                  <a:gd name="T24" fmla="*/ 3417 w 7790"/>
                  <a:gd name="T25" fmla="*/ 8036 h 8036"/>
                  <a:gd name="T26" fmla="*/ 0 w 7790"/>
                  <a:gd name="T27" fmla="*/ 8036 h 8036"/>
                  <a:gd name="T28" fmla="*/ 0 w 7790"/>
                  <a:gd name="T29" fmla="*/ 4618 h 8036"/>
                  <a:gd name="T30" fmla="*/ 4353 w 7790"/>
                  <a:gd name="T31" fmla="*/ 4618 h 8036"/>
                  <a:gd name="T32" fmla="*/ 7770 w 7790"/>
                  <a:gd name="T33" fmla="*/ 4618 h 8036"/>
                  <a:gd name="T34" fmla="*/ 7770 w 7790"/>
                  <a:gd name="T35" fmla="*/ 8036 h 8036"/>
                  <a:gd name="T36" fmla="*/ 4353 w 7790"/>
                  <a:gd name="T37" fmla="*/ 8036 h 8036"/>
                  <a:gd name="T38" fmla="*/ 4353 w 7790"/>
                  <a:gd name="T39" fmla="*/ 4618 h 8036"/>
                  <a:gd name="T40" fmla="*/ 4353 w 7790"/>
                  <a:gd name="T41" fmla="*/ 4618 h 8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90" h="8036">
                    <a:moveTo>
                      <a:pt x="40" y="0"/>
                    </a:moveTo>
                    <a:lnTo>
                      <a:pt x="3458" y="0"/>
                    </a:lnTo>
                    <a:lnTo>
                      <a:pt x="3458" y="3418"/>
                    </a:lnTo>
                    <a:lnTo>
                      <a:pt x="40" y="3418"/>
                    </a:lnTo>
                    <a:lnTo>
                      <a:pt x="40" y="0"/>
                    </a:lnTo>
                    <a:close/>
                    <a:moveTo>
                      <a:pt x="7790" y="1695"/>
                    </a:moveTo>
                    <a:lnTo>
                      <a:pt x="6170" y="103"/>
                    </a:lnTo>
                    <a:lnTo>
                      <a:pt x="4577" y="1723"/>
                    </a:lnTo>
                    <a:lnTo>
                      <a:pt x="6198" y="3316"/>
                    </a:lnTo>
                    <a:lnTo>
                      <a:pt x="7790" y="1695"/>
                    </a:lnTo>
                    <a:close/>
                    <a:moveTo>
                      <a:pt x="0" y="4618"/>
                    </a:moveTo>
                    <a:lnTo>
                      <a:pt x="3417" y="4618"/>
                    </a:lnTo>
                    <a:lnTo>
                      <a:pt x="3417" y="8036"/>
                    </a:lnTo>
                    <a:lnTo>
                      <a:pt x="0" y="8036"/>
                    </a:lnTo>
                    <a:lnTo>
                      <a:pt x="0" y="4618"/>
                    </a:lnTo>
                    <a:close/>
                    <a:moveTo>
                      <a:pt x="4353" y="4618"/>
                    </a:moveTo>
                    <a:lnTo>
                      <a:pt x="7770" y="4618"/>
                    </a:lnTo>
                    <a:lnTo>
                      <a:pt x="7770" y="8036"/>
                    </a:lnTo>
                    <a:lnTo>
                      <a:pt x="4353" y="8036"/>
                    </a:lnTo>
                    <a:lnTo>
                      <a:pt x="4353" y="4618"/>
                    </a:lnTo>
                    <a:close/>
                    <a:moveTo>
                      <a:pt x="4353" y="4618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CC0A04-CBAE-807E-3DBB-B788491AE95D}"/>
              </a:ext>
            </a:extLst>
          </p:cNvPr>
          <p:cNvGrpSpPr/>
          <p:nvPr/>
        </p:nvGrpSpPr>
        <p:grpSpPr>
          <a:xfrm>
            <a:off x="6127612" y="1931276"/>
            <a:ext cx="1585418" cy="1576068"/>
            <a:chOff x="6127612" y="1931276"/>
            <a:chExt cx="1585418" cy="1576068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B223F87-A343-5107-5EB8-19C0A78D8D25}"/>
                </a:ext>
              </a:extLst>
            </p:cNvPr>
            <p:cNvSpPr/>
            <p:nvPr/>
          </p:nvSpPr>
          <p:spPr>
            <a:xfrm>
              <a:off x="6215306" y="2009620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F4B5EC8-3994-5701-0D5E-122B9A78831D}"/>
                </a:ext>
              </a:extLst>
            </p:cNvPr>
            <p:cNvGrpSpPr/>
            <p:nvPr/>
          </p:nvGrpSpPr>
          <p:grpSpPr>
            <a:xfrm>
              <a:off x="6127612" y="1931276"/>
              <a:ext cx="1497724" cy="1497724"/>
              <a:chOff x="5817552" y="1931276"/>
              <a:chExt cx="1497724" cy="1497724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64EC44D4-66AA-BF13-CC2C-795381788677}"/>
                  </a:ext>
                </a:extLst>
              </p:cNvPr>
              <p:cNvSpPr/>
              <p:nvPr/>
            </p:nvSpPr>
            <p:spPr>
              <a:xfrm>
                <a:off x="5817552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1" name="图标">
                <a:extLst>
                  <a:ext uri="{FF2B5EF4-FFF2-40B4-BE49-F238E27FC236}">
                    <a16:creationId xmlns:a16="http://schemas.microsoft.com/office/drawing/2014/main" id="{86D59595-0E99-7DA3-4D1F-B161C56C2D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96414" y="2432646"/>
                <a:ext cx="540000" cy="494985"/>
              </a:xfrm>
              <a:custGeom>
                <a:avLst/>
                <a:gdLst>
                  <a:gd name="T0" fmla="*/ 11200 w 11520"/>
                  <a:gd name="T1" fmla="*/ 0 h 10560"/>
                  <a:gd name="T2" fmla="*/ 320 w 11520"/>
                  <a:gd name="T3" fmla="*/ 0 h 10560"/>
                  <a:gd name="T4" fmla="*/ 0 w 11520"/>
                  <a:gd name="T5" fmla="*/ 320 h 10560"/>
                  <a:gd name="T6" fmla="*/ 0 w 11520"/>
                  <a:gd name="T7" fmla="*/ 8320 h 10560"/>
                  <a:gd name="T8" fmla="*/ 320 w 11520"/>
                  <a:gd name="T9" fmla="*/ 8640 h 10560"/>
                  <a:gd name="T10" fmla="*/ 4480 w 11520"/>
                  <a:gd name="T11" fmla="*/ 8640 h 10560"/>
                  <a:gd name="T12" fmla="*/ 4480 w 11520"/>
                  <a:gd name="T13" fmla="*/ 9920 h 10560"/>
                  <a:gd name="T14" fmla="*/ 2240 w 11520"/>
                  <a:gd name="T15" fmla="*/ 9920 h 10560"/>
                  <a:gd name="T16" fmla="*/ 1920 w 11520"/>
                  <a:gd name="T17" fmla="*/ 10240 h 10560"/>
                  <a:gd name="T18" fmla="*/ 2240 w 11520"/>
                  <a:gd name="T19" fmla="*/ 10560 h 10560"/>
                  <a:gd name="T20" fmla="*/ 9280 w 11520"/>
                  <a:gd name="T21" fmla="*/ 10560 h 10560"/>
                  <a:gd name="T22" fmla="*/ 9600 w 11520"/>
                  <a:gd name="T23" fmla="*/ 10240 h 10560"/>
                  <a:gd name="T24" fmla="*/ 9280 w 11520"/>
                  <a:gd name="T25" fmla="*/ 9920 h 10560"/>
                  <a:gd name="T26" fmla="*/ 7040 w 11520"/>
                  <a:gd name="T27" fmla="*/ 9920 h 10560"/>
                  <a:gd name="T28" fmla="*/ 7040 w 11520"/>
                  <a:gd name="T29" fmla="*/ 8640 h 10560"/>
                  <a:gd name="T30" fmla="*/ 11200 w 11520"/>
                  <a:gd name="T31" fmla="*/ 8640 h 10560"/>
                  <a:gd name="T32" fmla="*/ 11520 w 11520"/>
                  <a:gd name="T33" fmla="*/ 8320 h 10560"/>
                  <a:gd name="T34" fmla="*/ 11520 w 11520"/>
                  <a:gd name="T35" fmla="*/ 320 h 10560"/>
                  <a:gd name="T36" fmla="*/ 11200 w 11520"/>
                  <a:gd name="T37" fmla="*/ 0 h 10560"/>
                  <a:gd name="T38" fmla="*/ 10880 w 11520"/>
                  <a:gd name="T39" fmla="*/ 640 h 10560"/>
                  <a:gd name="T40" fmla="*/ 10880 w 11520"/>
                  <a:gd name="T41" fmla="*/ 6080 h 10560"/>
                  <a:gd name="T42" fmla="*/ 640 w 11520"/>
                  <a:gd name="T43" fmla="*/ 6080 h 10560"/>
                  <a:gd name="T44" fmla="*/ 640 w 11520"/>
                  <a:gd name="T45" fmla="*/ 640 h 10560"/>
                  <a:gd name="T46" fmla="*/ 10880 w 11520"/>
                  <a:gd name="T47" fmla="*/ 640 h 10560"/>
                  <a:gd name="T48" fmla="*/ 6400 w 11520"/>
                  <a:gd name="T49" fmla="*/ 9920 h 10560"/>
                  <a:gd name="T50" fmla="*/ 5120 w 11520"/>
                  <a:gd name="T51" fmla="*/ 9920 h 10560"/>
                  <a:gd name="T52" fmla="*/ 5120 w 11520"/>
                  <a:gd name="T53" fmla="*/ 8640 h 10560"/>
                  <a:gd name="T54" fmla="*/ 6400 w 11520"/>
                  <a:gd name="T55" fmla="*/ 8640 h 10560"/>
                  <a:gd name="T56" fmla="*/ 6400 w 11520"/>
                  <a:gd name="T57" fmla="*/ 9920 h 10560"/>
                  <a:gd name="T58" fmla="*/ 640 w 11520"/>
                  <a:gd name="T59" fmla="*/ 8000 h 10560"/>
                  <a:gd name="T60" fmla="*/ 640 w 11520"/>
                  <a:gd name="T61" fmla="*/ 6720 h 10560"/>
                  <a:gd name="T62" fmla="*/ 10880 w 11520"/>
                  <a:gd name="T63" fmla="*/ 6720 h 10560"/>
                  <a:gd name="T64" fmla="*/ 10880 w 11520"/>
                  <a:gd name="T65" fmla="*/ 8000 h 10560"/>
                  <a:gd name="T66" fmla="*/ 640 w 11520"/>
                  <a:gd name="T67" fmla="*/ 8000 h 10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520" h="10560">
                    <a:moveTo>
                      <a:pt x="11200" y="0"/>
                    </a:moveTo>
                    <a:lnTo>
                      <a:pt x="320" y="0"/>
                    </a:lnTo>
                    <a:cubicBezTo>
                      <a:pt x="128" y="0"/>
                      <a:pt x="0" y="128"/>
                      <a:pt x="0" y="320"/>
                    </a:cubicBezTo>
                    <a:lnTo>
                      <a:pt x="0" y="8320"/>
                    </a:lnTo>
                    <a:cubicBezTo>
                      <a:pt x="0" y="8512"/>
                      <a:pt x="128" y="8640"/>
                      <a:pt x="320" y="8640"/>
                    </a:cubicBezTo>
                    <a:lnTo>
                      <a:pt x="4480" y="8640"/>
                    </a:lnTo>
                    <a:lnTo>
                      <a:pt x="4480" y="9920"/>
                    </a:lnTo>
                    <a:lnTo>
                      <a:pt x="2240" y="9920"/>
                    </a:lnTo>
                    <a:cubicBezTo>
                      <a:pt x="2080" y="9920"/>
                      <a:pt x="1920" y="10080"/>
                      <a:pt x="1920" y="10240"/>
                    </a:cubicBezTo>
                    <a:cubicBezTo>
                      <a:pt x="1920" y="10400"/>
                      <a:pt x="2080" y="10560"/>
                      <a:pt x="2240" y="10560"/>
                    </a:cubicBezTo>
                    <a:lnTo>
                      <a:pt x="9280" y="10560"/>
                    </a:lnTo>
                    <a:cubicBezTo>
                      <a:pt x="9440" y="10560"/>
                      <a:pt x="9600" y="10400"/>
                      <a:pt x="9600" y="10240"/>
                    </a:cubicBezTo>
                    <a:cubicBezTo>
                      <a:pt x="9600" y="10080"/>
                      <a:pt x="9440" y="9920"/>
                      <a:pt x="9280" y="9920"/>
                    </a:cubicBezTo>
                    <a:lnTo>
                      <a:pt x="7040" y="9920"/>
                    </a:lnTo>
                    <a:lnTo>
                      <a:pt x="7040" y="8640"/>
                    </a:lnTo>
                    <a:lnTo>
                      <a:pt x="11200" y="8640"/>
                    </a:lnTo>
                    <a:cubicBezTo>
                      <a:pt x="11392" y="8640"/>
                      <a:pt x="11520" y="8512"/>
                      <a:pt x="11520" y="8320"/>
                    </a:cubicBezTo>
                    <a:lnTo>
                      <a:pt x="11520" y="320"/>
                    </a:lnTo>
                    <a:cubicBezTo>
                      <a:pt x="11520" y="128"/>
                      <a:pt x="11392" y="0"/>
                      <a:pt x="11200" y="0"/>
                    </a:cubicBezTo>
                    <a:close/>
                    <a:moveTo>
                      <a:pt x="10880" y="640"/>
                    </a:moveTo>
                    <a:lnTo>
                      <a:pt x="10880" y="6080"/>
                    </a:lnTo>
                    <a:lnTo>
                      <a:pt x="640" y="6080"/>
                    </a:lnTo>
                    <a:lnTo>
                      <a:pt x="640" y="640"/>
                    </a:lnTo>
                    <a:lnTo>
                      <a:pt x="10880" y="640"/>
                    </a:lnTo>
                    <a:close/>
                    <a:moveTo>
                      <a:pt x="6400" y="9920"/>
                    </a:moveTo>
                    <a:lnTo>
                      <a:pt x="5120" y="9920"/>
                    </a:lnTo>
                    <a:lnTo>
                      <a:pt x="5120" y="8640"/>
                    </a:lnTo>
                    <a:lnTo>
                      <a:pt x="6400" y="8640"/>
                    </a:lnTo>
                    <a:lnTo>
                      <a:pt x="6400" y="9920"/>
                    </a:lnTo>
                    <a:close/>
                    <a:moveTo>
                      <a:pt x="640" y="8000"/>
                    </a:moveTo>
                    <a:lnTo>
                      <a:pt x="640" y="6720"/>
                    </a:lnTo>
                    <a:lnTo>
                      <a:pt x="10880" y="6720"/>
                    </a:lnTo>
                    <a:lnTo>
                      <a:pt x="10880" y="8000"/>
                    </a:lnTo>
                    <a:lnTo>
                      <a:pt x="640" y="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6B5DAB51-6941-DC88-9BA7-359C27681315}"/>
              </a:ext>
            </a:extLst>
          </p:cNvPr>
          <p:cNvSpPr/>
          <p:nvPr/>
        </p:nvSpPr>
        <p:spPr>
          <a:xfrm>
            <a:off x="756933" y="1537083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82">
            <a:extLst>
              <a:ext uri="{FF2B5EF4-FFF2-40B4-BE49-F238E27FC236}">
                <a16:creationId xmlns:a16="http://schemas.microsoft.com/office/drawing/2014/main" id="{B09E0ADE-6154-D74A-4EE6-C13F17FE64C8}"/>
              </a:ext>
            </a:extLst>
          </p:cNvPr>
          <p:cNvSpPr txBox="1"/>
          <p:nvPr/>
        </p:nvSpPr>
        <p:spPr>
          <a:xfrm>
            <a:off x="1026483" y="145630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4" name="文本框 83">
            <a:extLst>
              <a:ext uri="{FF2B5EF4-FFF2-40B4-BE49-F238E27FC236}">
                <a16:creationId xmlns:a16="http://schemas.microsoft.com/office/drawing/2014/main" id="{9FDB06FC-8472-71EA-0D28-B16D7470CC1E}"/>
              </a:ext>
            </a:extLst>
          </p:cNvPr>
          <p:cNvSpPr txBox="1"/>
          <p:nvPr/>
        </p:nvSpPr>
        <p:spPr>
          <a:xfrm>
            <a:off x="122894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CA7DEFD-506D-C8CD-A9DD-9E8DD2096D07}"/>
              </a:ext>
            </a:extLst>
          </p:cNvPr>
          <p:cNvCxnSpPr>
            <a:cxnSpLocks/>
          </p:cNvCxnSpPr>
          <p:nvPr/>
        </p:nvCxnSpPr>
        <p:spPr>
          <a:xfrm>
            <a:off x="1326663" y="200962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1604F41-219C-BC61-4E09-603DA35D238B}"/>
              </a:ext>
            </a:extLst>
          </p:cNvPr>
          <p:cNvSpPr/>
          <p:nvPr/>
        </p:nvSpPr>
        <p:spPr>
          <a:xfrm>
            <a:off x="689359" y="3666067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82">
            <a:extLst>
              <a:ext uri="{FF2B5EF4-FFF2-40B4-BE49-F238E27FC236}">
                <a16:creationId xmlns:a16="http://schemas.microsoft.com/office/drawing/2014/main" id="{3726BA2D-977F-0C96-4B0A-567EFDBB2F8D}"/>
              </a:ext>
            </a:extLst>
          </p:cNvPr>
          <p:cNvSpPr txBox="1"/>
          <p:nvPr/>
        </p:nvSpPr>
        <p:spPr>
          <a:xfrm>
            <a:off x="958909" y="3585286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8" name="文本框 83">
            <a:extLst>
              <a:ext uri="{FF2B5EF4-FFF2-40B4-BE49-F238E27FC236}">
                <a16:creationId xmlns:a16="http://schemas.microsoft.com/office/drawing/2014/main" id="{BD308DAE-6117-B86A-1F5F-35C6D5CA44FA}"/>
              </a:ext>
            </a:extLst>
          </p:cNvPr>
          <p:cNvSpPr txBox="1"/>
          <p:nvPr/>
        </p:nvSpPr>
        <p:spPr>
          <a:xfrm>
            <a:off x="1161366" y="4223288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BBF3A41-84C7-21FC-169A-F73D8C50C29D}"/>
              </a:ext>
            </a:extLst>
          </p:cNvPr>
          <p:cNvCxnSpPr>
            <a:cxnSpLocks/>
          </p:cNvCxnSpPr>
          <p:nvPr/>
        </p:nvCxnSpPr>
        <p:spPr>
          <a:xfrm>
            <a:off x="1259089" y="4138604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DB09BDC4-D97E-CD05-AB3F-8DD7EBE1BC1C}"/>
              </a:ext>
            </a:extLst>
          </p:cNvPr>
          <p:cNvSpPr/>
          <p:nvPr/>
        </p:nvSpPr>
        <p:spPr>
          <a:xfrm>
            <a:off x="10925518" y="150940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文本框 82">
            <a:extLst>
              <a:ext uri="{FF2B5EF4-FFF2-40B4-BE49-F238E27FC236}">
                <a16:creationId xmlns:a16="http://schemas.microsoft.com/office/drawing/2014/main" id="{12E94D99-0C21-A4A8-FA2B-7F9C8D84EB3C}"/>
              </a:ext>
            </a:extLst>
          </p:cNvPr>
          <p:cNvSpPr txBox="1"/>
          <p:nvPr/>
        </p:nvSpPr>
        <p:spPr>
          <a:xfrm>
            <a:off x="9391729" y="146962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2" name="文本框 83">
            <a:extLst>
              <a:ext uri="{FF2B5EF4-FFF2-40B4-BE49-F238E27FC236}">
                <a16:creationId xmlns:a16="http://schemas.microsoft.com/office/drawing/2014/main" id="{7420E432-1054-B45F-39EF-6B826840D3C6}"/>
              </a:ext>
            </a:extLst>
          </p:cNvPr>
          <p:cNvSpPr txBox="1"/>
          <p:nvPr/>
        </p:nvSpPr>
        <p:spPr>
          <a:xfrm>
            <a:off x="799959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C456DAB-903A-4E84-7B4A-8E0510464AFB}"/>
              </a:ext>
            </a:extLst>
          </p:cNvPr>
          <p:cNvCxnSpPr>
            <a:cxnSpLocks/>
          </p:cNvCxnSpPr>
          <p:nvPr/>
        </p:nvCxnSpPr>
        <p:spPr>
          <a:xfrm>
            <a:off x="9204899" y="199630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873B97F7-0FC9-6B47-A5B7-C890A432FDB2}"/>
              </a:ext>
            </a:extLst>
          </p:cNvPr>
          <p:cNvSpPr/>
          <p:nvPr/>
        </p:nvSpPr>
        <p:spPr>
          <a:xfrm>
            <a:off x="10995284" y="359202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文本框 82">
            <a:extLst>
              <a:ext uri="{FF2B5EF4-FFF2-40B4-BE49-F238E27FC236}">
                <a16:creationId xmlns:a16="http://schemas.microsoft.com/office/drawing/2014/main" id="{BBFB370F-60A3-FB86-8053-94DF98857307}"/>
              </a:ext>
            </a:extLst>
          </p:cNvPr>
          <p:cNvSpPr txBox="1"/>
          <p:nvPr/>
        </p:nvSpPr>
        <p:spPr>
          <a:xfrm>
            <a:off x="9461495" y="355224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6" name="文本框 83">
            <a:extLst>
              <a:ext uri="{FF2B5EF4-FFF2-40B4-BE49-F238E27FC236}">
                <a16:creationId xmlns:a16="http://schemas.microsoft.com/office/drawing/2014/main" id="{3B0C36EB-0B8D-C769-637B-629E9E524DF9}"/>
              </a:ext>
            </a:extLst>
          </p:cNvPr>
          <p:cNvSpPr txBox="1"/>
          <p:nvPr/>
        </p:nvSpPr>
        <p:spPr>
          <a:xfrm>
            <a:off x="8069356" y="417692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9EE84F0-8828-06C1-978E-D2F2222CF330}"/>
              </a:ext>
            </a:extLst>
          </p:cNvPr>
          <p:cNvCxnSpPr>
            <a:cxnSpLocks/>
          </p:cNvCxnSpPr>
          <p:nvPr/>
        </p:nvCxnSpPr>
        <p:spPr>
          <a:xfrm>
            <a:off x="9274665" y="407892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7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0767863E-835A-AC88-582E-A7637F298E18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60A066-117F-54B0-C57B-BB3DB20013F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D5A063-6C78-CBD5-1871-E0651AD683A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CB8D80-7A41-11D7-F3F4-5960D024C15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B4433A3-9C51-5DDC-22EC-28D90E6EA477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50ED8EB-BBB5-E01C-DD07-BDFCA7E2E753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33FEACD-A37E-0DD1-D482-ECD7CE8FEADD}"/>
              </a:ext>
            </a:extLst>
          </p:cNvPr>
          <p:cNvCxnSpPr/>
          <p:nvPr/>
        </p:nvCxnSpPr>
        <p:spPr>
          <a:xfrm>
            <a:off x="0" y="367665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D86EDE-8069-9987-25AA-62B736357945}"/>
              </a:ext>
            </a:extLst>
          </p:cNvPr>
          <p:cNvGrpSpPr/>
          <p:nvPr/>
        </p:nvGrpSpPr>
        <p:grpSpPr>
          <a:xfrm>
            <a:off x="876363" y="2875800"/>
            <a:ext cx="1293776" cy="1293776"/>
            <a:chOff x="876363" y="2628153"/>
            <a:chExt cx="1293776" cy="1293776"/>
          </a:xfrm>
        </p:grpSpPr>
        <p:sp>
          <p:nvSpPr>
            <p:cNvPr id="12" name="泪滴形 11">
              <a:extLst>
                <a:ext uri="{FF2B5EF4-FFF2-40B4-BE49-F238E27FC236}">
                  <a16:creationId xmlns:a16="http://schemas.microsoft.com/office/drawing/2014/main" id="{E1FA10C4-572B-AE0B-C9E1-4A9AD7AE07D6}"/>
                </a:ext>
              </a:extLst>
            </p:cNvPr>
            <p:cNvSpPr/>
            <p:nvPr/>
          </p:nvSpPr>
          <p:spPr>
            <a:xfrm rot="8090391">
              <a:off x="876363" y="2628153"/>
              <a:ext cx="1293776" cy="1293776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C197BA1-BABA-C600-43E6-B58F10D07797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881CA69-26C6-BDB7-81D8-3C8767BC919C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5" name="图标">
                <a:extLst>
                  <a:ext uri="{FF2B5EF4-FFF2-40B4-BE49-F238E27FC236}">
                    <a16:creationId xmlns:a16="http://schemas.microsoft.com/office/drawing/2014/main" id="{3174E83D-6236-B80B-289D-13061AF763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41"/>
                <a:ext cx="396000" cy="396000"/>
              </a:xfrm>
              <a:custGeom>
                <a:avLst/>
                <a:gdLst>
                  <a:gd name="T0" fmla="*/ 8814 w 10074"/>
                  <a:gd name="T1" fmla="*/ 10073 h 10073"/>
                  <a:gd name="T2" fmla="*/ 1259 w 10074"/>
                  <a:gd name="T3" fmla="*/ 10073 h 10073"/>
                  <a:gd name="T4" fmla="*/ 0 w 10074"/>
                  <a:gd name="T5" fmla="*/ 8815 h 10073"/>
                  <a:gd name="T6" fmla="*/ 0 w 10074"/>
                  <a:gd name="T7" fmla="*/ 1258 h 10073"/>
                  <a:gd name="T8" fmla="*/ 1259 w 10074"/>
                  <a:gd name="T9" fmla="*/ 0 h 10073"/>
                  <a:gd name="T10" fmla="*/ 8815 w 10074"/>
                  <a:gd name="T11" fmla="*/ 0 h 10073"/>
                  <a:gd name="T12" fmla="*/ 10074 w 10074"/>
                  <a:gd name="T13" fmla="*/ 1258 h 10073"/>
                  <a:gd name="T14" fmla="*/ 10074 w 10074"/>
                  <a:gd name="T15" fmla="*/ 8815 h 10073"/>
                  <a:gd name="T16" fmla="*/ 8814 w 10074"/>
                  <a:gd name="T17" fmla="*/ 10073 h 10073"/>
                  <a:gd name="T18" fmla="*/ 1259 w 10074"/>
                  <a:gd name="T19" fmla="*/ 628 h 10073"/>
                  <a:gd name="T20" fmla="*/ 629 w 10074"/>
                  <a:gd name="T21" fmla="*/ 1258 h 10073"/>
                  <a:gd name="T22" fmla="*/ 629 w 10074"/>
                  <a:gd name="T23" fmla="*/ 8815 h 10073"/>
                  <a:gd name="T24" fmla="*/ 1259 w 10074"/>
                  <a:gd name="T25" fmla="*/ 9445 h 10073"/>
                  <a:gd name="T26" fmla="*/ 8815 w 10074"/>
                  <a:gd name="T27" fmla="*/ 9445 h 10073"/>
                  <a:gd name="T28" fmla="*/ 9445 w 10074"/>
                  <a:gd name="T29" fmla="*/ 8815 h 10073"/>
                  <a:gd name="T30" fmla="*/ 9445 w 10074"/>
                  <a:gd name="T31" fmla="*/ 1258 h 10073"/>
                  <a:gd name="T32" fmla="*/ 8815 w 10074"/>
                  <a:gd name="T33" fmla="*/ 628 h 10073"/>
                  <a:gd name="T34" fmla="*/ 1259 w 10074"/>
                  <a:gd name="T35" fmla="*/ 628 h 10073"/>
                  <a:gd name="T36" fmla="*/ 1259 w 10074"/>
                  <a:gd name="T37" fmla="*/ 628 h 10073"/>
                  <a:gd name="T38" fmla="*/ 7555 w 10074"/>
                  <a:gd name="T39" fmla="*/ 5351 h 10073"/>
                  <a:gd name="T40" fmla="*/ 2518 w 10074"/>
                  <a:gd name="T41" fmla="*/ 5351 h 10073"/>
                  <a:gd name="T42" fmla="*/ 2203 w 10074"/>
                  <a:gd name="T43" fmla="*/ 5036 h 10073"/>
                  <a:gd name="T44" fmla="*/ 2518 w 10074"/>
                  <a:gd name="T45" fmla="*/ 4721 h 10073"/>
                  <a:gd name="T46" fmla="*/ 7555 w 10074"/>
                  <a:gd name="T47" fmla="*/ 4721 h 10073"/>
                  <a:gd name="T48" fmla="*/ 7870 w 10074"/>
                  <a:gd name="T49" fmla="*/ 5036 h 10073"/>
                  <a:gd name="T50" fmla="*/ 7555 w 10074"/>
                  <a:gd name="T51" fmla="*/ 5351 h 10073"/>
                  <a:gd name="T52" fmla="*/ 7555 w 10074"/>
                  <a:gd name="T53" fmla="*/ 5351 h 10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74" h="10073">
                    <a:moveTo>
                      <a:pt x="8814" y="10073"/>
                    </a:moveTo>
                    <a:lnTo>
                      <a:pt x="1259" y="10073"/>
                    </a:lnTo>
                    <a:cubicBezTo>
                      <a:pt x="567" y="10073"/>
                      <a:pt x="0" y="9507"/>
                      <a:pt x="0" y="8815"/>
                    </a:cubicBezTo>
                    <a:lnTo>
                      <a:pt x="0" y="1258"/>
                    </a:lnTo>
                    <a:cubicBezTo>
                      <a:pt x="0" y="566"/>
                      <a:pt x="567" y="0"/>
                      <a:pt x="1259" y="0"/>
                    </a:cubicBezTo>
                    <a:lnTo>
                      <a:pt x="8815" y="0"/>
                    </a:lnTo>
                    <a:cubicBezTo>
                      <a:pt x="9508" y="0"/>
                      <a:pt x="10074" y="566"/>
                      <a:pt x="10074" y="1258"/>
                    </a:cubicBezTo>
                    <a:lnTo>
                      <a:pt x="10074" y="8815"/>
                    </a:lnTo>
                    <a:cubicBezTo>
                      <a:pt x="10074" y="9506"/>
                      <a:pt x="9508" y="10073"/>
                      <a:pt x="8814" y="10073"/>
                    </a:cubicBezTo>
                    <a:close/>
                    <a:moveTo>
                      <a:pt x="1259" y="628"/>
                    </a:moveTo>
                    <a:cubicBezTo>
                      <a:pt x="882" y="628"/>
                      <a:pt x="629" y="880"/>
                      <a:pt x="629" y="1258"/>
                    </a:cubicBezTo>
                    <a:lnTo>
                      <a:pt x="629" y="8815"/>
                    </a:lnTo>
                    <a:cubicBezTo>
                      <a:pt x="629" y="9192"/>
                      <a:pt x="880" y="9445"/>
                      <a:pt x="1259" y="9445"/>
                    </a:cubicBezTo>
                    <a:lnTo>
                      <a:pt x="8815" y="9445"/>
                    </a:lnTo>
                    <a:cubicBezTo>
                      <a:pt x="9193" y="9445"/>
                      <a:pt x="9445" y="9193"/>
                      <a:pt x="9445" y="8815"/>
                    </a:cubicBezTo>
                    <a:lnTo>
                      <a:pt x="9445" y="1258"/>
                    </a:lnTo>
                    <a:cubicBezTo>
                      <a:pt x="9445" y="881"/>
                      <a:pt x="9194" y="628"/>
                      <a:pt x="8815" y="628"/>
                    </a:cubicBezTo>
                    <a:lnTo>
                      <a:pt x="1259" y="628"/>
                    </a:lnTo>
                    <a:close/>
                    <a:moveTo>
                      <a:pt x="1259" y="628"/>
                    </a:moveTo>
                    <a:close/>
                    <a:moveTo>
                      <a:pt x="7555" y="5351"/>
                    </a:moveTo>
                    <a:lnTo>
                      <a:pt x="2518" y="5351"/>
                    </a:lnTo>
                    <a:cubicBezTo>
                      <a:pt x="2329" y="5351"/>
                      <a:pt x="2203" y="5224"/>
                      <a:pt x="2203" y="5036"/>
                    </a:cubicBezTo>
                    <a:cubicBezTo>
                      <a:pt x="2203" y="4847"/>
                      <a:pt x="2329" y="4721"/>
                      <a:pt x="2518" y="4721"/>
                    </a:cubicBezTo>
                    <a:lnTo>
                      <a:pt x="7555" y="4721"/>
                    </a:lnTo>
                    <a:cubicBezTo>
                      <a:pt x="7744" y="4721"/>
                      <a:pt x="7870" y="4847"/>
                      <a:pt x="7870" y="5036"/>
                    </a:cubicBezTo>
                    <a:cubicBezTo>
                      <a:pt x="7870" y="5224"/>
                      <a:pt x="7744" y="5351"/>
                      <a:pt x="7555" y="5351"/>
                    </a:cubicBezTo>
                    <a:close/>
                    <a:moveTo>
                      <a:pt x="7555" y="5351"/>
                    </a:move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6" name="组合">
            <a:extLst>
              <a:ext uri="{FF2B5EF4-FFF2-40B4-BE49-F238E27FC236}">
                <a16:creationId xmlns:a16="http://schemas.microsoft.com/office/drawing/2014/main" id="{601AE80D-3FF7-C706-C7EA-EF3FD88EFB6C}"/>
              </a:ext>
            </a:extLst>
          </p:cNvPr>
          <p:cNvGrpSpPr/>
          <p:nvPr/>
        </p:nvGrpSpPr>
        <p:grpSpPr>
          <a:xfrm>
            <a:off x="3914270" y="2875800"/>
            <a:ext cx="1293776" cy="1293776"/>
            <a:chOff x="876363" y="2628153"/>
            <a:chExt cx="1293776" cy="1293776"/>
          </a:xfrm>
        </p:grpSpPr>
        <p:sp>
          <p:nvSpPr>
            <p:cNvPr id="17" name="泪滴形 16">
              <a:extLst>
                <a:ext uri="{FF2B5EF4-FFF2-40B4-BE49-F238E27FC236}">
                  <a16:creationId xmlns:a16="http://schemas.microsoft.com/office/drawing/2014/main" id="{5F21B902-969C-1C88-1030-7A854231B5DA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49059A7-8A9D-F8FD-4583-288D9F317F9E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FA051F3-B415-14C2-6F48-709DA2FFFC11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0" name="图标">
                <a:extLst>
                  <a:ext uri="{FF2B5EF4-FFF2-40B4-BE49-F238E27FC236}">
                    <a16:creationId xmlns:a16="http://schemas.microsoft.com/office/drawing/2014/main" id="{6A137ED1-6E9E-D917-7530-6C86A724CD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85" y="3077041"/>
                <a:ext cx="395931" cy="395999"/>
              </a:xfrm>
              <a:custGeom>
                <a:avLst/>
                <a:gdLst>
                  <a:gd name="T0" fmla="*/ 12131 w 12131"/>
                  <a:gd name="T1" fmla="*/ 6065 h 12131"/>
                  <a:gd name="T2" fmla="*/ 6065 w 12131"/>
                  <a:gd name="T3" fmla="*/ 0 h 12131"/>
                  <a:gd name="T4" fmla="*/ 0 w 12131"/>
                  <a:gd name="T5" fmla="*/ 6065 h 12131"/>
                  <a:gd name="T6" fmla="*/ 6065 w 12131"/>
                  <a:gd name="T7" fmla="*/ 12131 h 12131"/>
                  <a:gd name="T8" fmla="*/ 12131 w 12131"/>
                  <a:gd name="T9" fmla="*/ 6065 h 12131"/>
                  <a:gd name="T10" fmla="*/ 758 w 12131"/>
                  <a:gd name="T11" fmla="*/ 6065 h 12131"/>
                  <a:gd name="T12" fmla="*/ 6065 w 12131"/>
                  <a:gd name="T13" fmla="*/ 758 h 12131"/>
                  <a:gd name="T14" fmla="*/ 11373 w 12131"/>
                  <a:gd name="T15" fmla="*/ 6065 h 12131"/>
                  <a:gd name="T16" fmla="*/ 6065 w 12131"/>
                  <a:gd name="T17" fmla="*/ 11373 h 12131"/>
                  <a:gd name="T18" fmla="*/ 758 w 12131"/>
                  <a:gd name="T19" fmla="*/ 6065 h 12131"/>
                  <a:gd name="T20" fmla="*/ 7785 w 12131"/>
                  <a:gd name="T21" fmla="*/ 6398 h 12131"/>
                  <a:gd name="T22" fmla="*/ 7930 w 12131"/>
                  <a:gd name="T23" fmla="*/ 6065 h 12131"/>
                  <a:gd name="T24" fmla="*/ 7785 w 12131"/>
                  <a:gd name="T25" fmla="*/ 5732 h 12131"/>
                  <a:gd name="T26" fmla="*/ 4882 w 12131"/>
                  <a:gd name="T27" fmla="*/ 2829 h 12131"/>
                  <a:gd name="T28" fmla="*/ 4346 w 12131"/>
                  <a:gd name="T29" fmla="*/ 2829 h 12131"/>
                  <a:gd name="T30" fmla="*/ 4346 w 12131"/>
                  <a:gd name="T31" fmla="*/ 3366 h 12131"/>
                  <a:gd name="T32" fmla="*/ 7046 w 12131"/>
                  <a:gd name="T33" fmla="*/ 6065 h 12131"/>
                  <a:gd name="T34" fmla="*/ 4346 w 12131"/>
                  <a:gd name="T35" fmla="*/ 8765 h 12131"/>
                  <a:gd name="T36" fmla="*/ 4346 w 12131"/>
                  <a:gd name="T37" fmla="*/ 9301 h 12131"/>
                  <a:gd name="T38" fmla="*/ 4882 w 12131"/>
                  <a:gd name="T39" fmla="*/ 9301 h 12131"/>
                  <a:gd name="T40" fmla="*/ 7785 w 12131"/>
                  <a:gd name="T41" fmla="*/ 6399 h 12131"/>
                  <a:gd name="T42" fmla="*/ 7785 w 12131"/>
                  <a:gd name="T43" fmla="*/ 6398 h 1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131" h="12131">
                    <a:moveTo>
                      <a:pt x="12131" y="6065"/>
                    </a:moveTo>
                    <a:cubicBezTo>
                      <a:pt x="12131" y="2715"/>
                      <a:pt x="9416" y="0"/>
                      <a:pt x="6065" y="0"/>
                    </a:cubicBezTo>
                    <a:cubicBezTo>
                      <a:pt x="2715" y="0"/>
                      <a:pt x="0" y="2715"/>
                      <a:pt x="0" y="6065"/>
                    </a:cubicBezTo>
                    <a:cubicBezTo>
                      <a:pt x="0" y="9416"/>
                      <a:pt x="2715" y="12131"/>
                      <a:pt x="6065" y="12131"/>
                    </a:cubicBezTo>
                    <a:cubicBezTo>
                      <a:pt x="9416" y="12131"/>
                      <a:pt x="12131" y="9416"/>
                      <a:pt x="12131" y="6065"/>
                    </a:cubicBezTo>
                    <a:close/>
                    <a:moveTo>
                      <a:pt x="758" y="6065"/>
                    </a:moveTo>
                    <a:cubicBezTo>
                      <a:pt x="758" y="3134"/>
                      <a:pt x="3134" y="758"/>
                      <a:pt x="6065" y="758"/>
                    </a:cubicBezTo>
                    <a:cubicBezTo>
                      <a:pt x="8997" y="758"/>
                      <a:pt x="11373" y="3134"/>
                      <a:pt x="11373" y="6065"/>
                    </a:cubicBezTo>
                    <a:cubicBezTo>
                      <a:pt x="11373" y="8997"/>
                      <a:pt x="8997" y="11373"/>
                      <a:pt x="6065" y="11373"/>
                    </a:cubicBezTo>
                    <a:cubicBezTo>
                      <a:pt x="3134" y="11373"/>
                      <a:pt x="758" y="8997"/>
                      <a:pt x="758" y="6065"/>
                    </a:cubicBezTo>
                    <a:close/>
                    <a:moveTo>
                      <a:pt x="7785" y="6398"/>
                    </a:moveTo>
                    <a:cubicBezTo>
                      <a:pt x="7876" y="6308"/>
                      <a:pt x="7951" y="6183"/>
                      <a:pt x="7930" y="6065"/>
                    </a:cubicBezTo>
                    <a:cubicBezTo>
                      <a:pt x="7951" y="5948"/>
                      <a:pt x="7876" y="5823"/>
                      <a:pt x="7785" y="5732"/>
                    </a:cubicBezTo>
                    <a:lnTo>
                      <a:pt x="4882" y="2829"/>
                    </a:lnTo>
                    <a:cubicBezTo>
                      <a:pt x="4734" y="2682"/>
                      <a:pt x="4494" y="2682"/>
                      <a:pt x="4346" y="2829"/>
                    </a:cubicBezTo>
                    <a:cubicBezTo>
                      <a:pt x="4198" y="2978"/>
                      <a:pt x="4198" y="3218"/>
                      <a:pt x="4346" y="3366"/>
                    </a:cubicBezTo>
                    <a:lnTo>
                      <a:pt x="7046" y="6065"/>
                    </a:lnTo>
                    <a:lnTo>
                      <a:pt x="4346" y="8765"/>
                    </a:lnTo>
                    <a:cubicBezTo>
                      <a:pt x="4198" y="8913"/>
                      <a:pt x="4198" y="9153"/>
                      <a:pt x="4346" y="9301"/>
                    </a:cubicBezTo>
                    <a:cubicBezTo>
                      <a:pt x="4494" y="9449"/>
                      <a:pt x="4734" y="9449"/>
                      <a:pt x="4882" y="9301"/>
                    </a:cubicBezTo>
                    <a:lnTo>
                      <a:pt x="7785" y="6399"/>
                    </a:lnTo>
                    <a:lnTo>
                      <a:pt x="7785" y="6398"/>
                    </a:ln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1" name="组合">
            <a:extLst>
              <a:ext uri="{FF2B5EF4-FFF2-40B4-BE49-F238E27FC236}">
                <a16:creationId xmlns:a16="http://schemas.microsoft.com/office/drawing/2014/main" id="{B9B48313-F477-340A-2662-0ECF8374016F}"/>
              </a:ext>
            </a:extLst>
          </p:cNvPr>
          <p:cNvGrpSpPr/>
          <p:nvPr/>
        </p:nvGrpSpPr>
        <p:grpSpPr>
          <a:xfrm>
            <a:off x="9990083" y="2875800"/>
            <a:ext cx="1293776" cy="1293776"/>
            <a:chOff x="876363" y="2628153"/>
            <a:chExt cx="1293776" cy="1293776"/>
          </a:xfrm>
        </p:grpSpPr>
        <p:sp>
          <p:nvSpPr>
            <p:cNvPr id="22" name="泪滴形 21">
              <a:extLst>
                <a:ext uri="{FF2B5EF4-FFF2-40B4-BE49-F238E27FC236}">
                  <a16:creationId xmlns:a16="http://schemas.microsoft.com/office/drawing/2014/main" id="{2A1C510C-BAA3-3C9A-550C-E3E73268F837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83F2DE-739B-73C0-3CED-E5CDB2796C83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1C35F84-1C40-9DD0-5326-4E8544E343BD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5" name="图标">
                <a:extLst>
                  <a:ext uri="{FF2B5EF4-FFF2-40B4-BE49-F238E27FC236}">
                    <a16:creationId xmlns:a16="http://schemas.microsoft.com/office/drawing/2014/main" id="{329D0A06-44FE-ED96-747D-077D79D70C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80"/>
                <a:ext cx="395999" cy="395919"/>
              </a:xfrm>
              <a:custGeom>
                <a:avLst/>
                <a:gdLst>
                  <a:gd name="T0" fmla="*/ 5187 w 10375"/>
                  <a:gd name="T1" fmla="*/ 10375 h 10375"/>
                  <a:gd name="T2" fmla="*/ 0 w 10375"/>
                  <a:gd name="T3" fmla="*/ 5187 h 10375"/>
                  <a:gd name="T4" fmla="*/ 5187 w 10375"/>
                  <a:gd name="T5" fmla="*/ 0 h 10375"/>
                  <a:gd name="T6" fmla="*/ 10375 w 10375"/>
                  <a:gd name="T7" fmla="*/ 5187 h 10375"/>
                  <a:gd name="T8" fmla="*/ 5187 w 10375"/>
                  <a:gd name="T9" fmla="*/ 10375 h 10375"/>
                  <a:gd name="T10" fmla="*/ 5192 w 10375"/>
                  <a:gd name="T11" fmla="*/ 9407 h 10375"/>
                  <a:gd name="T12" fmla="*/ 9407 w 10375"/>
                  <a:gd name="T13" fmla="*/ 5192 h 10375"/>
                  <a:gd name="T14" fmla="*/ 5192 w 10375"/>
                  <a:gd name="T15" fmla="*/ 977 h 10375"/>
                  <a:gd name="T16" fmla="*/ 977 w 10375"/>
                  <a:gd name="T17" fmla="*/ 5192 h 10375"/>
                  <a:gd name="T18" fmla="*/ 5192 w 10375"/>
                  <a:gd name="T19" fmla="*/ 9407 h 10375"/>
                  <a:gd name="T20" fmla="*/ 3566 w 10375"/>
                  <a:gd name="T21" fmla="*/ 3242 h 10375"/>
                  <a:gd name="T22" fmla="*/ 4215 w 10375"/>
                  <a:gd name="T23" fmla="*/ 3242 h 10375"/>
                  <a:gd name="T24" fmla="*/ 4538 w 10375"/>
                  <a:gd name="T25" fmla="*/ 3566 h 10375"/>
                  <a:gd name="T26" fmla="*/ 4538 w 10375"/>
                  <a:gd name="T27" fmla="*/ 6808 h 10375"/>
                  <a:gd name="T28" fmla="*/ 4215 w 10375"/>
                  <a:gd name="T29" fmla="*/ 7132 h 10375"/>
                  <a:gd name="T30" fmla="*/ 3566 w 10375"/>
                  <a:gd name="T31" fmla="*/ 7132 h 10375"/>
                  <a:gd name="T32" fmla="*/ 3242 w 10375"/>
                  <a:gd name="T33" fmla="*/ 6808 h 10375"/>
                  <a:gd name="T34" fmla="*/ 3242 w 10375"/>
                  <a:gd name="T35" fmla="*/ 3566 h 10375"/>
                  <a:gd name="T36" fmla="*/ 3566 w 10375"/>
                  <a:gd name="T37" fmla="*/ 3242 h 10375"/>
                  <a:gd name="T38" fmla="*/ 6159 w 10375"/>
                  <a:gd name="T39" fmla="*/ 3242 h 10375"/>
                  <a:gd name="T40" fmla="*/ 6808 w 10375"/>
                  <a:gd name="T41" fmla="*/ 3242 h 10375"/>
                  <a:gd name="T42" fmla="*/ 7132 w 10375"/>
                  <a:gd name="T43" fmla="*/ 3566 h 10375"/>
                  <a:gd name="T44" fmla="*/ 7132 w 10375"/>
                  <a:gd name="T45" fmla="*/ 6808 h 10375"/>
                  <a:gd name="T46" fmla="*/ 6808 w 10375"/>
                  <a:gd name="T47" fmla="*/ 7132 h 10375"/>
                  <a:gd name="T48" fmla="*/ 6159 w 10375"/>
                  <a:gd name="T49" fmla="*/ 7132 h 10375"/>
                  <a:gd name="T50" fmla="*/ 5836 w 10375"/>
                  <a:gd name="T51" fmla="*/ 6808 h 10375"/>
                  <a:gd name="T52" fmla="*/ 5836 w 10375"/>
                  <a:gd name="T53" fmla="*/ 3566 h 10375"/>
                  <a:gd name="T54" fmla="*/ 6159 w 10375"/>
                  <a:gd name="T55" fmla="*/ 3242 h 10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375" h="10375">
                    <a:moveTo>
                      <a:pt x="5187" y="10375"/>
                    </a:moveTo>
                    <a:cubicBezTo>
                      <a:pt x="2322" y="10375"/>
                      <a:pt x="0" y="8052"/>
                      <a:pt x="0" y="5187"/>
                    </a:cubicBezTo>
                    <a:cubicBezTo>
                      <a:pt x="0" y="2322"/>
                      <a:pt x="2322" y="0"/>
                      <a:pt x="5187" y="0"/>
                    </a:cubicBezTo>
                    <a:cubicBezTo>
                      <a:pt x="8052" y="0"/>
                      <a:pt x="10375" y="2322"/>
                      <a:pt x="10375" y="5187"/>
                    </a:cubicBezTo>
                    <a:cubicBezTo>
                      <a:pt x="10375" y="8052"/>
                      <a:pt x="8052" y="10375"/>
                      <a:pt x="5187" y="10375"/>
                    </a:cubicBezTo>
                    <a:close/>
                    <a:moveTo>
                      <a:pt x="5192" y="9407"/>
                    </a:moveTo>
                    <a:cubicBezTo>
                      <a:pt x="7519" y="9407"/>
                      <a:pt x="9407" y="7520"/>
                      <a:pt x="9407" y="5192"/>
                    </a:cubicBezTo>
                    <a:cubicBezTo>
                      <a:pt x="9407" y="2865"/>
                      <a:pt x="7519" y="977"/>
                      <a:pt x="5192" y="977"/>
                    </a:cubicBezTo>
                    <a:cubicBezTo>
                      <a:pt x="2864" y="977"/>
                      <a:pt x="977" y="2865"/>
                      <a:pt x="977" y="5192"/>
                    </a:cubicBezTo>
                    <a:cubicBezTo>
                      <a:pt x="977" y="7520"/>
                      <a:pt x="2863" y="9407"/>
                      <a:pt x="5192" y="9407"/>
                    </a:cubicBezTo>
                    <a:close/>
                    <a:moveTo>
                      <a:pt x="3566" y="3242"/>
                    </a:moveTo>
                    <a:lnTo>
                      <a:pt x="4215" y="3242"/>
                    </a:lnTo>
                    <a:cubicBezTo>
                      <a:pt x="4393" y="3242"/>
                      <a:pt x="4538" y="3387"/>
                      <a:pt x="4538" y="3566"/>
                    </a:cubicBezTo>
                    <a:lnTo>
                      <a:pt x="4538" y="6808"/>
                    </a:lnTo>
                    <a:cubicBezTo>
                      <a:pt x="4538" y="6987"/>
                      <a:pt x="4393" y="7132"/>
                      <a:pt x="4215" y="7132"/>
                    </a:cubicBezTo>
                    <a:lnTo>
                      <a:pt x="3566" y="7132"/>
                    </a:lnTo>
                    <a:cubicBezTo>
                      <a:pt x="3387" y="7132"/>
                      <a:pt x="3242" y="6987"/>
                      <a:pt x="3242" y="6808"/>
                    </a:cubicBezTo>
                    <a:lnTo>
                      <a:pt x="3242" y="3566"/>
                    </a:lnTo>
                    <a:cubicBezTo>
                      <a:pt x="3242" y="3387"/>
                      <a:pt x="3387" y="3242"/>
                      <a:pt x="3566" y="3242"/>
                    </a:cubicBezTo>
                    <a:close/>
                    <a:moveTo>
                      <a:pt x="6159" y="3242"/>
                    </a:moveTo>
                    <a:lnTo>
                      <a:pt x="6808" y="3242"/>
                    </a:lnTo>
                    <a:cubicBezTo>
                      <a:pt x="6987" y="3242"/>
                      <a:pt x="7132" y="3387"/>
                      <a:pt x="7132" y="3566"/>
                    </a:cubicBezTo>
                    <a:lnTo>
                      <a:pt x="7132" y="6808"/>
                    </a:lnTo>
                    <a:cubicBezTo>
                      <a:pt x="7132" y="6987"/>
                      <a:pt x="6987" y="7132"/>
                      <a:pt x="6808" y="7132"/>
                    </a:cubicBezTo>
                    <a:lnTo>
                      <a:pt x="6159" y="7132"/>
                    </a:lnTo>
                    <a:cubicBezTo>
                      <a:pt x="5981" y="7132"/>
                      <a:pt x="5836" y="6987"/>
                      <a:pt x="5836" y="6808"/>
                    </a:cubicBezTo>
                    <a:lnTo>
                      <a:pt x="5836" y="3566"/>
                    </a:lnTo>
                    <a:cubicBezTo>
                      <a:pt x="5836" y="3387"/>
                      <a:pt x="5981" y="3242"/>
                      <a:pt x="6159" y="3242"/>
                    </a:cubicBez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4ED01A9-8F55-5867-EB2E-32C108EB9A77}"/>
              </a:ext>
            </a:extLst>
          </p:cNvPr>
          <p:cNvGrpSpPr/>
          <p:nvPr/>
        </p:nvGrpSpPr>
        <p:grpSpPr>
          <a:xfrm>
            <a:off x="6952177" y="2875800"/>
            <a:ext cx="1293776" cy="1293776"/>
            <a:chOff x="6952177" y="2628150"/>
            <a:chExt cx="1293776" cy="129377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43594F4-8547-832B-1C90-74A4031D97C5}"/>
                </a:ext>
              </a:extLst>
            </p:cNvPr>
            <p:cNvGrpSpPr/>
            <p:nvPr/>
          </p:nvGrpSpPr>
          <p:grpSpPr>
            <a:xfrm>
              <a:off x="6952177" y="2628150"/>
              <a:ext cx="1293776" cy="1293776"/>
              <a:chOff x="876363" y="2628153"/>
              <a:chExt cx="1293776" cy="1293776"/>
            </a:xfrm>
          </p:grpSpPr>
          <p:sp>
            <p:nvSpPr>
              <p:cNvPr id="29" name="泪滴形 28">
                <a:extLst>
                  <a:ext uri="{FF2B5EF4-FFF2-40B4-BE49-F238E27FC236}">
                    <a16:creationId xmlns:a16="http://schemas.microsoft.com/office/drawing/2014/main" id="{5B72A368-EA7F-F798-3FC8-CAC7FB444E55}"/>
                  </a:ext>
                </a:extLst>
              </p:cNvPr>
              <p:cNvSpPr/>
              <p:nvPr/>
            </p:nvSpPr>
            <p:spPr>
              <a:xfrm rot="8090391">
                <a:off x="876363" y="2628153"/>
                <a:ext cx="1293776" cy="1293776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1CC3C13-4D00-D7E5-0C7C-69B6F5C7F166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28" name="图标">
              <a:extLst>
                <a:ext uri="{FF2B5EF4-FFF2-40B4-BE49-F238E27FC236}">
                  <a16:creationId xmlns:a16="http://schemas.microsoft.com/office/drawing/2014/main" id="{78588103-9C42-DA90-D79D-0568D0DA0E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46643" y="3158915"/>
              <a:ext cx="304843" cy="232242"/>
            </a:xfrm>
            <a:custGeom>
              <a:avLst/>
              <a:gdLst>
                <a:gd name="T0" fmla="*/ 675 w 10067"/>
                <a:gd name="T1" fmla="*/ 0 h 7670"/>
                <a:gd name="T2" fmla="*/ 0 w 10067"/>
                <a:gd name="T3" fmla="*/ 675 h 7670"/>
                <a:gd name="T4" fmla="*/ 675 w 10067"/>
                <a:gd name="T5" fmla="*/ 1350 h 7670"/>
                <a:gd name="T6" fmla="*/ 1350 w 10067"/>
                <a:gd name="T7" fmla="*/ 675 h 7670"/>
                <a:gd name="T8" fmla="*/ 675 w 10067"/>
                <a:gd name="T9" fmla="*/ 0 h 7670"/>
                <a:gd name="T10" fmla="*/ 3036 w 10067"/>
                <a:gd name="T11" fmla="*/ 1175 h 7670"/>
                <a:gd name="T12" fmla="*/ 9599 w 10067"/>
                <a:gd name="T13" fmla="*/ 1175 h 7670"/>
                <a:gd name="T14" fmla="*/ 10067 w 10067"/>
                <a:gd name="T15" fmla="*/ 675 h 7670"/>
                <a:gd name="T16" fmla="*/ 9599 w 10067"/>
                <a:gd name="T17" fmla="*/ 175 h 7670"/>
                <a:gd name="T18" fmla="*/ 3036 w 10067"/>
                <a:gd name="T19" fmla="*/ 175 h 7670"/>
                <a:gd name="T20" fmla="*/ 2567 w 10067"/>
                <a:gd name="T21" fmla="*/ 675 h 7670"/>
                <a:gd name="T22" fmla="*/ 3036 w 10067"/>
                <a:gd name="T23" fmla="*/ 1175 h 7670"/>
                <a:gd name="T24" fmla="*/ 675 w 10067"/>
                <a:gd name="T25" fmla="*/ 3160 h 7670"/>
                <a:gd name="T26" fmla="*/ 0 w 10067"/>
                <a:gd name="T27" fmla="*/ 3835 h 7670"/>
                <a:gd name="T28" fmla="*/ 675 w 10067"/>
                <a:gd name="T29" fmla="*/ 4510 h 7670"/>
                <a:gd name="T30" fmla="*/ 1350 w 10067"/>
                <a:gd name="T31" fmla="*/ 3835 h 7670"/>
                <a:gd name="T32" fmla="*/ 675 w 10067"/>
                <a:gd name="T33" fmla="*/ 3160 h 7670"/>
                <a:gd name="T34" fmla="*/ 9599 w 10067"/>
                <a:gd name="T35" fmla="*/ 3335 h 7670"/>
                <a:gd name="T36" fmla="*/ 3036 w 10067"/>
                <a:gd name="T37" fmla="*/ 3335 h 7670"/>
                <a:gd name="T38" fmla="*/ 2567 w 10067"/>
                <a:gd name="T39" fmla="*/ 3835 h 7670"/>
                <a:gd name="T40" fmla="*/ 3036 w 10067"/>
                <a:gd name="T41" fmla="*/ 4335 h 7670"/>
                <a:gd name="T42" fmla="*/ 9599 w 10067"/>
                <a:gd name="T43" fmla="*/ 4335 h 7670"/>
                <a:gd name="T44" fmla="*/ 10067 w 10067"/>
                <a:gd name="T45" fmla="*/ 3835 h 7670"/>
                <a:gd name="T46" fmla="*/ 9599 w 10067"/>
                <a:gd name="T47" fmla="*/ 3335 h 7670"/>
                <a:gd name="T48" fmla="*/ 675 w 10067"/>
                <a:gd name="T49" fmla="*/ 6320 h 7670"/>
                <a:gd name="T50" fmla="*/ 0 w 10067"/>
                <a:gd name="T51" fmla="*/ 6995 h 7670"/>
                <a:gd name="T52" fmla="*/ 675 w 10067"/>
                <a:gd name="T53" fmla="*/ 7670 h 7670"/>
                <a:gd name="T54" fmla="*/ 1350 w 10067"/>
                <a:gd name="T55" fmla="*/ 6995 h 7670"/>
                <a:gd name="T56" fmla="*/ 675 w 10067"/>
                <a:gd name="T57" fmla="*/ 6320 h 7670"/>
                <a:gd name="T58" fmla="*/ 9599 w 10067"/>
                <a:gd name="T59" fmla="*/ 6495 h 7670"/>
                <a:gd name="T60" fmla="*/ 3036 w 10067"/>
                <a:gd name="T61" fmla="*/ 6495 h 7670"/>
                <a:gd name="T62" fmla="*/ 2567 w 10067"/>
                <a:gd name="T63" fmla="*/ 6995 h 7670"/>
                <a:gd name="T64" fmla="*/ 3036 w 10067"/>
                <a:gd name="T65" fmla="*/ 7495 h 7670"/>
                <a:gd name="T66" fmla="*/ 9599 w 10067"/>
                <a:gd name="T67" fmla="*/ 7495 h 7670"/>
                <a:gd name="T68" fmla="*/ 10067 w 10067"/>
                <a:gd name="T69" fmla="*/ 6995 h 7670"/>
                <a:gd name="T70" fmla="*/ 9599 w 10067"/>
                <a:gd name="T71" fmla="*/ 6495 h 7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67" h="7670">
                  <a:moveTo>
                    <a:pt x="675" y="0"/>
                  </a:moveTo>
                  <a:cubicBezTo>
                    <a:pt x="302" y="0"/>
                    <a:pt x="0" y="303"/>
                    <a:pt x="0" y="675"/>
                  </a:cubicBezTo>
                  <a:cubicBezTo>
                    <a:pt x="0" y="1047"/>
                    <a:pt x="302" y="1350"/>
                    <a:pt x="675" y="1350"/>
                  </a:cubicBezTo>
                  <a:cubicBezTo>
                    <a:pt x="1047" y="1350"/>
                    <a:pt x="1350" y="1048"/>
                    <a:pt x="1350" y="675"/>
                  </a:cubicBezTo>
                  <a:cubicBezTo>
                    <a:pt x="1350" y="302"/>
                    <a:pt x="1047" y="0"/>
                    <a:pt x="675" y="0"/>
                  </a:cubicBezTo>
                  <a:close/>
                  <a:moveTo>
                    <a:pt x="3036" y="1175"/>
                  </a:moveTo>
                  <a:lnTo>
                    <a:pt x="9599" y="1175"/>
                  </a:lnTo>
                  <a:cubicBezTo>
                    <a:pt x="9857" y="1175"/>
                    <a:pt x="10067" y="951"/>
                    <a:pt x="10067" y="675"/>
                  </a:cubicBezTo>
                  <a:cubicBezTo>
                    <a:pt x="10067" y="399"/>
                    <a:pt x="9857" y="175"/>
                    <a:pt x="9599" y="175"/>
                  </a:cubicBezTo>
                  <a:lnTo>
                    <a:pt x="3036" y="175"/>
                  </a:lnTo>
                  <a:cubicBezTo>
                    <a:pt x="2777" y="175"/>
                    <a:pt x="2567" y="399"/>
                    <a:pt x="2567" y="675"/>
                  </a:cubicBezTo>
                  <a:cubicBezTo>
                    <a:pt x="2567" y="951"/>
                    <a:pt x="2777" y="1175"/>
                    <a:pt x="3036" y="1175"/>
                  </a:cubicBezTo>
                  <a:close/>
                  <a:moveTo>
                    <a:pt x="675" y="3160"/>
                  </a:moveTo>
                  <a:cubicBezTo>
                    <a:pt x="302" y="3160"/>
                    <a:pt x="0" y="3463"/>
                    <a:pt x="0" y="3835"/>
                  </a:cubicBezTo>
                  <a:cubicBezTo>
                    <a:pt x="0" y="4208"/>
                    <a:pt x="302" y="4510"/>
                    <a:pt x="675" y="4510"/>
                  </a:cubicBezTo>
                  <a:cubicBezTo>
                    <a:pt x="1047" y="4510"/>
                    <a:pt x="1350" y="4208"/>
                    <a:pt x="1350" y="3835"/>
                  </a:cubicBezTo>
                  <a:cubicBezTo>
                    <a:pt x="1350" y="3463"/>
                    <a:pt x="1047" y="3160"/>
                    <a:pt x="675" y="3160"/>
                  </a:cubicBezTo>
                  <a:close/>
                  <a:moveTo>
                    <a:pt x="9599" y="3335"/>
                  </a:moveTo>
                  <a:lnTo>
                    <a:pt x="3036" y="3335"/>
                  </a:lnTo>
                  <a:cubicBezTo>
                    <a:pt x="2777" y="3335"/>
                    <a:pt x="2567" y="3559"/>
                    <a:pt x="2567" y="3835"/>
                  </a:cubicBezTo>
                  <a:cubicBezTo>
                    <a:pt x="2567" y="4111"/>
                    <a:pt x="2777" y="4335"/>
                    <a:pt x="3036" y="4335"/>
                  </a:cubicBezTo>
                  <a:lnTo>
                    <a:pt x="9599" y="4335"/>
                  </a:lnTo>
                  <a:cubicBezTo>
                    <a:pt x="9857" y="4335"/>
                    <a:pt x="10067" y="4111"/>
                    <a:pt x="10067" y="3835"/>
                  </a:cubicBezTo>
                  <a:cubicBezTo>
                    <a:pt x="10067" y="3559"/>
                    <a:pt x="9857" y="3335"/>
                    <a:pt x="9599" y="3335"/>
                  </a:cubicBezTo>
                  <a:close/>
                  <a:moveTo>
                    <a:pt x="675" y="6320"/>
                  </a:moveTo>
                  <a:cubicBezTo>
                    <a:pt x="302" y="6320"/>
                    <a:pt x="0" y="6623"/>
                    <a:pt x="0" y="6995"/>
                  </a:cubicBezTo>
                  <a:cubicBezTo>
                    <a:pt x="0" y="7368"/>
                    <a:pt x="302" y="7670"/>
                    <a:pt x="675" y="7670"/>
                  </a:cubicBezTo>
                  <a:cubicBezTo>
                    <a:pt x="1047" y="7670"/>
                    <a:pt x="1350" y="7368"/>
                    <a:pt x="1350" y="6995"/>
                  </a:cubicBezTo>
                  <a:cubicBezTo>
                    <a:pt x="1350" y="6623"/>
                    <a:pt x="1047" y="6320"/>
                    <a:pt x="675" y="6320"/>
                  </a:cubicBezTo>
                  <a:close/>
                  <a:moveTo>
                    <a:pt x="9599" y="6495"/>
                  </a:moveTo>
                  <a:lnTo>
                    <a:pt x="3036" y="6495"/>
                  </a:lnTo>
                  <a:cubicBezTo>
                    <a:pt x="2777" y="6495"/>
                    <a:pt x="2567" y="6719"/>
                    <a:pt x="2567" y="6995"/>
                  </a:cubicBezTo>
                  <a:cubicBezTo>
                    <a:pt x="2567" y="7271"/>
                    <a:pt x="2777" y="7495"/>
                    <a:pt x="3036" y="7495"/>
                  </a:cubicBezTo>
                  <a:lnTo>
                    <a:pt x="9599" y="7495"/>
                  </a:lnTo>
                  <a:cubicBezTo>
                    <a:pt x="9857" y="7495"/>
                    <a:pt x="10067" y="7271"/>
                    <a:pt x="10067" y="6995"/>
                  </a:cubicBezTo>
                  <a:cubicBezTo>
                    <a:pt x="10067" y="6719"/>
                    <a:pt x="9857" y="6495"/>
                    <a:pt x="9599" y="649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CD3B6D-E775-90D7-CFD3-A76B95E4BEFF}"/>
              </a:ext>
            </a:extLst>
          </p:cNvPr>
          <p:cNvGrpSpPr/>
          <p:nvPr/>
        </p:nvGrpSpPr>
        <p:grpSpPr>
          <a:xfrm>
            <a:off x="267451" y="4569466"/>
            <a:ext cx="2664000" cy="1552574"/>
            <a:chOff x="623014" y="4797530"/>
            <a:chExt cx="2664000" cy="155257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B3A332D-BE8B-AEE0-3084-FFD947EC5F97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4" name="文本框 82">
                <a:extLst>
                  <a:ext uri="{FF2B5EF4-FFF2-40B4-BE49-F238E27FC236}">
                    <a16:creationId xmlns:a16="http://schemas.microsoft.com/office/drawing/2014/main" id="{B41859E8-9EC6-24A7-1241-25D98775E167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5" name="文本框 82">
                <a:extLst>
                  <a:ext uri="{FF2B5EF4-FFF2-40B4-BE49-F238E27FC236}">
                    <a16:creationId xmlns:a16="http://schemas.microsoft.com/office/drawing/2014/main" id="{09A75732-E562-0B7F-14F1-380E12F8EA6D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3" name="文本框 83">
              <a:extLst>
                <a:ext uri="{FF2B5EF4-FFF2-40B4-BE49-F238E27FC236}">
                  <a16:creationId xmlns:a16="http://schemas.microsoft.com/office/drawing/2014/main" id="{A23F1500-A5F4-E5F3-41AD-180FDE19BE17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EED35C1-EE72-DF8F-37F8-1FD944C85AA0}"/>
              </a:ext>
            </a:extLst>
          </p:cNvPr>
          <p:cNvGrpSpPr/>
          <p:nvPr/>
        </p:nvGrpSpPr>
        <p:grpSpPr>
          <a:xfrm>
            <a:off x="3229157" y="1033986"/>
            <a:ext cx="2664000" cy="1552574"/>
            <a:chOff x="623014" y="4797530"/>
            <a:chExt cx="2664000" cy="1552574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2F698AE-CCEB-B1C9-71B2-089BFE294DCB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9" name="文本框 82">
                <a:extLst>
                  <a:ext uri="{FF2B5EF4-FFF2-40B4-BE49-F238E27FC236}">
                    <a16:creationId xmlns:a16="http://schemas.microsoft.com/office/drawing/2014/main" id="{4330FBDF-3A7F-530D-0D4E-7981CAA769AD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0" name="文本框 82">
                <a:extLst>
                  <a:ext uri="{FF2B5EF4-FFF2-40B4-BE49-F238E27FC236}">
                    <a16:creationId xmlns:a16="http://schemas.microsoft.com/office/drawing/2014/main" id="{F826D735-F85B-FF5D-D7CF-4CF26F461E26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8" name="文本框 83">
              <a:extLst>
                <a:ext uri="{FF2B5EF4-FFF2-40B4-BE49-F238E27FC236}">
                  <a16:creationId xmlns:a16="http://schemas.microsoft.com/office/drawing/2014/main" id="{06765C29-13F7-8CE7-EEDB-31FBCC58B63E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8C9030-A2BE-5B87-66D3-DC87C31EA814}"/>
              </a:ext>
            </a:extLst>
          </p:cNvPr>
          <p:cNvGrpSpPr/>
          <p:nvPr/>
        </p:nvGrpSpPr>
        <p:grpSpPr>
          <a:xfrm>
            <a:off x="6343264" y="4569466"/>
            <a:ext cx="2664000" cy="1552574"/>
            <a:chOff x="623014" y="4797530"/>
            <a:chExt cx="2664000" cy="1552574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A2CF3E9-4500-6BDD-1244-FB6525A7F2D2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4" name="文本框 82">
                <a:extLst>
                  <a:ext uri="{FF2B5EF4-FFF2-40B4-BE49-F238E27FC236}">
                    <a16:creationId xmlns:a16="http://schemas.microsoft.com/office/drawing/2014/main" id="{9B357E9B-749D-1A6A-2212-60B8DA7E3A8E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5" name="文本框 82">
                <a:extLst>
                  <a:ext uri="{FF2B5EF4-FFF2-40B4-BE49-F238E27FC236}">
                    <a16:creationId xmlns:a16="http://schemas.microsoft.com/office/drawing/2014/main" id="{35E8FD28-2D81-4CDA-A200-EFE90063D334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3" name="文本框 83">
              <a:extLst>
                <a:ext uri="{FF2B5EF4-FFF2-40B4-BE49-F238E27FC236}">
                  <a16:creationId xmlns:a16="http://schemas.microsoft.com/office/drawing/2014/main" id="{B3941D50-B313-3A76-E61B-1C09C943E466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C825CA-CE7C-7472-B0EB-7B066ABF045D}"/>
              </a:ext>
            </a:extLst>
          </p:cNvPr>
          <p:cNvGrpSpPr/>
          <p:nvPr/>
        </p:nvGrpSpPr>
        <p:grpSpPr>
          <a:xfrm>
            <a:off x="9304970" y="1033986"/>
            <a:ext cx="2664000" cy="1552574"/>
            <a:chOff x="623014" y="4797530"/>
            <a:chExt cx="2664000" cy="1552574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7B0A9D3-5A47-C9F6-2EB5-736994AF6A1D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9" name="文本框 82">
                <a:extLst>
                  <a:ext uri="{FF2B5EF4-FFF2-40B4-BE49-F238E27FC236}">
                    <a16:creationId xmlns:a16="http://schemas.microsoft.com/office/drawing/2014/main" id="{E19CFE69-3B4B-DA02-57D6-94E06B6B2CF1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0" name="文本框 82">
                <a:extLst>
                  <a:ext uri="{FF2B5EF4-FFF2-40B4-BE49-F238E27FC236}">
                    <a16:creationId xmlns:a16="http://schemas.microsoft.com/office/drawing/2014/main" id="{DA3F1988-80F6-DCE9-B242-4A6079A5756C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3C4E2F72-2CEE-7CFE-E069-09E3225094B0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7B8E1EF5-9CC8-9F94-410B-BE26FAB3B81F}"/>
              </a:ext>
            </a:extLst>
          </p:cNvPr>
          <p:cNvSpPr txBox="1"/>
          <p:nvPr/>
        </p:nvSpPr>
        <p:spPr>
          <a:xfrm>
            <a:off x="93285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A2D0F8-0054-A057-6FC2-F88B2C0F448A}"/>
              </a:ext>
            </a:extLst>
          </p:cNvPr>
          <p:cNvSpPr txBox="1"/>
          <p:nvPr/>
        </p:nvSpPr>
        <p:spPr>
          <a:xfrm>
            <a:off x="397479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5D7A0C7-D12B-1BDD-364B-CE1404A902B9}"/>
              </a:ext>
            </a:extLst>
          </p:cNvPr>
          <p:cNvSpPr txBox="1"/>
          <p:nvPr/>
        </p:nvSpPr>
        <p:spPr>
          <a:xfrm>
            <a:off x="696862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489166A-054A-437F-DE08-4A1E775F6885}"/>
              </a:ext>
            </a:extLst>
          </p:cNvPr>
          <p:cNvSpPr txBox="1"/>
          <p:nvPr/>
        </p:nvSpPr>
        <p:spPr>
          <a:xfrm>
            <a:off x="1002102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99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4838700" cy="29927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3906520" cy="2520315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9601835" y="4957445"/>
            <a:ext cx="2590165" cy="19005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9090660" y="5235575"/>
            <a:ext cx="3101340" cy="1622425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4930" y="2802564"/>
            <a:ext cx="3824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CONTENTS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46483" y="1353669"/>
            <a:ext cx="4838700" cy="10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Project Introduction and Motivation for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46483" y="2949413"/>
            <a:ext cx="544512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 Patterns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6483" y="4154253"/>
            <a:ext cx="4095453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Key Issues and Solutions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5192078" y="1507555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2078" y="1576135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01</a:t>
            </a:r>
          </a:p>
        </p:txBody>
      </p:sp>
      <p:sp>
        <p:nvSpPr>
          <p:cNvPr id="25" name="菱形 24"/>
          <p:cNvSpPr/>
          <p:nvPr/>
        </p:nvSpPr>
        <p:spPr>
          <a:xfrm>
            <a:off x="5192078" y="2845636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92078" y="2914216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02</a:t>
            </a:r>
          </a:p>
        </p:txBody>
      </p:sp>
      <p:sp>
        <p:nvSpPr>
          <p:cNvPr id="32" name="菱形 31"/>
          <p:cNvSpPr/>
          <p:nvPr/>
        </p:nvSpPr>
        <p:spPr>
          <a:xfrm>
            <a:off x="5192078" y="4198068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92078" y="4266648"/>
            <a:ext cx="751205" cy="58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1E871-0F0A-7F45-5B66-7B51B7C0B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580DC421-5DA4-4C80-D566-37BBB898476C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F97973-61FD-03BD-9CDD-B3858A47D37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6C703E-845A-F9A1-26E6-B0F1329B1D2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04ADE7-03C3-A553-3708-DC07B9AF6F72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4AE9C42-0A8A-923E-464B-B3743155F250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8256533-6959-A6FE-19F0-FE25BAE2A78A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A5B5CBD-7F27-FCDD-6E16-68A01E0A8296}"/>
              </a:ext>
            </a:extLst>
          </p:cNvPr>
          <p:cNvCxnSpPr/>
          <p:nvPr/>
        </p:nvCxnSpPr>
        <p:spPr>
          <a:xfrm>
            <a:off x="6096000" y="-33415"/>
            <a:ext cx="0" cy="70268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47CE24B-466A-C274-770E-80C7D5A2D0EA}"/>
              </a:ext>
            </a:extLst>
          </p:cNvPr>
          <p:cNvSpPr/>
          <p:nvPr/>
        </p:nvSpPr>
        <p:spPr>
          <a:xfrm>
            <a:off x="5638800" y="1119888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B34F9F-3A69-3C7D-E907-DBFFC4B06CBE}"/>
              </a:ext>
            </a:extLst>
          </p:cNvPr>
          <p:cNvSpPr/>
          <p:nvPr/>
        </p:nvSpPr>
        <p:spPr>
          <a:xfrm>
            <a:off x="5746464" y="1202266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27DC001-F016-F8CE-DB2A-912076DC8352}"/>
              </a:ext>
            </a:extLst>
          </p:cNvPr>
          <p:cNvSpPr/>
          <p:nvPr/>
        </p:nvSpPr>
        <p:spPr>
          <a:xfrm>
            <a:off x="5736941" y="2613504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6BC6FBB-2248-1813-93BB-5FEFC8335199}"/>
              </a:ext>
            </a:extLst>
          </p:cNvPr>
          <p:cNvSpPr/>
          <p:nvPr/>
        </p:nvSpPr>
        <p:spPr>
          <a:xfrm>
            <a:off x="5820290" y="2689703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9B70414-A8DC-8CD8-40FF-814951386BEA}"/>
              </a:ext>
            </a:extLst>
          </p:cNvPr>
          <p:cNvSpPr/>
          <p:nvPr/>
        </p:nvSpPr>
        <p:spPr>
          <a:xfrm>
            <a:off x="5638800" y="389226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56099C8-22E5-0748-274E-4B848D0608F7}"/>
              </a:ext>
            </a:extLst>
          </p:cNvPr>
          <p:cNvSpPr/>
          <p:nvPr/>
        </p:nvSpPr>
        <p:spPr>
          <a:xfrm>
            <a:off x="5746464" y="3974643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04A7F85-AB91-44F4-A446-D2E386D3BBA4}"/>
              </a:ext>
            </a:extLst>
          </p:cNvPr>
          <p:cNvSpPr/>
          <p:nvPr/>
        </p:nvSpPr>
        <p:spPr>
          <a:xfrm>
            <a:off x="5756074" y="5391622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6E1D882-BBD9-1DA9-EA2B-97C21D8D3B27}"/>
              </a:ext>
            </a:extLst>
          </p:cNvPr>
          <p:cNvSpPr/>
          <p:nvPr/>
        </p:nvSpPr>
        <p:spPr>
          <a:xfrm>
            <a:off x="5839423" y="5467821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82">
            <a:extLst>
              <a:ext uri="{FF2B5EF4-FFF2-40B4-BE49-F238E27FC236}">
                <a16:creationId xmlns:a16="http://schemas.microsoft.com/office/drawing/2014/main" id="{8C5C8359-1C89-2FA9-6B4B-93951B8BD320}"/>
              </a:ext>
            </a:extLst>
          </p:cNvPr>
          <p:cNvSpPr txBox="1"/>
          <p:nvPr/>
        </p:nvSpPr>
        <p:spPr>
          <a:xfrm>
            <a:off x="3616293" y="1428698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4" name="文本框 82">
            <a:extLst>
              <a:ext uri="{FF2B5EF4-FFF2-40B4-BE49-F238E27FC236}">
                <a16:creationId xmlns:a16="http://schemas.microsoft.com/office/drawing/2014/main" id="{25676969-0486-DB9F-51BC-8C1262C7A086}"/>
              </a:ext>
            </a:extLst>
          </p:cNvPr>
          <p:cNvSpPr txBox="1"/>
          <p:nvPr/>
        </p:nvSpPr>
        <p:spPr>
          <a:xfrm>
            <a:off x="3673443" y="1033986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5" name="文本框 83">
            <a:extLst>
              <a:ext uri="{FF2B5EF4-FFF2-40B4-BE49-F238E27FC236}">
                <a16:creationId xmlns:a16="http://schemas.microsoft.com/office/drawing/2014/main" id="{AED9D160-C563-6A76-6665-0DD105C0D164}"/>
              </a:ext>
            </a:extLst>
          </p:cNvPr>
          <p:cNvSpPr txBox="1"/>
          <p:nvPr/>
        </p:nvSpPr>
        <p:spPr>
          <a:xfrm>
            <a:off x="1273305" y="1665088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6" name="文本框 82">
            <a:extLst>
              <a:ext uri="{FF2B5EF4-FFF2-40B4-BE49-F238E27FC236}">
                <a16:creationId xmlns:a16="http://schemas.microsoft.com/office/drawing/2014/main" id="{06FE68C5-9C40-4D6C-D1C5-7A1096A75F2F}"/>
              </a:ext>
            </a:extLst>
          </p:cNvPr>
          <p:cNvSpPr txBox="1"/>
          <p:nvPr/>
        </p:nvSpPr>
        <p:spPr>
          <a:xfrm>
            <a:off x="3666809" y="4103022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7" name="文本框 82">
            <a:extLst>
              <a:ext uri="{FF2B5EF4-FFF2-40B4-BE49-F238E27FC236}">
                <a16:creationId xmlns:a16="http://schemas.microsoft.com/office/drawing/2014/main" id="{232D5C05-903A-9AA2-3A92-159488A67282}"/>
              </a:ext>
            </a:extLst>
          </p:cNvPr>
          <p:cNvSpPr txBox="1"/>
          <p:nvPr/>
        </p:nvSpPr>
        <p:spPr>
          <a:xfrm>
            <a:off x="3723959" y="3708310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8" name="文本框 83">
            <a:extLst>
              <a:ext uri="{FF2B5EF4-FFF2-40B4-BE49-F238E27FC236}">
                <a16:creationId xmlns:a16="http://schemas.microsoft.com/office/drawing/2014/main" id="{71B6DB4D-6656-977E-4060-DAAF30B5DF21}"/>
              </a:ext>
            </a:extLst>
          </p:cNvPr>
          <p:cNvSpPr txBox="1"/>
          <p:nvPr/>
        </p:nvSpPr>
        <p:spPr>
          <a:xfrm>
            <a:off x="1323821" y="4339412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D1DCDDB1-B4E6-6652-128D-45E9C3B6F2AB}"/>
              </a:ext>
            </a:extLst>
          </p:cNvPr>
          <p:cNvSpPr txBox="1"/>
          <p:nvPr/>
        </p:nvSpPr>
        <p:spPr>
          <a:xfrm>
            <a:off x="6761217" y="272184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0" name="文本框 82">
            <a:extLst>
              <a:ext uri="{FF2B5EF4-FFF2-40B4-BE49-F238E27FC236}">
                <a16:creationId xmlns:a16="http://schemas.microsoft.com/office/drawing/2014/main" id="{DE3D14B1-5A8B-F474-1E5B-23D2F1411532}"/>
              </a:ext>
            </a:extLst>
          </p:cNvPr>
          <p:cNvSpPr txBox="1"/>
          <p:nvPr/>
        </p:nvSpPr>
        <p:spPr>
          <a:xfrm>
            <a:off x="6818989" y="232179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1" name="文本框 83">
            <a:extLst>
              <a:ext uri="{FF2B5EF4-FFF2-40B4-BE49-F238E27FC236}">
                <a16:creationId xmlns:a16="http://schemas.microsoft.com/office/drawing/2014/main" id="{5FFB2BE1-84D3-E1DE-FC6A-5487ECF8D809}"/>
              </a:ext>
            </a:extLst>
          </p:cNvPr>
          <p:cNvSpPr txBox="1"/>
          <p:nvPr/>
        </p:nvSpPr>
        <p:spPr>
          <a:xfrm>
            <a:off x="6837538" y="295823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2" name="文本框 82">
            <a:extLst>
              <a:ext uri="{FF2B5EF4-FFF2-40B4-BE49-F238E27FC236}">
                <a16:creationId xmlns:a16="http://schemas.microsoft.com/office/drawing/2014/main" id="{1789F69C-6018-080E-AF62-30FF5C067653}"/>
              </a:ext>
            </a:extLst>
          </p:cNvPr>
          <p:cNvSpPr txBox="1"/>
          <p:nvPr/>
        </p:nvSpPr>
        <p:spPr>
          <a:xfrm>
            <a:off x="6754710" y="544850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3" name="文本框 82">
            <a:extLst>
              <a:ext uri="{FF2B5EF4-FFF2-40B4-BE49-F238E27FC236}">
                <a16:creationId xmlns:a16="http://schemas.microsoft.com/office/drawing/2014/main" id="{64329460-8862-EBA6-C838-6578DD1B93BA}"/>
              </a:ext>
            </a:extLst>
          </p:cNvPr>
          <p:cNvSpPr txBox="1"/>
          <p:nvPr/>
        </p:nvSpPr>
        <p:spPr>
          <a:xfrm>
            <a:off x="6812482" y="504845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4" name="文本框 83">
            <a:extLst>
              <a:ext uri="{FF2B5EF4-FFF2-40B4-BE49-F238E27FC236}">
                <a16:creationId xmlns:a16="http://schemas.microsoft.com/office/drawing/2014/main" id="{07720443-0A67-7E03-704E-8B4017009474}"/>
              </a:ext>
            </a:extLst>
          </p:cNvPr>
          <p:cNvSpPr txBox="1"/>
          <p:nvPr/>
        </p:nvSpPr>
        <p:spPr>
          <a:xfrm>
            <a:off x="6831031" y="568489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23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7A1C-7C58-A95D-8DAC-8F9F0DE3C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96C9432-90BA-F60E-77C2-E50C845C67C0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0909AC-4866-C5FD-3D71-8472609A217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D42D511-A37D-271F-A749-82094CD66B4B}"/>
              </a:ext>
            </a:extLst>
          </p:cNvPr>
          <p:cNvSpPr txBox="1"/>
          <p:nvPr/>
        </p:nvSpPr>
        <p:spPr>
          <a:xfrm>
            <a:off x="1314450" y="226717"/>
            <a:ext cx="346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Project Introduction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321ADF-0792-4FD1-8A54-4B7C32BDFE21}"/>
              </a:ext>
            </a:extLst>
          </p:cNvPr>
          <p:cNvSpPr txBox="1"/>
          <p:nvPr/>
        </p:nvSpPr>
        <p:spPr>
          <a:xfrm>
            <a:off x="671775" y="770467"/>
            <a:ext cx="3094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 and  Objective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8937A2-1458-3140-9DCA-5E1F50FCEC56}"/>
              </a:ext>
            </a:extLst>
          </p:cNvPr>
          <p:cNvSpPr txBox="1"/>
          <p:nvPr/>
        </p:nvSpPr>
        <p:spPr>
          <a:xfrm>
            <a:off x="977713" y="1129552"/>
            <a:ext cx="9899837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       Carrot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Defense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classic tower defense game where players strategically build and upgrade towers to protect the carrot from enemy waves.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Through code refactoring, the game's logic is optimized for better reusability, maintainability, and scalability, enhancing the overall player experience.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35290F-CA56-5CF0-C40B-55FBBBAF7E6D}"/>
              </a:ext>
            </a:extLst>
          </p:cNvPr>
          <p:cNvSpPr txBox="1"/>
          <p:nvPr/>
        </p:nvSpPr>
        <p:spPr>
          <a:xfrm>
            <a:off x="671775" y="2533410"/>
            <a:ext cx="3219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Implemented Features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5B15EA7-3458-9CEC-06AA-3033EB7F8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67336"/>
              </p:ext>
            </p:extLst>
          </p:nvPr>
        </p:nvGraphicFramePr>
        <p:xfrm>
          <a:off x="1089549" y="2997615"/>
          <a:ext cx="9788001" cy="355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075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3176096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725774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86056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Subfeatures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Subfeatures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Functions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Features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Diverse Tower Functions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Tower, Delete Tower, Two-level Tower Upgrades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Attack Mode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Turret Special Abilities, Activate Special Abilities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Effects Display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 Attack Effects, Monster Hit Effects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Upgrade Effect Enhancement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New Effects on Upgrade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Economy System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Earn Gold by Defeating Monsters, Spend Gold to Build and Upgrade Turrets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 Game Flow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Restart During Gameplay, Exit and Select Level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Monsters and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Types of Monsters, Two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and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Carrot Health,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Function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Game Progress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4315E-FA6B-C766-9BF1-CDE9661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280D40-71E1-E3F0-4877-F56E3C16015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58383B-941A-5919-D63B-0B2C29BABC9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B67D9FC3-93AC-5276-5A51-08B4C27B519F}"/>
              </a:ext>
            </a:extLst>
          </p:cNvPr>
          <p:cNvSpPr txBox="1"/>
          <p:nvPr/>
        </p:nvSpPr>
        <p:spPr>
          <a:xfrm>
            <a:off x="1314450" y="226717"/>
            <a:ext cx="465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Motivation for Refactoring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210DF4-304E-E213-BDFD-79EECAA2D9CD}"/>
              </a:ext>
            </a:extLst>
          </p:cNvPr>
          <p:cNvGrpSpPr/>
          <p:nvPr/>
        </p:nvGrpSpPr>
        <p:grpSpPr>
          <a:xfrm>
            <a:off x="956250" y="859581"/>
            <a:ext cx="2482736" cy="5943599"/>
            <a:chOff x="314893" y="914400"/>
            <a:chExt cx="2482736" cy="594359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63989A-D110-7336-D5A5-FF2D72BCB2D7}"/>
                </a:ext>
              </a:extLst>
            </p:cNvPr>
            <p:cNvGrpSpPr/>
            <p:nvPr/>
          </p:nvGrpSpPr>
          <p:grpSpPr>
            <a:xfrm>
              <a:off x="314893" y="914400"/>
              <a:ext cx="2482736" cy="5943599"/>
              <a:chOff x="314893" y="914400"/>
              <a:chExt cx="2482736" cy="594359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E3A3E10-3985-E954-A329-A48180EA4893}"/>
                  </a:ext>
                </a:extLst>
              </p:cNvPr>
              <p:cNvSpPr/>
              <p:nvPr/>
            </p:nvSpPr>
            <p:spPr>
              <a:xfrm>
                <a:off x="314893" y="914400"/>
                <a:ext cx="2482736" cy="59435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96E33EA-E7A4-EFFA-E6F7-737D0D16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576" y="1001939"/>
                <a:ext cx="2161369" cy="5768519"/>
              </a:xfrm>
              <a:prstGeom prst="rect">
                <a:avLst/>
              </a:prstGeom>
            </p:spPr>
          </p:pic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200C05-2AF8-4C45-7A84-5DFA33C78268}"/>
                </a:ext>
              </a:extLst>
            </p:cNvPr>
            <p:cNvSpPr/>
            <p:nvPr/>
          </p:nvSpPr>
          <p:spPr>
            <a:xfrm>
              <a:off x="793286" y="1834857"/>
              <a:ext cx="1562353" cy="48929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AE9AB12-C331-0768-A487-59EA1F3B9A52}"/>
              </a:ext>
            </a:extLst>
          </p:cNvPr>
          <p:cNvGrpSpPr/>
          <p:nvPr/>
        </p:nvGrpSpPr>
        <p:grpSpPr>
          <a:xfrm>
            <a:off x="8999201" y="1780038"/>
            <a:ext cx="2703777" cy="3244052"/>
            <a:chOff x="8865440" y="1483629"/>
            <a:chExt cx="3112593" cy="373455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922ADA0-D8A6-3A4E-A137-E6D1C4B47197}"/>
                </a:ext>
              </a:extLst>
            </p:cNvPr>
            <p:cNvSpPr/>
            <p:nvPr/>
          </p:nvSpPr>
          <p:spPr>
            <a:xfrm>
              <a:off x="8865440" y="1483629"/>
              <a:ext cx="3112593" cy="3734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A55FECB-C342-B803-B27C-27B19A46D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3867" y="1639814"/>
              <a:ext cx="2913240" cy="3489304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BD41F43-D596-1A86-2529-D54EABB0B04D}"/>
                </a:ext>
              </a:extLst>
            </p:cNvPr>
            <p:cNvSpPr/>
            <p:nvPr/>
          </p:nvSpPr>
          <p:spPr>
            <a:xfrm>
              <a:off x="9386224" y="2779533"/>
              <a:ext cx="2330200" cy="23495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8974B2D-43FD-9B5B-E92E-8A30A853DC86}"/>
              </a:ext>
            </a:extLst>
          </p:cNvPr>
          <p:cNvGrpSpPr/>
          <p:nvPr/>
        </p:nvGrpSpPr>
        <p:grpSpPr>
          <a:xfrm rot="5400000">
            <a:off x="5693620" y="3325784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19" name="箭头: V 形 18">
              <a:extLst>
                <a:ext uri="{FF2B5EF4-FFF2-40B4-BE49-F238E27FC236}">
                  <a16:creationId xmlns:a16="http://schemas.microsoft.com/office/drawing/2014/main" id="{0AA49B75-C771-1DF3-BDD2-E12C5B21CC8C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箭头: V 形 19">
              <a:extLst>
                <a:ext uri="{FF2B5EF4-FFF2-40B4-BE49-F238E27FC236}">
                  <a16:creationId xmlns:a16="http://schemas.microsoft.com/office/drawing/2014/main" id="{F048C83A-B01F-6F3D-EC87-A1F84B09609A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16C0C876-417A-B47A-DF1B-0189FD0E0205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箭头: V 形 21">
              <a:extLst>
                <a:ext uri="{FF2B5EF4-FFF2-40B4-BE49-F238E27FC236}">
                  <a16:creationId xmlns:a16="http://schemas.microsoft.com/office/drawing/2014/main" id="{A6D917D6-48CD-7583-BB27-8305F6C325C4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48B4B3D-FC67-12BB-348E-83FE7B24D8E3}"/>
              </a:ext>
            </a:extLst>
          </p:cNvPr>
          <p:cNvSpPr txBox="1"/>
          <p:nvPr/>
        </p:nvSpPr>
        <p:spPr>
          <a:xfrm>
            <a:off x="4001872" y="4172901"/>
            <a:ext cx="4830611" cy="175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Code Maintainability and Readability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Performance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Flexibility and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User Experience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953824-4174-79FE-BB65-02FC313AB7B5}"/>
              </a:ext>
            </a:extLst>
          </p:cNvPr>
          <p:cNvSpPr txBox="1"/>
          <p:nvPr/>
        </p:nvSpPr>
        <p:spPr>
          <a:xfrm>
            <a:off x="4804914" y="1240216"/>
            <a:ext cx="2992379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Structure Chaos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Bottlenecks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5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B7D20-0B54-1E90-39AA-2629AAD0E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78B589-7F10-50C9-FA31-AF9FFCD38AE9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6820C-D9FC-AFD7-3476-86F8EAC49D27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5819B89-335D-9DF3-D5F1-C96F6390AF20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63702A-FAEB-9D33-3A84-09518CAA6AAF}"/>
              </a:ext>
            </a:extLst>
          </p:cNvPr>
          <p:cNvSpPr txBox="1"/>
          <p:nvPr/>
        </p:nvSpPr>
        <p:spPr>
          <a:xfrm>
            <a:off x="622300" y="1042209"/>
            <a:ext cx="287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Patterns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</a:t>
            </a:r>
            <a:endParaRPr lang="zh-CN" altLang="en-US" sz="20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F1C7AA6-6556-21B0-B0EF-FD8EB752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59165"/>
              </p:ext>
            </p:extLst>
          </p:nvPr>
        </p:nvGraphicFramePr>
        <p:xfrm>
          <a:off x="1730025" y="1996440"/>
          <a:ext cx="8731951" cy="3235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2072663441"/>
                    </a:ext>
                  </a:extLst>
                </a:gridCol>
                <a:gridCol w="1988479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2185916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3444227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Factory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Singleton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Singleton of EnemyNotifyManager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1714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Flyweight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Texture Sharing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Decorator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attack mode expansion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Enemies' subscription and tower's update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Initialization Process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Pool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Object Pool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6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1306-8B37-C229-1FF8-FF2DAA19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B3622C5-475F-F3AB-F03F-BCE3062B49A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7784E8-6C39-71FD-ED87-FDC1235D6AB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28B3783-9386-7703-4C78-CF940B56DC38}"/>
              </a:ext>
            </a:extLst>
          </p:cNvPr>
          <p:cNvSpPr txBox="1"/>
          <p:nvPr/>
        </p:nvSpPr>
        <p:spPr>
          <a:xfrm>
            <a:off x="1314449" y="226717"/>
            <a:ext cx="895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Factory Pattern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40A982D-DA24-DF0F-5D8B-9958DBB44081}"/>
              </a:ext>
            </a:extLst>
          </p:cNvPr>
          <p:cNvGrpSpPr/>
          <p:nvPr/>
        </p:nvGrpSpPr>
        <p:grpSpPr>
          <a:xfrm>
            <a:off x="6836074" y="1179827"/>
            <a:ext cx="5265280" cy="3801034"/>
            <a:chOff x="6842653" y="2087712"/>
            <a:chExt cx="5265280" cy="380103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140EAD8-D617-05B6-E8A5-D527707E57F5}"/>
                </a:ext>
              </a:extLst>
            </p:cNvPr>
            <p:cNvGrpSpPr/>
            <p:nvPr/>
          </p:nvGrpSpPr>
          <p:grpSpPr>
            <a:xfrm>
              <a:off x="9915974" y="2587794"/>
              <a:ext cx="2118864" cy="3300952"/>
              <a:chOff x="115318" y="2192027"/>
              <a:chExt cx="2118864" cy="330095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DA8D29-7654-0C40-43D0-33246713F7C9}"/>
                  </a:ext>
                </a:extLst>
              </p:cNvPr>
              <p:cNvSpPr/>
              <p:nvPr/>
            </p:nvSpPr>
            <p:spPr>
              <a:xfrm>
                <a:off x="115318" y="2192027"/>
                <a:ext cx="2118864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AAD4DBC-FA6F-8E01-BA0B-67BEB33D7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674" y="2338238"/>
                <a:ext cx="1920151" cy="3024895"/>
              </a:xfrm>
              <a:prstGeom prst="rect">
                <a:avLst/>
              </a:prstGeom>
            </p:spPr>
          </p:pic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6A33B10-D4A3-AEF2-B97B-A8FEE5354B25}"/>
                </a:ext>
              </a:extLst>
            </p:cNvPr>
            <p:cNvGrpSpPr/>
            <p:nvPr/>
          </p:nvGrpSpPr>
          <p:grpSpPr>
            <a:xfrm>
              <a:off x="7204250" y="2587794"/>
              <a:ext cx="1778586" cy="3300952"/>
              <a:chOff x="2602640" y="2192027"/>
              <a:chExt cx="1778586" cy="330095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3E9795-817E-CACF-22AD-364CC8F6829F}"/>
                  </a:ext>
                </a:extLst>
              </p:cNvPr>
              <p:cNvSpPr/>
              <p:nvPr/>
            </p:nvSpPr>
            <p:spPr>
              <a:xfrm>
                <a:off x="2602640" y="2192027"/>
                <a:ext cx="1778586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4E2145A-3C66-FA2D-AD7A-96FAFC8E3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3476" y="2338238"/>
                <a:ext cx="1573763" cy="3024895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A39D804-BB80-FA56-0F03-075B078B9C01}"/>
                </a:ext>
              </a:extLst>
            </p:cNvPr>
            <p:cNvGrpSpPr/>
            <p:nvPr/>
          </p:nvGrpSpPr>
          <p:grpSpPr>
            <a:xfrm rot="10800000">
              <a:off x="9047025" y="4233668"/>
              <a:ext cx="804760" cy="206433"/>
              <a:chOff x="6049119" y="5793914"/>
              <a:chExt cx="1030620" cy="299295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p:grpSpPr>
          <p:sp>
            <p:nvSpPr>
              <p:cNvPr id="17" name="箭头: V 形 16">
                <a:extLst>
                  <a:ext uri="{FF2B5EF4-FFF2-40B4-BE49-F238E27FC236}">
                    <a16:creationId xmlns:a16="http://schemas.microsoft.com/office/drawing/2014/main" id="{3FD764FD-25DB-117C-E9BD-9DA9ED2E1B97}"/>
                  </a:ext>
                </a:extLst>
              </p:cNvPr>
              <p:cNvSpPr/>
              <p:nvPr/>
            </p:nvSpPr>
            <p:spPr>
              <a:xfrm>
                <a:off x="604911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9" name="箭头: V 形 18">
                <a:extLst>
                  <a:ext uri="{FF2B5EF4-FFF2-40B4-BE49-F238E27FC236}">
                    <a16:creationId xmlns:a16="http://schemas.microsoft.com/office/drawing/2014/main" id="{6B37ACC7-4192-E118-3414-586D74C77515}"/>
                  </a:ext>
                </a:extLst>
              </p:cNvPr>
              <p:cNvSpPr/>
              <p:nvPr/>
            </p:nvSpPr>
            <p:spPr>
              <a:xfrm>
                <a:off x="630786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0" name="箭头: V 形 19">
                <a:extLst>
                  <a:ext uri="{FF2B5EF4-FFF2-40B4-BE49-F238E27FC236}">
                    <a16:creationId xmlns:a16="http://schemas.microsoft.com/office/drawing/2014/main" id="{334B6A2D-D46A-6B9D-6D38-D75E90EC3C9C}"/>
                  </a:ext>
                </a:extLst>
              </p:cNvPr>
              <p:cNvSpPr/>
              <p:nvPr/>
            </p:nvSpPr>
            <p:spPr>
              <a:xfrm>
                <a:off x="6566622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" name="箭头: V 形 20">
                <a:extLst>
                  <a:ext uri="{FF2B5EF4-FFF2-40B4-BE49-F238E27FC236}">
                    <a16:creationId xmlns:a16="http://schemas.microsoft.com/office/drawing/2014/main" id="{80439663-87F7-0847-D155-4EAC32EF72CC}"/>
                  </a:ext>
                </a:extLst>
              </p:cNvPr>
              <p:cNvSpPr/>
              <p:nvPr/>
            </p:nvSpPr>
            <p:spPr>
              <a:xfrm>
                <a:off x="6820988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A9B800-BC10-2EA7-962C-7DF157098E6F}"/>
                </a:ext>
              </a:extLst>
            </p:cNvPr>
            <p:cNvSpPr txBox="1"/>
            <p:nvPr/>
          </p:nvSpPr>
          <p:spPr>
            <a:xfrm>
              <a:off x="9815177" y="2087712"/>
              <a:ext cx="22927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001BE6-F547-AE0A-F1DD-B46CA72081BD}"/>
                </a:ext>
              </a:extLst>
            </p:cNvPr>
            <p:cNvSpPr txBox="1"/>
            <p:nvPr/>
          </p:nvSpPr>
          <p:spPr>
            <a:xfrm>
              <a:off x="6842653" y="2096035"/>
              <a:ext cx="2589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Restructure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5F199DE-212E-2533-59FD-7267AB311811}"/>
              </a:ext>
            </a:extLst>
          </p:cNvPr>
          <p:cNvSpPr txBox="1"/>
          <p:nvPr/>
        </p:nvSpPr>
        <p:spPr>
          <a:xfrm>
            <a:off x="1918138" y="117982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Factory Pattern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0563A-C6D4-545E-2CC3-99DCA115E104}"/>
              </a:ext>
            </a:extLst>
          </p:cNvPr>
          <p:cNvSpPr txBox="1"/>
          <p:nvPr/>
        </p:nvSpPr>
        <p:spPr>
          <a:xfrm>
            <a:off x="163741" y="4620182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8AADEB-A78E-F610-7AD4-B160CDA8C3FF}"/>
              </a:ext>
            </a:extLst>
          </p:cNvPr>
          <p:cNvSpPr txBox="1"/>
          <p:nvPr/>
        </p:nvSpPr>
        <p:spPr>
          <a:xfrm>
            <a:off x="4317359" y="4571659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58E9C9-5C05-58C4-0B62-5113E0FB77DB}"/>
              </a:ext>
            </a:extLst>
          </p:cNvPr>
          <p:cNvSpPr txBox="1"/>
          <p:nvPr/>
        </p:nvSpPr>
        <p:spPr>
          <a:xfrm>
            <a:off x="249941" y="5013201"/>
            <a:ext cx="405234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code structure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management and maintenance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code duplication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ACC4D4-427B-C0FE-3992-8B978BA4A896}"/>
              </a:ext>
            </a:extLst>
          </p:cNvPr>
          <p:cNvSpPr txBox="1"/>
          <p:nvPr/>
        </p:nvSpPr>
        <p:spPr>
          <a:xfrm>
            <a:off x="4313799" y="4972537"/>
            <a:ext cx="3646086" cy="179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Decouples creation and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code reusability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Adheres to design principles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extends new features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code readability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9DF429C-4C5B-11A5-3BED-6B18EC374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91" y="1605964"/>
            <a:ext cx="6706032" cy="29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2CC94-090F-F87B-0675-DAF914353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E2EEB33-C777-DEDA-E830-6518916354D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E093D-5D17-21B7-408E-3368A38308A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8A97E03F-4C6A-01CF-6AF7-84BA7445CCC4}"/>
              </a:ext>
            </a:extLst>
          </p:cNvPr>
          <p:cNvSpPr txBox="1"/>
          <p:nvPr/>
        </p:nvSpPr>
        <p:spPr>
          <a:xfrm>
            <a:off x="1314449" y="226717"/>
            <a:ext cx="895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Singleton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2FB857D-60A0-3791-F53C-70062D734268}"/>
              </a:ext>
            </a:extLst>
          </p:cNvPr>
          <p:cNvSpPr txBox="1"/>
          <p:nvPr/>
        </p:nvSpPr>
        <p:spPr>
          <a:xfrm>
            <a:off x="2355298" y="1391774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Singleton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85CF26-E1EF-0F32-4C08-653F1963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1814190"/>
            <a:ext cx="7820635" cy="33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2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65E93-9027-76CE-79A7-88E30419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D15AD9E-E005-48CF-2C82-5D1D8FB8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3" y="1297879"/>
            <a:ext cx="5727734" cy="36275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4BB6A5-703D-02DB-E837-D1F1E34A13D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E2DAA6-14CF-E48E-692B-2C0516D2837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6BA3B6A-023F-5D92-97C7-EDAF06C691B3}"/>
              </a:ext>
            </a:extLst>
          </p:cNvPr>
          <p:cNvSpPr txBox="1"/>
          <p:nvPr/>
        </p:nvSpPr>
        <p:spPr>
          <a:xfrm>
            <a:off x="1314449" y="226717"/>
            <a:ext cx="8025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Refactoring——Flyweight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52616ED-6CFD-FAAA-65BD-13BAF24E6A21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Flyweight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027DDE7-65B8-49BD-5E67-EBC7EFAF8BA9}"/>
              </a:ext>
            </a:extLst>
          </p:cNvPr>
          <p:cNvGrpSpPr/>
          <p:nvPr/>
        </p:nvGrpSpPr>
        <p:grpSpPr>
          <a:xfrm rot="10800000">
            <a:off x="5944137" y="3145759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CC470B7B-40A9-174D-26D7-2C6BED85682C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A17F48B5-09F2-CD9A-6D08-8F710104436B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B5A0A39C-8FE9-D65A-782D-0CCD61038614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1A054D19-2391-E10D-F2CD-DAE824B5A512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462E81E7-9823-6E88-A944-3A75D9DD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10" y="1785385"/>
            <a:ext cx="5096193" cy="2720748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07B55608-F68F-CAE3-AC31-455A67E9D5DE}"/>
              </a:ext>
            </a:extLst>
          </p:cNvPr>
          <p:cNvSpPr txBox="1"/>
          <p:nvPr/>
        </p:nvSpPr>
        <p:spPr>
          <a:xfrm>
            <a:off x="7836637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CBF9AA9-6559-0FF9-22E7-C2D514ACEB6B}"/>
              </a:ext>
            </a:extLst>
          </p:cNvPr>
          <p:cNvSpPr txBox="1"/>
          <p:nvPr/>
        </p:nvSpPr>
        <p:spPr>
          <a:xfrm>
            <a:off x="6973122" y="1303935"/>
            <a:ext cx="5002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Each time a bullet is created, a texture image that takes up a large amount of space is saved.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792A0B-2732-0E9B-8A85-BA6833CE498A}"/>
              </a:ext>
            </a:extLst>
          </p:cNvPr>
          <p:cNvSpPr txBox="1"/>
          <p:nvPr/>
        </p:nvSpPr>
        <p:spPr>
          <a:xfrm>
            <a:off x="216403" y="4839166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2D16094-F781-EAA3-BFAA-3E23D9C434DE}"/>
              </a:ext>
            </a:extLst>
          </p:cNvPr>
          <p:cNvSpPr txBox="1"/>
          <p:nvPr/>
        </p:nvSpPr>
        <p:spPr>
          <a:xfrm>
            <a:off x="6096000" y="4651438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8464A87-4B0E-0AEE-8D06-C7F42F146CD6}"/>
              </a:ext>
            </a:extLst>
          </p:cNvPr>
          <p:cNvSpPr txBox="1"/>
          <p:nvPr/>
        </p:nvSpPr>
        <p:spPr>
          <a:xfrm>
            <a:off x="269711" y="5300831"/>
            <a:ext cx="4131250" cy="109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memory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texture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Disorganized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AD0D5C-C0EF-C4D5-C2E6-5C875CC22FBE}"/>
              </a:ext>
            </a:extLst>
          </p:cNvPr>
          <p:cNvSpPr txBox="1"/>
          <p:nvPr/>
        </p:nvSpPr>
        <p:spPr>
          <a:xfrm>
            <a:off x="6096000" y="5069998"/>
            <a:ext cx="402818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memory consumption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high-concurrency scenarios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15293-D994-E0FE-7A84-D3A461A4D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8C9C578-7608-B4AD-F00A-9877577E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08" y="1326900"/>
            <a:ext cx="3551670" cy="53043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8FA1C5-5754-22CE-B9C6-F6D82540ECB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22099-17F0-5150-D505-D0F22F82BCE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2A9FE371-3884-FFC1-D3D4-235361CBE7E9}"/>
              </a:ext>
            </a:extLst>
          </p:cNvPr>
          <p:cNvSpPr txBox="1"/>
          <p:nvPr/>
        </p:nvSpPr>
        <p:spPr>
          <a:xfrm>
            <a:off x="1314449" y="226717"/>
            <a:ext cx="94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 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Template Method</a:t>
            </a:r>
            <a:endParaRPr lang="en-US" altLang="zh-CN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86BE1A-C5A0-3970-69C7-E1424C38C239}"/>
              </a:ext>
            </a:extLst>
          </p:cNvPr>
          <p:cNvSpPr txBox="1"/>
          <p:nvPr/>
        </p:nvSpPr>
        <p:spPr>
          <a:xfrm>
            <a:off x="1244601" y="1000126"/>
            <a:ext cx="355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Template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7ED3D27-00F9-4BCD-B9F0-301E5F7E6E5B}"/>
              </a:ext>
            </a:extLst>
          </p:cNvPr>
          <p:cNvSpPr/>
          <p:nvPr/>
        </p:nvSpPr>
        <p:spPr>
          <a:xfrm>
            <a:off x="4239300" y="1902926"/>
            <a:ext cx="1045968" cy="2664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CA8D82-7695-7805-1FA7-1088E6F2529A}"/>
              </a:ext>
            </a:extLst>
          </p:cNvPr>
          <p:cNvSpPr txBox="1"/>
          <p:nvPr/>
        </p:nvSpPr>
        <p:spPr>
          <a:xfrm>
            <a:off x="3618396" y="2160668"/>
            <a:ext cx="32883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money and HP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empty blocks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background layer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enemy spawn point positions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spawn point blocks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the enemy movement path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Add the carrot layer                          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UI interface              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per-frame update logic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wave information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up the specific wave details     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Start spawning the first wave of enemies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83C368-5216-2759-88DA-6A16AFD37850}"/>
              </a:ext>
            </a:extLst>
          </p:cNvPr>
          <p:cNvSpPr txBox="1"/>
          <p:nvPr/>
        </p:nvSpPr>
        <p:spPr>
          <a:xfrm>
            <a:off x="6633581" y="691508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EC9A80-E551-84C3-3E6F-DB0647EC6BC1}"/>
              </a:ext>
            </a:extLst>
          </p:cNvPr>
          <p:cNvSpPr txBox="1"/>
          <p:nvPr/>
        </p:nvSpPr>
        <p:spPr>
          <a:xfrm>
            <a:off x="6913993" y="1107006"/>
            <a:ext cx="5113555" cy="294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Code Duplication.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can be centralized in the parent class, avoiding repetitive code in subclasses.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Maintainability.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shared logic only need to be made in the parent class, reducing errors and effort.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Code Extensibility.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levels only requires overriding specific methods without redesigning the entire process.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034E93-4484-D819-1344-601E30B0E28E}"/>
              </a:ext>
            </a:extLst>
          </p:cNvPr>
          <p:cNvSpPr txBox="1"/>
          <p:nvPr/>
        </p:nvSpPr>
        <p:spPr>
          <a:xfrm>
            <a:off x="6757247" y="3940290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4F81C9-5EDC-7FAD-D350-975A1AE052F1}"/>
              </a:ext>
            </a:extLst>
          </p:cNvPr>
          <p:cNvSpPr txBox="1"/>
          <p:nvPr/>
        </p:nvSpPr>
        <p:spPr>
          <a:xfrm>
            <a:off x="6949993" y="4350308"/>
            <a:ext cx="4998298" cy="202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Reusability.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is reused directly in subclasses, with only unique parts needing overrides.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Feature Expansion.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steps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only requires updates in the parent class.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all levels follow the same initialization flow, avoiding discrepancies.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8A467A-276A-2FC3-7DC5-39E5D1BA2323}"/>
              </a:ext>
            </a:extLst>
          </p:cNvPr>
          <p:cNvSpPr/>
          <p:nvPr/>
        </p:nvSpPr>
        <p:spPr>
          <a:xfrm>
            <a:off x="6906734" y="1153173"/>
            <a:ext cx="5041557" cy="285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A696EA1-8F61-5E4C-0ABC-A7D4E0BE6653}"/>
              </a:ext>
            </a:extLst>
          </p:cNvPr>
          <p:cNvSpPr/>
          <p:nvPr/>
        </p:nvSpPr>
        <p:spPr>
          <a:xfrm>
            <a:off x="6949992" y="4407437"/>
            <a:ext cx="5041558" cy="2025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7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1494</Words>
  <Application>Microsoft Office PowerPoint</Application>
  <PresentationFormat>宽屏</PresentationFormat>
  <Paragraphs>267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等线</vt:lpstr>
      <vt:lpstr>等线 Light</vt:lpstr>
      <vt:lpstr>汉仪旗黑-55简</vt:lpstr>
      <vt:lpstr>汉仪书宋二S</vt:lpstr>
      <vt:lpstr>思源黑体 CN Bold</vt:lpstr>
      <vt:lpstr>思源黑体 CN Normal</vt:lpstr>
      <vt:lpstr>思源宋体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蓝色商务风工作总结汇报PPT模板</dc:title>
  <dc:creator>word麻鸭</dc:creator>
  <cp:keywords>51PPT模板网（www.51pptmoban.com）</cp:keywords>
  <dc:description>51PPT模板网，幻灯片演示模板及素材免费下载！_x000d_
51PPT模板网 唯一访问网址：www.51pptmoban.com</dc:description>
  <cp:lastModifiedBy>成 秦</cp:lastModifiedBy>
  <cp:revision>83</cp:revision>
  <dcterms:created xsi:type="dcterms:W3CDTF">2024-12-09T12:25:59Z</dcterms:created>
  <dcterms:modified xsi:type="dcterms:W3CDTF">2025-01-04T13:01:21Z</dcterms:modified>
  <cp:contentStatus>蓝色商务风工作总结汇报PPT模板，www.51pptmoban.com</cp:contentStatus>
  <cp:version>51pptmoban.com（V51PPT-24121102版）</cp:version>
</cp:coreProperties>
</file>