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5" r:id="rId5"/>
    <p:sldId id="276" r:id="rId6"/>
    <p:sldId id="278" r:id="rId7"/>
    <p:sldId id="279" r:id="rId8"/>
    <p:sldId id="277" r:id="rId9"/>
    <p:sldId id="273" r:id="rId10"/>
    <p:sldId id="272" r:id="rId11"/>
    <p:sldId id="261" r:id="rId12"/>
    <p:sldId id="264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2.5</c:v>
                </c:pt>
                <c:pt idx="2">
                  <c:v>3.5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FB-4EC1-9844-9E22113253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1A4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FB-4EC1-9844-9E2211325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8641784"/>
        <c:axId val="448642768"/>
      </c:barChart>
      <c:catAx>
        <c:axId val="448641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2768"/>
        <c:crosses val="autoZero"/>
        <c:auto val="1"/>
        <c:lblAlgn val="ctr"/>
        <c:lblOffset val="100"/>
        <c:noMultiLvlLbl val="0"/>
      </c:catAx>
      <c:valAx>
        <c:axId val="4486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思源黑体 CN Normal" panose="020B0400000000000000" pitchFamily="34" charset="-122"/>
              </a:defRPr>
            </a:pPr>
            <a:endParaRPr lang="zh-CN"/>
          </a:p>
        </c:txPr>
        <c:crossAx val="44864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1A4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DE3-42E7-A623-69276C4120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DE3-42E7-A623-69276C4120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E3-42E7-A623-69276C4120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E3-42E7-A623-69276C41200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E3-42E7-A623-69276C41200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思源黑体 CN Normal" panose="020B0400000000000000" pitchFamily="34" charset="-122"/>
                      <a:ea typeface="思源黑体 CN Normal" panose="020B0400000000000000" pitchFamily="34" charset="-122"/>
                      <a:cs typeface="+mn-cs"/>
                      <a:sym typeface="思源黑体 CN Normal" panose="020B0400000000000000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DE3-42E7-A623-69276C412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+mn-cs"/>
                    <a:sym typeface="思源黑体 CN Normal" panose="020B0400000000000000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5.6</c:v>
                </c:pt>
                <c:pt idx="1">
                  <c:v>3.2</c:v>
                </c:pt>
                <c:pt idx="2">
                  <c:v>2.2000000000000002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DE3-42E7-A623-69276C4120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思源黑体 CN Normal" panose="020B0400000000000000" pitchFamily="34" charset="-122"/>
          <a:ea typeface="思源黑体 CN Normal" panose="020B0400000000000000" pitchFamily="34" charset="-122"/>
          <a:sym typeface="思源黑体 CN Normal" panose="020B0400000000000000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2151761" y="5175505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623310" y="3669665"/>
            <a:ext cx="494601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cs typeface="汉仪旗黑-55简" panose="00020600040101010101" charset="-128"/>
                <a:sym typeface="汉仪旗黑-55简" panose="00020600040101010101" charset="-128"/>
              </a:rPr>
              <a:t>THANK YOU VERY MUCH</a:t>
            </a: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613660" y="2683227"/>
            <a:ext cx="77698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展示完毕</a:t>
            </a:r>
            <a:r>
              <a:rPr lang="en-US" altLang="zh-CN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,</a:t>
            </a:r>
            <a:r>
              <a:rPr lang="zh-CN" altLang="en-US" sz="5500" b="1" dirty="0">
                <a:solidFill>
                  <a:srgbClr val="2F4275"/>
                </a:solidFill>
                <a:uFillTx/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2"/>
                <a:sym typeface="汉仪旗黑-55简" panose="00020600040101010101" charset="-128"/>
              </a:rPr>
              <a:t>谢谢观看！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083560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C8072599-7C36-E430-C171-AEF2D463E984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106869-118F-C380-93FF-EAC9890524E7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2D516-A756-DCD4-B484-05640C41FEF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A7A3F-66B5-5304-6019-8F965D963571}"/>
              </a:ext>
            </a:extLst>
          </p:cNvPr>
          <p:cNvSpPr/>
          <p:nvPr/>
        </p:nvSpPr>
        <p:spPr>
          <a:xfrm>
            <a:off x="338666" y="1425119"/>
            <a:ext cx="569595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AA6FC4-BF3D-F1C7-5C60-A06F296F5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164154"/>
              </p:ext>
            </p:extLst>
          </p:nvPr>
        </p:nvGraphicFramePr>
        <p:xfrm>
          <a:off x="527716" y="1840652"/>
          <a:ext cx="5303700" cy="353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5C2540-96C5-3D1D-3A24-51EE0DA8461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3A70B8E-F40A-F6C5-820D-97E0BF83C4F4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12" name="文本框 83">
            <a:extLst>
              <a:ext uri="{FF2B5EF4-FFF2-40B4-BE49-F238E27FC236}">
                <a16:creationId xmlns:a16="http://schemas.microsoft.com/office/drawing/2014/main" id="{C8CB3C40-3750-D586-B83D-4D612EDFC2D6}"/>
              </a:ext>
            </a:extLst>
          </p:cNvPr>
          <p:cNvSpPr txBox="1"/>
          <p:nvPr/>
        </p:nvSpPr>
        <p:spPr>
          <a:xfrm>
            <a:off x="6751307" y="2159886"/>
            <a:ext cx="4394199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F0E48D-784A-6B69-8977-23069453A381}"/>
              </a:ext>
            </a:extLst>
          </p:cNvPr>
          <p:cNvCxnSpPr/>
          <p:nvPr/>
        </p:nvCxnSpPr>
        <p:spPr>
          <a:xfrm>
            <a:off x="6808060" y="41050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6C63324-E1EA-0BE0-FAB4-02A3C3308934}"/>
              </a:ext>
            </a:extLst>
          </p:cNvPr>
          <p:cNvSpPr txBox="1"/>
          <p:nvPr/>
        </p:nvSpPr>
        <p:spPr>
          <a:xfrm>
            <a:off x="6728376" y="410508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89A0A3-EB24-3299-0DAC-8ED1B7606618}"/>
              </a:ext>
            </a:extLst>
          </p:cNvPr>
          <p:cNvSpPr txBox="1"/>
          <p:nvPr/>
        </p:nvSpPr>
        <p:spPr>
          <a:xfrm>
            <a:off x="6728375" y="429598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4005E0-E4F1-5067-0D54-10213452BB0F}"/>
              </a:ext>
            </a:extLst>
          </p:cNvPr>
          <p:cNvGrpSpPr/>
          <p:nvPr/>
        </p:nvGrpSpPr>
        <p:grpSpPr>
          <a:xfrm>
            <a:off x="6808060" y="4808198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39D20C8-22BC-0D51-6B3A-F6AB754D1D0D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26826591-E746-A2EE-447F-12A2A86401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DEB1BF8-03FD-FB95-1C59-AB0679A92CEC}"/>
              </a:ext>
            </a:extLst>
          </p:cNvPr>
          <p:cNvSpPr txBox="1"/>
          <p:nvPr/>
        </p:nvSpPr>
        <p:spPr>
          <a:xfrm>
            <a:off x="7686955" y="5208248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7E7C1A25-EDC2-8666-2D8C-3DDC10864695}"/>
              </a:ext>
            </a:extLst>
          </p:cNvPr>
          <p:cNvSpPr txBox="1"/>
          <p:nvPr/>
        </p:nvSpPr>
        <p:spPr>
          <a:xfrm>
            <a:off x="7686955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6520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10172535-9039-1918-8572-B610892E1372}"/>
              </a:ext>
            </a:extLst>
          </p:cNvPr>
          <p:cNvGrpSpPr/>
          <p:nvPr/>
        </p:nvGrpSpPr>
        <p:grpSpPr>
          <a:xfrm>
            <a:off x="9201681" y="4808198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4170B38-98E0-5281-600B-E32C2E28A55B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4A91EB4D-0EB3-B84A-2D13-29A2C985D2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3DF7F654-3431-48AB-A548-4F9D35711BCB}"/>
              </a:ext>
            </a:extLst>
          </p:cNvPr>
          <p:cNvSpPr txBox="1"/>
          <p:nvPr/>
        </p:nvSpPr>
        <p:spPr>
          <a:xfrm>
            <a:off x="10080576" y="5208248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FBE3022-CEE3-890E-BCBD-8D1A228CDA24}"/>
              </a:ext>
            </a:extLst>
          </p:cNvPr>
          <p:cNvSpPr txBox="1"/>
          <p:nvPr/>
        </p:nvSpPr>
        <p:spPr>
          <a:xfrm>
            <a:off x="10080576" y="4776512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55%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95E5E8-D104-6E47-67C0-3CB2F4D8A811}"/>
              </a:ext>
            </a:extLst>
          </p:cNvPr>
          <p:cNvCxnSpPr>
            <a:cxnSpLocks/>
          </p:cNvCxnSpPr>
          <p:nvPr/>
        </p:nvCxnSpPr>
        <p:spPr>
          <a:xfrm>
            <a:off x="6808060" y="2022287"/>
            <a:ext cx="4337446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8B2E352-16DD-AA29-BD28-07C39CEBCC3D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7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C312EDF-DB0A-0563-3669-F1545F474097}"/>
              </a:ext>
            </a:extLst>
          </p:cNvPr>
          <p:cNvSpPr/>
          <p:nvPr/>
        </p:nvSpPr>
        <p:spPr>
          <a:xfrm>
            <a:off x="3623732" y="1527300"/>
            <a:ext cx="5029855" cy="4145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004879C0-AFEE-476C-EE7A-32A9BECCF7B3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CB4E98-2E24-94E9-7341-8A8CB33FB1D6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93D6C-1D0D-4EDF-58DC-F4FDEE04F106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36B2160-BADC-0F20-DA23-90B00DD6F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268840"/>
              </p:ext>
            </p:extLst>
          </p:nvPr>
        </p:nvGraphicFramePr>
        <p:xfrm>
          <a:off x="2762037" y="1360652"/>
          <a:ext cx="6692900" cy="446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CD028CE-FAD9-989C-7F1F-78F568AD9A34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61E844-9322-78FA-69BF-A7170F503BCC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84FC76E-2FB5-69A8-3A27-A7BDA118D24F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3164A3B-F88C-A1E3-D889-B0C79E117892}"/>
              </a:ext>
            </a:extLst>
          </p:cNvPr>
          <p:cNvCxnSpPr>
            <a:cxnSpLocks/>
          </p:cNvCxnSpPr>
          <p:nvPr/>
        </p:nvCxnSpPr>
        <p:spPr>
          <a:xfrm flipV="1">
            <a:off x="7399867" y="1430867"/>
            <a:ext cx="770466" cy="673177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2">
            <a:extLst>
              <a:ext uri="{FF2B5EF4-FFF2-40B4-BE49-F238E27FC236}">
                <a16:creationId xmlns:a16="http://schemas.microsoft.com/office/drawing/2014/main" id="{4F701369-15C5-BD79-1CB4-D787EA7A1D09}"/>
              </a:ext>
            </a:extLst>
          </p:cNvPr>
          <p:cNvSpPr txBox="1"/>
          <p:nvPr/>
        </p:nvSpPr>
        <p:spPr>
          <a:xfrm>
            <a:off x="8077291" y="1085907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15" name="文本框 83">
            <a:extLst>
              <a:ext uri="{FF2B5EF4-FFF2-40B4-BE49-F238E27FC236}">
                <a16:creationId xmlns:a16="http://schemas.microsoft.com/office/drawing/2014/main" id="{6622DDBF-1444-B52F-5A92-CC2BCBABBD18}"/>
              </a:ext>
            </a:extLst>
          </p:cNvPr>
          <p:cNvSpPr txBox="1"/>
          <p:nvPr/>
        </p:nvSpPr>
        <p:spPr>
          <a:xfrm>
            <a:off x="8340310" y="1604453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EF4728-DF0B-1CC5-9092-E57F08294B66}"/>
              </a:ext>
            </a:extLst>
          </p:cNvPr>
          <p:cNvGrpSpPr/>
          <p:nvPr/>
        </p:nvGrpSpPr>
        <p:grpSpPr>
          <a:xfrm>
            <a:off x="9057569" y="4769725"/>
            <a:ext cx="800100" cy="800100"/>
            <a:chOff x="6645729" y="5114285"/>
            <a:chExt cx="800100" cy="8001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72EFF1C7-2566-46E0-76DD-C33C89B39F3E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0" name="图标">
              <a:extLst>
                <a:ext uri="{FF2B5EF4-FFF2-40B4-BE49-F238E27FC236}">
                  <a16:creationId xmlns:a16="http://schemas.microsoft.com/office/drawing/2014/main" id="{E355B8D9-4800-917A-5DB5-CD50019611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4644" y="5352599"/>
              <a:ext cx="361555" cy="324000"/>
            </a:xfrm>
            <a:custGeom>
              <a:avLst/>
              <a:gdLst>
                <a:gd name="connsiteX0" fmla="*/ 12904 w 595713"/>
                <a:gd name="connsiteY0" fmla="*/ 431201 h 533839"/>
                <a:gd name="connsiteX1" fmla="*/ 65953 w 595713"/>
                <a:gd name="connsiteY1" fmla="*/ 431201 h 533839"/>
                <a:gd name="connsiteX2" fmla="*/ 78379 w 595713"/>
                <a:gd name="connsiteY2" fmla="*/ 444090 h 533839"/>
                <a:gd name="connsiteX3" fmla="*/ 78379 w 595713"/>
                <a:gd name="connsiteY3" fmla="*/ 520950 h 533839"/>
                <a:gd name="connsiteX4" fmla="*/ 65953 w 595713"/>
                <a:gd name="connsiteY4" fmla="*/ 533839 h 533839"/>
                <a:gd name="connsiteX5" fmla="*/ 12904 w 595713"/>
                <a:gd name="connsiteY5" fmla="*/ 533839 h 533839"/>
                <a:gd name="connsiteX6" fmla="*/ 0 w 595713"/>
                <a:gd name="connsiteY6" fmla="*/ 520950 h 533839"/>
                <a:gd name="connsiteX7" fmla="*/ 0 w 595713"/>
                <a:gd name="connsiteY7" fmla="*/ 444090 h 533839"/>
                <a:gd name="connsiteX8" fmla="*/ 12904 w 595713"/>
                <a:gd name="connsiteY8" fmla="*/ 431201 h 533839"/>
                <a:gd name="connsiteX9" fmla="*/ 125746 w 595713"/>
                <a:gd name="connsiteY9" fmla="*/ 318046 h 533839"/>
                <a:gd name="connsiteX10" fmla="*/ 178847 w 595713"/>
                <a:gd name="connsiteY10" fmla="*/ 318046 h 533839"/>
                <a:gd name="connsiteX11" fmla="*/ 191764 w 595713"/>
                <a:gd name="connsiteY11" fmla="*/ 330936 h 533839"/>
                <a:gd name="connsiteX12" fmla="*/ 191764 w 595713"/>
                <a:gd name="connsiteY12" fmla="*/ 520949 h 533839"/>
                <a:gd name="connsiteX13" fmla="*/ 178847 w 595713"/>
                <a:gd name="connsiteY13" fmla="*/ 533839 h 533839"/>
                <a:gd name="connsiteX14" fmla="*/ 125746 w 595713"/>
                <a:gd name="connsiteY14" fmla="*/ 533839 h 533839"/>
                <a:gd name="connsiteX15" fmla="*/ 113308 w 595713"/>
                <a:gd name="connsiteY15" fmla="*/ 520949 h 533839"/>
                <a:gd name="connsiteX16" fmla="*/ 113308 w 595713"/>
                <a:gd name="connsiteY16" fmla="*/ 330936 h 533839"/>
                <a:gd name="connsiteX17" fmla="*/ 125746 w 595713"/>
                <a:gd name="connsiteY17" fmla="*/ 318046 h 533839"/>
                <a:gd name="connsiteX18" fmla="*/ 260565 w 595713"/>
                <a:gd name="connsiteY18" fmla="*/ 212031 h 533839"/>
                <a:gd name="connsiteX19" fmla="*/ 313654 w 595713"/>
                <a:gd name="connsiteY19" fmla="*/ 212031 h 533839"/>
                <a:gd name="connsiteX20" fmla="*/ 326568 w 595713"/>
                <a:gd name="connsiteY20" fmla="*/ 224922 h 533839"/>
                <a:gd name="connsiteX21" fmla="*/ 326568 w 595713"/>
                <a:gd name="connsiteY21" fmla="*/ 520948 h 533839"/>
                <a:gd name="connsiteX22" fmla="*/ 313654 w 595713"/>
                <a:gd name="connsiteY22" fmla="*/ 533839 h 533839"/>
                <a:gd name="connsiteX23" fmla="*/ 260565 w 595713"/>
                <a:gd name="connsiteY23" fmla="*/ 533839 h 533839"/>
                <a:gd name="connsiteX24" fmla="*/ 247651 w 595713"/>
                <a:gd name="connsiteY24" fmla="*/ 520948 h 533839"/>
                <a:gd name="connsiteX25" fmla="*/ 247651 w 595713"/>
                <a:gd name="connsiteY25" fmla="*/ 224922 h 533839"/>
                <a:gd name="connsiteX26" fmla="*/ 260565 w 595713"/>
                <a:gd name="connsiteY26" fmla="*/ 212031 h 533839"/>
                <a:gd name="connsiteX27" fmla="*/ 394957 w 595713"/>
                <a:gd name="connsiteY27" fmla="*/ 106015 h 533839"/>
                <a:gd name="connsiteX28" fmla="*/ 448006 w 595713"/>
                <a:gd name="connsiteY28" fmla="*/ 106015 h 533839"/>
                <a:gd name="connsiteX29" fmla="*/ 460910 w 595713"/>
                <a:gd name="connsiteY29" fmla="*/ 118907 h 533839"/>
                <a:gd name="connsiteX30" fmla="*/ 460910 w 595713"/>
                <a:gd name="connsiteY30" fmla="*/ 520947 h 533839"/>
                <a:gd name="connsiteX31" fmla="*/ 448006 w 595713"/>
                <a:gd name="connsiteY31" fmla="*/ 533839 h 533839"/>
                <a:gd name="connsiteX32" fmla="*/ 394957 w 595713"/>
                <a:gd name="connsiteY32" fmla="*/ 533839 h 533839"/>
                <a:gd name="connsiteX33" fmla="*/ 382531 w 595713"/>
                <a:gd name="connsiteY33" fmla="*/ 520947 h 533839"/>
                <a:gd name="connsiteX34" fmla="*/ 382531 w 595713"/>
                <a:gd name="connsiteY34" fmla="*/ 118907 h 533839"/>
                <a:gd name="connsiteX35" fmla="*/ 394957 w 595713"/>
                <a:gd name="connsiteY35" fmla="*/ 106015 h 533839"/>
                <a:gd name="connsiteX36" fmla="*/ 529774 w 595713"/>
                <a:gd name="connsiteY36" fmla="*/ 0 h 533839"/>
                <a:gd name="connsiteX37" fmla="*/ 582812 w 595713"/>
                <a:gd name="connsiteY37" fmla="*/ 0 h 533839"/>
                <a:gd name="connsiteX38" fmla="*/ 595713 w 595713"/>
                <a:gd name="connsiteY38" fmla="*/ 12415 h 533839"/>
                <a:gd name="connsiteX39" fmla="*/ 595713 w 595713"/>
                <a:gd name="connsiteY39" fmla="*/ 520947 h 533839"/>
                <a:gd name="connsiteX40" fmla="*/ 582812 w 595713"/>
                <a:gd name="connsiteY40" fmla="*/ 533839 h 533839"/>
                <a:gd name="connsiteX41" fmla="*/ 529774 w 595713"/>
                <a:gd name="connsiteY41" fmla="*/ 533839 h 533839"/>
                <a:gd name="connsiteX42" fmla="*/ 516873 w 595713"/>
                <a:gd name="connsiteY42" fmla="*/ 520947 h 533839"/>
                <a:gd name="connsiteX43" fmla="*/ 516873 w 595713"/>
                <a:gd name="connsiteY43" fmla="*/ 12415 h 533839"/>
                <a:gd name="connsiteX44" fmla="*/ 529774 w 595713"/>
                <a:gd name="connsiteY44" fmla="*/ 0 h 53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95713" h="533839">
                  <a:moveTo>
                    <a:pt x="12904" y="431201"/>
                  </a:moveTo>
                  <a:lnTo>
                    <a:pt x="65953" y="431201"/>
                  </a:lnTo>
                  <a:cubicBezTo>
                    <a:pt x="73122" y="431201"/>
                    <a:pt x="78379" y="436930"/>
                    <a:pt x="78379" y="444090"/>
                  </a:cubicBezTo>
                  <a:lnTo>
                    <a:pt x="78379" y="520950"/>
                  </a:lnTo>
                  <a:cubicBezTo>
                    <a:pt x="78379" y="528110"/>
                    <a:pt x="73122" y="533839"/>
                    <a:pt x="65953" y="533839"/>
                  </a:cubicBezTo>
                  <a:lnTo>
                    <a:pt x="12904" y="533839"/>
                  </a:lnTo>
                  <a:cubicBezTo>
                    <a:pt x="5735" y="533839"/>
                    <a:pt x="0" y="528110"/>
                    <a:pt x="0" y="520950"/>
                  </a:cubicBezTo>
                  <a:lnTo>
                    <a:pt x="0" y="444090"/>
                  </a:lnTo>
                  <a:cubicBezTo>
                    <a:pt x="0" y="436930"/>
                    <a:pt x="5735" y="431201"/>
                    <a:pt x="12904" y="431201"/>
                  </a:cubicBezTo>
                  <a:close/>
                  <a:moveTo>
                    <a:pt x="125746" y="318046"/>
                  </a:moveTo>
                  <a:lnTo>
                    <a:pt x="178847" y="318046"/>
                  </a:lnTo>
                  <a:cubicBezTo>
                    <a:pt x="186023" y="318046"/>
                    <a:pt x="191764" y="323775"/>
                    <a:pt x="191764" y="330936"/>
                  </a:cubicBezTo>
                  <a:lnTo>
                    <a:pt x="191764" y="520949"/>
                  </a:lnTo>
                  <a:cubicBezTo>
                    <a:pt x="191764" y="528110"/>
                    <a:pt x="186023" y="533839"/>
                    <a:pt x="178847" y="533839"/>
                  </a:cubicBezTo>
                  <a:lnTo>
                    <a:pt x="125746" y="533839"/>
                  </a:lnTo>
                  <a:cubicBezTo>
                    <a:pt x="118570" y="533839"/>
                    <a:pt x="113308" y="528110"/>
                    <a:pt x="113308" y="520949"/>
                  </a:cubicBezTo>
                  <a:lnTo>
                    <a:pt x="113308" y="330936"/>
                  </a:lnTo>
                  <a:cubicBezTo>
                    <a:pt x="113308" y="323775"/>
                    <a:pt x="118570" y="318046"/>
                    <a:pt x="125746" y="318046"/>
                  </a:cubicBezTo>
                  <a:close/>
                  <a:moveTo>
                    <a:pt x="260565" y="212031"/>
                  </a:moveTo>
                  <a:lnTo>
                    <a:pt x="313654" y="212031"/>
                  </a:lnTo>
                  <a:cubicBezTo>
                    <a:pt x="320829" y="212031"/>
                    <a:pt x="326568" y="217761"/>
                    <a:pt x="326568" y="224922"/>
                  </a:cubicBezTo>
                  <a:lnTo>
                    <a:pt x="326568" y="520948"/>
                  </a:lnTo>
                  <a:cubicBezTo>
                    <a:pt x="326568" y="528110"/>
                    <a:pt x="320829" y="533839"/>
                    <a:pt x="313654" y="533839"/>
                  </a:cubicBezTo>
                  <a:lnTo>
                    <a:pt x="260565" y="533839"/>
                  </a:lnTo>
                  <a:cubicBezTo>
                    <a:pt x="253390" y="533839"/>
                    <a:pt x="247651" y="528110"/>
                    <a:pt x="247651" y="520948"/>
                  </a:cubicBezTo>
                  <a:lnTo>
                    <a:pt x="247651" y="224922"/>
                  </a:lnTo>
                  <a:cubicBezTo>
                    <a:pt x="247651" y="217761"/>
                    <a:pt x="253390" y="212031"/>
                    <a:pt x="260565" y="212031"/>
                  </a:cubicBezTo>
                  <a:close/>
                  <a:moveTo>
                    <a:pt x="394957" y="106015"/>
                  </a:moveTo>
                  <a:lnTo>
                    <a:pt x="448006" y="106015"/>
                  </a:lnTo>
                  <a:cubicBezTo>
                    <a:pt x="455175" y="106015"/>
                    <a:pt x="460910" y="111745"/>
                    <a:pt x="460910" y="118907"/>
                  </a:cubicBezTo>
                  <a:lnTo>
                    <a:pt x="460910" y="520947"/>
                  </a:lnTo>
                  <a:cubicBezTo>
                    <a:pt x="460910" y="528109"/>
                    <a:pt x="455175" y="533839"/>
                    <a:pt x="448006" y="533839"/>
                  </a:cubicBezTo>
                  <a:lnTo>
                    <a:pt x="394957" y="533839"/>
                  </a:lnTo>
                  <a:cubicBezTo>
                    <a:pt x="388266" y="533839"/>
                    <a:pt x="382531" y="528109"/>
                    <a:pt x="382531" y="520947"/>
                  </a:cubicBezTo>
                  <a:lnTo>
                    <a:pt x="382531" y="118907"/>
                  </a:lnTo>
                  <a:cubicBezTo>
                    <a:pt x="382531" y="111745"/>
                    <a:pt x="388266" y="106015"/>
                    <a:pt x="394957" y="106015"/>
                  </a:cubicBezTo>
                  <a:close/>
                  <a:moveTo>
                    <a:pt x="529774" y="0"/>
                  </a:moveTo>
                  <a:lnTo>
                    <a:pt x="582812" y="0"/>
                  </a:lnTo>
                  <a:cubicBezTo>
                    <a:pt x="589979" y="0"/>
                    <a:pt x="595713" y="5730"/>
                    <a:pt x="595713" y="12415"/>
                  </a:cubicBezTo>
                  <a:lnTo>
                    <a:pt x="595713" y="520947"/>
                  </a:lnTo>
                  <a:cubicBezTo>
                    <a:pt x="595713" y="528109"/>
                    <a:pt x="589979" y="533839"/>
                    <a:pt x="582812" y="533839"/>
                  </a:cubicBezTo>
                  <a:lnTo>
                    <a:pt x="529774" y="533839"/>
                  </a:lnTo>
                  <a:cubicBezTo>
                    <a:pt x="522607" y="533839"/>
                    <a:pt x="516873" y="528109"/>
                    <a:pt x="516873" y="520947"/>
                  </a:cubicBezTo>
                  <a:lnTo>
                    <a:pt x="516873" y="12415"/>
                  </a:lnTo>
                  <a:cubicBezTo>
                    <a:pt x="516873" y="5730"/>
                    <a:pt x="522607" y="0"/>
                    <a:pt x="529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1" name="文本框 82">
            <a:extLst>
              <a:ext uri="{FF2B5EF4-FFF2-40B4-BE49-F238E27FC236}">
                <a16:creationId xmlns:a16="http://schemas.microsoft.com/office/drawing/2014/main" id="{249247BF-024C-2276-ED64-4334E1263853}"/>
              </a:ext>
            </a:extLst>
          </p:cNvPr>
          <p:cNvSpPr txBox="1"/>
          <p:nvPr/>
        </p:nvSpPr>
        <p:spPr>
          <a:xfrm>
            <a:off x="9936464" y="5169775"/>
            <a:ext cx="1230209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DATE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文本框 82">
            <a:extLst>
              <a:ext uri="{FF2B5EF4-FFF2-40B4-BE49-F238E27FC236}">
                <a16:creationId xmlns:a16="http://schemas.microsoft.com/office/drawing/2014/main" id="{F29A4640-7B54-C96A-5269-238AD25C50DB}"/>
              </a:ext>
            </a:extLst>
          </p:cNvPr>
          <p:cNvSpPr txBox="1"/>
          <p:nvPr/>
        </p:nvSpPr>
        <p:spPr>
          <a:xfrm>
            <a:off x="9987027" y="5240946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7730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3" name="组合">
            <a:extLst>
              <a:ext uri="{FF2B5EF4-FFF2-40B4-BE49-F238E27FC236}">
                <a16:creationId xmlns:a16="http://schemas.microsoft.com/office/drawing/2014/main" id="{A080A529-54ED-3655-71CD-E2AD7A5B2FB5}"/>
              </a:ext>
            </a:extLst>
          </p:cNvPr>
          <p:cNvGrpSpPr/>
          <p:nvPr/>
        </p:nvGrpSpPr>
        <p:grpSpPr>
          <a:xfrm>
            <a:off x="9057569" y="3498640"/>
            <a:ext cx="800100" cy="800100"/>
            <a:chOff x="6645729" y="5114285"/>
            <a:chExt cx="800100" cy="800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860E2D3-73DC-E289-F284-9AEA9BD85B13}"/>
                </a:ext>
              </a:extLst>
            </p:cNvPr>
            <p:cNvSpPr/>
            <p:nvPr/>
          </p:nvSpPr>
          <p:spPr>
            <a:xfrm>
              <a:off x="6645729" y="5114285"/>
              <a:ext cx="800100" cy="800100"/>
            </a:xfrm>
            <a:prstGeom prst="roundRect">
              <a:avLst>
                <a:gd name="adj" fmla="val 6463"/>
              </a:avLst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25" name="图标">
              <a:extLst>
                <a:ext uri="{FF2B5EF4-FFF2-40B4-BE49-F238E27FC236}">
                  <a16:creationId xmlns:a16="http://schemas.microsoft.com/office/drawing/2014/main" id="{3740C7C6-FBFF-6370-7634-36B02B864E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56937" y="5333821"/>
              <a:ext cx="356967" cy="361555"/>
            </a:xfrm>
            <a:custGeom>
              <a:avLst/>
              <a:gdLst>
                <a:gd name="T0" fmla="*/ 12376 w 12643"/>
                <a:gd name="T1" fmla="*/ 5602 h 12804"/>
                <a:gd name="T2" fmla="*/ 7306 w 12643"/>
                <a:gd name="T3" fmla="*/ 5602 h 12804"/>
                <a:gd name="T4" fmla="*/ 7039 w 12643"/>
                <a:gd name="T5" fmla="*/ 5335 h 12804"/>
                <a:gd name="T6" fmla="*/ 7039 w 12643"/>
                <a:gd name="T7" fmla="*/ 267 h 12804"/>
                <a:gd name="T8" fmla="*/ 7306 w 12643"/>
                <a:gd name="T9" fmla="*/ 0 h 12804"/>
                <a:gd name="T10" fmla="*/ 12643 w 12643"/>
                <a:gd name="T11" fmla="*/ 5335 h 12804"/>
                <a:gd name="T12" fmla="*/ 12376 w 12643"/>
                <a:gd name="T13" fmla="*/ 5602 h 12804"/>
                <a:gd name="T14" fmla="*/ 7573 w 12643"/>
                <a:gd name="T15" fmla="*/ 5069 h 12804"/>
                <a:gd name="T16" fmla="*/ 12102 w 12643"/>
                <a:gd name="T17" fmla="*/ 5069 h 12804"/>
                <a:gd name="T18" fmla="*/ 7573 w 12643"/>
                <a:gd name="T19" fmla="*/ 541 h 12804"/>
                <a:gd name="T20" fmla="*/ 7573 w 12643"/>
                <a:gd name="T21" fmla="*/ 5069 h 12804"/>
                <a:gd name="T22" fmla="*/ 5340 w 12643"/>
                <a:gd name="T23" fmla="*/ 12800 h 12804"/>
                <a:gd name="T24" fmla="*/ 1566 w 12643"/>
                <a:gd name="T25" fmla="*/ 11237 h 12804"/>
                <a:gd name="T26" fmla="*/ 4 w 12643"/>
                <a:gd name="T27" fmla="*/ 7464 h 12804"/>
                <a:gd name="T28" fmla="*/ 5340 w 12643"/>
                <a:gd name="T29" fmla="*/ 2128 h 12804"/>
                <a:gd name="T30" fmla="*/ 5606 w 12643"/>
                <a:gd name="T31" fmla="*/ 2395 h 12804"/>
                <a:gd name="T32" fmla="*/ 5606 w 12643"/>
                <a:gd name="T33" fmla="*/ 7197 h 12804"/>
                <a:gd name="T34" fmla="*/ 10409 w 12643"/>
                <a:gd name="T35" fmla="*/ 7197 h 12804"/>
                <a:gd name="T36" fmla="*/ 10676 w 12643"/>
                <a:gd name="T37" fmla="*/ 7464 h 12804"/>
                <a:gd name="T38" fmla="*/ 5340 w 12643"/>
                <a:gd name="T39" fmla="*/ 12800 h 12804"/>
                <a:gd name="T40" fmla="*/ 5073 w 12643"/>
                <a:gd name="T41" fmla="*/ 2669 h 12804"/>
                <a:gd name="T42" fmla="*/ 537 w 12643"/>
                <a:gd name="T43" fmla="*/ 7463 h 12804"/>
                <a:gd name="T44" fmla="*/ 1943 w 12643"/>
                <a:gd name="T45" fmla="*/ 10859 h 12804"/>
                <a:gd name="T46" fmla="*/ 5340 w 12643"/>
                <a:gd name="T47" fmla="*/ 12267 h 12804"/>
                <a:gd name="T48" fmla="*/ 10135 w 12643"/>
                <a:gd name="T49" fmla="*/ 7730 h 12804"/>
                <a:gd name="T50" fmla="*/ 5340 w 12643"/>
                <a:gd name="T51" fmla="*/ 7730 h 12804"/>
                <a:gd name="T52" fmla="*/ 5073 w 12643"/>
                <a:gd name="T53" fmla="*/ 7463 h 12804"/>
                <a:gd name="T54" fmla="*/ 5073 w 12643"/>
                <a:gd name="T55" fmla="*/ 2669 h 1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643" h="12804">
                  <a:moveTo>
                    <a:pt x="12376" y="5602"/>
                  </a:moveTo>
                  <a:lnTo>
                    <a:pt x="7306" y="5602"/>
                  </a:lnTo>
                  <a:cubicBezTo>
                    <a:pt x="7159" y="5602"/>
                    <a:pt x="7039" y="5482"/>
                    <a:pt x="7039" y="5335"/>
                  </a:cubicBezTo>
                  <a:lnTo>
                    <a:pt x="7039" y="267"/>
                  </a:lnTo>
                  <a:cubicBezTo>
                    <a:pt x="7039" y="119"/>
                    <a:pt x="7159" y="0"/>
                    <a:pt x="7306" y="0"/>
                  </a:cubicBezTo>
                  <a:cubicBezTo>
                    <a:pt x="10248" y="0"/>
                    <a:pt x="12642" y="2393"/>
                    <a:pt x="12643" y="5335"/>
                  </a:cubicBezTo>
                  <a:cubicBezTo>
                    <a:pt x="12643" y="5483"/>
                    <a:pt x="12524" y="5602"/>
                    <a:pt x="12376" y="5602"/>
                  </a:cubicBezTo>
                  <a:close/>
                  <a:moveTo>
                    <a:pt x="7573" y="5069"/>
                  </a:moveTo>
                  <a:lnTo>
                    <a:pt x="12102" y="5069"/>
                  </a:lnTo>
                  <a:cubicBezTo>
                    <a:pt x="11968" y="2633"/>
                    <a:pt x="10009" y="674"/>
                    <a:pt x="7573" y="541"/>
                  </a:cubicBezTo>
                  <a:lnTo>
                    <a:pt x="7573" y="5069"/>
                  </a:lnTo>
                  <a:close/>
                  <a:moveTo>
                    <a:pt x="5340" y="12800"/>
                  </a:moveTo>
                  <a:cubicBezTo>
                    <a:pt x="3923" y="12804"/>
                    <a:pt x="2565" y="12241"/>
                    <a:pt x="1566" y="11237"/>
                  </a:cubicBezTo>
                  <a:cubicBezTo>
                    <a:pt x="562" y="10238"/>
                    <a:pt x="0" y="8880"/>
                    <a:pt x="4" y="7464"/>
                  </a:cubicBezTo>
                  <a:cubicBezTo>
                    <a:pt x="4" y="4522"/>
                    <a:pt x="2397" y="2128"/>
                    <a:pt x="5340" y="2128"/>
                  </a:cubicBezTo>
                  <a:cubicBezTo>
                    <a:pt x="5487" y="2128"/>
                    <a:pt x="5606" y="2248"/>
                    <a:pt x="5606" y="2395"/>
                  </a:cubicBezTo>
                  <a:lnTo>
                    <a:pt x="5606" y="7197"/>
                  </a:lnTo>
                  <a:lnTo>
                    <a:pt x="10409" y="7197"/>
                  </a:lnTo>
                  <a:cubicBezTo>
                    <a:pt x="10556" y="7197"/>
                    <a:pt x="10676" y="7316"/>
                    <a:pt x="10676" y="7464"/>
                  </a:cubicBezTo>
                  <a:cubicBezTo>
                    <a:pt x="10676" y="10406"/>
                    <a:pt x="8282" y="12800"/>
                    <a:pt x="5340" y="12800"/>
                  </a:cubicBezTo>
                  <a:close/>
                  <a:moveTo>
                    <a:pt x="5073" y="2669"/>
                  </a:moveTo>
                  <a:cubicBezTo>
                    <a:pt x="2548" y="2807"/>
                    <a:pt x="537" y="4905"/>
                    <a:pt x="537" y="7463"/>
                  </a:cubicBezTo>
                  <a:cubicBezTo>
                    <a:pt x="537" y="8746"/>
                    <a:pt x="1036" y="9952"/>
                    <a:pt x="1943" y="10859"/>
                  </a:cubicBezTo>
                  <a:cubicBezTo>
                    <a:pt x="2842" y="11763"/>
                    <a:pt x="4065" y="12270"/>
                    <a:pt x="5340" y="12267"/>
                  </a:cubicBezTo>
                  <a:cubicBezTo>
                    <a:pt x="7898" y="12267"/>
                    <a:pt x="9996" y="10255"/>
                    <a:pt x="10135" y="7730"/>
                  </a:cubicBezTo>
                  <a:lnTo>
                    <a:pt x="5340" y="7730"/>
                  </a:lnTo>
                  <a:cubicBezTo>
                    <a:pt x="5192" y="7730"/>
                    <a:pt x="5073" y="7611"/>
                    <a:pt x="5073" y="7463"/>
                  </a:cubicBezTo>
                  <a:lnTo>
                    <a:pt x="5073" y="26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26" name="文本框 82">
            <a:extLst>
              <a:ext uri="{FF2B5EF4-FFF2-40B4-BE49-F238E27FC236}">
                <a16:creationId xmlns:a16="http://schemas.microsoft.com/office/drawing/2014/main" id="{846A8CD5-27C6-CA2A-236D-CECE2C24CEA0}"/>
              </a:ext>
            </a:extLst>
          </p:cNvPr>
          <p:cNvSpPr txBox="1"/>
          <p:nvPr/>
        </p:nvSpPr>
        <p:spPr>
          <a:xfrm>
            <a:off x="9936464" y="3898690"/>
            <a:ext cx="143827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en-US" altLang="zh-CN" sz="14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KPI ANALYSIS</a:t>
            </a:r>
            <a:endParaRPr lang="zh-CN" altLang="en-US" sz="14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24E21ED5-C925-7971-185F-C4704CB1B833}"/>
              </a:ext>
            </a:extLst>
          </p:cNvPr>
          <p:cNvSpPr txBox="1"/>
          <p:nvPr/>
        </p:nvSpPr>
        <p:spPr>
          <a:xfrm>
            <a:off x="9936464" y="3466954"/>
            <a:ext cx="1798862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zh-CN" sz="16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65%</a:t>
            </a:r>
            <a:endParaRPr lang="zh-CN" altLang="en-US" sz="1600" b="1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C04BB2-0C2B-5081-DCEB-5CA096F7AD3B}"/>
              </a:ext>
            </a:extLst>
          </p:cNvPr>
          <p:cNvSpPr txBox="1"/>
          <p:nvPr/>
        </p:nvSpPr>
        <p:spPr>
          <a:xfrm>
            <a:off x="149737" y="1909028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7AE50B58-9284-D608-31DA-BFF15C756781}"/>
              </a:ext>
            </a:extLst>
          </p:cNvPr>
          <p:cNvSpPr txBox="1"/>
          <p:nvPr/>
        </p:nvSpPr>
        <p:spPr>
          <a:xfrm>
            <a:off x="149738" y="2583219"/>
            <a:ext cx="3717924" cy="200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2A4AAB6-14DD-3BE6-D9BD-6E9FB21E09A1}"/>
              </a:ext>
            </a:extLst>
          </p:cNvPr>
          <p:cNvCxnSpPr>
            <a:cxnSpLocks/>
          </p:cNvCxnSpPr>
          <p:nvPr/>
        </p:nvCxnSpPr>
        <p:spPr>
          <a:xfrm>
            <a:off x="224242" y="4769725"/>
            <a:ext cx="3730510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46C541D-C0C0-A8ED-92CC-AFE77BF2E0BE}"/>
              </a:ext>
            </a:extLst>
          </p:cNvPr>
          <p:cNvSpPr txBox="1"/>
          <p:nvPr/>
        </p:nvSpPr>
        <p:spPr>
          <a:xfrm>
            <a:off x="123206" y="4810059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2E52D20-73DE-40CC-C60A-A615D4B70EB1}"/>
              </a:ext>
            </a:extLst>
          </p:cNvPr>
          <p:cNvSpPr txBox="1"/>
          <p:nvPr/>
        </p:nvSpPr>
        <p:spPr>
          <a:xfrm>
            <a:off x="126805" y="5051756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A5DFA27-2A6D-E8C9-2E85-9B162C386218}"/>
              </a:ext>
            </a:extLst>
          </p:cNvPr>
          <p:cNvCxnSpPr>
            <a:cxnSpLocks/>
          </p:cNvCxnSpPr>
          <p:nvPr/>
        </p:nvCxnSpPr>
        <p:spPr>
          <a:xfrm>
            <a:off x="206490" y="2445620"/>
            <a:ext cx="3661171" cy="0"/>
          </a:xfrm>
          <a:prstGeom prst="line">
            <a:avLst/>
          </a:prstGeom>
          <a:ln w="25400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CBFAD11-40A7-DE54-89C4-65DC759BF9E0}"/>
              </a:ext>
            </a:extLst>
          </p:cNvPr>
          <p:cNvCxnSpPr>
            <a:cxnSpLocks/>
          </p:cNvCxnSpPr>
          <p:nvPr/>
        </p:nvCxnSpPr>
        <p:spPr>
          <a:xfrm>
            <a:off x="206490" y="1768287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9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ACFF073-644A-9823-5BEA-1B2C461F3D53}"/>
              </a:ext>
            </a:extLst>
          </p:cNvPr>
          <p:cNvSpPr/>
          <p:nvPr/>
        </p:nvSpPr>
        <p:spPr>
          <a:xfrm>
            <a:off x="3970867" y="-228600"/>
            <a:ext cx="3979332" cy="7594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12">
            <a:extLst>
              <a:ext uri="{FF2B5EF4-FFF2-40B4-BE49-F238E27FC236}">
                <a16:creationId xmlns:a16="http://schemas.microsoft.com/office/drawing/2014/main" id="{521BB705-56D0-E7D7-DFFE-DA56144E5E71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CA6AC4-8010-28E6-7024-B9AF11D0F872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C9A8F9-6777-ADAE-F5D0-5B3B5381914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BAA0B0-8E0C-65C5-3A92-2672758F2158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FCEF395-44CC-F590-39F1-633F823041DD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BA95148-2A4D-75E0-EB93-EF22135C95A0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183306-7F8A-20B9-F397-CF3E8AC889C0}"/>
              </a:ext>
            </a:extLst>
          </p:cNvPr>
          <p:cNvSpPr/>
          <p:nvPr/>
        </p:nvSpPr>
        <p:spPr>
          <a:xfrm>
            <a:off x="4272649" y="-228600"/>
            <a:ext cx="3318925" cy="234526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B08A19-19D6-ED6A-8C12-C89C8AE2D9AB}"/>
              </a:ext>
            </a:extLst>
          </p:cNvPr>
          <p:cNvSpPr/>
          <p:nvPr/>
        </p:nvSpPr>
        <p:spPr>
          <a:xfrm>
            <a:off x="4272650" y="2311852"/>
            <a:ext cx="3318925" cy="2345267"/>
          </a:xfrm>
          <a:prstGeom prst="rect">
            <a:avLst/>
          </a:prstGeom>
          <a:blipFill>
            <a:blip r:embed="rId3" cstate="screen">
              <a:alphaModFix amt="8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271F87-E638-5D64-D521-2C61FBB69699}"/>
              </a:ext>
            </a:extLst>
          </p:cNvPr>
          <p:cNvSpPr/>
          <p:nvPr/>
        </p:nvSpPr>
        <p:spPr>
          <a:xfrm>
            <a:off x="4272649" y="4928052"/>
            <a:ext cx="3318925" cy="2345267"/>
          </a:xfrm>
          <a:prstGeom prst="rect">
            <a:avLst/>
          </a:prstGeom>
          <a:blipFill>
            <a:blip r:embed="rId4"/>
            <a:tile tx="0" ty="-400050" sx="100000" sy="100000" flip="none" algn="ctr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DBB7C61-9667-ACA2-6A9C-881BB19FB17F}"/>
              </a:ext>
            </a:extLst>
          </p:cNvPr>
          <p:cNvSpPr txBox="1"/>
          <p:nvPr/>
        </p:nvSpPr>
        <p:spPr>
          <a:xfrm rot="5400000">
            <a:off x="2241014" y="207938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721AB7-7F1A-F69B-A918-DB9A8106DF90}"/>
              </a:ext>
            </a:extLst>
          </p:cNvPr>
          <p:cNvSpPr txBox="1"/>
          <p:nvPr/>
        </p:nvSpPr>
        <p:spPr>
          <a:xfrm rot="5400000">
            <a:off x="6818010" y="5179750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文本框 83">
            <a:extLst>
              <a:ext uri="{FF2B5EF4-FFF2-40B4-BE49-F238E27FC236}">
                <a16:creationId xmlns:a16="http://schemas.microsoft.com/office/drawing/2014/main" id="{38F70633-8D8E-77F1-F47D-C556388FAC3D}"/>
              </a:ext>
            </a:extLst>
          </p:cNvPr>
          <p:cNvSpPr txBox="1"/>
          <p:nvPr/>
        </p:nvSpPr>
        <p:spPr>
          <a:xfrm>
            <a:off x="293214" y="1754971"/>
            <a:ext cx="3044272" cy="2279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b="1" spc="130" dirty="0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Lorem ipsum dolor sit </a:t>
            </a:r>
            <a:r>
              <a:rPr lang="en-US" altLang="zh-CN" sz="1200" b="1" spc="130" dirty="0" err="1">
                <a:solidFill>
                  <a:sysClr val="windowText" lastClr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amet</a:t>
            </a: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200" b="1" spc="130" dirty="0">
              <a:solidFill>
                <a:sysClr val="windowText" lastClr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spc="1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consectetuer</a:t>
            </a:r>
            <a:r>
              <a:rPr lang="en-US" altLang="zh-CN" sz="1200" spc="13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 adipiscing elit. Maecenas porttitor congue massa. Fusce posuere, magna sed pulvinar ultricies, purus lectus malesuada libero, sit amet commodo magna eros quis urna.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BFF5501-7E19-AFBC-0939-DE93B5ABDD1F}"/>
              </a:ext>
            </a:extLst>
          </p:cNvPr>
          <p:cNvCxnSpPr>
            <a:cxnSpLocks/>
          </p:cNvCxnSpPr>
          <p:nvPr/>
        </p:nvCxnSpPr>
        <p:spPr>
          <a:xfrm>
            <a:off x="362756" y="1661382"/>
            <a:ext cx="1686177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2">
            <a:extLst>
              <a:ext uri="{FF2B5EF4-FFF2-40B4-BE49-F238E27FC236}">
                <a16:creationId xmlns:a16="http://schemas.microsoft.com/office/drawing/2014/main" id="{A2D4951B-03EA-5CE0-0757-18D1A091FF4B}"/>
              </a:ext>
            </a:extLst>
          </p:cNvPr>
          <p:cNvSpPr txBox="1"/>
          <p:nvPr/>
        </p:nvSpPr>
        <p:spPr>
          <a:xfrm>
            <a:off x="120892" y="112138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22" name="文本框 83">
            <a:extLst>
              <a:ext uri="{FF2B5EF4-FFF2-40B4-BE49-F238E27FC236}">
                <a16:creationId xmlns:a16="http://schemas.microsoft.com/office/drawing/2014/main" id="{35FEE079-F730-04AF-CA13-D0FC005F80DA}"/>
              </a:ext>
            </a:extLst>
          </p:cNvPr>
          <p:cNvSpPr txBox="1"/>
          <p:nvPr/>
        </p:nvSpPr>
        <p:spPr>
          <a:xfrm>
            <a:off x="293214" y="468443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33E04A-E76B-1BDA-135F-C58AD98832E4}"/>
              </a:ext>
            </a:extLst>
          </p:cNvPr>
          <p:cNvCxnSpPr>
            <a:cxnSpLocks/>
          </p:cNvCxnSpPr>
          <p:nvPr/>
        </p:nvCxnSpPr>
        <p:spPr>
          <a:xfrm>
            <a:off x="401511" y="6013249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0E40F69-9CE1-535C-5EC8-CBB6F8CAF32A}"/>
              </a:ext>
            </a:extLst>
          </p:cNvPr>
          <p:cNvSpPr/>
          <p:nvPr/>
        </p:nvSpPr>
        <p:spPr>
          <a:xfrm>
            <a:off x="8496260" y="2311852"/>
            <a:ext cx="3184769" cy="2209348"/>
          </a:xfrm>
          <a:prstGeom prst="roundRect">
            <a:avLst>
              <a:gd name="adj" fmla="val 7562"/>
            </a:avLst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82">
            <a:extLst>
              <a:ext uri="{FF2B5EF4-FFF2-40B4-BE49-F238E27FC236}">
                <a16:creationId xmlns:a16="http://schemas.microsoft.com/office/drawing/2014/main" id="{1C693325-95C1-1E00-040F-2931E7004C13}"/>
              </a:ext>
            </a:extLst>
          </p:cNvPr>
          <p:cNvSpPr txBox="1"/>
          <p:nvPr/>
        </p:nvSpPr>
        <p:spPr>
          <a:xfrm>
            <a:off x="8251981" y="153295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AA34179-CD82-1958-8E23-C0671A735592}"/>
              </a:ext>
            </a:extLst>
          </p:cNvPr>
          <p:cNvCxnSpPr>
            <a:cxnSpLocks/>
          </p:cNvCxnSpPr>
          <p:nvPr/>
        </p:nvCxnSpPr>
        <p:spPr>
          <a:xfrm>
            <a:off x="8548730" y="207295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3">
            <a:extLst>
              <a:ext uri="{FF2B5EF4-FFF2-40B4-BE49-F238E27FC236}">
                <a16:creationId xmlns:a16="http://schemas.microsoft.com/office/drawing/2014/main" id="{415DFF0E-5530-7310-EB43-B1BD54DC8E6B}"/>
              </a:ext>
            </a:extLst>
          </p:cNvPr>
          <p:cNvSpPr txBox="1"/>
          <p:nvPr/>
        </p:nvSpPr>
        <p:spPr>
          <a:xfrm>
            <a:off x="8646602" y="2553693"/>
            <a:ext cx="2929487" cy="172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请在文本框内这里输入您的内容；请在文本框内这里输入您的内容；请在文本框内这里输入您的内容；</a:t>
            </a:r>
            <a:endParaRPr lang="en-US" altLang="zh-CN" sz="1200" spc="13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0" name="文本框 83">
            <a:extLst>
              <a:ext uri="{FF2B5EF4-FFF2-40B4-BE49-F238E27FC236}">
                <a16:creationId xmlns:a16="http://schemas.microsoft.com/office/drawing/2014/main" id="{24E4E138-F565-74FE-85CC-2F92F85EC917}"/>
              </a:ext>
            </a:extLst>
          </p:cNvPr>
          <p:cNvSpPr txBox="1"/>
          <p:nvPr/>
        </p:nvSpPr>
        <p:spPr>
          <a:xfrm>
            <a:off x="8539154" y="4866216"/>
            <a:ext cx="3034427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ED012A9-9887-047E-624D-3F98B3EE3433}"/>
              </a:ext>
            </a:extLst>
          </p:cNvPr>
          <p:cNvCxnSpPr>
            <a:cxnSpLocks/>
          </p:cNvCxnSpPr>
          <p:nvPr/>
        </p:nvCxnSpPr>
        <p:spPr>
          <a:xfrm>
            <a:off x="8646602" y="5722083"/>
            <a:ext cx="1674265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9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FB9B828E-7F56-680F-67EA-19C1947EE68F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问题解决方案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F9D54F-C566-1916-45A8-F070A86B5F5C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255C6-3FFA-452F-6F5E-11084482560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30D3C-4D97-B422-82CC-2BAC7C4945E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290F36-49BB-F133-13B2-67587287CC0F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DECD1D-4B93-C555-DAB1-201BCE75570D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D118D2-8701-62F0-E6D3-7336CB466C65}"/>
              </a:ext>
            </a:extLst>
          </p:cNvPr>
          <p:cNvGrpSpPr/>
          <p:nvPr/>
        </p:nvGrpSpPr>
        <p:grpSpPr>
          <a:xfrm>
            <a:off x="4263367" y="1931276"/>
            <a:ext cx="1577685" cy="1576347"/>
            <a:chOff x="4263367" y="1931276"/>
            <a:chExt cx="1577685" cy="1576347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3BF58B-E304-EB04-3021-F8E66CF1481C}"/>
                </a:ext>
              </a:extLst>
            </p:cNvPr>
            <p:cNvSpPr/>
            <p:nvPr/>
          </p:nvSpPr>
          <p:spPr>
            <a:xfrm>
              <a:off x="4263367" y="2009899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77B038A-0E1B-B165-CBD8-12C99BB2419E}"/>
                </a:ext>
              </a:extLst>
            </p:cNvPr>
            <p:cNvGrpSpPr/>
            <p:nvPr/>
          </p:nvGrpSpPr>
          <p:grpSpPr>
            <a:xfrm>
              <a:off x="4343328" y="1931276"/>
              <a:ext cx="1497724" cy="1497724"/>
              <a:chOff x="4190928" y="1931276"/>
              <a:chExt cx="1497724" cy="1497724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6202F347-456C-4983-17D2-1C4CDA2DC72B}"/>
                  </a:ext>
                </a:extLst>
              </p:cNvPr>
              <p:cNvSpPr/>
              <p:nvPr/>
            </p:nvSpPr>
            <p:spPr>
              <a:xfrm>
                <a:off x="4190928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6" name="图标">
                <a:extLst>
                  <a:ext uri="{FF2B5EF4-FFF2-40B4-BE49-F238E27FC236}">
                    <a16:creationId xmlns:a16="http://schemas.microsoft.com/office/drawing/2014/main" id="{FC5EA576-9103-CE2E-4C6A-C8322F701B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9790" y="2410138"/>
                <a:ext cx="540000" cy="540000"/>
              </a:xfrm>
              <a:custGeom>
                <a:avLst/>
                <a:gdLst>
                  <a:gd name="T0" fmla="*/ 2937 w 10397"/>
                  <a:gd name="T1" fmla="*/ 1601 h 10397"/>
                  <a:gd name="T2" fmla="*/ 1537 w 10397"/>
                  <a:gd name="T3" fmla="*/ 3001 h 10397"/>
                  <a:gd name="T4" fmla="*/ 2937 w 10397"/>
                  <a:gd name="T5" fmla="*/ 4401 h 10397"/>
                  <a:gd name="T6" fmla="*/ 4337 w 10397"/>
                  <a:gd name="T7" fmla="*/ 3001 h 10397"/>
                  <a:gd name="T8" fmla="*/ 2937 w 10397"/>
                  <a:gd name="T9" fmla="*/ 1601 h 10397"/>
                  <a:gd name="T10" fmla="*/ 2937 w 10397"/>
                  <a:gd name="T11" fmla="*/ 3601 h 10397"/>
                  <a:gd name="T12" fmla="*/ 2337 w 10397"/>
                  <a:gd name="T13" fmla="*/ 3001 h 10397"/>
                  <a:gd name="T14" fmla="*/ 2937 w 10397"/>
                  <a:gd name="T15" fmla="*/ 2401 h 10397"/>
                  <a:gd name="T16" fmla="*/ 3537 w 10397"/>
                  <a:gd name="T17" fmla="*/ 3001 h 10397"/>
                  <a:gd name="T18" fmla="*/ 2937 w 10397"/>
                  <a:gd name="T19" fmla="*/ 3601 h 10397"/>
                  <a:gd name="T20" fmla="*/ 9491 w 10397"/>
                  <a:gd name="T21" fmla="*/ 0 h 10397"/>
                  <a:gd name="T22" fmla="*/ 906 w 10397"/>
                  <a:gd name="T23" fmla="*/ 0 h 10397"/>
                  <a:gd name="T24" fmla="*/ 0 w 10397"/>
                  <a:gd name="T25" fmla="*/ 906 h 10397"/>
                  <a:gd name="T26" fmla="*/ 0 w 10397"/>
                  <a:gd name="T27" fmla="*/ 9491 h 10397"/>
                  <a:gd name="T28" fmla="*/ 906 w 10397"/>
                  <a:gd name="T29" fmla="*/ 10397 h 10397"/>
                  <a:gd name="T30" fmla="*/ 9492 w 10397"/>
                  <a:gd name="T31" fmla="*/ 10397 h 10397"/>
                  <a:gd name="T32" fmla="*/ 10397 w 10397"/>
                  <a:gd name="T33" fmla="*/ 9491 h 10397"/>
                  <a:gd name="T34" fmla="*/ 10397 w 10397"/>
                  <a:gd name="T35" fmla="*/ 906 h 10397"/>
                  <a:gd name="T36" fmla="*/ 9491 w 10397"/>
                  <a:gd name="T37" fmla="*/ 0 h 10397"/>
                  <a:gd name="T38" fmla="*/ 9597 w 10397"/>
                  <a:gd name="T39" fmla="*/ 9492 h 10397"/>
                  <a:gd name="T40" fmla="*/ 9491 w 10397"/>
                  <a:gd name="T41" fmla="*/ 9599 h 10397"/>
                  <a:gd name="T42" fmla="*/ 906 w 10397"/>
                  <a:gd name="T43" fmla="*/ 9599 h 10397"/>
                  <a:gd name="T44" fmla="*/ 800 w 10397"/>
                  <a:gd name="T45" fmla="*/ 9492 h 10397"/>
                  <a:gd name="T46" fmla="*/ 800 w 10397"/>
                  <a:gd name="T47" fmla="*/ 907 h 10397"/>
                  <a:gd name="T48" fmla="*/ 906 w 10397"/>
                  <a:gd name="T49" fmla="*/ 801 h 10397"/>
                  <a:gd name="T50" fmla="*/ 906 w 10397"/>
                  <a:gd name="T51" fmla="*/ 800 h 10397"/>
                  <a:gd name="T52" fmla="*/ 9491 w 10397"/>
                  <a:gd name="T53" fmla="*/ 800 h 10397"/>
                  <a:gd name="T54" fmla="*/ 9597 w 10397"/>
                  <a:gd name="T55" fmla="*/ 906 h 10397"/>
                  <a:gd name="T56" fmla="*/ 9597 w 10397"/>
                  <a:gd name="T57" fmla="*/ 9492 h 10397"/>
                  <a:gd name="T58" fmla="*/ 8397 w 10397"/>
                  <a:gd name="T59" fmla="*/ 7989 h 10397"/>
                  <a:gd name="T60" fmla="*/ 5722 w 10397"/>
                  <a:gd name="T61" fmla="*/ 7989 h 10397"/>
                  <a:gd name="T62" fmla="*/ 5322 w 10397"/>
                  <a:gd name="T63" fmla="*/ 8389 h 10397"/>
                  <a:gd name="T64" fmla="*/ 5722 w 10397"/>
                  <a:gd name="T65" fmla="*/ 8789 h 10397"/>
                  <a:gd name="T66" fmla="*/ 8397 w 10397"/>
                  <a:gd name="T67" fmla="*/ 8789 h 10397"/>
                  <a:gd name="T68" fmla="*/ 8797 w 10397"/>
                  <a:gd name="T69" fmla="*/ 8389 h 10397"/>
                  <a:gd name="T70" fmla="*/ 8397 w 10397"/>
                  <a:gd name="T71" fmla="*/ 7989 h 10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397" h="10397">
                    <a:moveTo>
                      <a:pt x="2937" y="1601"/>
                    </a:moveTo>
                    <a:cubicBezTo>
                      <a:pt x="2165" y="1601"/>
                      <a:pt x="1537" y="2227"/>
                      <a:pt x="1537" y="3001"/>
                    </a:cubicBezTo>
                    <a:cubicBezTo>
                      <a:pt x="1537" y="3775"/>
                      <a:pt x="2164" y="4401"/>
                      <a:pt x="2937" y="4401"/>
                    </a:cubicBezTo>
                    <a:cubicBezTo>
                      <a:pt x="3711" y="4401"/>
                      <a:pt x="4337" y="3775"/>
                      <a:pt x="4337" y="3001"/>
                    </a:cubicBezTo>
                    <a:cubicBezTo>
                      <a:pt x="4337" y="2227"/>
                      <a:pt x="3711" y="1601"/>
                      <a:pt x="2937" y="1601"/>
                    </a:cubicBezTo>
                    <a:close/>
                    <a:moveTo>
                      <a:pt x="2937" y="3601"/>
                    </a:moveTo>
                    <a:cubicBezTo>
                      <a:pt x="2606" y="3601"/>
                      <a:pt x="2337" y="3332"/>
                      <a:pt x="2337" y="3001"/>
                    </a:cubicBezTo>
                    <a:cubicBezTo>
                      <a:pt x="2337" y="2670"/>
                      <a:pt x="2606" y="2401"/>
                      <a:pt x="2937" y="2401"/>
                    </a:cubicBezTo>
                    <a:cubicBezTo>
                      <a:pt x="3269" y="2401"/>
                      <a:pt x="3537" y="2670"/>
                      <a:pt x="3537" y="3001"/>
                    </a:cubicBezTo>
                    <a:cubicBezTo>
                      <a:pt x="3537" y="3332"/>
                      <a:pt x="3269" y="3601"/>
                      <a:pt x="2937" y="3601"/>
                    </a:cubicBezTo>
                    <a:close/>
                    <a:moveTo>
                      <a:pt x="9491" y="0"/>
                    </a:moveTo>
                    <a:lnTo>
                      <a:pt x="906" y="0"/>
                    </a:lnTo>
                    <a:cubicBezTo>
                      <a:pt x="406" y="0"/>
                      <a:pt x="0" y="407"/>
                      <a:pt x="0" y="906"/>
                    </a:cubicBezTo>
                    <a:lnTo>
                      <a:pt x="0" y="9491"/>
                    </a:lnTo>
                    <a:cubicBezTo>
                      <a:pt x="0" y="9991"/>
                      <a:pt x="406" y="10397"/>
                      <a:pt x="906" y="10397"/>
                    </a:cubicBezTo>
                    <a:lnTo>
                      <a:pt x="9492" y="10397"/>
                    </a:lnTo>
                    <a:cubicBezTo>
                      <a:pt x="9991" y="10397"/>
                      <a:pt x="10397" y="9991"/>
                      <a:pt x="10397" y="9491"/>
                    </a:cubicBezTo>
                    <a:lnTo>
                      <a:pt x="10397" y="906"/>
                    </a:lnTo>
                    <a:cubicBezTo>
                      <a:pt x="10397" y="406"/>
                      <a:pt x="9991" y="0"/>
                      <a:pt x="9491" y="0"/>
                    </a:cubicBezTo>
                    <a:close/>
                    <a:moveTo>
                      <a:pt x="9597" y="9492"/>
                    </a:moveTo>
                    <a:cubicBezTo>
                      <a:pt x="9597" y="9550"/>
                      <a:pt x="9549" y="9599"/>
                      <a:pt x="9491" y="9599"/>
                    </a:cubicBezTo>
                    <a:lnTo>
                      <a:pt x="906" y="9599"/>
                    </a:lnTo>
                    <a:cubicBezTo>
                      <a:pt x="849" y="9599"/>
                      <a:pt x="800" y="9550"/>
                      <a:pt x="800" y="9492"/>
                    </a:cubicBezTo>
                    <a:lnTo>
                      <a:pt x="800" y="907"/>
                    </a:lnTo>
                    <a:cubicBezTo>
                      <a:pt x="800" y="850"/>
                      <a:pt x="849" y="801"/>
                      <a:pt x="906" y="801"/>
                    </a:cubicBezTo>
                    <a:lnTo>
                      <a:pt x="906" y="800"/>
                    </a:lnTo>
                    <a:lnTo>
                      <a:pt x="9491" y="800"/>
                    </a:lnTo>
                    <a:cubicBezTo>
                      <a:pt x="9549" y="800"/>
                      <a:pt x="9597" y="849"/>
                      <a:pt x="9597" y="906"/>
                    </a:cubicBezTo>
                    <a:lnTo>
                      <a:pt x="9597" y="9492"/>
                    </a:lnTo>
                    <a:close/>
                    <a:moveTo>
                      <a:pt x="8397" y="7989"/>
                    </a:moveTo>
                    <a:lnTo>
                      <a:pt x="5722" y="7989"/>
                    </a:lnTo>
                    <a:cubicBezTo>
                      <a:pt x="5502" y="7989"/>
                      <a:pt x="5322" y="8169"/>
                      <a:pt x="5322" y="8389"/>
                    </a:cubicBezTo>
                    <a:cubicBezTo>
                      <a:pt x="5322" y="8609"/>
                      <a:pt x="5502" y="8789"/>
                      <a:pt x="5722" y="8789"/>
                    </a:cubicBezTo>
                    <a:lnTo>
                      <a:pt x="8397" y="8789"/>
                    </a:lnTo>
                    <a:cubicBezTo>
                      <a:pt x="8617" y="8789"/>
                      <a:pt x="8797" y="8609"/>
                      <a:pt x="8797" y="8389"/>
                    </a:cubicBezTo>
                    <a:cubicBezTo>
                      <a:pt x="8797" y="8169"/>
                      <a:pt x="8617" y="7989"/>
                      <a:pt x="8397" y="79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32A706-0025-6EDF-1D0B-98CFBF2DBBC4}"/>
              </a:ext>
            </a:extLst>
          </p:cNvPr>
          <p:cNvGrpSpPr/>
          <p:nvPr/>
        </p:nvGrpSpPr>
        <p:grpSpPr>
          <a:xfrm>
            <a:off x="6127612" y="3807677"/>
            <a:ext cx="1581288" cy="1587278"/>
            <a:chOff x="6127612" y="3807677"/>
            <a:chExt cx="1581288" cy="158727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9E3870A-95B7-0FA4-87AD-7F0E306A630E}"/>
                </a:ext>
              </a:extLst>
            </p:cNvPr>
            <p:cNvSpPr/>
            <p:nvPr/>
          </p:nvSpPr>
          <p:spPr>
            <a:xfrm>
              <a:off x="6211176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1A4060">
                    <a:alpha val="49000"/>
                  </a:srgbClr>
                </a:gs>
                <a:gs pos="100000">
                  <a:srgbClr val="1A406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29E7079-560B-5B52-45FF-DDD7A077ABCF}"/>
                </a:ext>
              </a:extLst>
            </p:cNvPr>
            <p:cNvGrpSpPr/>
            <p:nvPr/>
          </p:nvGrpSpPr>
          <p:grpSpPr>
            <a:xfrm>
              <a:off x="6127612" y="3807677"/>
              <a:ext cx="1497724" cy="1497724"/>
              <a:chOff x="5817552" y="3565635"/>
              <a:chExt cx="1497724" cy="1497724"/>
            </a:xfrm>
          </p:grpSpPr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1CA82C3-F0BD-2478-94BE-6D23F21FCA6F}"/>
                  </a:ext>
                </a:extLst>
              </p:cNvPr>
              <p:cNvSpPr/>
              <p:nvPr/>
            </p:nvSpPr>
            <p:spPr>
              <a:xfrm>
                <a:off x="5817552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1A4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1" name="图标">
                <a:extLst>
                  <a:ext uri="{FF2B5EF4-FFF2-40B4-BE49-F238E27FC236}">
                    <a16:creationId xmlns:a16="http://schemas.microsoft.com/office/drawing/2014/main" id="{6B7181AB-835A-99EB-D88E-C43C0106B9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61572" y="4009655"/>
                <a:ext cx="609685" cy="609685"/>
              </a:xfrm>
              <a:custGeom>
                <a:avLst/>
                <a:gdLst>
                  <a:gd name="T0" fmla="*/ 11492 w 12599"/>
                  <a:gd name="T1" fmla="*/ 6299 h 12598"/>
                  <a:gd name="T2" fmla="*/ 6299 w 12599"/>
                  <a:gd name="T3" fmla="*/ 11492 h 12598"/>
                  <a:gd name="T4" fmla="*/ 1107 w 12599"/>
                  <a:gd name="T5" fmla="*/ 6299 h 12598"/>
                  <a:gd name="T6" fmla="*/ 6299 w 12599"/>
                  <a:gd name="T7" fmla="*/ 1106 h 12598"/>
                  <a:gd name="T8" fmla="*/ 11492 w 12599"/>
                  <a:gd name="T9" fmla="*/ 6299 h 12598"/>
                  <a:gd name="T10" fmla="*/ 6299 w 12599"/>
                  <a:gd name="T11" fmla="*/ 0 h 12598"/>
                  <a:gd name="T12" fmla="*/ 0 w 12599"/>
                  <a:gd name="T13" fmla="*/ 6299 h 12598"/>
                  <a:gd name="T14" fmla="*/ 6299 w 12599"/>
                  <a:gd name="T15" fmla="*/ 12598 h 12598"/>
                  <a:gd name="T16" fmla="*/ 12599 w 12599"/>
                  <a:gd name="T17" fmla="*/ 6299 h 12598"/>
                  <a:gd name="T18" fmla="*/ 6299 w 12599"/>
                  <a:gd name="T19" fmla="*/ 0 h 12598"/>
                  <a:gd name="T20" fmla="*/ 6299 w 12599"/>
                  <a:gd name="T21" fmla="*/ 0 h 12598"/>
                  <a:gd name="T22" fmla="*/ 6299 w 12599"/>
                  <a:gd name="T23" fmla="*/ 1586 h 12598"/>
                  <a:gd name="T24" fmla="*/ 6299 w 12599"/>
                  <a:gd name="T25" fmla="*/ 11012 h 12598"/>
                  <a:gd name="T26" fmla="*/ 11013 w 12599"/>
                  <a:gd name="T27" fmla="*/ 6299 h 12598"/>
                  <a:gd name="T28" fmla="*/ 6299 w 12599"/>
                  <a:gd name="T29" fmla="*/ 1586 h 12598"/>
                  <a:gd name="T30" fmla="*/ 6299 w 12599"/>
                  <a:gd name="T31" fmla="*/ 1586 h 1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599" h="12598">
                    <a:moveTo>
                      <a:pt x="11492" y="6299"/>
                    </a:moveTo>
                    <a:cubicBezTo>
                      <a:pt x="11492" y="9167"/>
                      <a:pt x="9167" y="11492"/>
                      <a:pt x="6299" y="11492"/>
                    </a:cubicBezTo>
                    <a:cubicBezTo>
                      <a:pt x="3432" y="11492"/>
                      <a:pt x="1107" y="9167"/>
                      <a:pt x="1107" y="6299"/>
                    </a:cubicBezTo>
                    <a:cubicBezTo>
                      <a:pt x="1107" y="3431"/>
                      <a:pt x="3432" y="1106"/>
                      <a:pt x="6299" y="1106"/>
                    </a:cubicBezTo>
                    <a:cubicBezTo>
                      <a:pt x="9167" y="1106"/>
                      <a:pt x="11492" y="3431"/>
                      <a:pt x="11492" y="6299"/>
                    </a:cubicBezTo>
                    <a:close/>
                    <a:moveTo>
                      <a:pt x="6299" y="0"/>
                    </a:moveTo>
                    <a:cubicBezTo>
                      <a:pt x="2821" y="0"/>
                      <a:pt x="0" y="2820"/>
                      <a:pt x="0" y="6299"/>
                    </a:cubicBezTo>
                    <a:cubicBezTo>
                      <a:pt x="0" y="9778"/>
                      <a:pt x="2821" y="12598"/>
                      <a:pt x="6299" y="12598"/>
                    </a:cubicBezTo>
                    <a:cubicBezTo>
                      <a:pt x="9778" y="12598"/>
                      <a:pt x="12599" y="9778"/>
                      <a:pt x="12599" y="6299"/>
                    </a:cubicBezTo>
                    <a:cubicBezTo>
                      <a:pt x="12599" y="2820"/>
                      <a:pt x="9778" y="0"/>
                      <a:pt x="6299" y="0"/>
                    </a:cubicBezTo>
                    <a:close/>
                    <a:moveTo>
                      <a:pt x="6299" y="0"/>
                    </a:moveTo>
                    <a:close/>
                    <a:moveTo>
                      <a:pt x="6299" y="1586"/>
                    </a:moveTo>
                    <a:lnTo>
                      <a:pt x="6299" y="11012"/>
                    </a:lnTo>
                    <a:cubicBezTo>
                      <a:pt x="8902" y="11012"/>
                      <a:pt x="11013" y="8902"/>
                      <a:pt x="11013" y="6299"/>
                    </a:cubicBezTo>
                    <a:cubicBezTo>
                      <a:pt x="11013" y="3696"/>
                      <a:pt x="8902" y="1586"/>
                      <a:pt x="6299" y="1586"/>
                    </a:cubicBezTo>
                    <a:close/>
                    <a:moveTo>
                      <a:pt x="6299" y="1586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3A082F6-E862-67D2-CC9A-77AF937135BB}"/>
              </a:ext>
            </a:extLst>
          </p:cNvPr>
          <p:cNvGrpSpPr/>
          <p:nvPr/>
        </p:nvGrpSpPr>
        <p:grpSpPr>
          <a:xfrm>
            <a:off x="4251918" y="3807677"/>
            <a:ext cx="1589134" cy="1587278"/>
            <a:chOff x="4251918" y="3807677"/>
            <a:chExt cx="1589134" cy="1587278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FE69D0F-4DF3-5661-FB0A-23E863B0A4A7}"/>
                </a:ext>
              </a:extLst>
            </p:cNvPr>
            <p:cNvSpPr/>
            <p:nvPr/>
          </p:nvSpPr>
          <p:spPr>
            <a:xfrm>
              <a:off x="4251918" y="3897231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6619816-0E42-C2ED-3881-DF059E97D701}"/>
                </a:ext>
              </a:extLst>
            </p:cNvPr>
            <p:cNvGrpSpPr/>
            <p:nvPr/>
          </p:nvGrpSpPr>
          <p:grpSpPr>
            <a:xfrm>
              <a:off x="4343328" y="3807677"/>
              <a:ext cx="1497724" cy="1497724"/>
              <a:chOff x="4190928" y="3565635"/>
              <a:chExt cx="1497724" cy="1497724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C0DBEA95-74F8-D2D3-1360-AEA7FF51D6D5}"/>
                  </a:ext>
                </a:extLst>
              </p:cNvPr>
              <p:cNvSpPr/>
              <p:nvPr/>
            </p:nvSpPr>
            <p:spPr>
              <a:xfrm>
                <a:off x="4190928" y="3565635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6" name="图标">
                <a:extLst>
                  <a:ext uri="{FF2B5EF4-FFF2-40B4-BE49-F238E27FC236}">
                    <a16:creationId xmlns:a16="http://schemas.microsoft.com/office/drawing/2014/main" id="{F163E57E-754A-7AEF-664D-3823CF5F7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44351" y="4009655"/>
                <a:ext cx="590879" cy="609685"/>
              </a:xfrm>
              <a:custGeom>
                <a:avLst/>
                <a:gdLst>
                  <a:gd name="T0" fmla="*/ 40 w 7790"/>
                  <a:gd name="T1" fmla="*/ 0 h 8036"/>
                  <a:gd name="T2" fmla="*/ 3458 w 7790"/>
                  <a:gd name="T3" fmla="*/ 0 h 8036"/>
                  <a:gd name="T4" fmla="*/ 3458 w 7790"/>
                  <a:gd name="T5" fmla="*/ 3418 h 8036"/>
                  <a:gd name="T6" fmla="*/ 40 w 7790"/>
                  <a:gd name="T7" fmla="*/ 3418 h 8036"/>
                  <a:gd name="T8" fmla="*/ 40 w 7790"/>
                  <a:gd name="T9" fmla="*/ 0 h 8036"/>
                  <a:gd name="T10" fmla="*/ 7790 w 7790"/>
                  <a:gd name="T11" fmla="*/ 1695 h 8036"/>
                  <a:gd name="T12" fmla="*/ 6170 w 7790"/>
                  <a:gd name="T13" fmla="*/ 103 h 8036"/>
                  <a:gd name="T14" fmla="*/ 4577 w 7790"/>
                  <a:gd name="T15" fmla="*/ 1723 h 8036"/>
                  <a:gd name="T16" fmla="*/ 6198 w 7790"/>
                  <a:gd name="T17" fmla="*/ 3316 h 8036"/>
                  <a:gd name="T18" fmla="*/ 7790 w 7790"/>
                  <a:gd name="T19" fmla="*/ 1695 h 8036"/>
                  <a:gd name="T20" fmla="*/ 0 w 7790"/>
                  <a:gd name="T21" fmla="*/ 4618 h 8036"/>
                  <a:gd name="T22" fmla="*/ 3417 w 7790"/>
                  <a:gd name="T23" fmla="*/ 4618 h 8036"/>
                  <a:gd name="T24" fmla="*/ 3417 w 7790"/>
                  <a:gd name="T25" fmla="*/ 8036 h 8036"/>
                  <a:gd name="T26" fmla="*/ 0 w 7790"/>
                  <a:gd name="T27" fmla="*/ 8036 h 8036"/>
                  <a:gd name="T28" fmla="*/ 0 w 7790"/>
                  <a:gd name="T29" fmla="*/ 4618 h 8036"/>
                  <a:gd name="T30" fmla="*/ 4353 w 7790"/>
                  <a:gd name="T31" fmla="*/ 4618 h 8036"/>
                  <a:gd name="T32" fmla="*/ 7770 w 7790"/>
                  <a:gd name="T33" fmla="*/ 4618 h 8036"/>
                  <a:gd name="T34" fmla="*/ 7770 w 7790"/>
                  <a:gd name="T35" fmla="*/ 8036 h 8036"/>
                  <a:gd name="T36" fmla="*/ 4353 w 7790"/>
                  <a:gd name="T37" fmla="*/ 8036 h 8036"/>
                  <a:gd name="T38" fmla="*/ 4353 w 7790"/>
                  <a:gd name="T39" fmla="*/ 4618 h 8036"/>
                  <a:gd name="T40" fmla="*/ 4353 w 7790"/>
                  <a:gd name="T41" fmla="*/ 4618 h 8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790" h="8036">
                    <a:moveTo>
                      <a:pt x="40" y="0"/>
                    </a:moveTo>
                    <a:lnTo>
                      <a:pt x="3458" y="0"/>
                    </a:lnTo>
                    <a:lnTo>
                      <a:pt x="3458" y="3418"/>
                    </a:lnTo>
                    <a:lnTo>
                      <a:pt x="40" y="3418"/>
                    </a:lnTo>
                    <a:lnTo>
                      <a:pt x="40" y="0"/>
                    </a:lnTo>
                    <a:close/>
                    <a:moveTo>
                      <a:pt x="7790" y="1695"/>
                    </a:moveTo>
                    <a:lnTo>
                      <a:pt x="6170" y="103"/>
                    </a:lnTo>
                    <a:lnTo>
                      <a:pt x="4577" y="1723"/>
                    </a:lnTo>
                    <a:lnTo>
                      <a:pt x="6198" y="3316"/>
                    </a:lnTo>
                    <a:lnTo>
                      <a:pt x="7790" y="1695"/>
                    </a:lnTo>
                    <a:close/>
                    <a:moveTo>
                      <a:pt x="0" y="4618"/>
                    </a:moveTo>
                    <a:lnTo>
                      <a:pt x="3417" y="4618"/>
                    </a:lnTo>
                    <a:lnTo>
                      <a:pt x="3417" y="8036"/>
                    </a:lnTo>
                    <a:lnTo>
                      <a:pt x="0" y="8036"/>
                    </a:lnTo>
                    <a:lnTo>
                      <a:pt x="0" y="4618"/>
                    </a:lnTo>
                    <a:close/>
                    <a:moveTo>
                      <a:pt x="4353" y="4618"/>
                    </a:moveTo>
                    <a:lnTo>
                      <a:pt x="7770" y="4618"/>
                    </a:lnTo>
                    <a:lnTo>
                      <a:pt x="7770" y="8036"/>
                    </a:lnTo>
                    <a:lnTo>
                      <a:pt x="4353" y="8036"/>
                    </a:lnTo>
                    <a:lnTo>
                      <a:pt x="4353" y="4618"/>
                    </a:lnTo>
                    <a:close/>
                    <a:moveTo>
                      <a:pt x="4353" y="4618"/>
                    </a:move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ECC0A04-CBAE-807E-3DBB-B788491AE95D}"/>
              </a:ext>
            </a:extLst>
          </p:cNvPr>
          <p:cNvGrpSpPr/>
          <p:nvPr/>
        </p:nvGrpSpPr>
        <p:grpSpPr>
          <a:xfrm>
            <a:off x="6127612" y="1931276"/>
            <a:ext cx="1585418" cy="1576068"/>
            <a:chOff x="6127612" y="1931276"/>
            <a:chExt cx="1585418" cy="157606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B223F87-A343-5107-5EB8-19C0A78D8D25}"/>
                </a:ext>
              </a:extLst>
            </p:cNvPr>
            <p:cNvSpPr/>
            <p:nvPr/>
          </p:nvSpPr>
          <p:spPr>
            <a:xfrm>
              <a:off x="6215306" y="2009620"/>
              <a:ext cx="1497724" cy="1497724"/>
            </a:xfrm>
            <a:prstGeom prst="roundRect">
              <a:avLst>
                <a:gd name="adj" fmla="val 9299"/>
              </a:avLst>
            </a:prstGeom>
            <a:gradFill flip="none" rotWithShape="1">
              <a:gsLst>
                <a:gs pos="0">
                  <a:srgbClr val="FFC000">
                    <a:alpha val="49000"/>
                  </a:srgbClr>
                </a:gs>
                <a:gs pos="100000">
                  <a:srgbClr val="FFC000">
                    <a:alpha val="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4B5EC8-3994-5701-0D5E-122B9A78831D}"/>
                </a:ext>
              </a:extLst>
            </p:cNvPr>
            <p:cNvGrpSpPr/>
            <p:nvPr/>
          </p:nvGrpSpPr>
          <p:grpSpPr>
            <a:xfrm>
              <a:off x="6127612" y="1931276"/>
              <a:ext cx="1497724" cy="1497724"/>
              <a:chOff x="5817552" y="1931276"/>
              <a:chExt cx="1497724" cy="1497724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64EC44D4-66AA-BF13-CC2C-795381788677}"/>
                  </a:ext>
                </a:extLst>
              </p:cNvPr>
              <p:cNvSpPr/>
              <p:nvPr/>
            </p:nvSpPr>
            <p:spPr>
              <a:xfrm>
                <a:off x="5817552" y="1931276"/>
                <a:ext cx="1497724" cy="1497724"/>
              </a:xfrm>
              <a:prstGeom prst="roundRect">
                <a:avLst>
                  <a:gd name="adj" fmla="val 9299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1" name="图标">
                <a:extLst>
                  <a:ext uri="{FF2B5EF4-FFF2-40B4-BE49-F238E27FC236}">
                    <a16:creationId xmlns:a16="http://schemas.microsoft.com/office/drawing/2014/main" id="{86D59595-0E99-7DA3-4D1F-B161C56C2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296414" y="2432646"/>
                <a:ext cx="540000" cy="494985"/>
              </a:xfrm>
              <a:custGeom>
                <a:avLst/>
                <a:gdLst>
                  <a:gd name="T0" fmla="*/ 11200 w 11520"/>
                  <a:gd name="T1" fmla="*/ 0 h 10560"/>
                  <a:gd name="T2" fmla="*/ 320 w 11520"/>
                  <a:gd name="T3" fmla="*/ 0 h 10560"/>
                  <a:gd name="T4" fmla="*/ 0 w 11520"/>
                  <a:gd name="T5" fmla="*/ 320 h 10560"/>
                  <a:gd name="T6" fmla="*/ 0 w 11520"/>
                  <a:gd name="T7" fmla="*/ 8320 h 10560"/>
                  <a:gd name="T8" fmla="*/ 320 w 11520"/>
                  <a:gd name="T9" fmla="*/ 8640 h 10560"/>
                  <a:gd name="T10" fmla="*/ 4480 w 11520"/>
                  <a:gd name="T11" fmla="*/ 8640 h 10560"/>
                  <a:gd name="T12" fmla="*/ 4480 w 11520"/>
                  <a:gd name="T13" fmla="*/ 9920 h 10560"/>
                  <a:gd name="T14" fmla="*/ 2240 w 11520"/>
                  <a:gd name="T15" fmla="*/ 9920 h 10560"/>
                  <a:gd name="T16" fmla="*/ 1920 w 11520"/>
                  <a:gd name="T17" fmla="*/ 10240 h 10560"/>
                  <a:gd name="T18" fmla="*/ 2240 w 11520"/>
                  <a:gd name="T19" fmla="*/ 10560 h 10560"/>
                  <a:gd name="T20" fmla="*/ 9280 w 11520"/>
                  <a:gd name="T21" fmla="*/ 10560 h 10560"/>
                  <a:gd name="T22" fmla="*/ 9600 w 11520"/>
                  <a:gd name="T23" fmla="*/ 10240 h 10560"/>
                  <a:gd name="T24" fmla="*/ 9280 w 11520"/>
                  <a:gd name="T25" fmla="*/ 9920 h 10560"/>
                  <a:gd name="T26" fmla="*/ 7040 w 11520"/>
                  <a:gd name="T27" fmla="*/ 9920 h 10560"/>
                  <a:gd name="T28" fmla="*/ 7040 w 11520"/>
                  <a:gd name="T29" fmla="*/ 8640 h 10560"/>
                  <a:gd name="T30" fmla="*/ 11200 w 11520"/>
                  <a:gd name="T31" fmla="*/ 8640 h 10560"/>
                  <a:gd name="T32" fmla="*/ 11520 w 11520"/>
                  <a:gd name="T33" fmla="*/ 8320 h 10560"/>
                  <a:gd name="T34" fmla="*/ 11520 w 11520"/>
                  <a:gd name="T35" fmla="*/ 320 h 10560"/>
                  <a:gd name="T36" fmla="*/ 11200 w 11520"/>
                  <a:gd name="T37" fmla="*/ 0 h 10560"/>
                  <a:gd name="T38" fmla="*/ 10880 w 11520"/>
                  <a:gd name="T39" fmla="*/ 640 h 10560"/>
                  <a:gd name="T40" fmla="*/ 10880 w 11520"/>
                  <a:gd name="T41" fmla="*/ 6080 h 10560"/>
                  <a:gd name="T42" fmla="*/ 640 w 11520"/>
                  <a:gd name="T43" fmla="*/ 6080 h 10560"/>
                  <a:gd name="T44" fmla="*/ 640 w 11520"/>
                  <a:gd name="T45" fmla="*/ 640 h 10560"/>
                  <a:gd name="T46" fmla="*/ 10880 w 11520"/>
                  <a:gd name="T47" fmla="*/ 640 h 10560"/>
                  <a:gd name="T48" fmla="*/ 6400 w 11520"/>
                  <a:gd name="T49" fmla="*/ 9920 h 10560"/>
                  <a:gd name="T50" fmla="*/ 5120 w 11520"/>
                  <a:gd name="T51" fmla="*/ 9920 h 10560"/>
                  <a:gd name="T52" fmla="*/ 5120 w 11520"/>
                  <a:gd name="T53" fmla="*/ 8640 h 10560"/>
                  <a:gd name="T54" fmla="*/ 6400 w 11520"/>
                  <a:gd name="T55" fmla="*/ 8640 h 10560"/>
                  <a:gd name="T56" fmla="*/ 6400 w 11520"/>
                  <a:gd name="T57" fmla="*/ 9920 h 10560"/>
                  <a:gd name="T58" fmla="*/ 640 w 11520"/>
                  <a:gd name="T59" fmla="*/ 8000 h 10560"/>
                  <a:gd name="T60" fmla="*/ 640 w 11520"/>
                  <a:gd name="T61" fmla="*/ 6720 h 10560"/>
                  <a:gd name="T62" fmla="*/ 10880 w 11520"/>
                  <a:gd name="T63" fmla="*/ 6720 h 10560"/>
                  <a:gd name="T64" fmla="*/ 10880 w 11520"/>
                  <a:gd name="T65" fmla="*/ 8000 h 10560"/>
                  <a:gd name="T66" fmla="*/ 640 w 11520"/>
                  <a:gd name="T67" fmla="*/ 8000 h 10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20" h="10560">
                    <a:moveTo>
                      <a:pt x="11200" y="0"/>
                    </a:moveTo>
                    <a:lnTo>
                      <a:pt x="320" y="0"/>
                    </a:lnTo>
                    <a:cubicBezTo>
                      <a:pt x="128" y="0"/>
                      <a:pt x="0" y="128"/>
                      <a:pt x="0" y="320"/>
                    </a:cubicBezTo>
                    <a:lnTo>
                      <a:pt x="0" y="8320"/>
                    </a:lnTo>
                    <a:cubicBezTo>
                      <a:pt x="0" y="8512"/>
                      <a:pt x="128" y="8640"/>
                      <a:pt x="320" y="8640"/>
                    </a:cubicBezTo>
                    <a:lnTo>
                      <a:pt x="4480" y="8640"/>
                    </a:lnTo>
                    <a:lnTo>
                      <a:pt x="4480" y="9920"/>
                    </a:lnTo>
                    <a:lnTo>
                      <a:pt x="2240" y="9920"/>
                    </a:lnTo>
                    <a:cubicBezTo>
                      <a:pt x="2080" y="9920"/>
                      <a:pt x="1920" y="10080"/>
                      <a:pt x="1920" y="10240"/>
                    </a:cubicBezTo>
                    <a:cubicBezTo>
                      <a:pt x="1920" y="10400"/>
                      <a:pt x="2080" y="10560"/>
                      <a:pt x="2240" y="10560"/>
                    </a:cubicBezTo>
                    <a:lnTo>
                      <a:pt x="9280" y="10560"/>
                    </a:lnTo>
                    <a:cubicBezTo>
                      <a:pt x="9440" y="10560"/>
                      <a:pt x="9600" y="10400"/>
                      <a:pt x="9600" y="10240"/>
                    </a:cubicBezTo>
                    <a:cubicBezTo>
                      <a:pt x="9600" y="10080"/>
                      <a:pt x="9440" y="9920"/>
                      <a:pt x="9280" y="9920"/>
                    </a:cubicBezTo>
                    <a:lnTo>
                      <a:pt x="7040" y="9920"/>
                    </a:lnTo>
                    <a:lnTo>
                      <a:pt x="7040" y="8640"/>
                    </a:lnTo>
                    <a:lnTo>
                      <a:pt x="11200" y="8640"/>
                    </a:lnTo>
                    <a:cubicBezTo>
                      <a:pt x="11392" y="8640"/>
                      <a:pt x="11520" y="8512"/>
                      <a:pt x="11520" y="8320"/>
                    </a:cubicBezTo>
                    <a:lnTo>
                      <a:pt x="11520" y="320"/>
                    </a:lnTo>
                    <a:cubicBezTo>
                      <a:pt x="11520" y="128"/>
                      <a:pt x="11392" y="0"/>
                      <a:pt x="11200" y="0"/>
                    </a:cubicBezTo>
                    <a:close/>
                    <a:moveTo>
                      <a:pt x="10880" y="640"/>
                    </a:moveTo>
                    <a:lnTo>
                      <a:pt x="10880" y="6080"/>
                    </a:lnTo>
                    <a:lnTo>
                      <a:pt x="640" y="6080"/>
                    </a:lnTo>
                    <a:lnTo>
                      <a:pt x="640" y="640"/>
                    </a:lnTo>
                    <a:lnTo>
                      <a:pt x="10880" y="640"/>
                    </a:lnTo>
                    <a:close/>
                    <a:moveTo>
                      <a:pt x="6400" y="9920"/>
                    </a:moveTo>
                    <a:lnTo>
                      <a:pt x="5120" y="9920"/>
                    </a:lnTo>
                    <a:lnTo>
                      <a:pt x="5120" y="8640"/>
                    </a:lnTo>
                    <a:lnTo>
                      <a:pt x="6400" y="8640"/>
                    </a:lnTo>
                    <a:lnTo>
                      <a:pt x="6400" y="9920"/>
                    </a:lnTo>
                    <a:close/>
                    <a:moveTo>
                      <a:pt x="640" y="8000"/>
                    </a:moveTo>
                    <a:lnTo>
                      <a:pt x="640" y="6720"/>
                    </a:lnTo>
                    <a:lnTo>
                      <a:pt x="10880" y="6720"/>
                    </a:lnTo>
                    <a:lnTo>
                      <a:pt x="10880" y="8000"/>
                    </a:lnTo>
                    <a:lnTo>
                      <a:pt x="640" y="8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6B5DAB51-6941-DC88-9BA7-359C27681315}"/>
              </a:ext>
            </a:extLst>
          </p:cNvPr>
          <p:cNvSpPr/>
          <p:nvPr/>
        </p:nvSpPr>
        <p:spPr>
          <a:xfrm>
            <a:off x="756933" y="1537083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82">
            <a:extLst>
              <a:ext uri="{FF2B5EF4-FFF2-40B4-BE49-F238E27FC236}">
                <a16:creationId xmlns:a16="http://schemas.microsoft.com/office/drawing/2014/main" id="{B09E0ADE-6154-D74A-4EE6-C13F17FE64C8}"/>
              </a:ext>
            </a:extLst>
          </p:cNvPr>
          <p:cNvSpPr txBox="1"/>
          <p:nvPr/>
        </p:nvSpPr>
        <p:spPr>
          <a:xfrm>
            <a:off x="1026483" y="1456302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4" name="文本框 83">
            <a:extLst>
              <a:ext uri="{FF2B5EF4-FFF2-40B4-BE49-F238E27FC236}">
                <a16:creationId xmlns:a16="http://schemas.microsoft.com/office/drawing/2014/main" id="{9FDB06FC-8472-71EA-0D28-B16D7470CC1E}"/>
              </a:ext>
            </a:extLst>
          </p:cNvPr>
          <p:cNvSpPr txBox="1"/>
          <p:nvPr/>
        </p:nvSpPr>
        <p:spPr>
          <a:xfrm>
            <a:off x="122894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CA7DEFD-506D-C8CD-A9DD-9E8DD2096D07}"/>
              </a:ext>
            </a:extLst>
          </p:cNvPr>
          <p:cNvCxnSpPr>
            <a:cxnSpLocks/>
          </p:cNvCxnSpPr>
          <p:nvPr/>
        </p:nvCxnSpPr>
        <p:spPr>
          <a:xfrm>
            <a:off x="1326663" y="2009620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91604F41-219C-BC61-4E09-603DA35D238B}"/>
              </a:ext>
            </a:extLst>
          </p:cNvPr>
          <p:cNvSpPr/>
          <p:nvPr/>
        </p:nvSpPr>
        <p:spPr>
          <a:xfrm>
            <a:off x="689359" y="366606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82">
            <a:extLst>
              <a:ext uri="{FF2B5EF4-FFF2-40B4-BE49-F238E27FC236}">
                <a16:creationId xmlns:a16="http://schemas.microsoft.com/office/drawing/2014/main" id="{3726BA2D-977F-0C96-4B0A-567EFDBB2F8D}"/>
              </a:ext>
            </a:extLst>
          </p:cNvPr>
          <p:cNvSpPr txBox="1"/>
          <p:nvPr/>
        </p:nvSpPr>
        <p:spPr>
          <a:xfrm>
            <a:off x="958909" y="3585286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38" name="文本框 83">
            <a:extLst>
              <a:ext uri="{FF2B5EF4-FFF2-40B4-BE49-F238E27FC236}">
                <a16:creationId xmlns:a16="http://schemas.microsoft.com/office/drawing/2014/main" id="{BD308DAE-6117-B86A-1F5F-35C6D5CA44FA}"/>
              </a:ext>
            </a:extLst>
          </p:cNvPr>
          <p:cNvSpPr txBox="1"/>
          <p:nvPr/>
        </p:nvSpPr>
        <p:spPr>
          <a:xfrm>
            <a:off x="1161366" y="4223288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BBF3A41-84C7-21FC-169A-F73D8C50C29D}"/>
              </a:ext>
            </a:extLst>
          </p:cNvPr>
          <p:cNvCxnSpPr>
            <a:cxnSpLocks/>
          </p:cNvCxnSpPr>
          <p:nvPr/>
        </p:nvCxnSpPr>
        <p:spPr>
          <a:xfrm>
            <a:off x="1259089" y="413860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B09BDC4-D97E-CD05-AB3F-8DD7EBE1BC1C}"/>
              </a:ext>
            </a:extLst>
          </p:cNvPr>
          <p:cNvSpPr/>
          <p:nvPr/>
        </p:nvSpPr>
        <p:spPr>
          <a:xfrm>
            <a:off x="10925518" y="150940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1" name="文本框 82">
            <a:extLst>
              <a:ext uri="{FF2B5EF4-FFF2-40B4-BE49-F238E27FC236}">
                <a16:creationId xmlns:a16="http://schemas.microsoft.com/office/drawing/2014/main" id="{12E94D99-0C21-A4A8-FA2B-7F9C8D84EB3C}"/>
              </a:ext>
            </a:extLst>
          </p:cNvPr>
          <p:cNvSpPr txBox="1"/>
          <p:nvPr/>
        </p:nvSpPr>
        <p:spPr>
          <a:xfrm>
            <a:off x="9391729" y="146962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2" name="文本框 83">
            <a:extLst>
              <a:ext uri="{FF2B5EF4-FFF2-40B4-BE49-F238E27FC236}">
                <a16:creationId xmlns:a16="http://schemas.microsoft.com/office/drawing/2014/main" id="{7420E432-1054-B45F-39EF-6B826840D3C6}"/>
              </a:ext>
            </a:extLst>
          </p:cNvPr>
          <p:cNvSpPr txBox="1"/>
          <p:nvPr/>
        </p:nvSpPr>
        <p:spPr>
          <a:xfrm>
            <a:off x="7999590" y="209430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456DAB-903A-4E84-7B4A-8E0510464AFB}"/>
              </a:ext>
            </a:extLst>
          </p:cNvPr>
          <p:cNvCxnSpPr>
            <a:cxnSpLocks/>
          </p:cNvCxnSpPr>
          <p:nvPr/>
        </p:nvCxnSpPr>
        <p:spPr>
          <a:xfrm>
            <a:off x="9204899" y="199630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873B97F7-0FC9-6B47-A5B7-C890A432FDB2}"/>
              </a:ext>
            </a:extLst>
          </p:cNvPr>
          <p:cNvSpPr/>
          <p:nvPr/>
        </p:nvSpPr>
        <p:spPr>
          <a:xfrm>
            <a:off x="10995284" y="3592029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5" name="文本框 82">
            <a:extLst>
              <a:ext uri="{FF2B5EF4-FFF2-40B4-BE49-F238E27FC236}">
                <a16:creationId xmlns:a16="http://schemas.microsoft.com/office/drawing/2014/main" id="{BBFB370F-60A3-FB86-8053-94DF98857307}"/>
              </a:ext>
            </a:extLst>
          </p:cNvPr>
          <p:cNvSpPr txBox="1"/>
          <p:nvPr/>
        </p:nvSpPr>
        <p:spPr>
          <a:xfrm>
            <a:off x="9461495" y="3552240"/>
            <a:ext cx="1764000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46" name="文本框 83">
            <a:extLst>
              <a:ext uri="{FF2B5EF4-FFF2-40B4-BE49-F238E27FC236}">
                <a16:creationId xmlns:a16="http://schemas.microsoft.com/office/drawing/2014/main" id="{3B0C36EB-0B8D-C769-637B-629E9E524DF9}"/>
              </a:ext>
            </a:extLst>
          </p:cNvPr>
          <p:cNvSpPr txBox="1"/>
          <p:nvPr/>
        </p:nvSpPr>
        <p:spPr>
          <a:xfrm>
            <a:off x="8069356" y="4176924"/>
            <a:ext cx="3034427" cy="117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请在文本框内这里输入您的内容；请在文本框内这里输入您的内容；请在文本框内这里输入您的内容</a:t>
            </a:r>
            <a:r>
              <a:rPr lang="en-US" altLang="zh-CN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;</a:t>
            </a:r>
            <a:r>
              <a:rPr lang="zh-CN" altLang="en-US" sz="1200" spc="130" dirty="0">
                <a:solidFill>
                  <a:schemeClr val="bg1">
                    <a:lumMod val="6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请在文本框内这里输入您的内容；</a:t>
            </a:r>
            <a:endParaRPr lang="en-US" altLang="zh-CN" sz="1200" spc="130" dirty="0">
              <a:solidFill>
                <a:schemeClr val="bg1">
                  <a:lumMod val="6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9EE84F0-8828-06C1-978E-D2F2222CF330}"/>
              </a:ext>
            </a:extLst>
          </p:cNvPr>
          <p:cNvCxnSpPr>
            <a:cxnSpLocks/>
          </p:cNvCxnSpPr>
          <p:nvPr/>
        </p:nvCxnSpPr>
        <p:spPr>
          <a:xfrm>
            <a:off x="9274665" y="4078922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767863E-835A-AC88-582E-A7637F298E18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60A066-117F-54B0-C57B-BB3DB20013F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5A063-6C78-CBD5-1871-E0651AD683A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CB8D80-7A41-11D7-F3F4-5960D024C151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B4433A3-9C51-5DDC-22EC-28D90E6EA477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ED8EB-BBB5-E01C-DD07-BDFCA7E2E753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33FEACD-A37E-0DD1-D482-ECD7CE8FEADD}"/>
              </a:ext>
            </a:extLst>
          </p:cNvPr>
          <p:cNvCxnSpPr/>
          <p:nvPr/>
        </p:nvCxnSpPr>
        <p:spPr>
          <a:xfrm>
            <a:off x="0" y="367665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86EDE-8069-9987-25AA-62B736357945}"/>
              </a:ext>
            </a:extLst>
          </p:cNvPr>
          <p:cNvGrpSpPr/>
          <p:nvPr/>
        </p:nvGrpSpPr>
        <p:grpSpPr>
          <a:xfrm>
            <a:off x="876363" y="2875800"/>
            <a:ext cx="1293776" cy="1293776"/>
            <a:chOff x="876363" y="2628153"/>
            <a:chExt cx="1293776" cy="1293776"/>
          </a:xfrm>
        </p:grpSpPr>
        <p:sp>
          <p:nvSpPr>
            <p:cNvPr id="12" name="泪滴形 11">
              <a:extLst>
                <a:ext uri="{FF2B5EF4-FFF2-40B4-BE49-F238E27FC236}">
                  <a16:creationId xmlns:a16="http://schemas.microsoft.com/office/drawing/2014/main" id="{E1FA10C4-572B-AE0B-C9E1-4A9AD7AE07D6}"/>
                </a:ext>
              </a:extLst>
            </p:cNvPr>
            <p:cNvSpPr/>
            <p:nvPr/>
          </p:nvSpPr>
          <p:spPr>
            <a:xfrm rot="8090391">
              <a:off x="876363" y="2628153"/>
              <a:ext cx="1293776" cy="1293776"/>
            </a:xfrm>
            <a:prstGeom prst="teardrop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197BA1-BABA-C600-43E6-B58F10D07797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5881CA69-26C6-BDB7-81D8-3C8767BC919C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15" name="图标">
                <a:extLst>
                  <a:ext uri="{FF2B5EF4-FFF2-40B4-BE49-F238E27FC236}">
                    <a16:creationId xmlns:a16="http://schemas.microsoft.com/office/drawing/2014/main" id="{3174E83D-6236-B80B-289D-13061AF763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41"/>
                <a:ext cx="396000" cy="396000"/>
              </a:xfrm>
              <a:custGeom>
                <a:avLst/>
                <a:gdLst>
                  <a:gd name="T0" fmla="*/ 8814 w 10074"/>
                  <a:gd name="T1" fmla="*/ 10073 h 10073"/>
                  <a:gd name="T2" fmla="*/ 1259 w 10074"/>
                  <a:gd name="T3" fmla="*/ 10073 h 10073"/>
                  <a:gd name="T4" fmla="*/ 0 w 10074"/>
                  <a:gd name="T5" fmla="*/ 8815 h 10073"/>
                  <a:gd name="T6" fmla="*/ 0 w 10074"/>
                  <a:gd name="T7" fmla="*/ 1258 h 10073"/>
                  <a:gd name="T8" fmla="*/ 1259 w 10074"/>
                  <a:gd name="T9" fmla="*/ 0 h 10073"/>
                  <a:gd name="T10" fmla="*/ 8815 w 10074"/>
                  <a:gd name="T11" fmla="*/ 0 h 10073"/>
                  <a:gd name="T12" fmla="*/ 10074 w 10074"/>
                  <a:gd name="T13" fmla="*/ 1258 h 10073"/>
                  <a:gd name="T14" fmla="*/ 10074 w 10074"/>
                  <a:gd name="T15" fmla="*/ 8815 h 10073"/>
                  <a:gd name="T16" fmla="*/ 8814 w 10074"/>
                  <a:gd name="T17" fmla="*/ 10073 h 10073"/>
                  <a:gd name="T18" fmla="*/ 1259 w 10074"/>
                  <a:gd name="T19" fmla="*/ 628 h 10073"/>
                  <a:gd name="T20" fmla="*/ 629 w 10074"/>
                  <a:gd name="T21" fmla="*/ 1258 h 10073"/>
                  <a:gd name="T22" fmla="*/ 629 w 10074"/>
                  <a:gd name="T23" fmla="*/ 8815 h 10073"/>
                  <a:gd name="T24" fmla="*/ 1259 w 10074"/>
                  <a:gd name="T25" fmla="*/ 9445 h 10073"/>
                  <a:gd name="T26" fmla="*/ 8815 w 10074"/>
                  <a:gd name="T27" fmla="*/ 9445 h 10073"/>
                  <a:gd name="T28" fmla="*/ 9445 w 10074"/>
                  <a:gd name="T29" fmla="*/ 8815 h 10073"/>
                  <a:gd name="T30" fmla="*/ 9445 w 10074"/>
                  <a:gd name="T31" fmla="*/ 1258 h 10073"/>
                  <a:gd name="T32" fmla="*/ 8815 w 10074"/>
                  <a:gd name="T33" fmla="*/ 628 h 10073"/>
                  <a:gd name="T34" fmla="*/ 1259 w 10074"/>
                  <a:gd name="T35" fmla="*/ 628 h 10073"/>
                  <a:gd name="T36" fmla="*/ 1259 w 10074"/>
                  <a:gd name="T37" fmla="*/ 628 h 10073"/>
                  <a:gd name="T38" fmla="*/ 7555 w 10074"/>
                  <a:gd name="T39" fmla="*/ 5351 h 10073"/>
                  <a:gd name="T40" fmla="*/ 2518 w 10074"/>
                  <a:gd name="T41" fmla="*/ 5351 h 10073"/>
                  <a:gd name="T42" fmla="*/ 2203 w 10074"/>
                  <a:gd name="T43" fmla="*/ 5036 h 10073"/>
                  <a:gd name="T44" fmla="*/ 2518 w 10074"/>
                  <a:gd name="T45" fmla="*/ 4721 h 10073"/>
                  <a:gd name="T46" fmla="*/ 7555 w 10074"/>
                  <a:gd name="T47" fmla="*/ 4721 h 10073"/>
                  <a:gd name="T48" fmla="*/ 7870 w 10074"/>
                  <a:gd name="T49" fmla="*/ 5036 h 10073"/>
                  <a:gd name="T50" fmla="*/ 7555 w 10074"/>
                  <a:gd name="T51" fmla="*/ 5351 h 10073"/>
                  <a:gd name="T52" fmla="*/ 7555 w 10074"/>
                  <a:gd name="T53" fmla="*/ 5351 h 10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74" h="10073">
                    <a:moveTo>
                      <a:pt x="8814" y="10073"/>
                    </a:moveTo>
                    <a:lnTo>
                      <a:pt x="1259" y="10073"/>
                    </a:lnTo>
                    <a:cubicBezTo>
                      <a:pt x="567" y="10073"/>
                      <a:pt x="0" y="9507"/>
                      <a:pt x="0" y="8815"/>
                    </a:cubicBezTo>
                    <a:lnTo>
                      <a:pt x="0" y="1258"/>
                    </a:lnTo>
                    <a:cubicBezTo>
                      <a:pt x="0" y="566"/>
                      <a:pt x="567" y="0"/>
                      <a:pt x="1259" y="0"/>
                    </a:cubicBezTo>
                    <a:lnTo>
                      <a:pt x="8815" y="0"/>
                    </a:lnTo>
                    <a:cubicBezTo>
                      <a:pt x="9508" y="0"/>
                      <a:pt x="10074" y="566"/>
                      <a:pt x="10074" y="1258"/>
                    </a:cubicBezTo>
                    <a:lnTo>
                      <a:pt x="10074" y="8815"/>
                    </a:lnTo>
                    <a:cubicBezTo>
                      <a:pt x="10074" y="9506"/>
                      <a:pt x="9508" y="10073"/>
                      <a:pt x="8814" y="10073"/>
                    </a:cubicBezTo>
                    <a:close/>
                    <a:moveTo>
                      <a:pt x="1259" y="628"/>
                    </a:moveTo>
                    <a:cubicBezTo>
                      <a:pt x="882" y="628"/>
                      <a:pt x="629" y="880"/>
                      <a:pt x="629" y="1258"/>
                    </a:cubicBezTo>
                    <a:lnTo>
                      <a:pt x="629" y="8815"/>
                    </a:lnTo>
                    <a:cubicBezTo>
                      <a:pt x="629" y="9192"/>
                      <a:pt x="880" y="9445"/>
                      <a:pt x="1259" y="9445"/>
                    </a:cubicBezTo>
                    <a:lnTo>
                      <a:pt x="8815" y="9445"/>
                    </a:lnTo>
                    <a:cubicBezTo>
                      <a:pt x="9193" y="9445"/>
                      <a:pt x="9445" y="9193"/>
                      <a:pt x="9445" y="8815"/>
                    </a:cubicBezTo>
                    <a:lnTo>
                      <a:pt x="9445" y="1258"/>
                    </a:lnTo>
                    <a:cubicBezTo>
                      <a:pt x="9445" y="881"/>
                      <a:pt x="9194" y="628"/>
                      <a:pt x="8815" y="628"/>
                    </a:cubicBezTo>
                    <a:lnTo>
                      <a:pt x="1259" y="628"/>
                    </a:lnTo>
                    <a:close/>
                    <a:moveTo>
                      <a:pt x="1259" y="628"/>
                    </a:moveTo>
                    <a:close/>
                    <a:moveTo>
                      <a:pt x="7555" y="5351"/>
                    </a:moveTo>
                    <a:lnTo>
                      <a:pt x="2518" y="5351"/>
                    </a:lnTo>
                    <a:cubicBezTo>
                      <a:pt x="2329" y="5351"/>
                      <a:pt x="2203" y="5224"/>
                      <a:pt x="2203" y="5036"/>
                    </a:cubicBezTo>
                    <a:cubicBezTo>
                      <a:pt x="2203" y="4847"/>
                      <a:pt x="2329" y="4721"/>
                      <a:pt x="2518" y="4721"/>
                    </a:cubicBezTo>
                    <a:lnTo>
                      <a:pt x="7555" y="4721"/>
                    </a:lnTo>
                    <a:cubicBezTo>
                      <a:pt x="7744" y="4721"/>
                      <a:pt x="7870" y="4847"/>
                      <a:pt x="7870" y="5036"/>
                    </a:cubicBezTo>
                    <a:cubicBezTo>
                      <a:pt x="7870" y="5224"/>
                      <a:pt x="7744" y="5351"/>
                      <a:pt x="7555" y="5351"/>
                    </a:cubicBezTo>
                    <a:close/>
                    <a:moveTo>
                      <a:pt x="7555" y="5351"/>
                    </a:move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16" name="组合">
            <a:extLst>
              <a:ext uri="{FF2B5EF4-FFF2-40B4-BE49-F238E27FC236}">
                <a16:creationId xmlns:a16="http://schemas.microsoft.com/office/drawing/2014/main" id="{601AE80D-3FF7-C706-C7EA-EF3FD88EFB6C}"/>
              </a:ext>
            </a:extLst>
          </p:cNvPr>
          <p:cNvGrpSpPr/>
          <p:nvPr/>
        </p:nvGrpSpPr>
        <p:grpSpPr>
          <a:xfrm>
            <a:off x="3914270" y="2875800"/>
            <a:ext cx="1293776" cy="1293776"/>
            <a:chOff x="876363" y="2628153"/>
            <a:chExt cx="1293776" cy="1293776"/>
          </a:xfrm>
        </p:grpSpPr>
        <p:sp>
          <p:nvSpPr>
            <p:cNvPr id="17" name="泪滴形 16">
              <a:extLst>
                <a:ext uri="{FF2B5EF4-FFF2-40B4-BE49-F238E27FC236}">
                  <a16:creationId xmlns:a16="http://schemas.microsoft.com/office/drawing/2014/main" id="{5F21B902-969C-1C88-1030-7A854231B5DA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49059A7-8A9D-F8FD-4583-288D9F317F9E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FA051F3-B415-14C2-6F48-709DA2FFFC11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0" name="图标">
                <a:extLst>
                  <a:ext uri="{FF2B5EF4-FFF2-40B4-BE49-F238E27FC236}">
                    <a16:creationId xmlns:a16="http://schemas.microsoft.com/office/drawing/2014/main" id="{6A137ED1-6E9E-D917-7530-6C86A724CD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85" y="3077041"/>
                <a:ext cx="395931" cy="395999"/>
              </a:xfrm>
              <a:custGeom>
                <a:avLst/>
                <a:gdLst>
                  <a:gd name="T0" fmla="*/ 12131 w 12131"/>
                  <a:gd name="T1" fmla="*/ 6065 h 12131"/>
                  <a:gd name="T2" fmla="*/ 6065 w 12131"/>
                  <a:gd name="T3" fmla="*/ 0 h 12131"/>
                  <a:gd name="T4" fmla="*/ 0 w 12131"/>
                  <a:gd name="T5" fmla="*/ 6065 h 12131"/>
                  <a:gd name="T6" fmla="*/ 6065 w 12131"/>
                  <a:gd name="T7" fmla="*/ 12131 h 12131"/>
                  <a:gd name="T8" fmla="*/ 12131 w 12131"/>
                  <a:gd name="T9" fmla="*/ 6065 h 12131"/>
                  <a:gd name="T10" fmla="*/ 758 w 12131"/>
                  <a:gd name="T11" fmla="*/ 6065 h 12131"/>
                  <a:gd name="T12" fmla="*/ 6065 w 12131"/>
                  <a:gd name="T13" fmla="*/ 758 h 12131"/>
                  <a:gd name="T14" fmla="*/ 11373 w 12131"/>
                  <a:gd name="T15" fmla="*/ 6065 h 12131"/>
                  <a:gd name="T16" fmla="*/ 6065 w 12131"/>
                  <a:gd name="T17" fmla="*/ 11373 h 12131"/>
                  <a:gd name="T18" fmla="*/ 758 w 12131"/>
                  <a:gd name="T19" fmla="*/ 6065 h 12131"/>
                  <a:gd name="T20" fmla="*/ 7785 w 12131"/>
                  <a:gd name="T21" fmla="*/ 6398 h 12131"/>
                  <a:gd name="T22" fmla="*/ 7930 w 12131"/>
                  <a:gd name="T23" fmla="*/ 6065 h 12131"/>
                  <a:gd name="T24" fmla="*/ 7785 w 12131"/>
                  <a:gd name="T25" fmla="*/ 5732 h 12131"/>
                  <a:gd name="T26" fmla="*/ 4882 w 12131"/>
                  <a:gd name="T27" fmla="*/ 2829 h 12131"/>
                  <a:gd name="T28" fmla="*/ 4346 w 12131"/>
                  <a:gd name="T29" fmla="*/ 2829 h 12131"/>
                  <a:gd name="T30" fmla="*/ 4346 w 12131"/>
                  <a:gd name="T31" fmla="*/ 3366 h 12131"/>
                  <a:gd name="T32" fmla="*/ 7046 w 12131"/>
                  <a:gd name="T33" fmla="*/ 6065 h 12131"/>
                  <a:gd name="T34" fmla="*/ 4346 w 12131"/>
                  <a:gd name="T35" fmla="*/ 8765 h 12131"/>
                  <a:gd name="T36" fmla="*/ 4346 w 12131"/>
                  <a:gd name="T37" fmla="*/ 9301 h 12131"/>
                  <a:gd name="T38" fmla="*/ 4882 w 12131"/>
                  <a:gd name="T39" fmla="*/ 9301 h 12131"/>
                  <a:gd name="T40" fmla="*/ 7785 w 12131"/>
                  <a:gd name="T41" fmla="*/ 6399 h 12131"/>
                  <a:gd name="T42" fmla="*/ 7785 w 12131"/>
                  <a:gd name="T43" fmla="*/ 6398 h 1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131" h="12131">
                    <a:moveTo>
                      <a:pt x="12131" y="6065"/>
                    </a:moveTo>
                    <a:cubicBezTo>
                      <a:pt x="12131" y="2715"/>
                      <a:pt x="9416" y="0"/>
                      <a:pt x="6065" y="0"/>
                    </a:cubicBezTo>
                    <a:cubicBezTo>
                      <a:pt x="2715" y="0"/>
                      <a:pt x="0" y="2715"/>
                      <a:pt x="0" y="6065"/>
                    </a:cubicBezTo>
                    <a:cubicBezTo>
                      <a:pt x="0" y="9416"/>
                      <a:pt x="2715" y="12131"/>
                      <a:pt x="6065" y="12131"/>
                    </a:cubicBezTo>
                    <a:cubicBezTo>
                      <a:pt x="9416" y="12131"/>
                      <a:pt x="12131" y="9416"/>
                      <a:pt x="12131" y="6065"/>
                    </a:cubicBezTo>
                    <a:close/>
                    <a:moveTo>
                      <a:pt x="758" y="6065"/>
                    </a:moveTo>
                    <a:cubicBezTo>
                      <a:pt x="758" y="3134"/>
                      <a:pt x="3134" y="758"/>
                      <a:pt x="6065" y="758"/>
                    </a:cubicBezTo>
                    <a:cubicBezTo>
                      <a:pt x="8997" y="758"/>
                      <a:pt x="11373" y="3134"/>
                      <a:pt x="11373" y="6065"/>
                    </a:cubicBezTo>
                    <a:cubicBezTo>
                      <a:pt x="11373" y="8997"/>
                      <a:pt x="8997" y="11373"/>
                      <a:pt x="6065" y="11373"/>
                    </a:cubicBezTo>
                    <a:cubicBezTo>
                      <a:pt x="3134" y="11373"/>
                      <a:pt x="758" y="8997"/>
                      <a:pt x="758" y="6065"/>
                    </a:cubicBezTo>
                    <a:close/>
                    <a:moveTo>
                      <a:pt x="7785" y="6398"/>
                    </a:moveTo>
                    <a:cubicBezTo>
                      <a:pt x="7876" y="6308"/>
                      <a:pt x="7951" y="6183"/>
                      <a:pt x="7930" y="6065"/>
                    </a:cubicBezTo>
                    <a:cubicBezTo>
                      <a:pt x="7951" y="5948"/>
                      <a:pt x="7876" y="5823"/>
                      <a:pt x="7785" y="5732"/>
                    </a:cubicBezTo>
                    <a:lnTo>
                      <a:pt x="4882" y="2829"/>
                    </a:lnTo>
                    <a:cubicBezTo>
                      <a:pt x="4734" y="2682"/>
                      <a:pt x="4494" y="2682"/>
                      <a:pt x="4346" y="2829"/>
                    </a:cubicBezTo>
                    <a:cubicBezTo>
                      <a:pt x="4198" y="2978"/>
                      <a:pt x="4198" y="3218"/>
                      <a:pt x="4346" y="3366"/>
                    </a:cubicBezTo>
                    <a:lnTo>
                      <a:pt x="7046" y="6065"/>
                    </a:lnTo>
                    <a:lnTo>
                      <a:pt x="4346" y="8765"/>
                    </a:lnTo>
                    <a:cubicBezTo>
                      <a:pt x="4198" y="8913"/>
                      <a:pt x="4198" y="9153"/>
                      <a:pt x="4346" y="9301"/>
                    </a:cubicBezTo>
                    <a:cubicBezTo>
                      <a:pt x="4494" y="9449"/>
                      <a:pt x="4734" y="9449"/>
                      <a:pt x="4882" y="9301"/>
                    </a:cubicBezTo>
                    <a:lnTo>
                      <a:pt x="7785" y="6399"/>
                    </a:lnTo>
                    <a:lnTo>
                      <a:pt x="7785" y="6398"/>
                    </a:ln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1" name="组合">
            <a:extLst>
              <a:ext uri="{FF2B5EF4-FFF2-40B4-BE49-F238E27FC236}">
                <a16:creationId xmlns:a16="http://schemas.microsoft.com/office/drawing/2014/main" id="{B9B48313-F477-340A-2662-0ECF8374016F}"/>
              </a:ext>
            </a:extLst>
          </p:cNvPr>
          <p:cNvGrpSpPr/>
          <p:nvPr/>
        </p:nvGrpSpPr>
        <p:grpSpPr>
          <a:xfrm>
            <a:off x="9990083" y="2875800"/>
            <a:ext cx="1293776" cy="1293776"/>
            <a:chOff x="876363" y="2628153"/>
            <a:chExt cx="1293776" cy="1293776"/>
          </a:xfrm>
        </p:grpSpPr>
        <p:sp>
          <p:nvSpPr>
            <p:cNvPr id="22" name="泪滴形 21">
              <a:extLst>
                <a:ext uri="{FF2B5EF4-FFF2-40B4-BE49-F238E27FC236}">
                  <a16:creationId xmlns:a16="http://schemas.microsoft.com/office/drawing/2014/main" id="{2A1C510C-BAA3-3C9A-550C-E3E73268F837}"/>
                </a:ext>
              </a:extLst>
            </p:cNvPr>
            <p:cNvSpPr/>
            <p:nvPr/>
          </p:nvSpPr>
          <p:spPr>
            <a:xfrm rot="13509609" flipV="1">
              <a:off x="876363" y="2628153"/>
              <a:ext cx="1293776" cy="1293776"/>
            </a:xfrm>
            <a:prstGeom prst="teardrop">
              <a:avLst/>
            </a:prstGeom>
            <a:solidFill>
              <a:srgbClr val="1A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F83F2DE-739B-73C0-3CED-E5CDB2796C83}"/>
                </a:ext>
              </a:extLst>
            </p:cNvPr>
            <p:cNvGrpSpPr/>
            <p:nvPr/>
          </p:nvGrpSpPr>
          <p:grpSpPr>
            <a:xfrm>
              <a:off x="1066051" y="2817841"/>
              <a:ext cx="914400" cy="914400"/>
              <a:chOff x="1066051" y="2817841"/>
              <a:chExt cx="914400" cy="91440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1C35F84-1C40-9DD0-5326-4E8544E343BD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5" name="图标">
                <a:extLst>
                  <a:ext uri="{FF2B5EF4-FFF2-40B4-BE49-F238E27FC236}">
                    <a16:creationId xmlns:a16="http://schemas.microsoft.com/office/drawing/2014/main" id="{329D0A06-44FE-ED96-747D-077D79D70C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25251" y="3077080"/>
                <a:ext cx="395999" cy="395919"/>
              </a:xfrm>
              <a:custGeom>
                <a:avLst/>
                <a:gdLst>
                  <a:gd name="T0" fmla="*/ 5187 w 10375"/>
                  <a:gd name="T1" fmla="*/ 10375 h 10375"/>
                  <a:gd name="T2" fmla="*/ 0 w 10375"/>
                  <a:gd name="T3" fmla="*/ 5187 h 10375"/>
                  <a:gd name="T4" fmla="*/ 5187 w 10375"/>
                  <a:gd name="T5" fmla="*/ 0 h 10375"/>
                  <a:gd name="T6" fmla="*/ 10375 w 10375"/>
                  <a:gd name="T7" fmla="*/ 5187 h 10375"/>
                  <a:gd name="T8" fmla="*/ 5187 w 10375"/>
                  <a:gd name="T9" fmla="*/ 10375 h 10375"/>
                  <a:gd name="T10" fmla="*/ 5192 w 10375"/>
                  <a:gd name="T11" fmla="*/ 9407 h 10375"/>
                  <a:gd name="T12" fmla="*/ 9407 w 10375"/>
                  <a:gd name="T13" fmla="*/ 5192 h 10375"/>
                  <a:gd name="T14" fmla="*/ 5192 w 10375"/>
                  <a:gd name="T15" fmla="*/ 977 h 10375"/>
                  <a:gd name="T16" fmla="*/ 977 w 10375"/>
                  <a:gd name="T17" fmla="*/ 5192 h 10375"/>
                  <a:gd name="T18" fmla="*/ 5192 w 10375"/>
                  <a:gd name="T19" fmla="*/ 9407 h 10375"/>
                  <a:gd name="T20" fmla="*/ 3566 w 10375"/>
                  <a:gd name="T21" fmla="*/ 3242 h 10375"/>
                  <a:gd name="T22" fmla="*/ 4215 w 10375"/>
                  <a:gd name="T23" fmla="*/ 3242 h 10375"/>
                  <a:gd name="T24" fmla="*/ 4538 w 10375"/>
                  <a:gd name="T25" fmla="*/ 3566 h 10375"/>
                  <a:gd name="T26" fmla="*/ 4538 w 10375"/>
                  <a:gd name="T27" fmla="*/ 6808 h 10375"/>
                  <a:gd name="T28" fmla="*/ 4215 w 10375"/>
                  <a:gd name="T29" fmla="*/ 7132 h 10375"/>
                  <a:gd name="T30" fmla="*/ 3566 w 10375"/>
                  <a:gd name="T31" fmla="*/ 7132 h 10375"/>
                  <a:gd name="T32" fmla="*/ 3242 w 10375"/>
                  <a:gd name="T33" fmla="*/ 6808 h 10375"/>
                  <a:gd name="T34" fmla="*/ 3242 w 10375"/>
                  <a:gd name="T35" fmla="*/ 3566 h 10375"/>
                  <a:gd name="T36" fmla="*/ 3566 w 10375"/>
                  <a:gd name="T37" fmla="*/ 3242 h 10375"/>
                  <a:gd name="T38" fmla="*/ 6159 w 10375"/>
                  <a:gd name="T39" fmla="*/ 3242 h 10375"/>
                  <a:gd name="T40" fmla="*/ 6808 w 10375"/>
                  <a:gd name="T41" fmla="*/ 3242 h 10375"/>
                  <a:gd name="T42" fmla="*/ 7132 w 10375"/>
                  <a:gd name="T43" fmla="*/ 3566 h 10375"/>
                  <a:gd name="T44" fmla="*/ 7132 w 10375"/>
                  <a:gd name="T45" fmla="*/ 6808 h 10375"/>
                  <a:gd name="T46" fmla="*/ 6808 w 10375"/>
                  <a:gd name="T47" fmla="*/ 7132 h 10375"/>
                  <a:gd name="T48" fmla="*/ 6159 w 10375"/>
                  <a:gd name="T49" fmla="*/ 7132 h 10375"/>
                  <a:gd name="T50" fmla="*/ 5836 w 10375"/>
                  <a:gd name="T51" fmla="*/ 6808 h 10375"/>
                  <a:gd name="T52" fmla="*/ 5836 w 10375"/>
                  <a:gd name="T53" fmla="*/ 3566 h 10375"/>
                  <a:gd name="T54" fmla="*/ 6159 w 10375"/>
                  <a:gd name="T55" fmla="*/ 3242 h 10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375" h="10375">
                    <a:moveTo>
                      <a:pt x="5187" y="10375"/>
                    </a:moveTo>
                    <a:cubicBezTo>
                      <a:pt x="2322" y="10375"/>
                      <a:pt x="0" y="8052"/>
                      <a:pt x="0" y="5187"/>
                    </a:cubicBezTo>
                    <a:cubicBezTo>
                      <a:pt x="0" y="2322"/>
                      <a:pt x="2322" y="0"/>
                      <a:pt x="5187" y="0"/>
                    </a:cubicBezTo>
                    <a:cubicBezTo>
                      <a:pt x="8052" y="0"/>
                      <a:pt x="10375" y="2322"/>
                      <a:pt x="10375" y="5187"/>
                    </a:cubicBezTo>
                    <a:cubicBezTo>
                      <a:pt x="10375" y="8052"/>
                      <a:pt x="8052" y="10375"/>
                      <a:pt x="5187" y="10375"/>
                    </a:cubicBezTo>
                    <a:close/>
                    <a:moveTo>
                      <a:pt x="5192" y="9407"/>
                    </a:moveTo>
                    <a:cubicBezTo>
                      <a:pt x="7519" y="9407"/>
                      <a:pt x="9407" y="7520"/>
                      <a:pt x="9407" y="5192"/>
                    </a:cubicBezTo>
                    <a:cubicBezTo>
                      <a:pt x="9407" y="2865"/>
                      <a:pt x="7519" y="977"/>
                      <a:pt x="5192" y="977"/>
                    </a:cubicBezTo>
                    <a:cubicBezTo>
                      <a:pt x="2864" y="977"/>
                      <a:pt x="977" y="2865"/>
                      <a:pt x="977" y="5192"/>
                    </a:cubicBezTo>
                    <a:cubicBezTo>
                      <a:pt x="977" y="7520"/>
                      <a:pt x="2863" y="9407"/>
                      <a:pt x="5192" y="9407"/>
                    </a:cubicBezTo>
                    <a:close/>
                    <a:moveTo>
                      <a:pt x="3566" y="3242"/>
                    </a:moveTo>
                    <a:lnTo>
                      <a:pt x="4215" y="3242"/>
                    </a:lnTo>
                    <a:cubicBezTo>
                      <a:pt x="4393" y="3242"/>
                      <a:pt x="4538" y="3387"/>
                      <a:pt x="4538" y="3566"/>
                    </a:cubicBezTo>
                    <a:lnTo>
                      <a:pt x="4538" y="6808"/>
                    </a:lnTo>
                    <a:cubicBezTo>
                      <a:pt x="4538" y="6987"/>
                      <a:pt x="4393" y="7132"/>
                      <a:pt x="4215" y="7132"/>
                    </a:cubicBezTo>
                    <a:lnTo>
                      <a:pt x="3566" y="7132"/>
                    </a:lnTo>
                    <a:cubicBezTo>
                      <a:pt x="3387" y="7132"/>
                      <a:pt x="3242" y="6987"/>
                      <a:pt x="3242" y="6808"/>
                    </a:cubicBezTo>
                    <a:lnTo>
                      <a:pt x="3242" y="3566"/>
                    </a:lnTo>
                    <a:cubicBezTo>
                      <a:pt x="3242" y="3387"/>
                      <a:pt x="3387" y="3242"/>
                      <a:pt x="3566" y="3242"/>
                    </a:cubicBezTo>
                    <a:close/>
                    <a:moveTo>
                      <a:pt x="6159" y="3242"/>
                    </a:moveTo>
                    <a:lnTo>
                      <a:pt x="6808" y="3242"/>
                    </a:lnTo>
                    <a:cubicBezTo>
                      <a:pt x="6987" y="3242"/>
                      <a:pt x="7132" y="3387"/>
                      <a:pt x="7132" y="3566"/>
                    </a:cubicBezTo>
                    <a:lnTo>
                      <a:pt x="7132" y="6808"/>
                    </a:lnTo>
                    <a:cubicBezTo>
                      <a:pt x="7132" y="6987"/>
                      <a:pt x="6987" y="7132"/>
                      <a:pt x="6808" y="7132"/>
                    </a:cubicBezTo>
                    <a:lnTo>
                      <a:pt x="6159" y="7132"/>
                    </a:lnTo>
                    <a:cubicBezTo>
                      <a:pt x="5981" y="7132"/>
                      <a:pt x="5836" y="6987"/>
                      <a:pt x="5836" y="6808"/>
                    </a:cubicBezTo>
                    <a:lnTo>
                      <a:pt x="5836" y="3566"/>
                    </a:lnTo>
                    <a:cubicBezTo>
                      <a:pt x="5836" y="3387"/>
                      <a:pt x="5981" y="3242"/>
                      <a:pt x="6159" y="3242"/>
                    </a:cubicBezTo>
                    <a:close/>
                  </a:path>
                </a:pathLst>
              </a:custGeom>
              <a:solidFill>
                <a:srgbClr val="1A4060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4ED01A9-8F55-5867-EB2E-32C108EB9A77}"/>
              </a:ext>
            </a:extLst>
          </p:cNvPr>
          <p:cNvGrpSpPr/>
          <p:nvPr/>
        </p:nvGrpSpPr>
        <p:grpSpPr>
          <a:xfrm>
            <a:off x="6952177" y="2875800"/>
            <a:ext cx="1293776" cy="1293776"/>
            <a:chOff x="6952177" y="2628150"/>
            <a:chExt cx="1293776" cy="129377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43594F4-8547-832B-1C90-74A4031D97C5}"/>
                </a:ext>
              </a:extLst>
            </p:cNvPr>
            <p:cNvGrpSpPr/>
            <p:nvPr/>
          </p:nvGrpSpPr>
          <p:grpSpPr>
            <a:xfrm>
              <a:off x="6952177" y="2628150"/>
              <a:ext cx="1293776" cy="1293776"/>
              <a:chOff x="876363" y="2628153"/>
              <a:chExt cx="1293776" cy="1293776"/>
            </a:xfrm>
          </p:grpSpPr>
          <p:sp>
            <p:nvSpPr>
              <p:cNvPr id="29" name="泪滴形 28">
                <a:extLst>
                  <a:ext uri="{FF2B5EF4-FFF2-40B4-BE49-F238E27FC236}">
                    <a16:creationId xmlns:a16="http://schemas.microsoft.com/office/drawing/2014/main" id="{5B72A368-EA7F-F798-3FC8-CAC7FB444E55}"/>
                  </a:ext>
                </a:extLst>
              </p:cNvPr>
              <p:cNvSpPr/>
              <p:nvPr/>
            </p:nvSpPr>
            <p:spPr>
              <a:xfrm rot="8090391">
                <a:off x="876363" y="2628153"/>
                <a:ext cx="1293776" cy="1293776"/>
              </a:xfrm>
              <a:prstGeom prst="teardrop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61CC3C13-4D00-D7E5-0C7C-69B6F5C7F166}"/>
                  </a:ext>
                </a:extLst>
              </p:cNvPr>
              <p:cNvSpPr/>
              <p:nvPr/>
            </p:nvSpPr>
            <p:spPr>
              <a:xfrm>
                <a:off x="1066051" y="2817841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8" name="图标">
              <a:extLst>
                <a:ext uri="{FF2B5EF4-FFF2-40B4-BE49-F238E27FC236}">
                  <a16:creationId xmlns:a16="http://schemas.microsoft.com/office/drawing/2014/main" id="{78588103-9C42-DA90-D79D-0568D0DA0E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446643" y="3158915"/>
              <a:ext cx="304843" cy="232242"/>
            </a:xfrm>
            <a:custGeom>
              <a:avLst/>
              <a:gdLst>
                <a:gd name="T0" fmla="*/ 675 w 10067"/>
                <a:gd name="T1" fmla="*/ 0 h 7670"/>
                <a:gd name="T2" fmla="*/ 0 w 10067"/>
                <a:gd name="T3" fmla="*/ 675 h 7670"/>
                <a:gd name="T4" fmla="*/ 675 w 10067"/>
                <a:gd name="T5" fmla="*/ 1350 h 7670"/>
                <a:gd name="T6" fmla="*/ 1350 w 10067"/>
                <a:gd name="T7" fmla="*/ 675 h 7670"/>
                <a:gd name="T8" fmla="*/ 675 w 10067"/>
                <a:gd name="T9" fmla="*/ 0 h 7670"/>
                <a:gd name="T10" fmla="*/ 3036 w 10067"/>
                <a:gd name="T11" fmla="*/ 1175 h 7670"/>
                <a:gd name="T12" fmla="*/ 9599 w 10067"/>
                <a:gd name="T13" fmla="*/ 1175 h 7670"/>
                <a:gd name="T14" fmla="*/ 10067 w 10067"/>
                <a:gd name="T15" fmla="*/ 675 h 7670"/>
                <a:gd name="T16" fmla="*/ 9599 w 10067"/>
                <a:gd name="T17" fmla="*/ 175 h 7670"/>
                <a:gd name="T18" fmla="*/ 3036 w 10067"/>
                <a:gd name="T19" fmla="*/ 175 h 7670"/>
                <a:gd name="T20" fmla="*/ 2567 w 10067"/>
                <a:gd name="T21" fmla="*/ 675 h 7670"/>
                <a:gd name="T22" fmla="*/ 3036 w 10067"/>
                <a:gd name="T23" fmla="*/ 1175 h 7670"/>
                <a:gd name="T24" fmla="*/ 675 w 10067"/>
                <a:gd name="T25" fmla="*/ 3160 h 7670"/>
                <a:gd name="T26" fmla="*/ 0 w 10067"/>
                <a:gd name="T27" fmla="*/ 3835 h 7670"/>
                <a:gd name="T28" fmla="*/ 675 w 10067"/>
                <a:gd name="T29" fmla="*/ 4510 h 7670"/>
                <a:gd name="T30" fmla="*/ 1350 w 10067"/>
                <a:gd name="T31" fmla="*/ 3835 h 7670"/>
                <a:gd name="T32" fmla="*/ 675 w 10067"/>
                <a:gd name="T33" fmla="*/ 3160 h 7670"/>
                <a:gd name="T34" fmla="*/ 9599 w 10067"/>
                <a:gd name="T35" fmla="*/ 3335 h 7670"/>
                <a:gd name="T36" fmla="*/ 3036 w 10067"/>
                <a:gd name="T37" fmla="*/ 3335 h 7670"/>
                <a:gd name="T38" fmla="*/ 2567 w 10067"/>
                <a:gd name="T39" fmla="*/ 3835 h 7670"/>
                <a:gd name="T40" fmla="*/ 3036 w 10067"/>
                <a:gd name="T41" fmla="*/ 4335 h 7670"/>
                <a:gd name="T42" fmla="*/ 9599 w 10067"/>
                <a:gd name="T43" fmla="*/ 4335 h 7670"/>
                <a:gd name="T44" fmla="*/ 10067 w 10067"/>
                <a:gd name="T45" fmla="*/ 3835 h 7670"/>
                <a:gd name="T46" fmla="*/ 9599 w 10067"/>
                <a:gd name="T47" fmla="*/ 3335 h 7670"/>
                <a:gd name="T48" fmla="*/ 675 w 10067"/>
                <a:gd name="T49" fmla="*/ 6320 h 7670"/>
                <a:gd name="T50" fmla="*/ 0 w 10067"/>
                <a:gd name="T51" fmla="*/ 6995 h 7670"/>
                <a:gd name="T52" fmla="*/ 675 w 10067"/>
                <a:gd name="T53" fmla="*/ 7670 h 7670"/>
                <a:gd name="T54" fmla="*/ 1350 w 10067"/>
                <a:gd name="T55" fmla="*/ 6995 h 7670"/>
                <a:gd name="T56" fmla="*/ 675 w 10067"/>
                <a:gd name="T57" fmla="*/ 6320 h 7670"/>
                <a:gd name="T58" fmla="*/ 9599 w 10067"/>
                <a:gd name="T59" fmla="*/ 6495 h 7670"/>
                <a:gd name="T60" fmla="*/ 3036 w 10067"/>
                <a:gd name="T61" fmla="*/ 6495 h 7670"/>
                <a:gd name="T62" fmla="*/ 2567 w 10067"/>
                <a:gd name="T63" fmla="*/ 6995 h 7670"/>
                <a:gd name="T64" fmla="*/ 3036 w 10067"/>
                <a:gd name="T65" fmla="*/ 7495 h 7670"/>
                <a:gd name="T66" fmla="*/ 9599 w 10067"/>
                <a:gd name="T67" fmla="*/ 7495 h 7670"/>
                <a:gd name="T68" fmla="*/ 10067 w 10067"/>
                <a:gd name="T69" fmla="*/ 6995 h 7670"/>
                <a:gd name="T70" fmla="*/ 9599 w 10067"/>
                <a:gd name="T71" fmla="*/ 6495 h 7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67" h="7670">
                  <a:moveTo>
                    <a:pt x="675" y="0"/>
                  </a:moveTo>
                  <a:cubicBezTo>
                    <a:pt x="302" y="0"/>
                    <a:pt x="0" y="303"/>
                    <a:pt x="0" y="675"/>
                  </a:cubicBezTo>
                  <a:cubicBezTo>
                    <a:pt x="0" y="1047"/>
                    <a:pt x="302" y="1350"/>
                    <a:pt x="675" y="1350"/>
                  </a:cubicBezTo>
                  <a:cubicBezTo>
                    <a:pt x="1047" y="1350"/>
                    <a:pt x="1350" y="1048"/>
                    <a:pt x="1350" y="675"/>
                  </a:cubicBezTo>
                  <a:cubicBezTo>
                    <a:pt x="1350" y="302"/>
                    <a:pt x="1047" y="0"/>
                    <a:pt x="675" y="0"/>
                  </a:cubicBezTo>
                  <a:close/>
                  <a:moveTo>
                    <a:pt x="3036" y="1175"/>
                  </a:moveTo>
                  <a:lnTo>
                    <a:pt x="9599" y="1175"/>
                  </a:lnTo>
                  <a:cubicBezTo>
                    <a:pt x="9857" y="1175"/>
                    <a:pt x="10067" y="951"/>
                    <a:pt x="10067" y="675"/>
                  </a:cubicBezTo>
                  <a:cubicBezTo>
                    <a:pt x="10067" y="399"/>
                    <a:pt x="9857" y="175"/>
                    <a:pt x="9599" y="175"/>
                  </a:cubicBezTo>
                  <a:lnTo>
                    <a:pt x="3036" y="175"/>
                  </a:lnTo>
                  <a:cubicBezTo>
                    <a:pt x="2777" y="175"/>
                    <a:pt x="2567" y="399"/>
                    <a:pt x="2567" y="675"/>
                  </a:cubicBezTo>
                  <a:cubicBezTo>
                    <a:pt x="2567" y="951"/>
                    <a:pt x="2777" y="1175"/>
                    <a:pt x="3036" y="1175"/>
                  </a:cubicBezTo>
                  <a:close/>
                  <a:moveTo>
                    <a:pt x="675" y="3160"/>
                  </a:moveTo>
                  <a:cubicBezTo>
                    <a:pt x="302" y="3160"/>
                    <a:pt x="0" y="3463"/>
                    <a:pt x="0" y="3835"/>
                  </a:cubicBezTo>
                  <a:cubicBezTo>
                    <a:pt x="0" y="4208"/>
                    <a:pt x="302" y="4510"/>
                    <a:pt x="675" y="4510"/>
                  </a:cubicBezTo>
                  <a:cubicBezTo>
                    <a:pt x="1047" y="4510"/>
                    <a:pt x="1350" y="4208"/>
                    <a:pt x="1350" y="3835"/>
                  </a:cubicBezTo>
                  <a:cubicBezTo>
                    <a:pt x="1350" y="3463"/>
                    <a:pt x="1047" y="3160"/>
                    <a:pt x="675" y="3160"/>
                  </a:cubicBezTo>
                  <a:close/>
                  <a:moveTo>
                    <a:pt x="9599" y="3335"/>
                  </a:moveTo>
                  <a:lnTo>
                    <a:pt x="3036" y="3335"/>
                  </a:lnTo>
                  <a:cubicBezTo>
                    <a:pt x="2777" y="3335"/>
                    <a:pt x="2567" y="3559"/>
                    <a:pt x="2567" y="3835"/>
                  </a:cubicBezTo>
                  <a:cubicBezTo>
                    <a:pt x="2567" y="4111"/>
                    <a:pt x="2777" y="4335"/>
                    <a:pt x="3036" y="4335"/>
                  </a:cubicBezTo>
                  <a:lnTo>
                    <a:pt x="9599" y="4335"/>
                  </a:lnTo>
                  <a:cubicBezTo>
                    <a:pt x="9857" y="4335"/>
                    <a:pt x="10067" y="4111"/>
                    <a:pt x="10067" y="3835"/>
                  </a:cubicBezTo>
                  <a:cubicBezTo>
                    <a:pt x="10067" y="3559"/>
                    <a:pt x="9857" y="3335"/>
                    <a:pt x="9599" y="3335"/>
                  </a:cubicBezTo>
                  <a:close/>
                  <a:moveTo>
                    <a:pt x="675" y="6320"/>
                  </a:moveTo>
                  <a:cubicBezTo>
                    <a:pt x="302" y="6320"/>
                    <a:pt x="0" y="6623"/>
                    <a:pt x="0" y="6995"/>
                  </a:cubicBezTo>
                  <a:cubicBezTo>
                    <a:pt x="0" y="7368"/>
                    <a:pt x="302" y="7670"/>
                    <a:pt x="675" y="7670"/>
                  </a:cubicBezTo>
                  <a:cubicBezTo>
                    <a:pt x="1047" y="7670"/>
                    <a:pt x="1350" y="7368"/>
                    <a:pt x="1350" y="6995"/>
                  </a:cubicBezTo>
                  <a:cubicBezTo>
                    <a:pt x="1350" y="6623"/>
                    <a:pt x="1047" y="6320"/>
                    <a:pt x="675" y="6320"/>
                  </a:cubicBezTo>
                  <a:close/>
                  <a:moveTo>
                    <a:pt x="9599" y="6495"/>
                  </a:moveTo>
                  <a:lnTo>
                    <a:pt x="3036" y="6495"/>
                  </a:lnTo>
                  <a:cubicBezTo>
                    <a:pt x="2777" y="6495"/>
                    <a:pt x="2567" y="6719"/>
                    <a:pt x="2567" y="6995"/>
                  </a:cubicBezTo>
                  <a:cubicBezTo>
                    <a:pt x="2567" y="7271"/>
                    <a:pt x="2777" y="7495"/>
                    <a:pt x="3036" y="7495"/>
                  </a:cubicBezTo>
                  <a:lnTo>
                    <a:pt x="9599" y="7495"/>
                  </a:lnTo>
                  <a:cubicBezTo>
                    <a:pt x="9857" y="7495"/>
                    <a:pt x="10067" y="7271"/>
                    <a:pt x="10067" y="6995"/>
                  </a:cubicBezTo>
                  <a:cubicBezTo>
                    <a:pt x="10067" y="6719"/>
                    <a:pt x="9857" y="6495"/>
                    <a:pt x="9599" y="6495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CD3B6D-E775-90D7-CFD3-A76B95E4BEFF}"/>
              </a:ext>
            </a:extLst>
          </p:cNvPr>
          <p:cNvGrpSpPr/>
          <p:nvPr/>
        </p:nvGrpSpPr>
        <p:grpSpPr>
          <a:xfrm>
            <a:off x="267451" y="4569466"/>
            <a:ext cx="2664000" cy="1552574"/>
            <a:chOff x="623014" y="4797530"/>
            <a:chExt cx="2664000" cy="15525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B3A332D-BE8B-AEE0-3084-FFD947EC5F97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4" name="文本框 82">
                <a:extLst>
                  <a:ext uri="{FF2B5EF4-FFF2-40B4-BE49-F238E27FC236}">
                    <a16:creationId xmlns:a16="http://schemas.microsoft.com/office/drawing/2014/main" id="{B41859E8-9EC6-24A7-1241-25D98775E167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35" name="文本框 82">
                <a:extLst>
                  <a:ext uri="{FF2B5EF4-FFF2-40B4-BE49-F238E27FC236}">
                    <a16:creationId xmlns:a16="http://schemas.microsoft.com/office/drawing/2014/main" id="{09A75732-E562-0B7F-14F1-380E12F8EA6D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3" name="文本框 83">
              <a:extLst>
                <a:ext uri="{FF2B5EF4-FFF2-40B4-BE49-F238E27FC236}">
                  <a16:creationId xmlns:a16="http://schemas.microsoft.com/office/drawing/2014/main" id="{A23F1500-A5F4-E5F3-41AD-180FDE19BE17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EED35C1-EE72-DF8F-37F8-1FD944C85AA0}"/>
              </a:ext>
            </a:extLst>
          </p:cNvPr>
          <p:cNvGrpSpPr/>
          <p:nvPr/>
        </p:nvGrpSpPr>
        <p:grpSpPr>
          <a:xfrm>
            <a:off x="3229157" y="1033986"/>
            <a:ext cx="2664000" cy="1552574"/>
            <a:chOff x="623014" y="4797530"/>
            <a:chExt cx="2664000" cy="1552574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2F698AE-CCEB-B1C9-71B2-089BFE294DCB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39" name="文本框 82">
                <a:extLst>
                  <a:ext uri="{FF2B5EF4-FFF2-40B4-BE49-F238E27FC236}">
                    <a16:creationId xmlns:a16="http://schemas.microsoft.com/office/drawing/2014/main" id="{4330FBDF-3A7F-530D-0D4E-7981CAA769AD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0" name="文本框 82">
                <a:extLst>
                  <a:ext uri="{FF2B5EF4-FFF2-40B4-BE49-F238E27FC236}">
                    <a16:creationId xmlns:a16="http://schemas.microsoft.com/office/drawing/2014/main" id="{F826D735-F85B-FF5D-D7CF-4CF26F461E26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38" name="文本框 83">
              <a:extLst>
                <a:ext uri="{FF2B5EF4-FFF2-40B4-BE49-F238E27FC236}">
                  <a16:creationId xmlns:a16="http://schemas.microsoft.com/office/drawing/2014/main" id="{06765C29-13F7-8CE7-EEDB-31FBCC58B63E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8C9030-A2BE-5B87-66D3-DC87C31EA814}"/>
              </a:ext>
            </a:extLst>
          </p:cNvPr>
          <p:cNvGrpSpPr/>
          <p:nvPr/>
        </p:nvGrpSpPr>
        <p:grpSpPr>
          <a:xfrm>
            <a:off x="6343264" y="4569466"/>
            <a:ext cx="2664000" cy="1552574"/>
            <a:chOff x="623014" y="4797530"/>
            <a:chExt cx="2664000" cy="1552574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A2CF3E9-4500-6BDD-1244-FB6525A7F2D2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4" name="文本框 82">
                <a:extLst>
                  <a:ext uri="{FF2B5EF4-FFF2-40B4-BE49-F238E27FC236}">
                    <a16:creationId xmlns:a16="http://schemas.microsoft.com/office/drawing/2014/main" id="{9B357E9B-749D-1A6A-2212-60B8DA7E3A8E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45" name="文本框 82">
                <a:extLst>
                  <a:ext uri="{FF2B5EF4-FFF2-40B4-BE49-F238E27FC236}">
                    <a16:creationId xmlns:a16="http://schemas.microsoft.com/office/drawing/2014/main" id="{35E8FD28-2D81-4CDA-A200-EFE90063D334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3" name="文本框 83">
              <a:extLst>
                <a:ext uri="{FF2B5EF4-FFF2-40B4-BE49-F238E27FC236}">
                  <a16:creationId xmlns:a16="http://schemas.microsoft.com/office/drawing/2014/main" id="{B3941D50-B313-3A76-E61B-1C09C943E466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C825CA-CE7C-7472-B0EB-7B066ABF045D}"/>
              </a:ext>
            </a:extLst>
          </p:cNvPr>
          <p:cNvGrpSpPr/>
          <p:nvPr/>
        </p:nvGrpSpPr>
        <p:grpSpPr>
          <a:xfrm>
            <a:off x="9304970" y="1033986"/>
            <a:ext cx="2664000" cy="1552574"/>
            <a:chOff x="623014" y="4797530"/>
            <a:chExt cx="2664000" cy="1552574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7B0A9D3-5A47-C9F6-2EB5-736994AF6A1D}"/>
                </a:ext>
              </a:extLst>
            </p:cNvPr>
            <p:cNvGrpSpPr/>
            <p:nvPr/>
          </p:nvGrpSpPr>
          <p:grpSpPr>
            <a:xfrm>
              <a:off x="1010150" y="4797530"/>
              <a:ext cx="1764000" cy="631102"/>
              <a:chOff x="265848" y="615242"/>
              <a:chExt cx="1764000" cy="631102"/>
            </a:xfrm>
          </p:grpSpPr>
          <p:sp>
            <p:nvSpPr>
              <p:cNvPr id="49" name="文本框 82">
                <a:extLst>
                  <a:ext uri="{FF2B5EF4-FFF2-40B4-BE49-F238E27FC236}">
                    <a16:creationId xmlns:a16="http://schemas.microsoft.com/office/drawing/2014/main" id="{E19CFE69-3B4B-DA02-57D6-94E06B6B2CF1}"/>
                  </a:ext>
                </a:extLst>
              </p:cNvPr>
              <p:cNvSpPr txBox="1"/>
              <p:nvPr/>
            </p:nvSpPr>
            <p:spPr>
              <a:xfrm>
                <a:off x="265848" y="1009954"/>
                <a:ext cx="1764000" cy="2363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zh-CN" sz="1200" b="1" dirty="0">
                    <a:solidFill>
                      <a:srgbClr val="FFC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PLEASE TEXT HERE</a:t>
                </a:r>
                <a:endParaRPr lang="zh-CN" altLang="en-US" sz="1200" b="1" dirty="0">
                  <a:solidFill>
                    <a:srgbClr val="FFC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50" name="文本框 82">
                <a:extLst>
                  <a:ext uri="{FF2B5EF4-FFF2-40B4-BE49-F238E27FC236}">
                    <a16:creationId xmlns:a16="http://schemas.microsoft.com/office/drawing/2014/main" id="{DA3F1988-80F6-DCE9-B242-4A6079A5756C}"/>
                  </a:ext>
                </a:extLst>
              </p:cNvPr>
              <p:cNvSpPr txBox="1"/>
              <p:nvPr/>
            </p:nvSpPr>
            <p:spPr>
              <a:xfrm>
                <a:off x="322998" y="615242"/>
                <a:ext cx="1620000" cy="367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dist"/>
                <a:r>
                  <a:rPr lang="zh-CN" altLang="en-US" sz="2000" b="1" dirty="0">
                    <a:solidFill>
                      <a:srgbClr val="1A406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rPr>
                  <a:t>文本标题</a:t>
                </a:r>
              </a:p>
            </p:txBody>
          </p:sp>
        </p:grp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3C4E2F72-2CEE-7CFE-E069-09E3225094B0}"/>
                </a:ext>
              </a:extLst>
            </p:cNvPr>
            <p:cNvSpPr txBox="1"/>
            <p:nvPr/>
          </p:nvSpPr>
          <p:spPr>
            <a:xfrm>
              <a:off x="623014" y="5455435"/>
              <a:ext cx="2664000" cy="894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200" spc="130" dirty="0">
                  <a:solidFill>
                    <a:schemeClr val="bg1">
                      <a:lumMod val="5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rPr>
                <a:t>请在文本框内这里输入您需要的内容，文字内容要求简洁易懂，您也可以点击图片进行更换</a:t>
              </a:r>
              <a:endParaRPr lang="en-US" altLang="zh-CN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7B8E1EF5-9CC8-9F94-410B-BE26FAB3B81F}"/>
              </a:ext>
            </a:extLst>
          </p:cNvPr>
          <p:cNvSpPr txBox="1"/>
          <p:nvPr/>
        </p:nvSpPr>
        <p:spPr>
          <a:xfrm>
            <a:off x="93285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A2D0F8-0054-A057-6FC2-F88B2C0F448A}"/>
              </a:ext>
            </a:extLst>
          </p:cNvPr>
          <p:cNvSpPr txBox="1"/>
          <p:nvPr/>
        </p:nvSpPr>
        <p:spPr>
          <a:xfrm>
            <a:off x="397479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5D7A0C7-D12B-1BDD-364B-CE1404A902B9}"/>
              </a:ext>
            </a:extLst>
          </p:cNvPr>
          <p:cNvSpPr txBox="1"/>
          <p:nvPr/>
        </p:nvSpPr>
        <p:spPr>
          <a:xfrm>
            <a:off x="6968623" y="2304051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9166A-054A-437F-DE08-4A1E775F6885}"/>
              </a:ext>
            </a:extLst>
          </p:cNvPr>
          <p:cNvSpPr txBox="1"/>
          <p:nvPr/>
        </p:nvSpPr>
        <p:spPr>
          <a:xfrm>
            <a:off x="10021024" y="4489742"/>
            <a:ext cx="1231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》》》》》》</a:t>
            </a:r>
            <a:endParaRPr lang="zh-CN" altLang="en-US" sz="1200" dirty="0">
              <a:solidFill>
                <a:srgbClr val="1A406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99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E871-0F0A-7F45-5B66-7B51B7C0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580DC421-5DA4-4C80-D566-37BBB898476C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下部工作计划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F97973-61FD-03BD-9CDD-B3858A47D37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6C703E-845A-F9A1-26E6-B0F1329B1D2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04ADE7-03C3-A553-3708-DC07B9AF6F72}"/>
              </a:ext>
            </a:extLst>
          </p:cNvPr>
          <p:cNvSpPr txBox="1"/>
          <p:nvPr/>
        </p:nvSpPr>
        <p:spPr>
          <a:xfrm>
            <a:off x="9042322" y="168597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4AE9C42-0A8A-923E-464B-B3743155F250}"/>
              </a:ext>
            </a:extLst>
          </p:cNvPr>
          <p:cNvCxnSpPr>
            <a:cxnSpLocks/>
          </p:cNvCxnSpPr>
          <p:nvPr/>
        </p:nvCxnSpPr>
        <p:spPr>
          <a:xfrm>
            <a:off x="12122150" y="0"/>
            <a:ext cx="0" cy="6858000"/>
          </a:xfrm>
          <a:prstGeom prst="line">
            <a:avLst/>
          </a:prstGeom>
          <a:ln w="149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8256533-6959-A6FE-19F0-FE25BAE2A78A}"/>
              </a:ext>
            </a:extLst>
          </p:cNvPr>
          <p:cNvSpPr txBox="1"/>
          <p:nvPr/>
        </p:nvSpPr>
        <p:spPr>
          <a:xfrm>
            <a:off x="9042322" y="-33415"/>
            <a:ext cx="2925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4790CD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................</a:t>
            </a:r>
            <a:endParaRPr lang="zh-CN" altLang="en-US" sz="2200" dirty="0">
              <a:solidFill>
                <a:srgbClr val="4790CD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A5B5CBD-7F27-FCDD-6E16-68A01E0A8296}"/>
              </a:ext>
            </a:extLst>
          </p:cNvPr>
          <p:cNvCxnSpPr/>
          <p:nvPr/>
        </p:nvCxnSpPr>
        <p:spPr>
          <a:xfrm>
            <a:off x="6096000" y="-33415"/>
            <a:ext cx="0" cy="70268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47CE24B-466A-C274-770E-80C7D5A2D0EA}"/>
              </a:ext>
            </a:extLst>
          </p:cNvPr>
          <p:cNvSpPr/>
          <p:nvPr/>
        </p:nvSpPr>
        <p:spPr>
          <a:xfrm>
            <a:off x="5638800" y="1119888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9B34F9F-3A69-3C7D-E907-DBFFC4B06CBE}"/>
              </a:ext>
            </a:extLst>
          </p:cNvPr>
          <p:cNvSpPr/>
          <p:nvPr/>
        </p:nvSpPr>
        <p:spPr>
          <a:xfrm>
            <a:off x="5746464" y="1202266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27DC001-F016-F8CE-DB2A-912076DC8352}"/>
              </a:ext>
            </a:extLst>
          </p:cNvPr>
          <p:cNvSpPr/>
          <p:nvPr/>
        </p:nvSpPr>
        <p:spPr>
          <a:xfrm>
            <a:off x="5736941" y="2613504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6BC6FBB-2248-1813-93BB-5FEFC8335199}"/>
              </a:ext>
            </a:extLst>
          </p:cNvPr>
          <p:cNvSpPr/>
          <p:nvPr/>
        </p:nvSpPr>
        <p:spPr>
          <a:xfrm>
            <a:off x="5820290" y="2689703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9B70414-A8DC-8CD8-40FF-814951386BEA}"/>
              </a:ext>
            </a:extLst>
          </p:cNvPr>
          <p:cNvSpPr/>
          <p:nvPr/>
        </p:nvSpPr>
        <p:spPr>
          <a:xfrm>
            <a:off x="5638800" y="389226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56099C8-22E5-0748-274E-4B848D0608F7}"/>
              </a:ext>
            </a:extLst>
          </p:cNvPr>
          <p:cNvSpPr/>
          <p:nvPr/>
        </p:nvSpPr>
        <p:spPr>
          <a:xfrm>
            <a:off x="5746464" y="3974643"/>
            <a:ext cx="699072" cy="726760"/>
          </a:xfrm>
          <a:prstGeom prst="ellipse">
            <a:avLst/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404A7F85-AB91-44F4-A446-D2E386D3BBA4}"/>
              </a:ext>
            </a:extLst>
          </p:cNvPr>
          <p:cNvSpPr/>
          <p:nvPr/>
        </p:nvSpPr>
        <p:spPr>
          <a:xfrm>
            <a:off x="5756074" y="5391622"/>
            <a:ext cx="689462" cy="689462"/>
          </a:xfrm>
          <a:prstGeom prst="ellipse">
            <a:avLst/>
          </a:prstGeom>
          <a:solidFill>
            <a:srgbClr val="C79E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6E1D882-BBD9-1DA9-EA2B-97C21D8D3B27}"/>
              </a:ext>
            </a:extLst>
          </p:cNvPr>
          <p:cNvSpPr/>
          <p:nvPr/>
        </p:nvSpPr>
        <p:spPr>
          <a:xfrm>
            <a:off x="5839423" y="5467821"/>
            <a:ext cx="551419" cy="540581"/>
          </a:xfrm>
          <a:prstGeom prst="ellipse">
            <a:avLst/>
          </a:prstGeom>
          <a:solidFill>
            <a:srgbClr val="FFD04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82">
            <a:extLst>
              <a:ext uri="{FF2B5EF4-FFF2-40B4-BE49-F238E27FC236}">
                <a16:creationId xmlns:a16="http://schemas.microsoft.com/office/drawing/2014/main" id="{8C5C8359-1C89-2FA9-6B4B-93951B8BD320}"/>
              </a:ext>
            </a:extLst>
          </p:cNvPr>
          <p:cNvSpPr txBox="1"/>
          <p:nvPr/>
        </p:nvSpPr>
        <p:spPr>
          <a:xfrm>
            <a:off x="3616293" y="1428698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82">
            <a:extLst>
              <a:ext uri="{FF2B5EF4-FFF2-40B4-BE49-F238E27FC236}">
                <a16:creationId xmlns:a16="http://schemas.microsoft.com/office/drawing/2014/main" id="{25676969-0486-DB9F-51BC-8C1262C7A086}"/>
              </a:ext>
            </a:extLst>
          </p:cNvPr>
          <p:cNvSpPr txBox="1"/>
          <p:nvPr/>
        </p:nvSpPr>
        <p:spPr>
          <a:xfrm>
            <a:off x="3673443" y="1033986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5" name="文本框 83">
            <a:extLst>
              <a:ext uri="{FF2B5EF4-FFF2-40B4-BE49-F238E27FC236}">
                <a16:creationId xmlns:a16="http://schemas.microsoft.com/office/drawing/2014/main" id="{AED9D160-C563-6A76-6665-0DD105C0D164}"/>
              </a:ext>
            </a:extLst>
          </p:cNvPr>
          <p:cNvSpPr txBox="1"/>
          <p:nvPr/>
        </p:nvSpPr>
        <p:spPr>
          <a:xfrm>
            <a:off x="1273305" y="1665088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6" name="文本框 82">
            <a:extLst>
              <a:ext uri="{FF2B5EF4-FFF2-40B4-BE49-F238E27FC236}">
                <a16:creationId xmlns:a16="http://schemas.microsoft.com/office/drawing/2014/main" id="{06FE68C5-9C40-4D6C-D1C5-7A1096A75F2F}"/>
              </a:ext>
            </a:extLst>
          </p:cNvPr>
          <p:cNvSpPr txBox="1"/>
          <p:nvPr/>
        </p:nvSpPr>
        <p:spPr>
          <a:xfrm>
            <a:off x="3666809" y="4103022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7" name="文本框 82">
            <a:extLst>
              <a:ext uri="{FF2B5EF4-FFF2-40B4-BE49-F238E27FC236}">
                <a16:creationId xmlns:a16="http://schemas.microsoft.com/office/drawing/2014/main" id="{232D5C05-903A-9AA2-3A92-159488A67282}"/>
              </a:ext>
            </a:extLst>
          </p:cNvPr>
          <p:cNvSpPr txBox="1"/>
          <p:nvPr/>
        </p:nvSpPr>
        <p:spPr>
          <a:xfrm>
            <a:off x="3723959" y="3708310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1A406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68" name="文本框 83">
            <a:extLst>
              <a:ext uri="{FF2B5EF4-FFF2-40B4-BE49-F238E27FC236}">
                <a16:creationId xmlns:a16="http://schemas.microsoft.com/office/drawing/2014/main" id="{71B6DB4D-6656-977E-4060-DAAF30B5DF21}"/>
              </a:ext>
            </a:extLst>
          </p:cNvPr>
          <p:cNvSpPr txBox="1"/>
          <p:nvPr/>
        </p:nvSpPr>
        <p:spPr>
          <a:xfrm>
            <a:off x="1323821" y="4339412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9" name="文本框 82">
            <a:extLst>
              <a:ext uri="{FF2B5EF4-FFF2-40B4-BE49-F238E27FC236}">
                <a16:creationId xmlns:a16="http://schemas.microsoft.com/office/drawing/2014/main" id="{D1DCDDB1-B4E6-6652-128D-45E9C3B6F2AB}"/>
              </a:ext>
            </a:extLst>
          </p:cNvPr>
          <p:cNvSpPr txBox="1"/>
          <p:nvPr/>
        </p:nvSpPr>
        <p:spPr>
          <a:xfrm>
            <a:off x="6761217" y="272184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0" name="文本框 82">
            <a:extLst>
              <a:ext uri="{FF2B5EF4-FFF2-40B4-BE49-F238E27FC236}">
                <a16:creationId xmlns:a16="http://schemas.microsoft.com/office/drawing/2014/main" id="{DE3D14B1-5A8B-F474-1E5B-23D2F1411532}"/>
              </a:ext>
            </a:extLst>
          </p:cNvPr>
          <p:cNvSpPr txBox="1"/>
          <p:nvPr/>
        </p:nvSpPr>
        <p:spPr>
          <a:xfrm>
            <a:off x="6818989" y="232179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1" name="文本框 83">
            <a:extLst>
              <a:ext uri="{FF2B5EF4-FFF2-40B4-BE49-F238E27FC236}">
                <a16:creationId xmlns:a16="http://schemas.microsoft.com/office/drawing/2014/main" id="{5FFB2BE1-84D3-E1DE-FC6A-5487ECF8D809}"/>
              </a:ext>
            </a:extLst>
          </p:cNvPr>
          <p:cNvSpPr txBox="1"/>
          <p:nvPr/>
        </p:nvSpPr>
        <p:spPr>
          <a:xfrm>
            <a:off x="6837538" y="295823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789F69C-6018-080E-AF62-30FF5C067653}"/>
              </a:ext>
            </a:extLst>
          </p:cNvPr>
          <p:cNvSpPr txBox="1"/>
          <p:nvPr/>
        </p:nvSpPr>
        <p:spPr>
          <a:xfrm>
            <a:off x="6754710" y="5448505"/>
            <a:ext cx="1764000" cy="2363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PLEASE TEXT HERE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3" name="文本框 82">
            <a:extLst>
              <a:ext uri="{FF2B5EF4-FFF2-40B4-BE49-F238E27FC236}">
                <a16:creationId xmlns:a16="http://schemas.microsoft.com/office/drawing/2014/main" id="{64329460-8862-EBA6-C838-6578DD1B93BA}"/>
              </a:ext>
            </a:extLst>
          </p:cNvPr>
          <p:cNvSpPr txBox="1"/>
          <p:nvPr/>
        </p:nvSpPr>
        <p:spPr>
          <a:xfrm>
            <a:off x="6812482" y="5048454"/>
            <a:ext cx="1620000" cy="36790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dist"/>
            <a:r>
              <a:rPr lang="zh-CN" altLang="en-US" sz="2000" b="1" dirty="0">
                <a:solidFill>
                  <a:srgbClr val="FFD04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文本标题</a:t>
            </a:r>
          </a:p>
        </p:txBody>
      </p:sp>
      <p:sp>
        <p:nvSpPr>
          <p:cNvPr id="74" name="文本框 83">
            <a:extLst>
              <a:ext uri="{FF2B5EF4-FFF2-40B4-BE49-F238E27FC236}">
                <a16:creationId xmlns:a16="http://schemas.microsoft.com/office/drawing/2014/main" id="{07720443-0A67-7E03-704E-8B4017009474}"/>
              </a:ext>
            </a:extLst>
          </p:cNvPr>
          <p:cNvSpPr txBox="1"/>
          <p:nvPr/>
        </p:nvSpPr>
        <p:spPr>
          <a:xfrm>
            <a:off x="6831031" y="5684895"/>
            <a:ext cx="4123624" cy="61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spc="13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请在文本框内这里输入您需要的内容，文字内容要求简洁易懂，您也可以点击图片进行更换</a:t>
            </a:r>
            <a:endParaRPr lang="en-US" altLang="zh-CN" sz="1200" spc="13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2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Basic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30578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Subtask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314893" y="914400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00719"/>
              </p:ext>
            </p:extLst>
          </p:nvPr>
        </p:nvGraphicFramePr>
        <p:xfrm>
          <a:off x="1408512" y="1714061"/>
          <a:ext cx="1000800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865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855114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039309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861692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13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Implementations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A62382-EB2C-C4C6-2DD4-4E273365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0" y="1643466"/>
            <a:ext cx="6586134" cy="287375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056547" y="4579983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3716846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052987" y="4980861"/>
            <a:ext cx="3080495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D83CA4-56C8-B315-9C51-5D83DA69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1350722"/>
            <a:ext cx="3551671" cy="5255952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76840" y="49001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49993" y="859344"/>
            <a:ext cx="5113555" cy="294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Code Duplication.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can be centralized in the parent class, avoiding repetitive code in subclasses.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Maintainability.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to shared logic only need to be made in the parent class, reducing errors and effort.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Code Extensibility.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levels only requires overriding specific methods without redesigning the entire process.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747865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157883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49993" y="951677"/>
            <a:ext cx="5041557" cy="2856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215012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B30C-A6B2-863C-84BC-DDA69456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12">
            <a:extLst>
              <a:ext uri="{FF2B5EF4-FFF2-40B4-BE49-F238E27FC236}">
                <a16:creationId xmlns:a16="http://schemas.microsoft.com/office/drawing/2014/main" id="{0D31E343-E27D-D0D8-7146-DEC497C8906E}"/>
              </a:ext>
            </a:extLst>
          </p:cNvPr>
          <p:cNvSpPr txBox="1"/>
          <p:nvPr/>
        </p:nvSpPr>
        <p:spPr>
          <a:xfrm>
            <a:off x="1174750" y="308802"/>
            <a:ext cx="269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4251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数据详情分析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3F7B5E-8A01-2DB1-FFEC-5694CC25643E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1E224-1BF3-2469-EF5C-7E3DBE744504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650D44-9B30-7EF8-35A3-26313CBE1DCC}"/>
              </a:ext>
            </a:extLst>
          </p:cNvPr>
          <p:cNvSpPr txBox="1"/>
          <p:nvPr/>
        </p:nvSpPr>
        <p:spPr>
          <a:xfrm>
            <a:off x="6751307" y="1485695"/>
            <a:ext cx="2084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年度</a:t>
            </a:r>
            <a:r>
              <a:rPr lang="zh-CN" altLang="en-US" sz="2400" dirty="0">
                <a:solidFill>
                  <a:srgbClr val="FFC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4ED62CC-193B-E12E-1FF6-A211731A949A}"/>
              </a:ext>
            </a:extLst>
          </p:cNvPr>
          <p:cNvCxnSpPr>
            <a:cxnSpLocks/>
          </p:cNvCxnSpPr>
          <p:nvPr/>
        </p:nvCxnSpPr>
        <p:spPr>
          <a:xfrm>
            <a:off x="6808060" y="1344954"/>
            <a:ext cx="1870273" cy="0"/>
          </a:xfrm>
          <a:prstGeom prst="line">
            <a:avLst/>
          </a:prstGeom>
          <a:ln w="79375">
            <a:solidFill>
              <a:srgbClr val="4D60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8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1274</Words>
  <Application>Microsoft Office PowerPoint</Application>
  <PresentationFormat>宽屏</PresentationFormat>
  <Paragraphs>216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38</cp:revision>
  <dcterms:created xsi:type="dcterms:W3CDTF">2024-12-09T12:25:59Z</dcterms:created>
  <dcterms:modified xsi:type="dcterms:W3CDTF">2024-12-31T16:29:05Z</dcterms:modified>
  <cp:contentStatus>蓝色商务风工作总结汇报PPT模板，www.51pptmoban.com</cp:contentStatus>
  <cp:version>51pptmoban.com（V51PPT-24121102版）</cp:version>
</cp:coreProperties>
</file>