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75" r:id="rId5"/>
    <p:sldId id="276" r:id="rId6"/>
    <p:sldId id="278" r:id="rId7"/>
    <p:sldId id="284" r:id="rId8"/>
    <p:sldId id="280" r:id="rId9"/>
    <p:sldId id="281" r:id="rId10"/>
    <p:sldId id="283" r:id="rId11"/>
    <p:sldId id="282" r:id="rId12"/>
    <p:sldId id="279" r:id="rId13"/>
    <p:sldId id="285" r:id="rId14"/>
    <p:sldId id="277" r:id="rId15"/>
    <p:sldId id="272" r:id="rId16"/>
    <p:sldId id="261" r:id="rId17"/>
    <p:sldId id="264" r:id="rId18"/>
    <p:sldId id="266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20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E42E-1381-597B-84A1-E80C39DD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806785-C2D1-9757-3C84-CFA7DC0CB4F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BAC5A-C502-DF4D-F647-9A1C3835284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650D472B-9F59-6668-7823-BA9DE29CA716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56AD4-59E3-117F-D33F-56E7A60C1D08}"/>
              </a:ext>
            </a:extLst>
          </p:cNvPr>
          <p:cNvSpPr txBox="1"/>
          <p:nvPr/>
        </p:nvSpPr>
        <p:spPr>
          <a:xfrm>
            <a:off x="1288652" y="1121640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7FD91-B5F3-B1AD-BC5E-B58538B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4" y="1499878"/>
            <a:ext cx="5553075" cy="3867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1A793C-9C8D-E3CE-08A4-7337391F7B1F}"/>
              </a:ext>
            </a:extLst>
          </p:cNvPr>
          <p:cNvSpPr txBox="1"/>
          <p:nvPr/>
        </p:nvSpPr>
        <p:spPr>
          <a:xfrm>
            <a:off x="6206925" y="1555698"/>
            <a:ext cx="5460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Logic for Tower to Obtain Enemies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enemies of each wave are stored in the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obtains the enemies of each wave by iteration, regardless of whether the enemy has appeared or is already dead.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2D4C7-5DFA-7052-15D1-6BCF12374527}"/>
              </a:ext>
            </a:extLst>
          </p:cNvPr>
          <p:cNvSpPr txBox="1"/>
          <p:nvPr/>
        </p:nvSpPr>
        <p:spPr>
          <a:xfrm>
            <a:off x="6363989" y="3627083"/>
            <a:ext cx="236822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6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AD7E-58AB-0B43-2079-AE1A368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E9E1A0-8CD5-BEEA-2DEB-A98B0978B8D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6E6D7-4C46-5B98-375F-C71D3E54678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0F7114E9-F9C2-0BE1-30F7-E12745152CC8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4B12D-3531-379C-29E7-E5ABDF7E3256}"/>
              </a:ext>
            </a:extLst>
          </p:cNvPr>
          <p:cNvSpPr txBox="1"/>
          <p:nvPr/>
        </p:nvSpPr>
        <p:spPr>
          <a:xfrm>
            <a:off x="4471131" y="77046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A6A11-638F-C35C-7E84-61CB1AE14D2D}"/>
              </a:ext>
            </a:extLst>
          </p:cNvPr>
          <p:cNvSpPr txBox="1"/>
          <p:nvPr/>
        </p:nvSpPr>
        <p:spPr>
          <a:xfrm>
            <a:off x="-1" y="6212657"/>
            <a:ext cx="8686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Improved Efficiency; Reduced Coupling; Cleaner Logic;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08DD83-46D8-8C4F-338D-FFA91FB6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198922"/>
            <a:ext cx="11150600" cy="46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94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 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Template Method</a:t>
            </a:r>
            <a:endParaRPr lang="en-US" altLang="zh-CN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33581" y="691508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13993" y="1107006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06734" y="1153173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D06F-4DE0-6064-D234-F5646060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BBEBC4-14A4-F0FD-CC19-53350F240A5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F4B75E-40CC-3C4F-3BEE-C2C3217E497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CDAD523-EA61-0B9F-CBE4-C43F4E3B650A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Refactoring——Object Pool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3380FB-3F0A-176F-2884-A9737781E328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ObjectPool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CD03EE-27D5-C33F-CA95-15BF6AE66ECB}"/>
              </a:ext>
            </a:extLst>
          </p:cNvPr>
          <p:cNvGrpSpPr/>
          <p:nvPr/>
        </p:nvGrpSpPr>
        <p:grpSpPr>
          <a:xfrm rot="5400000">
            <a:off x="8852552" y="3473291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0AFFE27E-E7DE-29D3-86B1-C38C867EC2A0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1ADC4BE2-1E82-687A-B35D-B06DFC7300C9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6FAD9B3-2E3A-3087-A591-34B7C252A0E7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D34064CA-EC4C-BC88-BF6D-091C41CE18D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EEE6F27-5FF1-399C-AAB7-D856E72D4266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Create Bullets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64989-5CD7-E5EE-B616-6F290DA2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0" y="1303935"/>
            <a:ext cx="5815129" cy="4792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D47F80-D653-E3B7-B5CD-369C247E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318" y="1427046"/>
            <a:ext cx="3000375" cy="1685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D091CA-3249-ABCD-09F6-5DAFE0FB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650" y="4253442"/>
            <a:ext cx="40290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4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1709039" y="2727098"/>
            <a:ext cx="877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The presentation is over, </a:t>
            </a:r>
          </a:p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</a:t>
            </a:r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hank you for watching!</a:t>
            </a:r>
            <a:endParaRPr lang="zh-CN" altLang="en-US" sz="4800" b="1" dirty="0">
              <a:solidFill>
                <a:srgbClr val="2F4275"/>
              </a:solidFill>
              <a:uFillTx/>
              <a:latin typeface="Times New Roman" panose="02020603050405020304" pitchFamily="18" charset="0"/>
              <a:ea typeface="汉仪旗黑-55简" panose="00020600040101010101" charset="-128"/>
              <a:cs typeface="Times New Roman" panose="02020603050405020304" pitchFamily="18" charset="0"/>
              <a:sym typeface="汉仪旗黑-55简" panose="00020600040101010101" charset="-128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92F80EE-8F70-BB09-07E1-4341D17D2E91}"/>
              </a:ext>
            </a:extLst>
          </p:cNvPr>
          <p:cNvGrpSpPr/>
          <p:nvPr/>
        </p:nvGrpSpPr>
        <p:grpSpPr>
          <a:xfrm rot="10800000">
            <a:off x="8569325" y="103196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" name="箭头: V 形 2">
              <a:extLst>
                <a:ext uri="{FF2B5EF4-FFF2-40B4-BE49-F238E27FC236}">
                  <a16:creationId xmlns:a16="http://schemas.microsoft.com/office/drawing/2014/main" id="{B3FDF6AF-E7E2-3AAB-4595-CCCE2F4A4A4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6340491A-4EC2-B378-6EF3-23607877F2D5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73A91EF-E466-CC54-0729-B9528E8D2DAB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FDFAB40E-FB73-1418-E479-7F1656B92151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2F42ED-9C18-95BF-36AE-59CE9334CF08}"/>
              </a:ext>
            </a:extLst>
          </p:cNvPr>
          <p:cNvGrpSpPr/>
          <p:nvPr/>
        </p:nvGrpSpPr>
        <p:grpSpPr>
          <a:xfrm rot="10800000">
            <a:off x="9578760" y="1638272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1AC2D146-191F-12F4-1D6F-8D8DB1E46DEE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84E0452B-2F45-4BF1-E700-09B9BBD4B29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EBB417A3-D309-1034-054F-6CAD5BF3E2D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9FD1E2C7-4226-E175-67C8-DBABABCD7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CBF9A0-DB69-B2EA-5270-057DE6A7C865}"/>
              </a:ext>
            </a:extLst>
          </p:cNvPr>
          <p:cNvGrpSpPr/>
          <p:nvPr/>
        </p:nvGrpSpPr>
        <p:grpSpPr>
          <a:xfrm rot="10800000">
            <a:off x="10308482" y="2306986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24DA6FFB-63DD-5EF4-E5F8-E1D5671F5A6B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1CEA1311-3051-01D5-7C40-52439F15C52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497E5A72-48D1-D6B9-4105-9F8FBBB21CE0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8FC6BD4D-8E53-EC17-1665-E8213924F00E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6045B9-725C-BFD2-A6AD-46881CC9AF9B}"/>
              </a:ext>
            </a:extLst>
          </p:cNvPr>
          <p:cNvGrpSpPr/>
          <p:nvPr/>
        </p:nvGrpSpPr>
        <p:grpSpPr>
          <a:xfrm rot="10800000">
            <a:off x="10343570" y="1041785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9" name="箭头: V 形 28">
              <a:extLst>
                <a:ext uri="{FF2B5EF4-FFF2-40B4-BE49-F238E27FC236}">
                  <a16:creationId xmlns:a16="http://schemas.microsoft.com/office/drawing/2014/main" id="{D8D6D077-35C4-FA98-82C0-94A0A594C91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箭头: V 形 29">
              <a:extLst>
                <a:ext uri="{FF2B5EF4-FFF2-40B4-BE49-F238E27FC236}">
                  <a16:creationId xmlns:a16="http://schemas.microsoft.com/office/drawing/2014/main" id="{4F7E1780-D865-F3DC-9C1C-E60ADB77D1BE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13863E5-8786-4F55-C216-1871FF78DCB1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4853797-041E-B662-CDBD-BE0914C4A9BB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4F3CFE-3E62-8C5A-8AB7-191E0EC2312F}"/>
              </a:ext>
            </a:extLst>
          </p:cNvPr>
          <p:cNvGrpSpPr/>
          <p:nvPr/>
        </p:nvGrpSpPr>
        <p:grpSpPr>
          <a:xfrm rot="10800000">
            <a:off x="9302217" y="1153467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A2910BBE-ED62-DB05-ECD1-F98F629560F6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9E5ADDF1-07A7-4523-592F-3D6E008C1468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E780B367-32DF-4DD1-0D03-04CE62123F42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8394D755-0988-D4FF-AE2C-EA6F341CAF6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67336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956250" y="859581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E9AB12-C331-0768-A487-59EA1F3B9A52}"/>
              </a:ext>
            </a:extLst>
          </p:cNvPr>
          <p:cNvGrpSpPr/>
          <p:nvPr/>
        </p:nvGrpSpPr>
        <p:grpSpPr>
          <a:xfrm>
            <a:off x="8999201" y="1780038"/>
            <a:ext cx="2703777" cy="3244052"/>
            <a:chOff x="8865440" y="1483629"/>
            <a:chExt cx="3112593" cy="373455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22ADA0-D8A6-3A4E-A137-E6D1C4B47197}"/>
                </a:ext>
              </a:extLst>
            </p:cNvPr>
            <p:cNvSpPr/>
            <p:nvPr/>
          </p:nvSpPr>
          <p:spPr>
            <a:xfrm>
              <a:off x="8865440" y="1483629"/>
              <a:ext cx="3112593" cy="3734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55FECB-C342-B803-B27C-27B19A46D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3867" y="1639814"/>
              <a:ext cx="2913240" cy="348930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D41F43-D596-1A86-2529-D54EABB0B04D}"/>
                </a:ext>
              </a:extLst>
            </p:cNvPr>
            <p:cNvSpPr/>
            <p:nvPr/>
          </p:nvSpPr>
          <p:spPr>
            <a:xfrm>
              <a:off x="9386224" y="2779533"/>
              <a:ext cx="2330200" cy="2349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974B2D-43FD-9B5B-E92E-8A30A853DC86}"/>
              </a:ext>
            </a:extLst>
          </p:cNvPr>
          <p:cNvGrpSpPr/>
          <p:nvPr/>
        </p:nvGrpSpPr>
        <p:grpSpPr>
          <a:xfrm rot="5400000">
            <a:off x="5693620" y="332578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0AA49B75-C771-1DF3-BDD2-E12C5B21CC8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F048C83A-B01F-6F3D-EC87-A1F84B09609A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16C0C876-417A-B47A-DF1B-0189FD0E020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A6D917D6-48CD-7583-BB27-8305F6C32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48B4B3D-FC67-12BB-348E-83FE7B24D8E3}"/>
              </a:ext>
            </a:extLst>
          </p:cNvPr>
          <p:cNvSpPr txBox="1"/>
          <p:nvPr/>
        </p:nvSpPr>
        <p:spPr>
          <a:xfrm>
            <a:off x="4001872" y="4172901"/>
            <a:ext cx="4830611" cy="175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Code Maintainability and Readability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Flexibility and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953824-4174-79FE-BB65-02FC313AB7B5}"/>
              </a:ext>
            </a:extLst>
          </p:cNvPr>
          <p:cNvSpPr txBox="1"/>
          <p:nvPr/>
        </p:nvSpPr>
        <p:spPr>
          <a:xfrm>
            <a:off x="4804914" y="1240216"/>
            <a:ext cx="2992379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 Chaos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Bottlenecks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59165"/>
              </p:ext>
            </p:extLst>
          </p:nvPr>
        </p:nvGraphicFramePr>
        <p:xfrm>
          <a:off x="1730025" y="1996440"/>
          <a:ext cx="873195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988479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18591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3444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 of EnemyNotifyManager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714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Enemies' subscription and tower's update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Factory Pattern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CC94-090F-F87B-0675-DAF91435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2EEB33-C777-DEDA-E830-6518916354D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E093D-5D17-21B7-408E-3368A38308A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8A97E03F-4C6A-01CF-6AF7-84BA7445CCC4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Singleton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FB857D-60A0-3791-F53C-70062D734268}"/>
              </a:ext>
            </a:extLst>
          </p:cNvPr>
          <p:cNvSpPr txBox="1"/>
          <p:nvPr/>
        </p:nvSpPr>
        <p:spPr>
          <a:xfrm>
            <a:off x="2355298" y="1391774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Singleton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85CF26-E1EF-0F32-4C08-653F1963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814190"/>
            <a:ext cx="7820635" cy="33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297879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802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Refactoring——Flyweight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68CB-D8AC-A5D8-96B1-D6C90028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43472F-C721-7B9D-DB67-58AAEADD53A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2F600-D925-A3A6-A42C-3852B045454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9C17ED91-3C7B-BC84-2751-96E266D8BA8D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A0C5AF-7E1B-A5C7-10B9-817350E5A4FA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Decorator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25E2-63F1-75F2-FC59-5D3B45016598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2E58AC-2981-7673-3165-DA724DA3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8" y="1314578"/>
            <a:ext cx="5216245" cy="4990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717046-59DE-7AD6-4B67-2D7739A4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50" y="1314578"/>
            <a:ext cx="5216245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7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1512</Words>
  <Application>Microsoft Office PowerPoint</Application>
  <PresentationFormat>宽屏</PresentationFormat>
  <Paragraphs>271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89</cp:revision>
  <dcterms:created xsi:type="dcterms:W3CDTF">2024-12-09T12:25:59Z</dcterms:created>
  <dcterms:modified xsi:type="dcterms:W3CDTF">2025-01-04T15:47:23Z</dcterms:modified>
  <cp:contentStatus>蓝色商务风工作总结汇报PPT模板，www.51pptmoban.com</cp:contentStatus>
  <cp:version>51pptmoban.com（V51PPT-24121102版）</cp:version>
</cp:coreProperties>
</file>