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2" r:id="rId6"/>
    <p:sldId id="261" r:id="rId7"/>
    <p:sldId id="264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211069" y="1762055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Software Design Pattern</a:t>
            </a:r>
            <a:endParaRPr lang="zh-CN" altLang="en-US" sz="5500" b="1" dirty="0">
              <a:solidFill>
                <a:srgbClr val="2F4275"/>
              </a:solidFill>
              <a:uFillTx/>
              <a:latin typeface="思源宋体" panose="02020400000000000000" pitchFamily="18" charset="-122"/>
              <a:ea typeface="思源宋体" panose="02020400000000000000" pitchFamily="18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0390" y="3778885"/>
            <a:ext cx="28295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2F4275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32635" y="2527300"/>
            <a:ext cx="2464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F4275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汉仪旗黑-55简" panose="00020600040101010101" charset="-128"/>
              </a:rPr>
              <a:t>目录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94475" y="1249680"/>
            <a:ext cx="351599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2F4275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项目简介</a:t>
            </a:r>
            <a:endParaRPr lang="zh-CN" sz="2800" dirty="0">
              <a:solidFill>
                <a:srgbClr val="2F4275"/>
              </a:solidFill>
              <a:latin typeface="汉仪旗黑-55简" panose="00020600040101010101" charset="-122"/>
              <a:ea typeface="汉仪旗黑-55简" panose="00020600040101010101" charset="-122"/>
              <a:cs typeface="汉仪旗黑-55简" panose="00020600040101010101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4475" y="1714500"/>
            <a:ext cx="351599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Background and significance of the topic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94475" y="2430780"/>
            <a:ext cx="351599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2F4275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架构分析</a:t>
            </a:r>
            <a:endParaRPr lang="zh-CN" sz="2800" dirty="0">
              <a:solidFill>
                <a:srgbClr val="2F4275"/>
              </a:solidFill>
              <a:latin typeface="汉仪旗黑-55简" panose="00020600040101010101" charset="-122"/>
              <a:ea typeface="汉仪旗黑-55简" panose="00020600040101010101" charset="-122"/>
              <a:cs typeface="汉仪旗黑-55简" panose="00020600040101010101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94475" y="2895600"/>
            <a:ext cx="351599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Research methods and Applications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94475" y="3611880"/>
            <a:ext cx="351599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2800" dirty="0">
                <a:solidFill>
                  <a:srgbClr val="2F4275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研究成果应用展示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94475" y="4076700"/>
            <a:ext cx="351599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Application display of research results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94475" y="4792980"/>
            <a:ext cx="351599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2800" dirty="0">
                <a:solidFill>
                  <a:srgbClr val="2F4275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课题研究总结分析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94475" y="5257800"/>
            <a:ext cx="351599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</a:rPr>
              <a:t>Summary and analysis of subject research</a:t>
            </a:r>
          </a:p>
        </p:txBody>
      </p:sp>
      <p:sp>
        <p:nvSpPr>
          <p:cNvPr id="14" name="菱形 13"/>
          <p:cNvSpPr/>
          <p:nvPr/>
        </p:nvSpPr>
        <p:spPr>
          <a:xfrm>
            <a:off x="5640070" y="126809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40070" y="133667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640070" y="245173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40070" y="252031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640070" y="365569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640070" y="372427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  <p:sp>
        <p:nvSpPr>
          <p:cNvPr id="35" name="菱形 34"/>
          <p:cNvSpPr/>
          <p:nvPr/>
        </p:nvSpPr>
        <p:spPr>
          <a:xfrm>
            <a:off x="5640070" y="488886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40070" y="495744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63989A-D110-7336-D5A5-FF2D72BCB2D7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3A3E10-3985-E954-A329-A48180EA4893}"/>
                </a:ext>
              </a:extLst>
            </p:cNvPr>
            <p:cNvSpPr/>
            <p:nvPr/>
          </p:nvSpPr>
          <p:spPr>
            <a:xfrm>
              <a:off x="314893" y="914400"/>
              <a:ext cx="2482736" cy="59435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6E33EA-E7A4-EFFA-E6F7-737D0D1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576" y="1001939"/>
              <a:ext cx="2161369" cy="5768519"/>
            </a:xfrm>
            <a:prstGeom prst="rect">
              <a:avLst/>
            </a:prstGeom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2200C05-2AF8-4C45-7A84-5DFA33C78268}"/>
              </a:ext>
            </a:extLst>
          </p:cNvPr>
          <p:cNvSpPr/>
          <p:nvPr/>
        </p:nvSpPr>
        <p:spPr>
          <a:xfrm>
            <a:off x="793286" y="1834857"/>
            <a:ext cx="1562353" cy="4892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806</Words>
  <Application>Microsoft Office PowerPoint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11</cp:revision>
  <dcterms:created xsi:type="dcterms:W3CDTF">2024-12-09T12:25:59Z</dcterms:created>
  <dcterms:modified xsi:type="dcterms:W3CDTF">2024-12-16T07:26:13Z</dcterms:modified>
  <cp:contentStatus>蓝色商务风工作总结汇报PPT模板，www.51pptmoban.com</cp:contentStatus>
  <cp:version>51pptmoban.com（V51PPT-24121102版）</cp:version>
</cp:coreProperties>
</file>