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265" r:id="rId5"/>
    <p:sldId id="267" r:id="rId6"/>
    <p:sldId id="262" r:id="rId7"/>
    <p:sldId id="263" r:id="rId8"/>
    <p:sldId id="264" r:id="rId9"/>
    <p:sldId id="3794" r:id="rId10"/>
    <p:sldId id="3835" r:id="rId11"/>
    <p:sldId id="3836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4CC3"/>
    <a:srgbClr val="CBFDE3"/>
    <a:srgbClr val="EDF303"/>
    <a:srgbClr val="FEB0F5"/>
    <a:srgbClr val="BE8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308" y="48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文超 贾" userId="b11ab0755def7ae1" providerId="LiveId" clId="{47F72384-1FDA-4D58-BA9E-83561790D79E}"/>
    <pc:docChg chg="undo redo custSel addSld delSld modSld sldOrd">
      <pc:chgData name="文超 贾" userId="b11ab0755def7ae1" providerId="LiveId" clId="{47F72384-1FDA-4D58-BA9E-83561790D79E}" dt="2024-01-03T10:17:23.733" v="170" actId="20577"/>
      <pc:docMkLst>
        <pc:docMk/>
      </pc:docMkLst>
      <pc:sldChg chg="modSp mod">
        <pc:chgData name="文超 贾" userId="b11ab0755def7ae1" providerId="LiveId" clId="{47F72384-1FDA-4D58-BA9E-83561790D79E}" dt="2024-01-02T11:12:56.138" v="146" actId="14100"/>
        <pc:sldMkLst>
          <pc:docMk/>
          <pc:sldMk cId="1877659593" sldId="262"/>
        </pc:sldMkLst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3" creationId="{834F497F-9F2C-43AF-A4B1-2D0FE6F43363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4" creationId="{E0BB8975-A328-B0B0-97E1-1CF351B8E1E8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5" creationId="{D5B15582-B442-AEEF-78E3-FD292EE835D4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8" creationId="{0F67BA06-8E23-DE05-28DA-02F0E67FD403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9" creationId="{6CA5F03D-D106-F93F-15B5-CF792E578F30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10" creationId="{F13A8ACB-ADCE-02B7-9286-E7FF22B4E4EC}"/>
          </ac:spMkLst>
        </pc:spChg>
        <pc:spChg chg="mod">
          <ac:chgData name="文超 贾" userId="b11ab0755def7ae1" providerId="LiveId" clId="{47F72384-1FDA-4D58-BA9E-83561790D79E}" dt="2024-01-02T10:10:31.100" v="59" actId="14100"/>
          <ac:spMkLst>
            <pc:docMk/>
            <pc:sldMk cId="1877659593" sldId="262"/>
            <ac:spMk id="11" creationId="{725876EE-E9AD-CA0C-2E4B-D3024FBB7E2A}"/>
          </ac:spMkLst>
        </pc:spChg>
        <pc:spChg chg="mod">
          <ac:chgData name="文超 贾" userId="b11ab0755def7ae1" providerId="LiveId" clId="{47F72384-1FDA-4D58-BA9E-83561790D79E}" dt="2024-01-02T11:11:51.098" v="137" actId="20577"/>
          <ac:spMkLst>
            <pc:docMk/>
            <pc:sldMk cId="1877659593" sldId="262"/>
            <ac:spMk id="12" creationId="{F1D4F731-75E1-DD57-4F35-E6E976BCEC99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13" creationId="{A6CCB65A-A096-120E-2867-292553C04E38}"/>
          </ac:spMkLst>
        </pc:spChg>
        <pc:spChg chg="mod">
          <ac:chgData name="文超 贾" userId="b11ab0755def7ae1" providerId="LiveId" clId="{47F72384-1FDA-4D58-BA9E-83561790D79E}" dt="2024-01-02T11:12:56.138" v="146" actId="14100"/>
          <ac:spMkLst>
            <pc:docMk/>
            <pc:sldMk cId="1877659593" sldId="262"/>
            <ac:spMk id="14" creationId="{6A145654-D945-4CB3-EADD-167EBEAB2B01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15" creationId="{599FA288-9306-00E0-482E-3DDCF48D7F1D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16" creationId="{058ACEC2-CC1D-194F-76F1-C808C35BB9A3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19" creationId="{15DCD245-A1A4-524D-3873-1D9D4553CF97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24" creationId="{CDDC9D66-A3D9-D7CD-CB54-D7A600DCE451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27" creationId="{A575E9A5-0AC9-B419-3DFA-FA2763313F65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30" creationId="{0C9CC870-61F0-AED4-1FF5-3E9A7D905E79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33" creationId="{744F90BB-4B4D-4B71-37F4-80A13D493E2D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36" creationId="{6D30267B-A499-3B0B-A317-802FFB2E22F7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37" creationId="{EFA6C09B-DCD0-250D-ABB6-D8CFF99ED2B5}"/>
          </ac:spMkLst>
        </pc:spChg>
        <pc:spChg chg="mod">
          <ac:chgData name="文超 贾" userId="b11ab0755def7ae1" providerId="LiveId" clId="{47F72384-1FDA-4D58-BA9E-83561790D79E}" dt="2024-01-02T10:10:27.822" v="58" actId="113"/>
          <ac:spMkLst>
            <pc:docMk/>
            <pc:sldMk cId="1877659593" sldId="262"/>
            <ac:spMk id="42" creationId="{CB812B74-E58E-E007-AF47-236930D00D4A}"/>
          </ac:spMkLst>
        </pc:spChg>
        <pc:cxnChg chg="mod">
          <ac:chgData name="文超 贾" userId="b11ab0755def7ae1" providerId="LiveId" clId="{47F72384-1FDA-4D58-BA9E-83561790D79E}" dt="2024-01-02T10:10:31.100" v="59" actId="14100"/>
          <ac:cxnSpMkLst>
            <pc:docMk/>
            <pc:sldMk cId="1877659593" sldId="262"/>
            <ac:cxnSpMk id="18" creationId="{FAB65C43-8E38-0DB1-991F-575A5DE712CB}"/>
          </ac:cxnSpMkLst>
        </pc:cxnChg>
        <pc:cxnChg chg="mod">
          <ac:chgData name="文超 贾" userId="b11ab0755def7ae1" providerId="LiveId" clId="{47F72384-1FDA-4D58-BA9E-83561790D79E}" dt="2024-01-02T10:10:35.646" v="60" actId="14100"/>
          <ac:cxnSpMkLst>
            <pc:docMk/>
            <pc:sldMk cId="1877659593" sldId="262"/>
            <ac:cxnSpMk id="23" creationId="{6532475B-E7D2-8CF1-A49C-C526701C5501}"/>
          </ac:cxnSpMkLst>
        </pc:cxnChg>
        <pc:cxnChg chg="mod">
          <ac:chgData name="文超 贾" userId="b11ab0755def7ae1" providerId="LiveId" clId="{47F72384-1FDA-4D58-BA9E-83561790D79E}" dt="2024-01-02T10:10:31.100" v="59" actId="14100"/>
          <ac:cxnSpMkLst>
            <pc:docMk/>
            <pc:sldMk cId="1877659593" sldId="262"/>
            <ac:cxnSpMk id="29" creationId="{90BD33AE-EECC-461C-C21B-8D54EA9C0AA8}"/>
          </ac:cxnSpMkLst>
        </pc:cxnChg>
        <pc:cxnChg chg="mod">
          <ac:chgData name="文超 贾" userId="b11ab0755def7ae1" providerId="LiveId" clId="{47F72384-1FDA-4D58-BA9E-83561790D79E}" dt="2024-01-02T11:12:56.138" v="146" actId="14100"/>
          <ac:cxnSpMkLst>
            <pc:docMk/>
            <pc:sldMk cId="1877659593" sldId="262"/>
            <ac:cxnSpMk id="35" creationId="{14743130-FA3C-5091-FF6B-15CC013B32F4}"/>
          </ac:cxnSpMkLst>
        </pc:cxnChg>
      </pc:sldChg>
      <pc:sldChg chg="addSp delSp modSp mod">
        <pc:chgData name="文超 贾" userId="b11ab0755def7ae1" providerId="LiveId" clId="{47F72384-1FDA-4D58-BA9E-83561790D79E}" dt="2024-01-02T10:08:47.612" v="40" actId="14100"/>
        <pc:sldMkLst>
          <pc:docMk/>
          <pc:sldMk cId="2962467544" sldId="263"/>
        </pc:sldMkLst>
        <pc:spChg chg="add del mod">
          <ac:chgData name="文超 贾" userId="b11ab0755def7ae1" providerId="LiveId" clId="{47F72384-1FDA-4D58-BA9E-83561790D79E}" dt="2024-01-02T10:06:50.738" v="3"/>
          <ac:spMkLst>
            <pc:docMk/>
            <pc:sldMk cId="2962467544" sldId="263"/>
            <ac:spMk id="7" creationId="{3EB7C282-397A-B908-3EFE-4F40E2FAB527}"/>
          </ac:spMkLst>
        </pc:spChg>
        <pc:spChg chg="add mod">
          <ac:chgData name="文超 贾" userId="b11ab0755def7ae1" providerId="LiveId" clId="{47F72384-1FDA-4D58-BA9E-83561790D79E}" dt="2024-01-02T10:08:08.964" v="31" actId="113"/>
          <ac:spMkLst>
            <pc:docMk/>
            <pc:sldMk cId="2962467544" sldId="263"/>
            <ac:spMk id="8" creationId="{06378F5A-DF7D-5040-4DB2-E11289FD4F5B}"/>
          </ac:spMkLst>
        </pc:spChg>
        <pc:cxnChg chg="add del">
          <ac:chgData name="文超 贾" userId="b11ab0755def7ae1" providerId="LiveId" clId="{47F72384-1FDA-4D58-BA9E-83561790D79E}" dt="2024-01-02T10:08:36.934" v="33" actId="478"/>
          <ac:cxnSpMkLst>
            <pc:docMk/>
            <pc:sldMk cId="2962467544" sldId="263"/>
            <ac:cxnSpMk id="10" creationId="{7E9B7B5A-93D7-B2D7-E617-F2E435324932}"/>
          </ac:cxnSpMkLst>
        </pc:cxnChg>
        <pc:cxnChg chg="add mod">
          <ac:chgData name="文超 贾" userId="b11ab0755def7ae1" providerId="LiveId" clId="{47F72384-1FDA-4D58-BA9E-83561790D79E}" dt="2024-01-02T10:08:47.612" v="40" actId="14100"/>
          <ac:cxnSpMkLst>
            <pc:docMk/>
            <pc:sldMk cId="2962467544" sldId="263"/>
            <ac:cxnSpMk id="11" creationId="{A39858F9-BA19-45A7-88D6-F09A90793D49}"/>
          </ac:cxnSpMkLst>
        </pc:cxnChg>
      </pc:sldChg>
      <pc:sldChg chg="modSp mod">
        <pc:chgData name="文超 贾" userId="b11ab0755def7ae1" providerId="LiveId" clId="{47F72384-1FDA-4D58-BA9E-83561790D79E}" dt="2024-01-02T11:14:53.575" v="148" actId="1076"/>
        <pc:sldMkLst>
          <pc:docMk/>
          <pc:sldMk cId="2602749432" sldId="264"/>
        </pc:sldMkLst>
        <pc:spChg chg="mod">
          <ac:chgData name="文超 贾" userId="b11ab0755def7ae1" providerId="LiveId" clId="{47F72384-1FDA-4D58-BA9E-83561790D79E}" dt="2024-01-02T10:09:26.044" v="46" actId="113"/>
          <ac:spMkLst>
            <pc:docMk/>
            <pc:sldMk cId="2602749432" sldId="264"/>
            <ac:spMk id="2" creationId="{F92E27C4-C8E1-9B44-AAF1-5836BF7B5BBB}"/>
          </ac:spMkLst>
        </pc:spChg>
        <pc:spChg chg="mod">
          <ac:chgData name="文超 贾" userId="b11ab0755def7ae1" providerId="LiveId" clId="{47F72384-1FDA-4D58-BA9E-83561790D79E}" dt="2024-01-02T10:09:26.044" v="46" actId="113"/>
          <ac:spMkLst>
            <pc:docMk/>
            <pc:sldMk cId="2602749432" sldId="264"/>
            <ac:spMk id="3" creationId="{DDB6B6FC-2A0F-6BE6-1DB5-628559014E50}"/>
          </ac:spMkLst>
        </pc:spChg>
        <pc:spChg chg="mod">
          <ac:chgData name="文超 贾" userId="b11ab0755def7ae1" providerId="LiveId" clId="{47F72384-1FDA-4D58-BA9E-83561790D79E}" dt="2024-01-02T10:10:01.316" v="55" actId="1076"/>
          <ac:spMkLst>
            <pc:docMk/>
            <pc:sldMk cId="2602749432" sldId="264"/>
            <ac:spMk id="4" creationId="{0C3D44A3-DFF9-25DC-EB2B-21ADBC9EB443}"/>
          </ac:spMkLst>
        </pc:spChg>
        <pc:spChg chg="mod">
          <ac:chgData name="文超 贾" userId="b11ab0755def7ae1" providerId="LiveId" clId="{47F72384-1FDA-4D58-BA9E-83561790D79E}" dt="2024-01-02T10:10:01.316" v="55" actId="1076"/>
          <ac:spMkLst>
            <pc:docMk/>
            <pc:sldMk cId="2602749432" sldId="264"/>
            <ac:spMk id="5" creationId="{A704F5B7-E6B9-6CD3-A60C-4FF86E1524C2}"/>
          </ac:spMkLst>
        </pc:spChg>
        <pc:spChg chg="mod">
          <ac:chgData name="文超 贾" userId="b11ab0755def7ae1" providerId="LiveId" clId="{47F72384-1FDA-4D58-BA9E-83561790D79E}" dt="2024-01-02T10:09:26.044" v="46" actId="113"/>
          <ac:spMkLst>
            <pc:docMk/>
            <pc:sldMk cId="2602749432" sldId="264"/>
            <ac:spMk id="7" creationId="{7BC8143C-D626-8666-9A3D-1A66D2284F77}"/>
          </ac:spMkLst>
        </pc:spChg>
        <pc:spChg chg="mod">
          <ac:chgData name="文超 贾" userId="b11ab0755def7ae1" providerId="LiveId" clId="{47F72384-1FDA-4D58-BA9E-83561790D79E}" dt="2024-01-02T10:10:01.316" v="55" actId="1076"/>
          <ac:spMkLst>
            <pc:docMk/>
            <pc:sldMk cId="2602749432" sldId="264"/>
            <ac:spMk id="9" creationId="{6A41ADCA-55AB-4846-B2BF-C8BE7D092A6C}"/>
          </ac:spMkLst>
        </pc:spChg>
        <pc:spChg chg="mod">
          <ac:chgData name="文超 贾" userId="b11ab0755def7ae1" providerId="LiveId" clId="{47F72384-1FDA-4D58-BA9E-83561790D79E}" dt="2024-01-02T11:14:53.575" v="148" actId="1076"/>
          <ac:spMkLst>
            <pc:docMk/>
            <pc:sldMk cId="2602749432" sldId="264"/>
            <ac:spMk id="10" creationId="{D876E87F-BF41-FF7E-54F3-8E20D6AA0E7B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1" creationId="{1DD3F763-0DD0-7E25-9EFA-5AB882619B03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2" creationId="{BFAA9B29-22C8-785F-DC31-0D4D63285309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5" creationId="{EFFC9B5C-A727-5DC8-15DA-502AE1E8EAB2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6" creationId="{BAF13FE0-7DEC-BE0B-8D7D-3D7BB1DB6A7B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7" creationId="{7AA74D65-C914-5228-BFB9-97A1ECE9D7CF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19" creationId="{742809C6-2562-0A29-7310-56C5AE085F6C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20" creationId="{191D5C09-F659-7395-3B3A-3E52D7B7F965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30" creationId="{5814BD26-17FF-83DB-E1F4-85F592CBE57C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33" creationId="{07D85CC0-5BD5-3ED5-B058-1A5A8947E0B7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40" creationId="{8E3E96F5-E970-2BB9-BF0A-077D17816647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43" creationId="{DC00A2DB-F485-CA4F-108C-3E2F7E5DD5BD}"/>
          </ac:spMkLst>
        </pc:spChg>
        <pc:spChg chg="mod">
          <ac:chgData name="文超 贾" userId="b11ab0755def7ae1" providerId="LiveId" clId="{47F72384-1FDA-4D58-BA9E-83561790D79E}" dt="2024-01-02T10:10:12.054" v="56" actId="1076"/>
          <ac:spMkLst>
            <pc:docMk/>
            <pc:sldMk cId="2602749432" sldId="264"/>
            <ac:spMk id="44" creationId="{99FC9D3A-6A3C-735F-45A1-5D96EA1492AD}"/>
          </ac:spMkLst>
        </pc:spChg>
        <pc:spChg chg="mod">
          <ac:chgData name="文超 贾" userId="b11ab0755def7ae1" providerId="LiveId" clId="{47F72384-1FDA-4D58-BA9E-83561790D79E}" dt="2024-01-02T10:10:17.328" v="57" actId="1076"/>
          <ac:spMkLst>
            <pc:docMk/>
            <pc:sldMk cId="2602749432" sldId="264"/>
            <ac:spMk id="45" creationId="{2ED33922-1032-B2A9-EAB3-0EE4CABB92D9}"/>
          </ac:spMkLst>
        </pc:spChg>
        <pc:cxnChg chg="mod">
          <ac:chgData name="文超 贾" userId="b11ab0755def7ae1" providerId="LiveId" clId="{47F72384-1FDA-4D58-BA9E-83561790D79E}" dt="2024-01-02T10:10:01.316" v="55" actId="1076"/>
          <ac:cxnSpMkLst>
            <pc:docMk/>
            <pc:sldMk cId="2602749432" sldId="264"/>
            <ac:cxnSpMk id="6" creationId="{3AAD5414-E7F7-868B-9830-9FD4B68A7FD9}"/>
          </ac:cxnSpMkLst>
        </pc:cxnChg>
        <pc:cxnChg chg="mod">
          <ac:chgData name="文超 贾" userId="b11ab0755def7ae1" providerId="LiveId" clId="{47F72384-1FDA-4D58-BA9E-83561790D79E}" dt="2024-01-02T10:10:01.316" v="55" actId="1076"/>
          <ac:cxnSpMkLst>
            <pc:docMk/>
            <pc:sldMk cId="2602749432" sldId="264"/>
            <ac:cxnSpMk id="8" creationId="{0C968671-D345-0FE1-E070-F88D51E76A77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22" creationId="{3C29EE27-B25C-C725-D6F4-59D9A9EBD87B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24" creationId="{5B09489F-80FD-F7E6-CA3F-02F7F874CCD8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26" creationId="{E8E258DB-A332-D2A2-11FE-CCDB11ADE492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28" creationId="{CD6C01FE-E1F7-1E32-F9CC-AF910B66B386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32" creationId="{800AFB61-0997-131E-65DC-A37E83671FA6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37" creationId="{E035DBD6-3CA0-4000-8FA0-5655359590B6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39" creationId="{DC97B427-5E61-CE4B-52F2-4A03BBB29884}"/>
          </ac:cxnSpMkLst>
        </pc:cxnChg>
        <pc:cxnChg chg="mod">
          <ac:chgData name="文超 贾" userId="b11ab0755def7ae1" providerId="LiveId" clId="{47F72384-1FDA-4D58-BA9E-83561790D79E}" dt="2024-01-02T10:10:12.054" v="56" actId="1076"/>
          <ac:cxnSpMkLst>
            <pc:docMk/>
            <pc:sldMk cId="2602749432" sldId="264"/>
            <ac:cxnSpMk id="46" creationId="{A994E3A3-8ECE-E7E5-1AE9-57CA51C17267}"/>
          </ac:cxnSpMkLst>
        </pc:cxnChg>
      </pc:sldChg>
      <pc:sldChg chg="modSp mod ord">
        <pc:chgData name="文超 贾" userId="b11ab0755def7ae1" providerId="LiveId" clId="{47F72384-1FDA-4D58-BA9E-83561790D79E}" dt="2024-01-02T11:10:25.967" v="132" actId="20577"/>
        <pc:sldMkLst>
          <pc:docMk/>
          <pc:sldMk cId="3420361811" sldId="265"/>
        </pc:sldMkLst>
        <pc:spChg chg="mod">
          <ac:chgData name="文超 贾" userId="b11ab0755def7ae1" providerId="LiveId" clId="{47F72384-1FDA-4D58-BA9E-83561790D79E}" dt="2024-01-02T11:10:25.967" v="132" actId="20577"/>
          <ac:spMkLst>
            <pc:docMk/>
            <pc:sldMk cId="3420361811" sldId="265"/>
            <ac:spMk id="7" creationId="{8EF64F19-0B55-2ACD-F650-25A407296CEC}"/>
          </ac:spMkLst>
        </pc:spChg>
      </pc:sldChg>
      <pc:sldChg chg="modSp mod">
        <pc:chgData name="文超 贾" userId="b11ab0755def7ae1" providerId="LiveId" clId="{47F72384-1FDA-4D58-BA9E-83561790D79E}" dt="2024-01-03T10:17:23.733" v="170" actId="20577"/>
        <pc:sldMkLst>
          <pc:docMk/>
          <pc:sldMk cId="4164524967" sldId="267"/>
        </pc:sldMkLst>
        <pc:spChg chg="mod">
          <ac:chgData name="文超 贾" userId="b11ab0755def7ae1" providerId="LiveId" clId="{47F72384-1FDA-4D58-BA9E-83561790D79E}" dt="2024-01-03T10:17:23.733" v="170" actId="20577"/>
          <ac:spMkLst>
            <pc:docMk/>
            <pc:sldMk cId="4164524967" sldId="267"/>
            <ac:spMk id="4" creationId="{B7BE7470-C009-42E8-9BA8-688609D3E0F2}"/>
          </ac:spMkLst>
        </pc:spChg>
      </pc:sldChg>
      <pc:sldChg chg="addSp delSp modSp mod">
        <pc:chgData name="文超 贾" userId="b11ab0755def7ae1" providerId="LiveId" clId="{47F72384-1FDA-4D58-BA9E-83561790D79E}" dt="2024-01-03T10:15:18.764" v="169" actId="20577"/>
        <pc:sldMkLst>
          <pc:docMk/>
          <pc:sldMk cId="55160260" sldId="3826"/>
        </pc:sldMkLst>
        <pc:spChg chg="mod">
          <ac:chgData name="文超 贾" userId="b11ab0755def7ae1" providerId="LiveId" clId="{47F72384-1FDA-4D58-BA9E-83561790D79E}" dt="2024-01-03T10:15:18.764" v="169" actId="20577"/>
          <ac:spMkLst>
            <pc:docMk/>
            <pc:sldMk cId="55160260" sldId="3826"/>
            <ac:spMk id="3" creationId="{869C3FD2-AF88-4EF1-AFB7-5D31BD5AA0BF}"/>
          </ac:spMkLst>
        </pc:spChg>
        <pc:spChg chg="add del mod">
          <ac:chgData name="文超 贾" userId="b11ab0755def7ae1" providerId="LiveId" clId="{47F72384-1FDA-4D58-BA9E-83561790D79E}" dt="2024-01-02T11:09:05.317" v="100" actId="1076"/>
          <ac:spMkLst>
            <pc:docMk/>
            <pc:sldMk cId="55160260" sldId="3826"/>
            <ac:spMk id="17" creationId="{94899ADF-AB0A-882D-7332-9B8F850B959A}"/>
          </ac:spMkLst>
        </pc:spChg>
        <pc:picChg chg="add del mod">
          <ac:chgData name="文超 贾" userId="b11ab0755def7ae1" providerId="LiveId" clId="{47F72384-1FDA-4D58-BA9E-83561790D79E}" dt="2024-01-02T11:09:02.426" v="98" actId="478"/>
          <ac:picMkLst>
            <pc:docMk/>
            <pc:sldMk cId="55160260" sldId="3826"/>
            <ac:picMk id="10" creationId="{5622A90A-7EC6-BDA1-045E-3E48C18296B2}"/>
          </ac:picMkLst>
        </pc:picChg>
        <pc:picChg chg="mod">
          <ac:chgData name="文超 贾" userId="b11ab0755def7ae1" providerId="LiveId" clId="{47F72384-1FDA-4D58-BA9E-83561790D79E}" dt="2024-01-02T11:08:31.996" v="85" actId="1076"/>
          <ac:picMkLst>
            <pc:docMk/>
            <pc:sldMk cId="55160260" sldId="3826"/>
            <ac:picMk id="12" creationId="{71FDD252-9608-298C-1745-381F6365FE4E}"/>
          </ac:picMkLst>
        </pc:picChg>
        <pc:picChg chg="add del mod">
          <ac:chgData name="文超 贾" userId="b11ab0755def7ae1" providerId="LiveId" clId="{47F72384-1FDA-4D58-BA9E-83561790D79E}" dt="2024-01-02T11:09:11.478" v="101" actId="1076"/>
          <ac:picMkLst>
            <pc:docMk/>
            <pc:sldMk cId="55160260" sldId="3826"/>
            <ac:picMk id="14" creationId="{1293A02E-3036-737D-A3F6-E50B99ADC259}"/>
          </ac:picMkLst>
        </pc:picChg>
      </pc:sldChg>
      <pc:sldChg chg="del">
        <pc:chgData name="文超 贾" userId="b11ab0755def7ae1" providerId="LiveId" clId="{47F72384-1FDA-4D58-BA9E-83561790D79E}" dt="2024-01-02T11:01:46.326" v="62" actId="47"/>
        <pc:sldMkLst>
          <pc:docMk/>
          <pc:sldMk cId="3942647457" sldId="3831"/>
        </pc:sldMkLst>
      </pc:sldChg>
      <pc:sldChg chg="new del">
        <pc:chgData name="文超 贾" userId="b11ab0755def7ae1" providerId="LiveId" clId="{47F72384-1FDA-4D58-BA9E-83561790D79E}" dt="2024-01-02T11:05:41.708" v="64" actId="47"/>
        <pc:sldMkLst>
          <pc:docMk/>
          <pc:sldMk cId="559729375" sldId="3837"/>
        </pc:sldMkLst>
      </pc:sldChg>
      <pc:sldChg chg="addSp delSp modSp new mod modAnim">
        <pc:chgData name="文超 贾" userId="b11ab0755def7ae1" providerId="LiveId" clId="{47F72384-1FDA-4D58-BA9E-83561790D79E}" dt="2024-01-02T11:06:14.684" v="76" actId="1076"/>
        <pc:sldMkLst>
          <pc:docMk/>
          <pc:sldMk cId="3854292920" sldId="3837"/>
        </pc:sldMkLst>
        <pc:spChg chg="del">
          <ac:chgData name="文超 贾" userId="b11ab0755def7ae1" providerId="LiveId" clId="{47F72384-1FDA-4D58-BA9E-83561790D79E}" dt="2024-01-02T11:05:48.525" v="66" actId="478"/>
          <ac:spMkLst>
            <pc:docMk/>
            <pc:sldMk cId="3854292920" sldId="3837"/>
            <ac:spMk id="2" creationId="{EEAABAA5-3934-C293-50B1-0F4055E8E6E5}"/>
          </ac:spMkLst>
        </pc:spChg>
        <pc:spChg chg="del">
          <ac:chgData name="文超 贾" userId="b11ab0755def7ae1" providerId="LiveId" clId="{47F72384-1FDA-4D58-BA9E-83561790D79E}" dt="2024-01-02T11:05:49.242" v="67" actId="478"/>
          <ac:spMkLst>
            <pc:docMk/>
            <pc:sldMk cId="3854292920" sldId="3837"/>
            <ac:spMk id="3" creationId="{9C360064-7F79-E5D8-5C7A-381D8258DAC1}"/>
          </ac:spMkLst>
        </pc:spChg>
        <pc:picChg chg="add mod">
          <ac:chgData name="文超 贾" userId="b11ab0755def7ae1" providerId="LiveId" clId="{47F72384-1FDA-4D58-BA9E-83561790D79E}" dt="2024-01-02T11:06:14.684" v="76" actId="1076"/>
          <ac:picMkLst>
            <pc:docMk/>
            <pc:sldMk cId="3854292920" sldId="3837"/>
            <ac:picMk id="5" creationId="{29DFEF13-111F-1EB2-6365-4D0C955CDF8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4EC18BC-8EC5-4BB0-9D97-EFDA9AAE84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1DA268-72B3-403F-9112-474F65664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35D43-B27B-466F-B9D6-D943B2BAF900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5E6B4A-C2D7-4EF8-AC43-FFDF12051E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CAF20-3253-4179-BF3F-058B352733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B2E2B-B9C6-4764-8408-7AA372C2A1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44300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4A619A-2DB5-4594-A8DA-8CD7ACB1C875}" type="datetime1">
              <a:rPr lang="zh-CN" altLang="en-US" noProof="0" smtClean="0"/>
              <a:t>2024/12/16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0C6A29-4676-420C-BBE3-ACC2B80F64D4}" type="slidenum">
              <a:rPr lang="en-US" altLang="zh-CN" noProof="0" smtClean="0"/>
              <a:pPr/>
              <a:t>‹#›</a:t>
            </a:fld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9822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11826-5797-3F9A-765D-2A990370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A12EBC-D0D0-35BE-B5F7-CEA87F4E0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E7F64D-84B1-F329-29AB-B66CE63CD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A39696C6-80EE-A51D-B63C-5CC68BBA7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24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7C39F-DB8B-5680-5273-ADC29A0D0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3A9801-1C5F-BD7C-334F-0BDE34F3B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4EB4E0-5124-1D07-09CC-E64732CEF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344715E-59D6-F888-228D-CCFF43706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20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(F)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椭圆形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 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文本占位符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3" name="内容占位符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 2 张中等大小图片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片占位符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任意多边形：形状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任意多边形：形状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buNone/>
              <a:defRPr/>
            </a:lvl4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 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1" name="图片占位符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228600">
              <a:lnSpc>
                <a:spcPct val="110000"/>
              </a:lnSpc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457200">
              <a:lnSpc>
                <a:spcPct val="110000"/>
              </a:lnSpc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685800">
              <a:lnSpc>
                <a:spcPct val="110000"/>
              </a:lnSpc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椭圆形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形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4" name="椭圆形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片的引用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US" altLang="zh-CN" noProof="0"/>
              <a:t>20XX/9/3</a:t>
            </a:r>
            <a:endParaRPr lang="zh-CN" altLang="en-US" noProof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zh-CN" altLang="en-US" noProof="0"/>
              <a:t>演示文稿标题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US" altLang="zh-CN" noProof="0" smtClean="0"/>
              <a:pPr>
                <a:defRPr/>
              </a:pPr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</a:endParaRPr>
          </a:p>
        </p:txBody>
      </p:sp>
      <p:sp>
        <p:nvSpPr>
          <p:cNvPr id="10" name="任意多边形：形状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noProof="0">
                <a:solidFill>
                  <a:prstClr val="black">
                    <a:tint val="75000"/>
                  </a:prstClr>
                </a:solidFill>
              </a:rPr>
              <a:t>20XX/9/3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noProof="0">
                <a:solidFill>
                  <a:prstClr val="black">
                    <a:tint val="75000"/>
                  </a:prstClr>
                </a:solidFill>
              </a:rPr>
              <a:t>演示文稿标题</a:t>
            </a:r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>
              <a:defRPr/>
            </a:pPr>
            <a:fld id="{D76B855D-E9CC-4FF8-AD85-6CDC7B89A0DE}" type="slidenum">
              <a:rPr lang="en-US" altLang="zh-CN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 noProof="0">
              <a:solidFill>
                <a:prstClr val="black">
                  <a:tint val="7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BAB37-C3DF-E2F1-C33E-2C12410C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38" y="547820"/>
            <a:ext cx="4024037" cy="887942"/>
          </a:xfrm>
        </p:spPr>
        <p:txBody>
          <a:bodyPr/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项目基础功能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95764-21F7-30F1-F900-1ABD975AF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38" y="1435763"/>
            <a:ext cx="5396992" cy="5057111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三种炮塔的建造和删除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炮塔攻击特效，怪物受击特效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生命值显示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打怪加钱，造炮塔花钱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炮塔可以升级两次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三种怪物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两张地图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背景音乐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基础存档功能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E4C56C8-6AC6-AFF4-934C-B99C7B2F4A96}"/>
              </a:ext>
            </a:extLst>
          </p:cNvPr>
          <p:cNvSpPr/>
          <p:nvPr/>
        </p:nvSpPr>
        <p:spPr>
          <a:xfrm>
            <a:off x="4656675" y="2454273"/>
            <a:ext cx="8637409" cy="80771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A2C9630-469A-6509-2D40-F10E09A3F758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363591D-F6E8-A229-7E91-D59CD76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1E14071-DF56-6D42-BECF-62E37CDA5F6D}"/>
              </a:ext>
            </a:extLst>
          </p:cNvPr>
          <p:cNvSpPr txBox="1">
            <a:spLocks/>
          </p:cNvSpPr>
          <p:nvPr/>
        </p:nvSpPr>
        <p:spPr>
          <a:xfrm>
            <a:off x="6029630" y="547820"/>
            <a:ext cx="4850037" cy="8879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项目进阶功能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EF64F19-0B55-2ACD-F650-25A407296CEC}"/>
              </a:ext>
            </a:extLst>
          </p:cNvPr>
          <p:cNvSpPr txBox="1">
            <a:spLocks/>
          </p:cNvSpPr>
          <p:nvPr/>
        </p:nvSpPr>
        <p:spPr>
          <a:xfrm>
            <a:off x="6266705" y="1435762"/>
            <a:ext cx="5025466" cy="5057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三种炮塔具有特殊攻击模式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炮塔升级有额外的特殊效果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游戏中途可以重新开始游戏，或者退出并选择关卡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84D4D93-CCCB-BE4F-575E-EC5A2948D2AF}"/>
              </a:ext>
            </a:extLst>
          </p:cNvPr>
          <p:cNvSpPr txBox="1">
            <a:spLocks/>
          </p:cNvSpPr>
          <p:nvPr/>
        </p:nvSpPr>
        <p:spPr>
          <a:xfrm>
            <a:off x="8473553" y="5061488"/>
            <a:ext cx="2253323" cy="9585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项目功能</a:t>
            </a:r>
          </a:p>
        </p:txBody>
      </p:sp>
    </p:spTree>
    <p:extLst>
      <p:ext uri="{BB962C8B-B14F-4D97-AF65-F5344CB8AC3E}">
        <p14:creationId xmlns:p14="http://schemas.microsoft.com/office/powerpoint/2010/main" val="342036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14FE4F8-2E24-47E1-A67F-C5DBF70D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681"/>
            <a:ext cx="12002482" cy="611676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09C110-F763-4FD7-90C5-B2A1D977B141}"/>
              </a:ext>
            </a:extLst>
          </p:cNvPr>
          <p:cNvSpPr txBox="1"/>
          <p:nvPr/>
        </p:nvSpPr>
        <p:spPr>
          <a:xfrm>
            <a:off x="5158153" y="3176954"/>
            <a:ext cx="1809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加入切换效果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BE7470-C009-42E8-9BA8-688609D3E0F2}"/>
              </a:ext>
            </a:extLst>
          </p:cNvPr>
          <p:cNvSpPr txBox="1"/>
          <p:nvPr/>
        </p:nvSpPr>
        <p:spPr>
          <a:xfrm>
            <a:off x="504983" y="587094"/>
            <a:ext cx="244169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华文中宋" panose="02010600040101010101" pitchFamily="2" charset="-122"/>
                <a:ea typeface="华文中宋" panose="02010600040101010101" pitchFamily="2" charset="-122"/>
              </a:rPr>
              <a:t>界面</a:t>
            </a:r>
            <a:r>
              <a:rPr lang="zh-CN" altLang="en-US" sz="4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设计</a:t>
            </a:r>
          </a:p>
        </p:txBody>
      </p:sp>
      <p:sp>
        <p:nvSpPr>
          <p:cNvPr id="2" name="页脚占位符 4">
            <a:extLst>
              <a:ext uri="{FF2B5EF4-FFF2-40B4-BE49-F238E27FC236}">
                <a16:creationId xmlns:a16="http://schemas.microsoft.com/office/drawing/2014/main" id="{B71942D8-ED92-E895-78C5-6761F7E533F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0D872677-3436-FF6F-589C-DDDD3E7B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</p:spTree>
    <p:extLst>
      <p:ext uri="{BB962C8B-B14F-4D97-AF65-F5344CB8AC3E}">
        <p14:creationId xmlns:p14="http://schemas.microsoft.com/office/powerpoint/2010/main" val="416452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0BB8975-A328-B0B0-97E1-1CF351B8E1E8}"/>
              </a:ext>
            </a:extLst>
          </p:cNvPr>
          <p:cNvSpPr/>
          <p:nvPr/>
        </p:nvSpPr>
        <p:spPr>
          <a:xfrm>
            <a:off x="4359349" y="609600"/>
            <a:ext cx="1899683" cy="666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Blocks (Sprite) :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baseBlock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B15582-B442-AEEF-78E3-FD292EE835D4}"/>
              </a:ext>
            </a:extLst>
          </p:cNvPr>
          <p:cNvSpPr/>
          <p:nvPr/>
        </p:nvSpPr>
        <p:spPr>
          <a:xfrm>
            <a:off x="8020493" y="712381"/>
            <a:ext cx="1616149" cy="623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pathBlock</a:t>
            </a:r>
            <a:endParaRPr lang="zh-CN" altLang="en-US" b="1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C3233E8-9D8F-4040-1211-2DA43F73A7D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259032" y="942753"/>
            <a:ext cx="1761461" cy="8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67BA06-8E23-DE05-28DA-02F0E67FD403}"/>
              </a:ext>
            </a:extLst>
          </p:cNvPr>
          <p:cNvSpPr txBox="1"/>
          <p:nvPr/>
        </p:nvSpPr>
        <p:spPr>
          <a:xfrm>
            <a:off x="6816597" y="527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派生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CA5F03D-D106-F93F-15B5-CF792E578F30}"/>
              </a:ext>
            </a:extLst>
          </p:cNvPr>
          <p:cNvSpPr txBox="1"/>
          <p:nvPr/>
        </p:nvSpPr>
        <p:spPr>
          <a:xfrm>
            <a:off x="220045" y="537894"/>
            <a:ext cx="377539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关卡的结构组成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3A8ACB-ADCE-02B7-9286-E7FF22B4E4EC}"/>
              </a:ext>
            </a:extLst>
          </p:cNvPr>
          <p:cNvSpPr/>
          <p:nvPr/>
        </p:nvSpPr>
        <p:spPr>
          <a:xfrm>
            <a:off x="5539563" y="3429000"/>
            <a:ext cx="1616149" cy="666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baseLevel</a:t>
            </a:r>
            <a:endParaRPr lang="en-US" altLang="zh-CN" b="1" dirty="0"/>
          </a:p>
          <a:p>
            <a:pPr algn="ctr"/>
            <a:r>
              <a:rPr lang="en-US" altLang="zh-CN" b="1" dirty="0"/>
              <a:t>(Scene)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5876EE-E9AD-CA0C-2E4B-D3024FBB7E2A}"/>
              </a:ext>
            </a:extLst>
          </p:cNvPr>
          <p:cNvSpPr/>
          <p:nvPr/>
        </p:nvSpPr>
        <p:spPr>
          <a:xfrm>
            <a:off x="7861004" y="1724249"/>
            <a:ext cx="2535326" cy="40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Vector&lt;</a:t>
            </a:r>
            <a:r>
              <a:rPr lang="en-US" altLang="zh-CN" b="1" dirty="0" err="1"/>
              <a:t>pathBlock</a:t>
            </a:r>
            <a:r>
              <a:rPr lang="en-US" altLang="zh-CN" b="1" dirty="0"/>
              <a:t>*&gt;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D4F731-75E1-DD57-4F35-E6E976BCEC99}"/>
              </a:ext>
            </a:extLst>
          </p:cNvPr>
          <p:cNvSpPr/>
          <p:nvPr/>
        </p:nvSpPr>
        <p:spPr>
          <a:xfrm>
            <a:off x="183249" y="2128285"/>
            <a:ext cx="3848986" cy="11447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WaveList</a:t>
            </a:r>
            <a:r>
              <a:rPr lang="en-US" altLang="zh-CN" b="1" dirty="0"/>
              <a:t>:</a:t>
            </a:r>
          </a:p>
          <a:p>
            <a:r>
              <a:rPr lang="en-US" altLang="zh-CN" b="1" dirty="0"/>
              <a:t>        float                 </a:t>
            </a:r>
            <a:r>
              <a:rPr lang="en-US" altLang="zh-CN" b="1" dirty="0" err="1"/>
              <a:t>spawnInterval</a:t>
            </a:r>
            <a:endParaRPr lang="en-US" altLang="zh-CN" b="1" dirty="0"/>
          </a:p>
          <a:p>
            <a:r>
              <a:rPr lang="en-US" altLang="zh-CN" b="1" dirty="0"/>
              <a:t>        Vector&lt;enemy*&gt;  sequence</a:t>
            </a:r>
            <a:endParaRPr lang="zh-CN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CCB65A-A096-120E-2867-292553C04E38}"/>
              </a:ext>
            </a:extLst>
          </p:cNvPr>
          <p:cNvSpPr/>
          <p:nvPr/>
        </p:nvSpPr>
        <p:spPr>
          <a:xfrm>
            <a:off x="801874" y="3710763"/>
            <a:ext cx="2278910" cy="40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Vector&lt;</a:t>
            </a:r>
            <a:r>
              <a:rPr lang="en-US" altLang="zh-CN" b="1" dirty="0" err="1"/>
              <a:t>WaveList</a:t>
            </a:r>
            <a:r>
              <a:rPr lang="en-US" altLang="zh-CN" b="1" dirty="0"/>
              <a:t>&gt;</a:t>
            </a:r>
            <a:endParaRPr lang="zh-CN" altLang="en-US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145654-D945-4CB3-EADD-167EBEAB2B01}"/>
              </a:ext>
            </a:extLst>
          </p:cNvPr>
          <p:cNvSpPr/>
          <p:nvPr/>
        </p:nvSpPr>
        <p:spPr>
          <a:xfrm>
            <a:off x="2450841" y="5029202"/>
            <a:ext cx="2458779" cy="1687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parameters:</a:t>
            </a:r>
          </a:p>
          <a:p>
            <a:r>
              <a:rPr lang="en-US" altLang="zh-CN" b="1" dirty="0"/>
              <a:t>        int </a:t>
            </a:r>
            <a:r>
              <a:rPr lang="en-US" altLang="zh-CN" b="1" dirty="0" err="1"/>
              <a:t>healthPoint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int money;</a:t>
            </a:r>
          </a:p>
          <a:p>
            <a:r>
              <a:rPr lang="en-US" altLang="zh-CN" b="1" dirty="0"/>
              <a:t>        int </a:t>
            </a:r>
            <a:r>
              <a:rPr lang="en-US" altLang="zh-CN" b="1" dirty="0" err="1"/>
              <a:t>currentWave</a:t>
            </a:r>
            <a:r>
              <a:rPr lang="en-US" altLang="zh-CN" b="1" dirty="0"/>
              <a:t>;</a:t>
            </a:r>
          </a:p>
          <a:p>
            <a:r>
              <a:rPr lang="en-US" altLang="zh-CN" b="1" dirty="0"/>
              <a:t>        int </a:t>
            </a:r>
            <a:r>
              <a:rPr lang="en-US" altLang="zh-CN" b="1" dirty="0" err="1"/>
              <a:t>maxWave</a:t>
            </a:r>
            <a:r>
              <a:rPr lang="en-US" altLang="zh-CN" b="1" dirty="0"/>
              <a:t>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9FA288-9306-00E0-482E-3DDCF48D7F1D}"/>
              </a:ext>
            </a:extLst>
          </p:cNvPr>
          <p:cNvSpPr/>
          <p:nvPr/>
        </p:nvSpPr>
        <p:spPr>
          <a:xfrm>
            <a:off x="8997399" y="3032051"/>
            <a:ext cx="2388781" cy="1460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timers: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uiUpdate</a:t>
            </a:r>
            <a:r>
              <a:rPr lang="en-US" altLang="zh-CN" b="1" dirty="0"/>
              <a:t>();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winCheck</a:t>
            </a:r>
            <a:r>
              <a:rPr lang="en-US" altLang="zh-CN" b="1" dirty="0"/>
              <a:t>();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8ACEC2-CC1D-194F-76F1-C808C35BB9A3}"/>
              </a:ext>
            </a:extLst>
          </p:cNvPr>
          <p:cNvSpPr/>
          <p:nvPr/>
        </p:nvSpPr>
        <p:spPr>
          <a:xfrm>
            <a:off x="6476999" y="5256770"/>
            <a:ext cx="2388781" cy="1460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UIs: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healthPoint</a:t>
            </a:r>
            <a:endParaRPr lang="en-US" altLang="zh-CN" b="1" dirty="0"/>
          </a:p>
          <a:p>
            <a:r>
              <a:rPr lang="en-US" altLang="zh-CN" b="1" dirty="0"/>
              <a:t>        money</a:t>
            </a:r>
          </a:p>
          <a:p>
            <a:r>
              <a:rPr lang="en-US" altLang="zh-CN" b="1" dirty="0"/>
              <a:t>        waves</a:t>
            </a:r>
          </a:p>
          <a:p>
            <a:r>
              <a:rPr lang="en-US" altLang="zh-CN" b="1" dirty="0"/>
              <a:t>        </a:t>
            </a:r>
            <a:r>
              <a:rPr lang="en-US" altLang="zh-CN" b="1" dirty="0" err="1"/>
              <a:t>pauseButton</a:t>
            </a:r>
            <a:endParaRPr lang="en-US" altLang="zh-CN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AB65C43-8E38-0DB1-991F-575A5DE712C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828568" y="1336157"/>
            <a:ext cx="300099" cy="388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5DCD245-A1A4-524D-3873-1D9D4553CF97}"/>
              </a:ext>
            </a:extLst>
          </p:cNvPr>
          <p:cNvSpPr txBox="1"/>
          <p:nvPr/>
        </p:nvSpPr>
        <p:spPr>
          <a:xfrm>
            <a:off x="9162204" y="13361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组成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32475B-E7D2-8CF1-A49C-C526701C5501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1941329" y="3273056"/>
            <a:ext cx="166413" cy="43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DDC9D66-A3D9-D7CD-CB54-D7A600DCE451}"/>
              </a:ext>
            </a:extLst>
          </p:cNvPr>
          <p:cNvSpPr txBox="1"/>
          <p:nvPr/>
        </p:nvSpPr>
        <p:spPr>
          <a:xfrm>
            <a:off x="1127534" y="334143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组成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547FC54-FBC1-86C6-FE8B-D6C303AD2BB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309191" y="1275905"/>
            <a:ext cx="1038447" cy="215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A575E9A5-0AC9-B419-3DFA-FA2763313F65}"/>
              </a:ext>
            </a:extLst>
          </p:cNvPr>
          <p:cNvSpPr txBox="1"/>
          <p:nvPr/>
        </p:nvSpPr>
        <p:spPr>
          <a:xfrm>
            <a:off x="5744480" y="2020699"/>
            <a:ext cx="903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14 X 7</a:t>
            </a:r>
            <a:endParaRPr lang="zh-CN" altLang="en-US" b="1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BD33AE-EECC-461C-C21B-8D54EA9C0AA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982047" y="2128285"/>
            <a:ext cx="2146620" cy="1300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C9CC870-61F0-AED4-1FF5-3E9A7D905E79}"/>
              </a:ext>
            </a:extLst>
          </p:cNvPr>
          <p:cNvSpPr txBox="1"/>
          <p:nvPr/>
        </p:nvSpPr>
        <p:spPr>
          <a:xfrm>
            <a:off x="7233684" y="23622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怪物路径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0025DB2-6372-94BE-5357-17953A2590D9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3080784" y="3762153"/>
            <a:ext cx="2458779" cy="150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44F90BB-4B4D-4B71-37F4-80A13D493E2D}"/>
              </a:ext>
            </a:extLst>
          </p:cNvPr>
          <p:cNvSpPr txBox="1"/>
          <p:nvPr/>
        </p:nvSpPr>
        <p:spPr>
          <a:xfrm>
            <a:off x="3708991" y="340877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波次信息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4743130-FA3C-5091-FF6B-15CC013B32F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680231" y="4095306"/>
            <a:ext cx="1892760" cy="93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D30267B-A499-3B0B-A317-802FFB2E22F7}"/>
              </a:ext>
            </a:extLst>
          </p:cNvPr>
          <p:cNvSpPr txBox="1"/>
          <p:nvPr/>
        </p:nvSpPr>
        <p:spPr>
          <a:xfrm>
            <a:off x="7630873" y="34066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实时更新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FA6C09B-DCD0-250D-ABB6-D8CFF99ED2B5}"/>
              </a:ext>
            </a:extLst>
          </p:cNvPr>
          <p:cNvSpPr txBox="1"/>
          <p:nvPr/>
        </p:nvSpPr>
        <p:spPr>
          <a:xfrm>
            <a:off x="3485085" y="431342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基本参数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6DF41F6-A401-A94D-F910-C5C14F0E5B70}"/>
              </a:ext>
            </a:extLst>
          </p:cNvPr>
          <p:cNvCxnSpPr>
            <a:stCxn id="16" idx="0"/>
            <a:endCxn id="10" idx="2"/>
          </p:cNvCxnSpPr>
          <p:nvPr/>
        </p:nvCxnSpPr>
        <p:spPr>
          <a:xfrm flipH="1" flipV="1">
            <a:off x="6347638" y="4095306"/>
            <a:ext cx="1323752" cy="116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FD5464D-6F32-244C-FCFA-B5102B4D4316}"/>
              </a:ext>
            </a:extLst>
          </p:cNvPr>
          <p:cNvCxnSpPr>
            <a:stCxn id="15" idx="1"/>
            <a:endCxn id="10" idx="3"/>
          </p:cNvCxnSpPr>
          <p:nvPr/>
        </p:nvCxnSpPr>
        <p:spPr>
          <a:xfrm flipH="1">
            <a:off x="7155712" y="3762153"/>
            <a:ext cx="1841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B812B74-E58E-E007-AF47-236930D00D4A}"/>
              </a:ext>
            </a:extLst>
          </p:cNvPr>
          <p:cNvSpPr txBox="1"/>
          <p:nvPr/>
        </p:nvSpPr>
        <p:spPr>
          <a:xfrm>
            <a:off x="7104930" y="4558198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ui</a:t>
            </a:r>
            <a:r>
              <a:rPr lang="zh-CN" altLang="en-US" b="1" dirty="0"/>
              <a:t>界面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834F497F-9F2C-43AF-A4B1-2D0FE6F4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</p:spTree>
    <p:extLst>
      <p:ext uri="{BB962C8B-B14F-4D97-AF65-F5344CB8AC3E}">
        <p14:creationId xmlns:p14="http://schemas.microsoft.com/office/powerpoint/2010/main" val="187765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E8AAA-00E0-58CA-8CCC-CA6F65CC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29" y="457803"/>
            <a:ext cx="5336371" cy="85407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具体关卡需要重写的东西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6CC13-FF71-E95C-833D-9170E3922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29" y="1562242"/>
            <a:ext cx="105156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初始金币数量</a:t>
            </a:r>
            <a:r>
              <a:rPr lang="zh-CN" altLang="en-US" sz="3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endParaRPr lang="en-US" altLang="zh-CN" sz="3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zh-CN" altLang="en-US" sz="2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直接对</a:t>
            </a:r>
            <a:r>
              <a:rPr lang="en-US" altLang="zh-CN" sz="2600" b="1" dirty="0">
                <a:solidFill>
                  <a:schemeClr val="bg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money</a:t>
            </a:r>
            <a:r>
              <a:rPr lang="zh-CN" altLang="en-US" sz="26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进行赋值</a:t>
            </a:r>
            <a:endParaRPr lang="en-US" altLang="zh-CN" sz="26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怪物出生点以及路径</a:t>
            </a:r>
            <a:r>
              <a:rPr lang="zh-CN" altLang="en-US" sz="3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endParaRPr lang="en-US" altLang="zh-CN" sz="3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zh-CN" alt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使用已经写好的</a:t>
            </a:r>
            <a:r>
              <a:rPr lang="en-US" altLang="zh-CN" b="1" dirty="0" err="1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addPath</a:t>
            </a:r>
            <a:r>
              <a:rPr lang="en-US" altLang="zh-CN" b="1" dirty="0">
                <a:solidFill>
                  <a:schemeClr val="accent4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(int x, int y)</a:t>
            </a:r>
            <a:r>
              <a:rPr lang="zh-CN" alt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函数，</a:t>
            </a: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(x, 	y)</a:t>
            </a:r>
            <a:r>
              <a:rPr lang="zh-CN" alt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位置添加一个路径</a:t>
            </a:r>
            <a:endParaRPr lang="en-US" altLang="zh-CN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怪物波次信息</a:t>
            </a:r>
            <a:r>
              <a:rPr lang="zh-CN" altLang="en-US" sz="32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：</a:t>
            </a:r>
            <a:endParaRPr lang="en-US" altLang="zh-CN" sz="32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zh-CN" alt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创建所有要生成的怪物，存储在一个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Vector&lt;</a:t>
            </a:r>
            <a:r>
              <a:rPr lang="en-US" altLang="zh-CN" b="1" dirty="0" err="1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WaveList</a:t>
            </a:r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zh-CN" altLang="en-US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里面</a:t>
            </a:r>
            <a:endParaRPr lang="en-US" altLang="zh-CN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zh-CN" altLang="en-US" dirty="0"/>
          </a:p>
        </p:txBody>
      </p:sp>
      <p:pic>
        <p:nvPicPr>
          <p:cNvPr id="5" name="图片 4" descr="手机屏幕的截图&#10;&#10;描述已自动生成">
            <a:extLst>
              <a:ext uri="{FF2B5EF4-FFF2-40B4-BE49-F238E27FC236}">
                <a16:creationId xmlns:a16="http://schemas.microsoft.com/office/drawing/2014/main" id="{9EE63BE8-44F8-FBF3-6EA1-55939E42D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534" y="1311878"/>
            <a:ext cx="1260514" cy="4692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页脚占位符 4">
            <a:extLst>
              <a:ext uri="{FF2B5EF4-FFF2-40B4-BE49-F238E27FC236}">
                <a16:creationId xmlns:a16="http://schemas.microsoft.com/office/drawing/2014/main" id="{A298B8CD-0FBB-669F-EB85-05A45A7CEA2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E40E75B1-4D35-4A6A-20E5-1181DC73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378F5A-DF7D-5040-4DB2-E11289FD4F5B}"/>
              </a:ext>
            </a:extLst>
          </p:cNvPr>
          <p:cNvSpPr txBox="1"/>
          <p:nvPr/>
        </p:nvSpPr>
        <p:spPr>
          <a:xfrm>
            <a:off x="8610600" y="61716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只要重写</a:t>
            </a:r>
            <a:r>
              <a:rPr lang="en-US" altLang="zh-CN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76</a:t>
            </a:r>
            <a:r>
              <a:rPr lang="zh-CN" altLang="en-US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39858F9-BA19-45A7-88D6-F09A90793D49}"/>
              </a:ext>
            </a:extLst>
          </p:cNvPr>
          <p:cNvCxnSpPr>
            <a:cxnSpLocks/>
          </p:cNvCxnSpPr>
          <p:nvPr/>
        </p:nvCxnSpPr>
        <p:spPr>
          <a:xfrm flipV="1">
            <a:off x="10252701" y="5762401"/>
            <a:ext cx="938760" cy="4636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6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E27C4-C8E1-9B44-AAF1-5836BF7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87" y="638329"/>
            <a:ext cx="2253323" cy="95856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出怪逻辑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3D44A3-DFF9-25DC-EB2B-21ADBC9EB443}"/>
              </a:ext>
            </a:extLst>
          </p:cNvPr>
          <p:cNvSpPr/>
          <p:nvPr/>
        </p:nvSpPr>
        <p:spPr>
          <a:xfrm>
            <a:off x="3022307" y="777011"/>
            <a:ext cx="3472414" cy="40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Vector&lt;</a:t>
            </a:r>
            <a:r>
              <a:rPr lang="en-US" altLang="zh-CN" b="1" dirty="0" err="1"/>
              <a:t>WaveList</a:t>
            </a:r>
            <a:r>
              <a:rPr lang="en-US" altLang="zh-CN" b="1" dirty="0"/>
              <a:t>&gt;  wave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04F5B7-E6B9-6CD3-A60C-4FF86E1524C2}"/>
              </a:ext>
            </a:extLst>
          </p:cNvPr>
          <p:cNvSpPr/>
          <p:nvPr/>
        </p:nvSpPr>
        <p:spPr>
          <a:xfrm>
            <a:off x="3022306" y="1383085"/>
            <a:ext cx="3472413" cy="40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/>
              <a:t>Vector&lt;enemy*&gt; sequence</a:t>
            </a:r>
            <a:endParaRPr lang="zh-CN" altLang="en-US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AAD5414-E7F7-868B-9830-9FD4B68A7FD9}"/>
              </a:ext>
            </a:extLst>
          </p:cNvPr>
          <p:cNvCxnSpPr>
            <a:cxnSpLocks/>
          </p:cNvCxnSpPr>
          <p:nvPr/>
        </p:nvCxnSpPr>
        <p:spPr>
          <a:xfrm>
            <a:off x="6494719" y="979029"/>
            <a:ext cx="155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968671-D345-0FE1-E070-F88D51E76A77}"/>
              </a:ext>
            </a:extLst>
          </p:cNvPr>
          <p:cNvCxnSpPr>
            <a:cxnSpLocks/>
          </p:cNvCxnSpPr>
          <p:nvPr/>
        </p:nvCxnSpPr>
        <p:spPr>
          <a:xfrm>
            <a:off x="6494719" y="1585103"/>
            <a:ext cx="1559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A41ADCA-55AB-4846-B2BF-C8BE7D092A6C}"/>
              </a:ext>
            </a:extLst>
          </p:cNvPr>
          <p:cNvSpPr txBox="1"/>
          <p:nvPr/>
        </p:nvSpPr>
        <p:spPr>
          <a:xfrm>
            <a:off x="8153400" y="777011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waveIter</a:t>
            </a:r>
            <a:r>
              <a:rPr lang="zh-CN" altLang="en-US" b="1" dirty="0"/>
              <a:t>指向当前出怪的波次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876E87F-BF41-FF7E-54F3-8E20D6AA0E7B}"/>
              </a:ext>
            </a:extLst>
          </p:cNvPr>
          <p:cNvSpPr txBox="1"/>
          <p:nvPr/>
        </p:nvSpPr>
        <p:spPr>
          <a:xfrm>
            <a:off x="8153399" y="138308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currentIter</a:t>
            </a:r>
            <a:r>
              <a:rPr lang="zh-CN" altLang="en-US" b="1" dirty="0"/>
              <a:t>指向即将出现的怪物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D3F763-0DD0-7E25-9EFA-5AB882619B03}"/>
              </a:ext>
            </a:extLst>
          </p:cNvPr>
          <p:cNvSpPr/>
          <p:nvPr/>
        </p:nvSpPr>
        <p:spPr>
          <a:xfrm>
            <a:off x="1186806" y="2561929"/>
            <a:ext cx="2118532" cy="404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waveIter</a:t>
            </a:r>
            <a:r>
              <a:rPr lang="en-US" altLang="zh-CN" b="1" dirty="0"/>
              <a:t> = begin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AA9B29-22C8-785F-DC31-0D4D63285309}"/>
              </a:ext>
            </a:extLst>
          </p:cNvPr>
          <p:cNvSpPr/>
          <p:nvPr/>
        </p:nvSpPr>
        <p:spPr>
          <a:xfrm>
            <a:off x="1014026" y="3888603"/>
            <a:ext cx="3016101" cy="648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currentIter</a:t>
            </a:r>
            <a:r>
              <a:rPr lang="en-US" altLang="zh-CN" b="1" dirty="0"/>
              <a:t> = </a:t>
            </a:r>
            <a:r>
              <a:rPr lang="en-US" altLang="zh-CN" b="1" dirty="0" err="1"/>
              <a:t>waveIter</a:t>
            </a:r>
            <a:r>
              <a:rPr lang="en-US" altLang="zh-CN" b="1" dirty="0"/>
              <a:t>-&gt;</a:t>
            </a:r>
          </a:p>
          <a:p>
            <a:r>
              <a:rPr lang="en-US" altLang="zh-CN" b="1" dirty="0"/>
              <a:t>seq-&gt;begin</a:t>
            </a:r>
            <a:endParaRPr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FC9B5C-A727-5DC8-15DA-502AE1E8EAB2}"/>
              </a:ext>
            </a:extLst>
          </p:cNvPr>
          <p:cNvSpPr/>
          <p:nvPr/>
        </p:nvSpPr>
        <p:spPr>
          <a:xfrm>
            <a:off x="4315431" y="3885626"/>
            <a:ext cx="723014" cy="58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定时出怪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F13FE0-7DEC-BE0B-8D7D-3D7BB1DB6A7B}"/>
              </a:ext>
            </a:extLst>
          </p:cNvPr>
          <p:cNvSpPr/>
          <p:nvPr/>
        </p:nvSpPr>
        <p:spPr>
          <a:xfrm>
            <a:off x="5332612" y="3885626"/>
            <a:ext cx="1697668" cy="51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/>
              <a:t>currentIter</a:t>
            </a:r>
            <a:r>
              <a:rPr lang="en-US" altLang="zh-CN" b="1" dirty="0"/>
              <a:t>++</a:t>
            </a:r>
            <a:endParaRPr lang="zh-CN" altLang="en-US" b="1" dirty="0"/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7AA74D65-C914-5228-BFB9-97A1ECE9D7CF}"/>
              </a:ext>
            </a:extLst>
          </p:cNvPr>
          <p:cNvSpPr/>
          <p:nvPr/>
        </p:nvSpPr>
        <p:spPr>
          <a:xfrm>
            <a:off x="8267195" y="3877454"/>
            <a:ext cx="2814084" cy="10136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怪出完没？</a:t>
            </a: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742809C6-2562-0A29-7310-56C5AE085F6C}"/>
              </a:ext>
            </a:extLst>
          </p:cNvPr>
          <p:cNvSpPr/>
          <p:nvPr/>
        </p:nvSpPr>
        <p:spPr>
          <a:xfrm>
            <a:off x="7584943" y="2590032"/>
            <a:ext cx="2612065" cy="75186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这波怪死完没？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91D5C09-F659-7395-3B3A-3E52D7B7F965}"/>
              </a:ext>
            </a:extLst>
          </p:cNvPr>
          <p:cNvSpPr/>
          <p:nvPr/>
        </p:nvSpPr>
        <p:spPr>
          <a:xfrm>
            <a:off x="5332612" y="2709012"/>
            <a:ext cx="1538179" cy="5139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波次</a:t>
            </a:r>
            <a:r>
              <a:rPr lang="en-US" altLang="zh-CN" b="1" dirty="0"/>
              <a:t>++</a:t>
            </a:r>
            <a:endParaRPr lang="zh-CN" altLang="en-US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C29EE27-B25C-C725-D6F4-59D9A9EBD87B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4030127" y="4176304"/>
            <a:ext cx="285304" cy="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B09489F-80FD-F7E6-CA3F-02F7F874CCD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038445" y="4142579"/>
            <a:ext cx="294167" cy="33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8E258DB-A332-D2A2-11FE-CCDB11ADE49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030280" y="4142579"/>
            <a:ext cx="1236915" cy="24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6C01FE-E1F7-1E32-F9CC-AF910B66B386}"/>
              </a:ext>
            </a:extLst>
          </p:cNvPr>
          <p:cNvCxnSpPr>
            <a:stCxn id="17" idx="0"/>
            <a:endCxn id="19" idx="2"/>
          </p:cNvCxnSpPr>
          <p:nvPr/>
        </p:nvCxnSpPr>
        <p:spPr>
          <a:xfrm flipH="1" flipV="1">
            <a:off x="8890976" y="3341898"/>
            <a:ext cx="783261" cy="535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5814BD26-17FF-83DB-E1F4-85F592CBE57C}"/>
              </a:ext>
            </a:extLst>
          </p:cNvPr>
          <p:cNvSpPr/>
          <p:nvPr/>
        </p:nvSpPr>
        <p:spPr>
          <a:xfrm>
            <a:off x="4712380" y="2921716"/>
            <a:ext cx="5031733" cy="3090530"/>
          </a:xfrm>
          <a:prstGeom prst="arc">
            <a:avLst>
              <a:gd name="adj1" fmla="val 562750"/>
              <a:gd name="adj2" fmla="val 106842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00AFB61-0997-131E-65DC-A37E83671FA6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4716156" y="4551616"/>
            <a:ext cx="52932" cy="31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07D85CC0-5BD5-3ED5-B058-1A5A8947E0B7}"/>
              </a:ext>
            </a:extLst>
          </p:cNvPr>
          <p:cNvSpPr/>
          <p:nvPr/>
        </p:nvSpPr>
        <p:spPr>
          <a:xfrm>
            <a:off x="8802372" y="2351355"/>
            <a:ext cx="1866011" cy="642382"/>
          </a:xfrm>
          <a:prstGeom prst="arc">
            <a:avLst>
              <a:gd name="adj1" fmla="val 11444964"/>
              <a:gd name="adj2" fmla="val 183246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35DBD6-3CA0-4000-8FA0-5655359590B6}"/>
              </a:ext>
            </a:extLst>
          </p:cNvPr>
          <p:cNvCxnSpPr>
            <a:stCxn id="33" idx="0"/>
            <a:endCxn id="19" idx="0"/>
          </p:cNvCxnSpPr>
          <p:nvPr/>
        </p:nvCxnSpPr>
        <p:spPr>
          <a:xfrm flipH="1">
            <a:off x="8890976" y="2517441"/>
            <a:ext cx="27394" cy="72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C97B427-5E61-CE4B-52F2-4A03BBB29884}"/>
              </a:ext>
            </a:extLst>
          </p:cNvPr>
          <p:cNvCxnSpPr>
            <a:stCxn id="19" idx="1"/>
            <a:endCxn id="20" idx="3"/>
          </p:cNvCxnSpPr>
          <p:nvPr/>
        </p:nvCxnSpPr>
        <p:spPr>
          <a:xfrm flipH="1">
            <a:off x="6870791" y="2965965"/>
            <a:ext cx="714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8E3E96F5-E970-2BB9-BF0A-077D17816647}"/>
              </a:ext>
            </a:extLst>
          </p:cNvPr>
          <p:cNvSpPr txBox="1"/>
          <p:nvPr/>
        </p:nvSpPr>
        <p:spPr>
          <a:xfrm>
            <a:off x="6871620" y="571165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C00A2DB-F485-CA4F-108C-3E2F7E5DD5BD}"/>
              </a:ext>
            </a:extLst>
          </p:cNvPr>
          <p:cNvSpPr txBox="1"/>
          <p:nvPr/>
        </p:nvSpPr>
        <p:spPr>
          <a:xfrm>
            <a:off x="9654448" y="341414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FC9D3A-6A3C-735F-45A1-5D96EA1492AD}"/>
              </a:ext>
            </a:extLst>
          </p:cNvPr>
          <p:cNvSpPr txBox="1"/>
          <p:nvPr/>
        </p:nvSpPr>
        <p:spPr>
          <a:xfrm>
            <a:off x="7198954" y="259003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y</a:t>
            </a:r>
            <a:endParaRPr lang="zh-CN" altLang="en-US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ED33922-1032-B2A9-EAB3-0EE4CABB92D9}"/>
              </a:ext>
            </a:extLst>
          </p:cNvPr>
          <p:cNvSpPr txBox="1"/>
          <p:nvPr/>
        </p:nvSpPr>
        <p:spPr>
          <a:xfrm>
            <a:off x="10197008" y="2058990"/>
            <a:ext cx="265816" cy="36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</a:t>
            </a:r>
            <a:endParaRPr lang="zh-CN" altLang="en-US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A994E3A3-8ECE-E7E5-1AE9-57CA51C1726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246072" y="2965965"/>
            <a:ext cx="276005" cy="92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DB6B6FC-2A0F-6BE6-1DB5-628559014E5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 b="1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 b="1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7BC8143C-D626-8666-9A3D-1A66D228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</p:spTree>
    <p:extLst>
      <p:ext uri="{BB962C8B-B14F-4D97-AF65-F5344CB8AC3E}">
        <p14:creationId xmlns:p14="http://schemas.microsoft.com/office/powerpoint/2010/main" val="260274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9" y="526182"/>
            <a:ext cx="2326745" cy="1022351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怪物设计</a:t>
            </a:r>
          </a:p>
        </p:txBody>
      </p:sp>
      <p:sp>
        <p:nvSpPr>
          <p:cNvPr id="18" name="日期占位符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</a:rPr>
              <a:t>2024/1/3</a:t>
            </a:r>
            <a:endParaRPr lang="en-US" altLang="zh-CN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0" name="灯片编号占位符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altLang="zh-CN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1D84F44-5F4B-133D-7659-CE4690395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56" y="4226345"/>
            <a:ext cx="7620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B6C8FF6-0325-11DF-26F3-60742170B205}"/>
              </a:ext>
            </a:extLst>
          </p:cNvPr>
          <p:cNvSpPr txBox="1"/>
          <p:nvPr/>
        </p:nvSpPr>
        <p:spPr>
          <a:xfrm>
            <a:off x="2143256" y="3256434"/>
            <a:ext cx="1074474" cy="400110"/>
          </a:xfrm>
          <a:custGeom>
            <a:avLst/>
            <a:gdLst>
              <a:gd name="connsiteX0" fmla="*/ 0 w 1074474"/>
              <a:gd name="connsiteY0" fmla="*/ 0 h 400110"/>
              <a:gd name="connsiteX1" fmla="*/ 526492 w 1074474"/>
              <a:gd name="connsiteY1" fmla="*/ 0 h 400110"/>
              <a:gd name="connsiteX2" fmla="*/ 1074474 w 1074474"/>
              <a:gd name="connsiteY2" fmla="*/ 0 h 400110"/>
              <a:gd name="connsiteX3" fmla="*/ 1074474 w 1074474"/>
              <a:gd name="connsiteY3" fmla="*/ 400110 h 400110"/>
              <a:gd name="connsiteX4" fmla="*/ 547982 w 1074474"/>
              <a:gd name="connsiteY4" fmla="*/ 400110 h 400110"/>
              <a:gd name="connsiteX5" fmla="*/ 0 w 1074474"/>
              <a:gd name="connsiteY5" fmla="*/ 400110 h 400110"/>
              <a:gd name="connsiteX6" fmla="*/ 0 w 1074474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4474" h="400110" fill="none" extrusionOk="0">
                <a:moveTo>
                  <a:pt x="0" y="0"/>
                </a:moveTo>
                <a:cubicBezTo>
                  <a:pt x="116755" y="-7877"/>
                  <a:pt x="268934" y="25966"/>
                  <a:pt x="526492" y="0"/>
                </a:cubicBezTo>
                <a:cubicBezTo>
                  <a:pt x="784050" y="-25966"/>
                  <a:pt x="890344" y="22056"/>
                  <a:pt x="1074474" y="0"/>
                </a:cubicBezTo>
                <a:cubicBezTo>
                  <a:pt x="1070028" y="80046"/>
                  <a:pt x="1063560" y="254651"/>
                  <a:pt x="1074474" y="400110"/>
                </a:cubicBezTo>
                <a:cubicBezTo>
                  <a:pt x="878126" y="395617"/>
                  <a:pt x="776709" y="396153"/>
                  <a:pt x="547982" y="400110"/>
                </a:cubicBezTo>
                <a:cubicBezTo>
                  <a:pt x="319255" y="404067"/>
                  <a:pt x="166738" y="384974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074474" h="400110" stroke="0" extrusionOk="0">
                <a:moveTo>
                  <a:pt x="0" y="0"/>
                </a:moveTo>
                <a:cubicBezTo>
                  <a:pt x="246428" y="21463"/>
                  <a:pt x="302754" y="13179"/>
                  <a:pt x="515748" y="0"/>
                </a:cubicBezTo>
                <a:cubicBezTo>
                  <a:pt x="728742" y="-13179"/>
                  <a:pt x="934457" y="15526"/>
                  <a:pt x="1074474" y="0"/>
                </a:cubicBezTo>
                <a:cubicBezTo>
                  <a:pt x="1090777" y="130854"/>
                  <a:pt x="1077595" y="297713"/>
                  <a:pt x="1074474" y="400110"/>
                </a:cubicBezTo>
                <a:cubicBezTo>
                  <a:pt x="934297" y="422717"/>
                  <a:pt x="779739" y="411509"/>
                  <a:pt x="569471" y="400110"/>
                </a:cubicBezTo>
                <a:cubicBezTo>
                  <a:pt x="359203" y="388711"/>
                  <a:pt x="193246" y="398841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2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怪物类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BDFA53-5FAC-E3F7-F254-5261D21F168A}"/>
              </a:ext>
            </a:extLst>
          </p:cNvPr>
          <p:cNvSpPr txBox="1"/>
          <p:nvPr/>
        </p:nvSpPr>
        <p:spPr>
          <a:xfrm>
            <a:off x="2070893" y="215944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Sprite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17478DB-2A44-9B0B-6447-2535D78B9859}"/>
              </a:ext>
            </a:extLst>
          </p:cNvPr>
          <p:cNvCxnSpPr>
            <a:stCxn id="21" idx="2"/>
            <a:endCxn id="17" idx="0"/>
          </p:cNvCxnSpPr>
          <p:nvPr/>
        </p:nvCxnSpPr>
        <p:spPr>
          <a:xfrm>
            <a:off x="2680493" y="2559550"/>
            <a:ext cx="0" cy="6968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BE45570-5EA3-2C35-7D85-A8CB702BD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137" y="4125732"/>
            <a:ext cx="562242" cy="8761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44121C8-5094-6744-E57D-C94EA8BFD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998" y="4239892"/>
            <a:ext cx="762000" cy="76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DE2453-1830-2776-C88B-9667C05043C2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 flipH="1">
            <a:off x="1762256" y="3656544"/>
            <a:ext cx="918237" cy="569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5E43D7F-E973-A2A2-C50E-5D7D85C72047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2680493" y="3656544"/>
            <a:ext cx="79505" cy="5833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643313C-0C0E-7E99-84E2-932B8C85CBBD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>
            <a:off x="2680493" y="3656544"/>
            <a:ext cx="1143765" cy="469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902C67E-8F2C-0E97-E490-EEC3D2F7D4D9}"/>
              </a:ext>
            </a:extLst>
          </p:cNvPr>
          <p:cNvSpPr txBox="1"/>
          <p:nvPr/>
        </p:nvSpPr>
        <p:spPr>
          <a:xfrm>
            <a:off x="1381256" y="5112361"/>
            <a:ext cx="762000" cy="400110"/>
          </a:xfrm>
          <a:custGeom>
            <a:avLst/>
            <a:gdLst>
              <a:gd name="connsiteX0" fmla="*/ 0 w 762000"/>
              <a:gd name="connsiteY0" fmla="*/ 0 h 400110"/>
              <a:gd name="connsiteX1" fmla="*/ 373380 w 762000"/>
              <a:gd name="connsiteY1" fmla="*/ 0 h 400110"/>
              <a:gd name="connsiteX2" fmla="*/ 762000 w 762000"/>
              <a:gd name="connsiteY2" fmla="*/ 0 h 400110"/>
              <a:gd name="connsiteX3" fmla="*/ 762000 w 762000"/>
              <a:gd name="connsiteY3" fmla="*/ 400110 h 400110"/>
              <a:gd name="connsiteX4" fmla="*/ 388620 w 762000"/>
              <a:gd name="connsiteY4" fmla="*/ 400110 h 400110"/>
              <a:gd name="connsiteX5" fmla="*/ 0 w 762000"/>
              <a:gd name="connsiteY5" fmla="*/ 400110 h 400110"/>
              <a:gd name="connsiteX6" fmla="*/ 0 w 7620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400110" fill="none" extrusionOk="0">
                <a:moveTo>
                  <a:pt x="0" y="0"/>
                </a:moveTo>
                <a:cubicBezTo>
                  <a:pt x="143902" y="4078"/>
                  <a:pt x="194957" y="11767"/>
                  <a:pt x="373380" y="0"/>
                </a:cubicBezTo>
                <a:cubicBezTo>
                  <a:pt x="551803" y="-11767"/>
                  <a:pt x="679781" y="18638"/>
                  <a:pt x="762000" y="0"/>
                </a:cubicBezTo>
                <a:cubicBezTo>
                  <a:pt x="757554" y="80046"/>
                  <a:pt x="751086" y="254651"/>
                  <a:pt x="762000" y="400110"/>
                </a:cubicBezTo>
                <a:cubicBezTo>
                  <a:pt x="667803" y="410142"/>
                  <a:pt x="523105" y="406127"/>
                  <a:pt x="388620" y="400110"/>
                </a:cubicBezTo>
                <a:cubicBezTo>
                  <a:pt x="254135" y="394093"/>
                  <a:pt x="183559" y="419257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762000" h="400110" stroke="0" extrusionOk="0">
                <a:moveTo>
                  <a:pt x="0" y="0"/>
                </a:moveTo>
                <a:cubicBezTo>
                  <a:pt x="136708" y="5016"/>
                  <a:pt x="268384" y="4661"/>
                  <a:pt x="365760" y="0"/>
                </a:cubicBezTo>
                <a:cubicBezTo>
                  <a:pt x="463136" y="-4661"/>
                  <a:pt x="677135" y="-6863"/>
                  <a:pt x="762000" y="0"/>
                </a:cubicBezTo>
                <a:cubicBezTo>
                  <a:pt x="778303" y="130854"/>
                  <a:pt x="765121" y="297713"/>
                  <a:pt x="762000" y="400110"/>
                </a:cubicBezTo>
                <a:cubicBezTo>
                  <a:pt x="671079" y="392388"/>
                  <a:pt x="520172" y="393953"/>
                  <a:pt x="403860" y="400110"/>
                </a:cubicBezTo>
                <a:cubicBezTo>
                  <a:pt x="287548" y="406267"/>
                  <a:pt x="182381" y="407549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密客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D647412-0F73-1C52-B810-EE91BAEBEB72}"/>
              </a:ext>
            </a:extLst>
          </p:cNvPr>
          <p:cNvSpPr txBox="1"/>
          <p:nvPr/>
        </p:nvSpPr>
        <p:spPr>
          <a:xfrm>
            <a:off x="2247833" y="5136576"/>
            <a:ext cx="1157024" cy="369332"/>
          </a:xfrm>
          <a:custGeom>
            <a:avLst/>
            <a:gdLst>
              <a:gd name="connsiteX0" fmla="*/ 0 w 1157024"/>
              <a:gd name="connsiteY0" fmla="*/ 0 h 369332"/>
              <a:gd name="connsiteX1" fmla="*/ 566942 w 1157024"/>
              <a:gd name="connsiteY1" fmla="*/ 0 h 369332"/>
              <a:gd name="connsiteX2" fmla="*/ 1157024 w 1157024"/>
              <a:gd name="connsiteY2" fmla="*/ 0 h 369332"/>
              <a:gd name="connsiteX3" fmla="*/ 1157024 w 1157024"/>
              <a:gd name="connsiteY3" fmla="*/ 369332 h 369332"/>
              <a:gd name="connsiteX4" fmla="*/ 590082 w 1157024"/>
              <a:gd name="connsiteY4" fmla="*/ 369332 h 369332"/>
              <a:gd name="connsiteX5" fmla="*/ 0 w 1157024"/>
              <a:gd name="connsiteY5" fmla="*/ 369332 h 369332"/>
              <a:gd name="connsiteX6" fmla="*/ 0 w 1157024"/>
              <a:gd name="connsiteY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7024" h="369332" fill="none" extrusionOk="0">
                <a:moveTo>
                  <a:pt x="0" y="0"/>
                </a:moveTo>
                <a:cubicBezTo>
                  <a:pt x="270395" y="-12686"/>
                  <a:pt x="322813" y="24757"/>
                  <a:pt x="566942" y="0"/>
                </a:cubicBezTo>
                <a:cubicBezTo>
                  <a:pt x="811071" y="-24757"/>
                  <a:pt x="933807" y="-13558"/>
                  <a:pt x="1157024" y="0"/>
                </a:cubicBezTo>
                <a:cubicBezTo>
                  <a:pt x="1157191" y="74357"/>
                  <a:pt x="1159949" y="220952"/>
                  <a:pt x="1157024" y="369332"/>
                </a:cubicBezTo>
                <a:cubicBezTo>
                  <a:pt x="877230" y="382292"/>
                  <a:pt x="830334" y="372807"/>
                  <a:pt x="590082" y="369332"/>
                </a:cubicBezTo>
                <a:cubicBezTo>
                  <a:pt x="349830" y="365857"/>
                  <a:pt x="188795" y="379615"/>
                  <a:pt x="0" y="369332"/>
                </a:cubicBezTo>
                <a:cubicBezTo>
                  <a:pt x="-9096" y="234955"/>
                  <a:pt x="18105" y="113200"/>
                  <a:pt x="0" y="0"/>
                </a:cubicBezTo>
                <a:close/>
              </a:path>
              <a:path w="1157024" h="369332" stroke="0" extrusionOk="0">
                <a:moveTo>
                  <a:pt x="0" y="0"/>
                </a:moveTo>
                <a:cubicBezTo>
                  <a:pt x="229319" y="18809"/>
                  <a:pt x="284873" y="21018"/>
                  <a:pt x="555372" y="0"/>
                </a:cubicBezTo>
                <a:cubicBezTo>
                  <a:pt x="825871" y="-21018"/>
                  <a:pt x="1005685" y="11250"/>
                  <a:pt x="1157024" y="0"/>
                </a:cubicBezTo>
                <a:cubicBezTo>
                  <a:pt x="1160473" y="152588"/>
                  <a:pt x="1154751" y="217889"/>
                  <a:pt x="1157024" y="369332"/>
                </a:cubicBezTo>
                <a:cubicBezTo>
                  <a:pt x="937475" y="393131"/>
                  <a:pt x="732010" y="345700"/>
                  <a:pt x="613223" y="369332"/>
                </a:cubicBezTo>
                <a:cubicBezTo>
                  <a:pt x="494436" y="392964"/>
                  <a:pt x="209583" y="359101"/>
                  <a:pt x="0" y="369332"/>
                </a:cubicBezTo>
                <a:cubicBezTo>
                  <a:pt x="8258" y="280808"/>
                  <a:pt x="-5836" y="131915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智慧农批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1BE24EF-273C-A4E8-3273-C78EAE74BB33}"/>
              </a:ext>
            </a:extLst>
          </p:cNvPr>
          <p:cNvSpPr txBox="1"/>
          <p:nvPr/>
        </p:nvSpPr>
        <p:spPr>
          <a:xfrm>
            <a:off x="3509435" y="5105368"/>
            <a:ext cx="762000" cy="400110"/>
          </a:xfrm>
          <a:custGeom>
            <a:avLst/>
            <a:gdLst>
              <a:gd name="connsiteX0" fmla="*/ 0 w 762000"/>
              <a:gd name="connsiteY0" fmla="*/ 0 h 400110"/>
              <a:gd name="connsiteX1" fmla="*/ 373380 w 762000"/>
              <a:gd name="connsiteY1" fmla="*/ 0 h 400110"/>
              <a:gd name="connsiteX2" fmla="*/ 762000 w 762000"/>
              <a:gd name="connsiteY2" fmla="*/ 0 h 400110"/>
              <a:gd name="connsiteX3" fmla="*/ 762000 w 762000"/>
              <a:gd name="connsiteY3" fmla="*/ 400110 h 400110"/>
              <a:gd name="connsiteX4" fmla="*/ 388620 w 762000"/>
              <a:gd name="connsiteY4" fmla="*/ 400110 h 400110"/>
              <a:gd name="connsiteX5" fmla="*/ 0 w 762000"/>
              <a:gd name="connsiteY5" fmla="*/ 400110 h 400110"/>
              <a:gd name="connsiteX6" fmla="*/ 0 w 7620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2000" h="400110" fill="none" extrusionOk="0">
                <a:moveTo>
                  <a:pt x="0" y="0"/>
                </a:moveTo>
                <a:cubicBezTo>
                  <a:pt x="143902" y="4078"/>
                  <a:pt x="194957" y="11767"/>
                  <a:pt x="373380" y="0"/>
                </a:cubicBezTo>
                <a:cubicBezTo>
                  <a:pt x="551803" y="-11767"/>
                  <a:pt x="679781" y="18638"/>
                  <a:pt x="762000" y="0"/>
                </a:cubicBezTo>
                <a:cubicBezTo>
                  <a:pt x="757554" y="80046"/>
                  <a:pt x="751086" y="254651"/>
                  <a:pt x="762000" y="400110"/>
                </a:cubicBezTo>
                <a:cubicBezTo>
                  <a:pt x="667803" y="410142"/>
                  <a:pt x="523105" y="406127"/>
                  <a:pt x="388620" y="400110"/>
                </a:cubicBezTo>
                <a:cubicBezTo>
                  <a:pt x="254135" y="394093"/>
                  <a:pt x="183559" y="419257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762000" h="400110" stroke="0" extrusionOk="0">
                <a:moveTo>
                  <a:pt x="0" y="0"/>
                </a:moveTo>
                <a:cubicBezTo>
                  <a:pt x="136708" y="5016"/>
                  <a:pt x="268384" y="4661"/>
                  <a:pt x="365760" y="0"/>
                </a:cubicBezTo>
                <a:cubicBezTo>
                  <a:pt x="463136" y="-4661"/>
                  <a:pt x="677135" y="-6863"/>
                  <a:pt x="762000" y="0"/>
                </a:cubicBezTo>
                <a:cubicBezTo>
                  <a:pt x="778303" y="130854"/>
                  <a:pt x="765121" y="297713"/>
                  <a:pt x="762000" y="400110"/>
                </a:cubicBezTo>
                <a:cubicBezTo>
                  <a:pt x="671079" y="392388"/>
                  <a:pt x="520172" y="393953"/>
                  <a:pt x="403860" y="400110"/>
                </a:cubicBezTo>
                <a:cubicBezTo>
                  <a:pt x="287548" y="406267"/>
                  <a:pt x="182381" y="407549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战鹰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2A7C854-708D-CD2F-5D38-EC18732F53A3}"/>
              </a:ext>
            </a:extLst>
          </p:cNvPr>
          <p:cNvCxnSpPr>
            <a:cxnSpLocks/>
            <a:stCxn id="17" idx="3"/>
            <a:endCxn id="47" idx="1"/>
          </p:cNvCxnSpPr>
          <p:nvPr/>
        </p:nvCxnSpPr>
        <p:spPr>
          <a:xfrm>
            <a:off x="3217730" y="3456489"/>
            <a:ext cx="10101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54038C04-093C-0E5C-572F-E27BB2768D75}"/>
              </a:ext>
            </a:extLst>
          </p:cNvPr>
          <p:cNvSpPr/>
          <p:nvPr/>
        </p:nvSpPr>
        <p:spPr>
          <a:xfrm>
            <a:off x="4227913" y="2361365"/>
            <a:ext cx="403750" cy="219024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DF1D4A-06D4-ED44-3254-6795AD912877}"/>
              </a:ext>
            </a:extLst>
          </p:cNvPr>
          <p:cNvSpPr txBox="1"/>
          <p:nvPr/>
        </p:nvSpPr>
        <p:spPr>
          <a:xfrm>
            <a:off x="4639734" y="215944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保护成员</a:t>
            </a: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631955D8-7581-1764-AE7C-A1E3A15377F2}"/>
              </a:ext>
            </a:extLst>
          </p:cNvPr>
          <p:cNvSpPr/>
          <p:nvPr/>
        </p:nvSpPr>
        <p:spPr>
          <a:xfrm>
            <a:off x="5858934" y="1702910"/>
            <a:ext cx="403750" cy="131316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7C988E8-E008-1A95-73A0-241BAB7B3D37}"/>
              </a:ext>
            </a:extLst>
          </p:cNvPr>
          <p:cNvSpPr txBox="1"/>
          <p:nvPr/>
        </p:nvSpPr>
        <p:spPr>
          <a:xfrm>
            <a:off x="6270696" y="1543886"/>
            <a:ext cx="3550579" cy="1631216"/>
          </a:xfrm>
          <a:custGeom>
            <a:avLst/>
            <a:gdLst>
              <a:gd name="connsiteX0" fmla="*/ 0 w 3550579"/>
              <a:gd name="connsiteY0" fmla="*/ 0 h 1631216"/>
              <a:gd name="connsiteX1" fmla="*/ 662775 w 3550579"/>
              <a:gd name="connsiteY1" fmla="*/ 0 h 1631216"/>
              <a:gd name="connsiteX2" fmla="*/ 1183526 w 3550579"/>
              <a:gd name="connsiteY2" fmla="*/ 0 h 1631216"/>
              <a:gd name="connsiteX3" fmla="*/ 1846301 w 3550579"/>
              <a:gd name="connsiteY3" fmla="*/ 0 h 1631216"/>
              <a:gd name="connsiteX4" fmla="*/ 2473570 w 3550579"/>
              <a:gd name="connsiteY4" fmla="*/ 0 h 1631216"/>
              <a:gd name="connsiteX5" fmla="*/ 3550579 w 3550579"/>
              <a:gd name="connsiteY5" fmla="*/ 0 h 1631216"/>
              <a:gd name="connsiteX6" fmla="*/ 3550579 w 3550579"/>
              <a:gd name="connsiteY6" fmla="*/ 560051 h 1631216"/>
              <a:gd name="connsiteX7" fmla="*/ 3550579 w 3550579"/>
              <a:gd name="connsiteY7" fmla="*/ 1087477 h 1631216"/>
              <a:gd name="connsiteX8" fmla="*/ 3550579 w 3550579"/>
              <a:gd name="connsiteY8" fmla="*/ 1631216 h 1631216"/>
              <a:gd name="connsiteX9" fmla="*/ 2887804 w 3550579"/>
              <a:gd name="connsiteY9" fmla="*/ 1631216 h 1631216"/>
              <a:gd name="connsiteX10" fmla="*/ 2225030 w 3550579"/>
              <a:gd name="connsiteY10" fmla="*/ 1631216 h 1631216"/>
              <a:gd name="connsiteX11" fmla="*/ 1633266 w 3550579"/>
              <a:gd name="connsiteY11" fmla="*/ 1631216 h 1631216"/>
              <a:gd name="connsiteX12" fmla="*/ 1077009 w 3550579"/>
              <a:gd name="connsiteY12" fmla="*/ 1631216 h 1631216"/>
              <a:gd name="connsiteX13" fmla="*/ 520752 w 3550579"/>
              <a:gd name="connsiteY13" fmla="*/ 1631216 h 1631216"/>
              <a:gd name="connsiteX14" fmla="*/ 0 w 3550579"/>
              <a:gd name="connsiteY14" fmla="*/ 1631216 h 1631216"/>
              <a:gd name="connsiteX15" fmla="*/ 0 w 3550579"/>
              <a:gd name="connsiteY15" fmla="*/ 1054853 h 1631216"/>
              <a:gd name="connsiteX16" fmla="*/ 0 w 3550579"/>
              <a:gd name="connsiteY16" fmla="*/ 527427 h 1631216"/>
              <a:gd name="connsiteX17" fmla="*/ 0 w 3550579"/>
              <a:gd name="connsiteY17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50579" h="1631216" fill="none" extrusionOk="0">
                <a:moveTo>
                  <a:pt x="0" y="0"/>
                </a:moveTo>
                <a:cubicBezTo>
                  <a:pt x="180799" y="-16081"/>
                  <a:pt x="499675" y="-192"/>
                  <a:pt x="662775" y="0"/>
                </a:cubicBezTo>
                <a:cubicBezTo>
                  <a:pt x="825875" y="192"/>
                  <a:pt x="947684" y="-14773"/>
                  <a:pt x="1183526" y="0"/>
                </a:cubicBezTo>
                <a:cubicBezTo>
                  <a:pt x="1419368" y="14773"/>
                  <a:pt x="1658197" y="-23618"/>
                  <a:pt x="1846301" y="0"/>
                </a:cubicBezTo>
                <a:cubicBezTo>
                  <a:pt x="2034406" y="23618"/>
                  <a:pt x="2186585" y="26943"/>
                  <a:pt x="2473570" y="0"/>
                </a:cubicBezTo>
                <a:cubicBezTo>
                  <a:pt x="2760555" y="-26943"/>
                  <a:pt x="3111992" y="18730"/>
                  <a:pt x="3550579" y="0"/>
                </a:cubicBezTo>
                <a:cubicBezTo>
                  <a:pt x="3570493" y="248863"/>
                  <a:pt x="3576676" y="423592"/>
                  <a:pt x="3550579" y="560051"/>
                </a:cubicBezTo>
                <a:cubicBezTo>
                  <a:pt x="3524482" y="696510"/>
                  <a:pt x="3558630" y="960986"/>
                  <a:pt x="3550579" y="1087477"/>
                </a:cubicBezTo>
                <a:cubicBezTo>
                  <a:pt x="3542528" y="1213968"/>
                  <a:pt x="3558231" y="1389424"/>
                  <a:pt x="3550579" y="1631216"/>
                </a:cubicBezTo>
                <a:cubicBezTo>
                  <a:pt x="3266613" y="1606776"/>
                  <a:pt x="3131451" y="1633637"/>
                  <a:pt x="2887804" y="1631216"/>
                </a:cubicBezTo>
                <a:cubicBezTo>
                  <a:pt x="2644158" y="1628795"/>
                  <a:pt x="2504808" y="1640730"/>
                  <a:pt x="2225030" y="1631216"/>
                </a:cubicBezTo>
                <a:cubicBezTo>
                  <a:pt x="1945252" y="1621702"/>
                  <a:pt x="1887165" y="1630577"/>
                  <a:pt x="1633266" y="1631216"/>
                </a:cubicBezTo>
                <a:cubicBezTo>
                  <a:pt x="1379367" y="1631855"/>
                  <a:pt x="1197661" y="1628307"/>
                  <a:pt x="1077009" y="1631216"/>
                </a:cubicBezTo>
                <a:cubicBezTo>
                  <a:pt x="956357" y="1634125"/>
                  <a:pt x="635743" y="1654519"/>
                  <a:pt x="520752" y="1631216"/>
                </a:cubicBezTo>
                <a:cubicBezTo>
                  <a:pt x="405761" y="1607913"/>
                  <a:pt x="120668" y="1607514"/>
                  <a:pt x="0" y="1631216"/>
                </a:cubicBezTo>
                <a:cubicBezTo>
                  <a:pt x="-888" y="1380209"/>
                  <a:pt x="2860" y="1196871"/>
                  <a:pt x="0" y="1054853"/>
                </a:cubicBezTo>
                <a:cubicBezTo>
                  <a:pt x="-2860" y="912835"/>
                  <a:pt x="-6957" y="666246"/>
                  <a:pt x="0" y="527427"/>
                </a:cubicBezTo>
                <a:cubicBezTo>
                  <a:pt x="6957" y="388608"/>
                  <a:pt x="-6919" y="132885"/>
                  <a:pt x="0" y="0"/>
                </a:cubicBezTo>
                <a:close/>
              </a:path>
              <a:path w="3550579" h="1631216" stroke="0" extrusionOk="0">
                <a:moveTo>
                  <a:pt x="0" y="0"/>
                </a:moveTo>
                <a:cubicBezTo>
                  <a:pt x="132807" y="7505"/>
                  <a:pt x="327930" y="-15852"/>
                  <a:pt x="520752" y="0"/>
                </a:cubicBezTo>
                <a:cubicBezTo>
                  <a:pt x="713574" y="15852"/>
                  <a:pt x="968145" y="8372"/>
                  <a:pt x="1148021" y="0"/>
                </a:cubicBezTo>
                <a:cubicBezTo>
                  <a:pt x="1327897" y="-8372"/>
                  <a:pt x="1664982" y="7165"/>
                  <a:pt x="1810795" y="0"/>
                </a:cubicBezTo>
                <a:cubicBezTo>
                  <a:pt x="1956608" y="-7165"/>
                  <a:pt x="2157346" y="-21452"/>
                  <a:pt x="2438064" y="0"/>
                </a:cubicBezTo>
                <a:cubicBezTo>
                  <a:pt x="2718782" y="21452"/>
                  <a:pt x="2848584" y="23085"/>
                  <a:pt x="2994322" y="0"/>
                </a:cubicBezTo>
                <a:cubicBezTo>
                  <a:pt x="3140060" y="-23085"/>
                  <a:pt x="3408174" y="-16691"/>
                  <a:pt x="3550579" y="0"/>
                </a:cubicBezTo>
                <a:cubicBezTo>
                  <a:pt x="3544082" y="246812"/>
                  <a:pt x="3541871" y="435343"/>
                  <a:pt x="3550579" y="560051"/>
                </a:cubicBezTo>
                <a:cubicBezTo>
                  <a:pt x="3559287" y="684759"/>
                  <a:pt x="3546329" y="883778"/>
                  <a:pt x="3550579" y="1054853"/>
                </a:cubicBezTo>
                <a:cubicBezTo>
                  <a:pt x="3554829" y="1225928"/>
                  <a:pt x="3568878" y="1388712"/>
                  <a:pt x="3550579" y="1631216"/>
                </a:cubicBezTo>
                <a:cubicBezTo>
                  <a:pt x="3353165" y="1625162"/>
                  <a:pt x="3145554" y="1614702"/>
                  <a:pt x="3029827" y="1631216"/>
                </a:cubicBezTo>
                <a:cubicBezTo>
                  <a:pt x="2914100" y="1647730"/>
                  <a:pt x="2530374" y="1611377"/>
                  <a:pt x="2367053" y="1631216"/>
                </a:cubicBezTo>
                <a:cubicBezTo>
                  <a:pt x="2203732" y="1651055"/>
                  <a:pt x="1943138" y="1654454"/>
                  <a:pt x="1810795" y="1631216"/>
                </a:cubicBezTo>
                <a:cubicBezTo>
                  <a:pt x="1678452" y="1607978"/>
                  <a:pt x="1315829" y="1615095"/>
                  <a:pt x="1183526" y="1631216"/>
                </a:cubicBezTo>
                <a:cubicBezTo>
                  <a:pt x="1051223" y="1647337"/>
                  <a:pt x="795456" y="1631518"/>
                  <a:pt x="627269" y="1631216"/>
                </a:cubicBezTo>
                <a:cubicBezTo>
                  <a:pt x="459082" y="1630914"/>
                  <a:pt x="154916" y="1658639"/>
                  <a:pt x="0" y="1631216"/>
                </a:cubicBezTo>
                <a:cubicBezTo>
                  <a:pt x="-17520" y="1446432"/>
                  <a:pt x="-2667" y="1245039"/>
                  <a:pt x="0" y="1054853"/>
                </a:cubicBezTo>
                <a:cubicBezTo>
                  <a:pt x="2667" y="864667"/>
                  <a:pt x="3413" y="686760"/>
                  <a:pt x="0" y="527427"/>
                </a:cubicBezTo>
                <a:cubicBezTo>
                  <a:pt x="-3413" y="368094"/>
                  <a:pt x="-16495" y="198857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被击败获取的金币（可修改）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移动速度（可修改）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血量（可修改）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移速缩放倍数（可修改）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移动到的下一个格子（可修改）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703FC1E-98E5-590F-1284-3CB5C1C0678E}"/>
              </a:ext>
            </a:extLst>
          </p:cNvPr>
          <p:cNvSpPr txBox="1"/>
          <p:nvPr/>
        </p:nvSpPr>
        <p:spPr>
          <a:xfrm>
            <a:off x="4647440" y="435021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主要功能</a:t>
            </a:r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0F9AF6F8-5B0E-46A0-667A-C848447C6DBD}"/>
              </a:ext>
            </a:extLst>
          </p:cNvPr>
          <p:cNvSpPr/>
          <p:nvPr/>
        </p:nvSpPr>
        <p:spPr>
          <a:xfrm>
            <a:off x="5900903" y="3875891"/>
            <a:ext cx="403750" cy="1313169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1DD6922-880F-D08F-BEFC-8C70574267CD}"/>
              </a:ext>
            </a:extLst>
          </p:cNvPr>
          <p:cNvSpPr txBox="1"/>
          <p:nvPr/>
        </p:nvSpPr>
        <p:spPr>
          <a:xfrm>
            <a:off x="6312665" y="3716867"/>
            <a:ext cx="4033602" cy="1631216"/>
          </a:xfrm>
          <a:custGeom>
            <a:avLst/>
            <a:gdLst>
              <a:gd name="connsiteX0" fmla="*/ 0 w 4033602"/>
              <a:gd name="connsiteY0" fmla="*/ 0 h 1631216"/>
              <a:gd name="connsiteX1" fmla="*/ 752939 w 4033602"/>
              <a:gd name="connsiteY1" fmla="*/ 0 h 1631216"/>
              <a:gd name="connsiteX2" fmla="*/ 1344534 w 4033602"/>
              <a:gd name="connsiteY2" fmla="*/ 0 h 1631216"/>
              <a:gd name="connsiteX3" fmla="*/ 2097473 w 4033602"/>
              <a:gd name="connsiteY3" fmla="*/ 0 h 1631216"/>
              <a:gd name="connsiteX4" fmla="*/ 2810076 w 4033602"/>
              <a:gd name="connsiteY4" fmla="*/ 0 h 1631216"/>
              <a:gd name="connsiteX5" fmla="*/ 4033602 w 4033602"/>
              <a:gd name="connsiteY5" fmla="*/ 0 h 1631216"/>
              <a:gd name="connsiteX6" fmla="*/ 4033602 w 4033602"/>
              <a:gd name="connsiteY6" fmla="*/ 560051 h 1631216"/>
              <a:gd name="connsiteX7" fmla="*/ 4033602 w 4033602"/>
              <a:gd name="connsiteY7" fmla="*/ 1087477 h 1631216"/>
              <a:gd name="connsiteX8" fmla="*/ 4033602 w 4033602"/>
              <a:gd name="connsiteY8" fmla="*/ 1631216 h 1631216"/>
              <a:gd name="connsiteX9" fmla="*/ 3280663 w 4033602"/>
              <a:gd name="connsiteY9" fmla="*/ 1631216 h 1631216"/>
              <a:gd name="connsiteX10" fmla="*/ 2527724 w 4033602"/>
              <a:gd name="connsiteY10" fmla="*/ 1631216 h 1631216"/>
              <a:gd name="connsiteX11" fmla="*/ 1855457 w 4033602"/>
              <a:gd name="connsiteY11" fmla="*/ 1631216 h 1631216"/>
              <a:gd name="connsiteX12" fmla="*/ 1223526 w 4033602"/>
              <a:gd name="connsiteY12" fmla="*/ 1631216 h 1631216"/>
              <a:gd name="connsiteX13" fmla="*/ 591595 w 4033602"/>
              <a:gd name="connsiteY13" fmla="*/ 1631216 h 1631216"/>
              <a:gd name="connsiteX14" fmla="*/ 0 w 4033602"/>
              <a:gd name="connsiteY14" fmla="*/ 1631216 h 1631216"/>
              <a:gd name="connsiteX15" fmla="*/ 0 w 4033602"/>
              <a:gd name="connsiteY15" fmla="*/ 1054853 h 1631216"/>
              <a:gd name="connsiteX16" fmla="*/ 0 w 4033602"/>
              <a:gd name="connsiteY16" fmla="*/ 527427 h 1631216"/>
              <a:gd name="connsiteX17" fmla="*/ 0 w 4033602"/>
              <a:gd name="connsiteY17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33602" h="1631216" fill="none" extrusionOk="0">
                <a:moveTo>
                  <a:pt x="0" y="0"/>
                </a:moveTo>
                <a:cubicBezTo>
                  <a:pt x="359847" y="-11137"/>
                  <a:pt x="442249" y="1364"/>
                  <a:pt x="752939" y="0"/>
                </a:cubicBezTo>
                <a:cubicBezTo>
                  <a:pt x="1063629" y="-1364"/>
                  <a:pt x="1104544" y="-25659"/>
                  <a:pt x="1344534" y="0"/>
                </a:cubicBezTo>
                <a:cubicBezTo>
                  <a:pt x="1584525" y="25659"/>
                  <a:pt x="1944114" y="5476"/>
                  <a:pt x="2097473" y="0"/>
                </a:cubicBezTo>
                <a:cubicBezTo>
                  <a:pt x="2250832" y="-5476"/>
                  <a:pt x="2616026" y="-25630"/>
                  <a:pt x="2810076" y="0"/>
                </a:cubicBezTo>
                <a:cubicBezTo>
                  <a:pt x="3004126" y="25630"/>
                  <a:pt x="3704840" y="13376"/>
                  <a:pt x="4033602" y="0"/>
                </a:cubicBezTo>
                <a:cubicBezTo>
                  <a:pt x="4053516" y="248863"/>
                  <a:pt x="4059699" y="423592"/>
                  <a:pt x="4033602" y="560051"/>
                </a:cubicBezTo>
                <a:cubicBezTo>
                  <a:pt x="4007505" y="696510"/>
                  <a:pt x="4041653" y="960986"/>
                  <a:pt x="4033602" y="1087477"/>
                </a:cubicBezTo>
                <a:cubicBezTo>
                  <a:pt x="4025551" y="1213968"/>
                  <a:pt x="4041254" y="1389424"/>
                  <a:pt x="4033602" y="1631216"/>
                </a:cubicBezTo>
                <a:cubicBezTo>
                  <a:pt x="3804532" y="1661722"/>
                  <a:pt x="3656406" y="1650485"/>
                  <a:pt x="3280663" y="1631216"/>
                </a:cubicBezTo>
                <a:cubicBezTo>
                  <a:pt x="2904920" y="1611947"/>
                  <a:pt x="2776088" y="1647736"/>
                  <a:pt x="2527724" y="1631216"/>
                </a:cubicBezTo>
                <a:cubicBezTo>
                  <a:pt x="2279360" y="1614696"/>
                  <a:pt x="2079315" y="1616822"/>
                  <a:pt x="1855457" y="1631216"/>
                </a:cubicBezTo>
                <a:cubicBezTo>
                  <a:pt x="1631599" y="1645610"/>
                  <a:pt x="1412862" y="1651027"/>
                  <a:pt x="1223526" y="1631216"/>
                </a:cubicBezTo>
                <a:cubicBezTo>
                  <a:pt x="1034190" y="1611405"/>
                  <a:pt x="728685" y="1648313"/>
                  <a:pt x="591595" y="1631216"/>
                </a:cubicBezTo>
                <a:cubicBezTo>
                  <a:pt x="454505" y="1614119"/>
                  <a:pt x="191304" y="1654809"/>
                  <a:pt x="0" y="1631216"/>
                </a:cubicBezTo>
                <a:cubicBezTo>
                  <a:pt x="-888" y="1380209"/>
                  <a:pt x="2860" y="1196871"/>
                  <a:pt x="0" y="1054853"/>
                </a:cubicBezTo>
                <a:cubicBezTo>
                  <a:pt x="-2860" y="912835"/>
                  <a:pt x="-6957" y="666246"/>
                  <a:pt x="0" y="527427"/>
                </a:cubicBezTo>
                <a:cubicBezTo>
                  <a:pt x="6957" y="388608"/>
                  <a:pt x="-6919" y="132885"/>
                  <a:pt x="0" y="0"/>
                </a:cubicBezTo>
                <a:close/>
              </a:path>
              <a:path w="4033602" h="1631216" stroke="0" extrusionOk="0">
                <a:moveTo>
                  <a:pt x="0" y="0"/>
                </a:moveTo>
                <a:cubicBezTo>
                  <a:pt x="169914" y="-8090"/>
                  <a:pt x="331201" y="7289"/>
                  <a:pt x="591595" y="0"/>
                </a:cubicBezTo>
                <a:cubicBezTo>
                  <a:pt x="851989" y="-7289"/>
                  <a:pt x="1070003" y="8181"/>
                  <a:pt x="1304198" y="0"/>
                </a:cubicBezTo>
                <a:cubicBezTo>
                  <a:pt x="1538393" y="-8181"/>
                  <a:pt x="1882129" y="8208"/>
                  <a:pt x="2057137" y="0"/>
                </a:cubicBezTo>
                <a:cubicBezTo>
                  <a:pt x="2232145" y="-8208"/>
                  <a:pt x="2583813" y="13214"/>
                  <a:pt x="2769740" y="0"/>
                </a:cubicBezTo>
                <a:cubicBezTo>
                  <a:pt x="2955667" y="-13214"/>
                  <a:pt x="3139679" y="3874"/>
                  <a:pt x="3401671" y="0"/>
                </a:cubicBezTo>
                <a:cubicBezTo>
                  <a:pt x="3663663" y="-3874"/>
                  <a:pt x="3792019" y="-23260"/>
                  <a:pt x="4033602" y="0"/>
                </a:cubicBezTo>
                <a:cubicBezTo>
                  <a:pt x="4027105" y="246812"/>
                  <a:pt x="4024894" y="435343"/>
                  <a:pt x="4033602" y="560051"/>
                </a:cubicBezTo>
                <a:cubicBezTo>
                  <a:pt x="4042310" y="684759"/>
                  <a:pt x="4029352" y="883778"/>
                  <a:pt x="4033602" y="1054853"/>
                </a:cubicBezTo>
                <a:cubicBezTo>
                  <a:pt x="4037852" y="1225928"/>
                  <a:pt x="4051901" y="1388712"/>
                  <a:pt x="4033602" y="1631216"/>
                </a:cubicBezTo>
                <a:cubicBezTo>
                  <a:pt x="3768474" y="1602146"/>
                  <a:pt x="3662956" y="1607987"/>
                  <a:pt x="3442007" y="1631216"/>
                </a:cubicBezTo>
                <a:cubicBezTo>
                  <a:pt x="3221058" y="1654445"/>
                  <a:pt x="2847760" y="1627472"/>
                  <a:pt x="2689068" y="1631216"/>
                </a:cubicBezTo>
                <a:cubicBezTo>
                  <a:pt x="2530376" y="1634960"/>
                  <a:pt x="2340261" y="1645197"/>
                  <a:pt x="2057137" y="1631216"/>
                </a:cubicBezTo>
                <a:cubicBezTo>
                  <a:pt x="1774013" y="1617235"/>
                  <a:pt x="1609695" y="1605427"/>
                  <a:pt x="1344534" y="1631216"/>
                </a:cubicBezTo>
                <a:cubicBezTo>
                  <a:pt x="1079373" y="1657005"/>
                  <a:pt x="908124" y="1606217"/>
                  <a:pt x="712603" y="1631216"/>
                </a:cubicBezTo>
                <a:cubicBezTo>
                  <a:pt x="517082" y="1656215"/>
                  <a:pt x="245879" y="1634055"/>
                  <a:pt x="0" y="1631216"/>
                </a:cubicBezTo>
                <a:cubicBezTo>
                  <a:pt x="-17520" y="1446432"/>
                  <a:pt x="-2667" y="1245039"/>
                  <a:pt x="0" y="1054853"/>
                </a:cubicBezTo>
                <a:cubicBezTo>
                  <a:pt x="2667" y="864667"/>
                  <a:pt x="3413" y="686760"/>
                  <a:pt x="0" y="527427"/>
                </a:cubicBezTo>
                <a:cubicBezTo>
                  <a:pt x="-3413" y="368094"/>
                  <a:pt x="-16495" y="198857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设置血量、速度、速度缩放倍数等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显示血条和血量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受到攻击的具体表现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移动函数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特殊状态（如中毒）的表现实现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8" name="页脚占位符 4">
            <a:extLst>
              <a:ext uri="{FF2B5EF4-FFF2-40B4-BE49-F238E27FC236}">
                <a16:creationId xmlns:a16="http://schemas.microsoft.com/office/drawing/2014/main" id="{4F49AC30-9365-AE07-2498-F33F58F6E5A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2BAE-1309-AC26-D1F7-4484F3A9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椭圆 151">
            <a:extLst>
              <a:ext uri="{FF2B5EF4-FFF2-40B4-BE49-F238E27FC236}">
                <a16:creationId xmlns:a16="http://schemas.microsoft.com/office/drawing/2014/main" id="{F7FD86E1-9A39-972A-A912-5E1275097A77}"/>
              </a:ext>
            </a:extLst>
          </p:cNvPr>
          <p:cNvSpPr/>
          <p:nvPr/>
        </p:nvSpPr>
        <p:spPr>
          <a:xfrm>
            <a:off x="2922087" y="-1997520"/>
            <a:ext cx="6055655" cy="4682067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EEFB15F5-C3E7-D51B-498A-D169CF4B965A}"/>
              </a:ext>
            </a:extLst>
          </p:cNvPr>
          <p:cNvSpPr/>
          <p:nvPr/>
        </p:nvSpPr>
        <p:spPr>
          <a:xfrm>
            <a:off x="5516568" y="949171"/>
            <a:ext cx="7999326" cy="5913525"/>
          </a:xfrm>
          <a:prstGeom prst="ellipse">
            <a:avLst/>
          </a:prstGeom>
          <a:solidFill>
            <a:srgbClr val="CBF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973F42F2-DFBA-2562-4EE0-DE8A745E440E}"/>
              </a:ext>
            </a:extLst>
          </p:cNvPr>
          <p:cNvSpPr/>
          <p:nvPr/>
        </p:nvSpPr>
        <p:spPr>
          <a:xfrm>
            <a:off x="1298486" y="4655945"/>
            <a:ext cx="6983873" cy="413222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56A37EB-CA3A-E5A2-EE5A-F05E6E8F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9" y="526182"/>
            <a:ext cx="2326745" cy="1022351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rtl="0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B6210E-4ED2-1B15-8879-E517C3D56C99}"/>
              </a:ext>
            </a:extLst>
          </p:cNvPr>
          <p:cNvSpPr txBox="1"/>
          <p:nvPr/>
        </p:nvSpPr>
        <p:spPr>
          <a:xfrm>
            <a:off x="463679" y="3666155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Sprite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类</a:t>
            </a: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AB92E149-F010-A896-2149-E4FDBB62B034}"/>
              </a:ext>
            </a:extLst>
          </p:cNvPr>
          <p:cNvSpPr/>
          <p:nvPr/>
        </p:nvSpPr>
        <p:spPr>
          <a:xfrm>
            <a:off x="3877733" y="230164"/>
            <a:ext cx="403750" cy="16917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92A885B-6272-9AF3-2849-BDF9ECB08EED}"/>
              </a:ext>
            </a:extLst>
          </p:cNvPr>
          <p:cNvSpPr txBox="1"/>
          <p:nvPr/>
        </p:nvSpPr>
        <p:spPr>
          <a:xfrm>
            <a:off x="4281483" y="136525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保护成员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B3B5FA-2D9B-9949-CCAE-ACD15D7DA78A}"/>
              </a:ext>
            </a:extLst>
          </p:cNvPr>
          <p:cNvSpPr txBox="1"/>
          <p:nvPr/>
        </p:nvSpPr>
        <p:spPr>
          <a:xfrm>
            <a:off x="2860408" y="4611143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子弹类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122EB06-E479-32C9-44E9-86F506812ACD}"/>
              </a:ext>
            </a:extLst>
          </p:cNvPr>
          <p:cNvSpPr txBox="1"/>
          <p:nvPr/>
        </p:nvSpPr>
        <p:spPr>
          <a:xfrm>
            <a:off x="1819938" y="242041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炮塔类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8412D7D-4110-9EE5-F41C-ACA1DCCC0D7C}"/>
              </a:ext>
            </a:extLst>
          </p:cNvPr>
          <p:cNvSpPr txBox="1"/>
          <p:nvPr/>
        </p:nvSpPr>
        <p:spPr>
          <a:xfrm>
            <a:off x="5552808" y="43830"/>
            <a:ext cx="764651" cy="1014943"/>
          </a:xfrm>
          <a:custGeom>
            <a:avLst/>
            <a:gdLst>
              <a:gd name="connsiteX0" fmla="*/ 0 w 764651"/>
              <a:gd name="connsiteY0" fmla="*/ 0 h 1014943"/>
              <a:gd name="connsiteX1" fmla="*/ 359386 w 764651"/>
              <a:gd name="connsiteY1" fmla="*/ 0 h 1014943"/>
              <a:gd name="connsiteX2" fmla="*/ 764651 w 764651"/>
              <a:gd name="connsiteY2" fmla="*/ 0 h 1014943"/>
              <a:gd name="connsiteX3" fmla="*/ 764651 w 764651"/>
              <a:gd name="connsiteY3" fmla="*/ 507472 h 1014943"/>
              <a:gd name="connsiteX4" fmla="*/ 764651 w 764651"/>
              <a:gd name="connsiteY4" fmla="*/ 1014943 h 1014943"/>
              <a:gd name="connsiteX5" fmla="*/ 405265 w 764651"/>
              <a:gd name="connsiteY5" fmla="*/ 1014943 h 1014943"/>
              <a:gd name="connsiteX6" fmla="*/ 0 w 764651"/>
              <a:gd name="connsiteY6" fmla="*/ 1014943 h 1014943"/>
              <a:gd name="connsiteX7" fmla="*/ 0 w 764651"/>
              <a:gd name="connsiteY7" fmla="*/ 517621 h 1014943"/>
              <a:gd name="connsiteX8" fmla="*/ 0 w 764651"/>
              <a:gd name="connsiteY8" fmla="*/ 0 h 1014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4651" h="1014943" fill="none" extrusionOk="0">
                <a:moveTo>
                  <a:pt x="0" y="0"/>
                </a:moveTo>
                <a:cubicBezTo>
                  <a:pt x="125650" y="-10622"/>
                  <a:pt x="247796" y="9736"/>
                  <a:pt x="359386" y="0"/>
                </a:cubicBezTo>
                <a:cubicBezTo>
                  <a:pt x="470976" y="-9736"/>
                  <a:pt x="596685" y="-17065"/>
                  <a:pt x="764651" y="0"/>
                </a:cubicBezTo>
                <a:cubicBezTo>
                  <a:pt x="749116" y="241334"/>
                  <a:pt x="782115" y="312932"/>
                  <a:pt x="764651" y="507472"/>
                </a:cubicBezTo>
                <a:cubicBezTo>
                  <a:pt x="747187" y="702012"/>
                  <a:pt x="744194" y="778369"/>
                  <a:pt x="764651" y="1014943"/>
                </a:cubicBezTo>
                <a:cubicBezTo>
                  <a:pt x="587303" y="1023593"/>
                  <a:pt x="578535" y="1010953"/>
                  <a:pt x="405265" y="1014943"/>
                </a:cubicBezTo>
                <a:cubicBezTo>
                  <a:pt x="231995" y="1018933"/>
                  <a:pt x="113745" y="997957"/>
                  <a:pt x="0" y="1014943"/>
                </a:cubicBezTo>
                <a:cubicBezTo>
                  <a:pt x="17983" y="892338"/>
                  <a:pt x="-12052" y="630877"/>
                  <a:pt x="0" y="517621"/>
                </a:cubicBezTo>
                <a:cubicBezTo>
                  <a:pt x="12052" y="404365"/>
                  <a:pt x="-23829" y="217042"/>
                  <a:pt x="0" y="0"/>
                </a:cubicBezTo>
                <a:close/>
              </a:path>
              <a:path w="764651" h="1014943" stroke="0" extrusionOk="0">
                <a:moveTo>
                  <a:pt x="0" y="0"/>
                </a:moveTo>
                <a:cubicBezTo>
                  <a:pt x="112915" y="-18328"/>
                  <a:pt x="192026" y="959"/>
                  <a:pt x="367032" y="0"/>
                </a:cubicBezTo>
                <a:cubicBezTo>
                  <a:pt x="542038" y="-959"/>
                  <a:pt x="651150" y="-7336"/>
                  <a:pt x="764651" y="0"/>
                </a:cubicBezTo>
                <a:cubicBezTo>
                  <a:pt x="744942" y="205180"/>
                  <a:pt x="781836" y="282241"/>
                  <a:pt x="764651" y="527770"/>
                </a:cubicBezTo>
                <a:cubicBezTo>
                  <a:pt x="747467" y="773299"/>
                  <a:pt x="777937" y="773677"/>
                  <a:pt x="764651" y="1014943"/>
                </a:cubicBezTo>
                <a:cubicBezTo>
                  <a:pt x="585878" y="1030162"/>
                  <a:pt x="481069" y="1030116"/>
                  <a:pt x="382326" y="1014943"/>
                </a:cubicBezTo>
                <a:cubicBezTo>
                  <a:pt x="283583" y="999770"/>
                  <a:pt x="180083" y="997711"/>
                  <a:pt x="0" y="1014943"/>
                </a:cubicBezTo>
                <a:cubicBezTo>
                  <a:pt x="-11572" y="787393"/>
                  <a:pt x="-21618" y="696787"/>
                  <a:pt x="0" y="527770"/>
                </a:cubicBezTo>
                <a:cubicBezTo>
                  <a:pt x="21618" y="358753"/>
                  <a:pt x="-9121" y="26000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等级花费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状态</a:t>
            </a:r>
            <a:endParaRPr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E44E08C-BE68-A37D-1D87-D41A13665132}"/>
              </a:ext>
            </a:extLst>
          </p:cNvPr>
          <p:cNvSpPr txBox="1"/>
          <p:nvPr/>
        </p:nvSpPr>
        <p:spPr>
          <a:xfrm>
            <a:off x="6317459" y="43830"/>
            <a:ext cx="1786862" cy="1200329"/>
          </a:xfrm>
          <a:custGeom>
            <a:avLst/>
            <a:gdLst>
              <a:gd name="connsiteX0" fmla="*/ 0 w 1786862"/>
              <a:gd name="connsiteY0" fmla="*/ 0 h 1200329"/>
              <a:gd name="connsiteX1" fmla="*/ 559883 w 1786862"/>
              <a:gd name="connsiteY1" fmla="*/ 0 h 1200329"/>
              <a:gd name="connsiteX2" fmla="*/ 1155504 w 1786862"/>
              <a:gd name="connsiteY2" fmla="*/ 0 h 1200329"/>
              <a:gd name="connsiteX3" fmla="*/ 1786862 w 1786862"/>
              <a:gd name="connsiteY3" fmla="*/ 0 h 1200329"/>
              <a:gd name="connsiteX4" fmla="*/ 1786862 w 1786862"/>
              <a:gd name="connsiteY4" fmla="*/ 624171 h 1200329"/>
              <a:gd name="connsiteX5" fmla="*/ 1786862 w 1786862"/>
              <a:gd name="connsiteY5" fmla="*/ 1200329 h 1200329"/>
              <a:gd name="connsiteX6" fmla="*/ 1191241 w 1786862"/>
              <a:gd name="connsiteY6" fmla="*/ 1200329 h 1200329"/>
              <a:gd name="connsiteX7" fmla="*/ 613489 w 1786862"/>
              <a:gd name="connsiteY7" fmla="*/ 1200329 h 1200329"/>
              <a:gd name="connsiteX8" fmla="*/ 0 w 1786862"/>
              <a:gd name="connsiteY8" fmla="*/ 1200329 h 1200329"/>
              <a:gd name="connsiteX9" fmla="*/ 0 w 1786862"/>
              <a:gd name="connsiteY9" fmla="*/ 576158 h 1200329"/>
              <a:gd name="connsiteX10" fmla="*/ 0 w 1786862"/>
              <a:gd name="connsiteY1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6862" h="1200329" fill="none" extrusionOk="0">
                <a:moveTo>
                  <a:pt x="0" y="0"/>
                </a:moveTo>
                <a:cubicBezTo>
                  <a:pt x="226814" y="12023"/>
                  <a:pt x="414721" y="21610"/>
                  <a:pt x="559883" y="0"/>
                </a:cubicBezTo>
                <a:cubicBezTo>
                  <a:pt x="705045" y="-21610"/>
                  <a:pt x="927032" y="59"/>
                  <a:pt x="1155504" y="0"/>
                </a:cubicBezTo>
                <a:cubicBezTo>
                  <a:pt x="1383976" y="-59"/>
                  <a:pt x="1527010" y="19183"/>
                  <a:pt x="1786862" y="0"/>
                </a:cubicBezTo>
                <a:cubicBezTo>
                  <a:pt x="1781040" y="130180"/>
                  <a:pt x="1770735" y="438691"/>
                  <a:pt x="1786862" y="624171"/>
                </a:cubicBezTo>
                <a:cubicBezTo>
                  <a:pt x="1802989" y="809651"/>
                  <a:pt x="1773544" y="989636"/>
                  <a:pt x="1786862" y="1200329"/>
                </a:cubicBezTo>
                <a:cubicBezTo>
                  <a:pt x="1493233" y="1211643"/>
                  <a:pt x="1472384" y="1190680"/>
                  <a:pt x="1191241" y="1200329"/>
                </a:cubicBezTo>
                <a:cubicBezTo>
                  <a:pt x="910098" y="1209978"/>
                  <a:pt x="753694" y="1190070"/>
                  <a:pt x="613489" y="1200329"/>
                </a:cubicBezTo>
                <a:cubicBezTo>
                  <a:pt x="473284" y="1210588"/>
                  <a:pt x="281173" y="1223872"/>
                  <a:pt x="0" y="1200329"/>
                </a:cubicBezTo>
                <a:cubicBezTo>
                  <a:pt x="-9815" y="889835"/>
                  <a:pt x="7937" y="814696"/>
                  <a:pt x="0" y="576158"/>
                </a:cubicBezTo>
                <a:cubicBezTo>
                  <a:pt x="-7937" y="337620"/>
                  <a:pt x="25363" y="154394"/>
                  <a:pt x="0" y="0"/>
                </a:cubicBezTo>
                <a:close/>
              </a:path>
              <a:path w="1786862" h="1200329" stroke="0" extrusionOk="0">
                <a:moveTo>
                  <a:pt x="0" y="0"/>
                </a:moveTo>
                <a:cubicBezTo>
                  <a:pt x="186353" y="-4739"/>
                  <a:pt x="325486" y="12721"/>
                  <a:pt x="559883" y="0"/>
                </a:cubicBezTo>
                <a:cubicBezTo>
                  <a:pt x="794280" y="-12721"/>
                  <a:pt x="957362" y="-3757"/>
                  <a:pt x="1191241" y="0"/>
                </a:cubicBezTo>
                <a:cubicBezTo>
                  <a:pt x="1425120" y="3757"/>
                  <a:pt x="1606464" y="21064"/>
                  <a:pt x="1786862" y="0"/>
                </a:cubicBezTo>
                <a:cubicBezTo>
                  <a:pt x="1786063" y="287858"/>
                  <a:pt x="1793255" y="442073"/>
                  <a:pt x="1786862" y="588161"/>
                </a:cubicBezTo>
                <a:cubicBezTo>
                  <a:pt x="1780469" y="734249"/>
                  <a:pt x="1777842" y="1015761"/>
                  <a:pt x="1786862" y="1200329"/>
                </a:cubicBezTo>
                <a:cubicBezTo>
                  <a:pt x="1620949" y="1213070"/>
                  <a:pt x="1382599" y="1204345"/>
                  <a:pt x="1173373" y="1200329"/>
                </a:cubicBezTo>
                <a:cubicBezTo>
                  <a:pt x="964147" y="1196313"/>
                  <a:pt x="792892" y="1189743"/>
                  <a:pt x="577752" y="1200329"/>
                </a:cubicBezTo>
                <a:cubicBezTo>
                  <a:pt x="362612" y="1210915"/>
                  <a:pt x="267707" y="1216321"/>
                  <a:pt x="0" y="1200329"/>
                </a:cubicBezTo>
                <a:cubicBezTo>
                  <a:pt x="-11869" y="912893"/>
                  <a:pt x="-18762" y="873447"/>
                  <a:pt x="0" y="576158"/>
                </a:cubicBezTo>
                <a:cubicBezTo>
                  <a:pt x="18762" y="278869"/>
                  <a:pt x="25920" y="139078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69156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攻击间隔时间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伤害、攻击范围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锁敌列表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最大锁敌人数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E18FF1B-5CB7-C6D4-C05D-F6A891F20A61}"/>
              </a:ext>
            </a:extLst>
          </p:cNvPr>
          <p:cNvSpPr txBox="1"/>
          <p:nvPr/>
        </p:nvSpPr>
        <p:spPr>
          <a:xfrm>
            <a:off x="4307545" y="1648202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主要功能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58D8C6B-E167-7725-4D7A-47104A91FE9E}"/>
              </a:ext>
            </a:extLst>
          </p:cNvPr>
          <p:cNvSpPr txBox="1"/>
          <p:nvPr/>
        </p:nvSpPr>
        <p:spPr>
          <a:xfrm>
            <a:off x="5552807" y="1548533"/>
            <a:ext cx="1112450" cy="923330"/>
          </a:xfrm>
          <a:custGeom>
            <a:avLst/>
            <a:gdLst>
              <a:gd name="connsiteX0" fmla="*/ 0 w 1112450"/>
              <a:gd name="connsiteY0" fmla="*/ 0 h 923330"/>
              <a:gd name="connsiteX1" fmla="*/ 567350 w 1112450"/>
              <a:gd name="connsiteY1" fmla="*/ 0 h 923330"/>
              <a:gd name="connsiteX2" fmla="*/ 1112450 w 1112450"/>
              <a:gd name="connsiteY2" fmla="*/ 0 h 923330"/>
              <a:gd name="connsiteX3" fmla="*/ 1112450 w 1112450"/>
              <a:gd name="connsiteY3" fmla="*/ 433965 h 923330"/>
              <a:gd name="connsiteX4" fmla="*/ 1112450 w 1112450"/>
              <a:gd name="connsiteY4" fmla="*/ 923330 h 923330"/>
              <a:gd name="connsiteX5" fmla="*/ 533976 w 1112450"/>
              <a:gd name="connsiteY5" fmla="*/ 923330 h 923330"/>
              <a:gd name="connsiteX6" fmla="*/ 0 w 1112450"/>
              <a:gd name="connsiteY6" fmla="*/ 923330 h 923330"/>
              <a:gd name="connsiteX7" fmla="*/ 0 w 1112450"/>
              <a:gd name="connsiteY7" fmla="*/ 452432 h 923330"/>
              <a:gd name="connsiteX8" fmla="*/ 0 w 1112450"/>
              <a:gd name="connsiteY8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2450" h="923330" fill="none" extrusionOk="0">
                <a:moveTo>
                  <a:pt x="0" y="0"/>
                </a:moveTo>
                <a:cubicBezTo>
                  <a:pt x="161528" y="12517"/>
                  <a:pt x="284775" y="5120"/>
                  <a:pt x="567350" y="0"/>
                </a:cubicBezTo>
                <a:cubicBezTo>
                  <a:pt x="849925" y="-5120"/>
                  <a:pt x="911995" y="3055"/>
                  <a:pt x="1112450" y="0"/>
                </a:cubicBezTo>
                <a:cubicBezTo>
                  <a:pt x="1119198" y="143087"/>
                  <a:pt x="1129802" y="284011"/>
                  <a:pt x="1112450" y="433965"/>
                </a:cubicBezTo>
                <a:cubicBezTo>
                  <a:pt x="1095098" y="583920"/>
                  <a:pt x="1133410" y="755415"/>
                  <a:pt x="1112450" y="923330"/>
                </a:cubicBezTo>
                <a:cubicBezTo>
                  <a:pt x="868491" y="921885"/>
                  <a:pt x="653971" y="934290"/>
                  <a:pt x="533976" y="923330"/>
                </a:cubicBezTo>
                <a:cubicBezTo>
                  <a:pt x="413981" y="912370"/>
                  <a:pt x="227635" y="907597"/>
                  <a:pt x="0" y="923330"/>
                </a:cubicBezTo>
                <a:cubicBezTo>
                  <a:pt x="-7623" y="747724"/>
                  <a:pt x="-12959" y="634734"/>
                  <a:pt x="0" y="452432"/>
                </a:cubicBezTo>
                <a:cubicBezTo>
                  <a:pt x="12959" y="270130"/>
                  <a:pt x="-7227" y="202731"/>
                  <a:pt x="0" y="0"/>
                </a:cubicBezTo>
                <a:close/>
              </a:path>
              <a:path w="1112450" h="923330" stroke="0" extrusionOk="0">
                <a:moveTo>
                  <a:pt x="0" y="0"/>
                </a:moveTo>
                <a:cubicBezTo>
                  <a:pt x="196462" y="-22524"/>
                  <a:pt x="275257" y="16457"/>
                  <a:pt x="533976" y="0"/>
                </a:cubicBezTo>
                <a:cubicBezTo>
                  <a:pt x="792695" y="-16457"/>
                  <a:pt x="964647" y="-3583"/>
                  <a:pt x="1112450" y="0"/>
                </a:cubicBezTo>
                <a:cubicBezTo>
                  <a:pt x="1111946" y="180687"/>
                  <a:pt x="1107293" y="360194"/>
                  <a:pt x="1112450" y="480132"/>
                </a:cubicBezTo>
                <a:cubicBezTo>
                  <a:pt x="1117607" y="600070"/>
                  <a:pt x="1100302" y="714160"/>
                  <a:pt x="1112450" y="923330"/>
                </a:cubicBezTo>
                <a:cubicBezTo>
                  <a:pt x="860141" y="941408"/>
                  <a:pt x="783841" y="913093"/>
                  <a:pt x="533976" y="923330"/>
                </a:cubicBezTo>
                <a:cubicBezTo>
                  <a:pt x="284111" y="933567"/>
                  <a:pt x="162140" y="926246"/>
                  <a:pt x="0" y="923330"/>
                </a:cubicBezTo>
                <a:cubicBezTo>
                  <a:pt x="-13170" y="715082"/>
                  <a:pt x="-2291" y="595273"/>
                  <a:pt x="0" y="461665"/>
                </a:cubicBezTo>
                <a:cubicBezTo>
                  <a:pt x="2291" y="328057"/>
                  <a:pt x="-4544" y="104068"/>
                  <a:pt x="0" y="0"/>
                </a:cubicBezTo>
                <a:close/>
              </a:path>
            </a:pathLst>
          </a:custGeom>
          <a:solidFill>
            <a:srgbClr val="EDF303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69156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二级菜单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搜索怪物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攻击怪物</a:t>
            </a:r>
            <a:endParaRPr lang="en-US" altLang="zh-CN" sz="1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78A771E-737C-A82F-B621-0396B05CC672}"/>
              </a:ext>
            </a:extLst>
          </p:cNvPr>
          <p:cNvSpPr txBox="1"/>
          <p:nvPr/>
        </p:nvSpPr>
        <p:spPr>
          <a:xfrm>
            <a:off x="5898161" y="2860505"/>
            <a:ext cx="838595" cy="400110"/>
          </a:xfrm>
          <a:custGeom>
            <a:avLst/>
            <a:gdLst>
              <a:gd name="connsiteX0" fmla="*/ 0 w 838595"/>
              <a:gd name="connsiteY0" fmla="*/ 0 h 400110"/>
              <a:gd name="connsiteX1" fmla="*/ 410912 w 838595"/>
              <a:gd name="connsiteY1" fmla="*/ 0 h 400110"/>
              <a:gd name="connsiteX2" fmla="*/ 838595 w 838595"/>
              <a:gd name="connsiteY2" fmla="*/ 0 h 400110"/>
              <a:gd name="connsiteX3" fmla="*/ 838595 w 838595"/>
              <a:gd name="connsiteY3" fmla="*/ 400110 h 400110"/>
              <a:gd name="connsiteX4" fmla="*/ 427683 w 838595"/>
              <a:gd name="connsiteY4" fmla="*/ 400110 h 400110"/>
              <a:gd name="connsiteX5" fmla="*/ 0 w 838595"/>
              <a:gd name="connsiteY5" fmla="*/ 400110 h 400110"/>
              <a:gd name="connsiteX6" fmla="*/ 0 w 838595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595" h="400110" fill="none" extrusionOk="0">
                <a:moveTo>
                  <a:pt x="0" y="0"/>
                </a:moveTo>
                <a:cubicBezTo>
                  <a:pt x="145120" y="-20524"/>
                  <a:pt x="311953" y="2838"/>
                  <a:pt x="410912" y="0"/>
                </a:cubicBezTo>
                <a:cubicBezTo>
                  <a:pt x="509871" y="-2838"/>
                  <a:pt x="660630" y="-2974"/>
                  <a:pt x="838595" y="0"/>
                </a:cubicBezTo>
                <a:cubicBezTo>
                  <a:pt x="834149" y="80046"/>
                  <a:pt x="827681" y="254651"/>
                  <a:pt x="838595" y="400110"/>
                </a:cubicBezTo>
                <a:cubicBezTo>
                  <a:pt x="726657" y="395954"/>
                  <a:pt x="599509" y="419902"/>
                  <a:pt x="427683" y="400110"/>
                </a:cubicBezTo>
                <a:cubicBezTo>
                  <a:pt x="255857" y="380318"/>
                  <a:pt x="196595" y="386841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838595" h="400110" stroke="0" extrusionOk="0">
                <a:moveTo>
                  <a:pt x="0" y="0"/>
                </a:moveTo>
                <a:cubicBezTo>
                  <a:pt x="121384" y="-9409"/>
                  <a:pt x="276652" y="-11862"/>
                  <a:pt x="402526" y="0"/>
                </a:cubicBezTo>
                <a:cubicBezTo>
                  <a:pt x="528400" y="11862"/>
                  <a:pt x="721915" y="-6591"/>
                  <a:pt x="838595" y="0"/>
                </a:cubicBezTo>
                <a:cubicBezTo>
                  <a:pt x="854898" y="130854"/>
                  <a:pt x="841716" y="297713"/>
                  <a:pt x="838595" y="400110"/>
                </a:cubicBezTo>
                <a:cubicBezTo>
                  <a:pt x="741466" y="386142"/>
                  <a:pt x="603920" y="395933"/>
                  <a:pt x="444455" y="400110"/>
                </a:cubicBezTo>
                <a:cubicBezTo>
                  <a:pt x="284990" y="404287"/>
                  <a:pt x="119594" y="382948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rgbClr val="FEB0F5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电妹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4991AF-BAD9-904F-3FB9-EC88189E704F}"/>
              </a:ext>
            </a:extLst>
          </p:cNvPr>
          <p:cNvSpPr txBox="1"/>
          <p:nvPr/>
        </p:nvSpPr>
        <p:spPr>
          <a:xfrm>
            <a:off x="5906627" y="3532560"/>
            <a:ext cx="838595" cy="400110"/>
          </a:xfrm>
          <a:custGeom>
            <a:avLst/>
            <a:gdLst>
              <a:gd name="connsiteX0" fmla="*/ 0 w 838595"/>
              <a:gd name="connsiteY0" fmla="*/ 0 h 400110"/>
              <a:gd name="connsiteX1" fmla="*/ 410912 w 838595"/>
              <a:gd name="connsiteY1" fmla="*/ 0 h 400110"/>
              <a:gd name="connsiteX2" fmla="*/ 838595 w 838595"/>
              <a:gd name="connsiteY2" fmla="*/ 0 h 400110"/>
              <a:gd name="connsiteX3" fmla="*/ 838595 w 838595"/>
              <a:gd name="connsiteY3" fmla="*/ 400110 h 400110"/>
              <a:gd name="connsiteX4" fmla="*/ 427683 w 838595"/>
              <a:gd name="connsiteY4" fmla="*/ 400110 h 400110"/>
              <a:gd name="connsiteX5" fmla="*/ 0 w 838595"/>
              <a:gd name="connsiteY5" fmla="*/ 400110 h 400110"/>
              <a:gd name="connsiteX6" fmla="*/ 0 w 838595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595" h="400110" fill="none" extrusionOk="0">
                <a:moveTo>
                  <a:pt x="0" y="0"/>
                </a:moveTo>
                <a:cubicBezTo>
                  <a:pt x="145120" y="-20524"/>
                  <a:pt x="311953" y="2838"/>
                  <a:pt x="410912" y="0"/>
                </a:cubicBezTo>
                <a:cubicBezTo>
                  <a:pt x="509871" y="-2838"/>
                  <a:pt x="660630" y="-2974"/>
                  <a:pt x="838595" y="0"/>
                </a:cubicBezTo>
                <a:cubicBezTo>
                  <a:pt x="834149" y="80046"/>
                  <a:pt x="827681" y="254651"/>
                  <a:pt x="838595" y="400110"/>
                </a:cubicBezTo>
                <a:cubicBezTo>
                  <a:pt x="726657" y="395954"/>
                  <a:pt x="599509" y="419902"/>
                  <a:pt x="427683" y="400110"/>
                </a:cubicBezTo>
                <a:cubicBezTo>
                  <a:pt x="255857" y="380318"/>
                  <a:pt x="196595" y="386841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838595" h="400110" stroke="0" extrusionOk="0">
                <a:moveTo>
                  <a:pt x="0" y="0"/>
                </a:moveTo>
                <a:cubicBezTo>
                  <a:pt x="121384" y="-9409"/>
                  <a:pt x="276652" y="-11862"/>
                  <a:pt x="402526" y="0"/>
                </a:cubicBezTo>
                <a:cubicBezTo>
                  <a:pt x="528400" y="11862"/>
                  <a:pt x="721915" y="-6591"/>
                  <a:pt x="838595" y="0"/>
                </a:cubicBezTo>
                <a:cubicBezTo>
                  <a:pt x="854898" y="130854"/>
                  <a:pt x="841716" y="297713"/>
                  <a:pt x="838595" y="400110"/>
                </a:cubicBezTo>
                <a:cubicBezTo>
                  <a:pt x="741466" y="386142"/>
                  <a:pt x="603920" y="395933"/>
                  <a:pt x="444455" y="400110"/>
                </a:cubicBezTo>
                <a:cubicBezTo>
                  <a:pt x="284990" y="404287"/>
                  <a:pt x="119594" y="382948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rgbClr val="00B0F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R-99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942276B-6137-6F64-6E54-BB64284818A6}"/>
              </a:ext>
            </a:extLst>
          </p:cNvPr>
          <p:cNvSpPr txBox="1"/>
          <p:nvPr/>
        </p:nvSpPr>
        <p:spPr>
          <a:xfrm>
            <a:off x="5899942" y="4156508"/>
            <a:ext cx="838595" cy="400110"/>
          </a:xfrm>
          <a:custGeom>
            <a:avLst/>
            <a:gdLst>
              <a:gd name="connsiteX0" fmla="*/ 0 w 838595"/>
              <a:gd name="connsiteY0" fmla="*/ 0 h 400110"/>
              <a:gd name="connsiteX1" fmla="*/ 410912 w 838595"/>
              <a:gd name="connsiteY1" fmla="*/ 0 h 400110"/>
              <a:gd name="connsiteX2" fmla="*/ 838595 w 838595"/>
              <a:gd name="connsiteY2" fmla="*/ 0 h 400110"/>
              <a:gd name="connsiteX3" fmla="*/ 838595 w 838595"/>
              <a:gd name="connsiteY3" fmla="*/ 400110 h 400110"/>
              <a:gd name="connsiteX4" fmla="*/ 427683 w 838595"/>
              <a:gd name="connsiteY4" fmla="*/ 400110 h 400110"/>
              <a:gd name="connsiteX5" fmla="*/ 0 w 838595"/>
              <a:gd name="connsiteY5" fmla="*/ 400110 h 400110"/>
              <a:gd name="connsiteX6" fmla="*/ 0 w 838595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595" h="400110" fill="none" extrusionOk="0">
                <a:moveTo>
                  <a:pt x="0" y="0"/>
                </a:moveTo>
                <a:cubicBezTo>
                  <a:pt x="145120" y="-20524"/>
                  <a:pt x="311953" y="2838"/>
                  <a:pt x="410912" y="0"/>
                </a:cubicBezTo>
                <a:cubicBezTo>
                  <a:pt x="509871" y="-2838"/>
                  <a:pt x="660630" y="-2974"/>
                  <a:pt x="838595" y="0"/>
                </a:cubicBezTo>
                <a:cubicBezTo>
                  <a:pt x="834149" y="80046"/>
                  <a:pt x="827681" y="254651"/>
                  <a:pt x="838595" y="400110"/>
                </a:cubicBezTo>
                <a:cubicBezTo>
                  <a:pt x="726657" y="395954"/>
                  <a:pt x="599509" y="419902"/>
                  <a:pt x="427683" y="400110"/>
                </a:cubicBezTo>
                <a:cubicBezTo>
                  <a:pt x="255857" y="380318"/>
                  <a:pt x="196595" y="386841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838595" h="400110" stroke="0" extrusionOk="0">
                <a:moveTo>
                  <a:pt x="0" y="0"/>
                </a:moveTo>
                <a:cubicBezTo>
                  <a:pt x="121384" y="-9409"/>
                  <a:pt x="276652" y="-11862"/>
                  <a:pt x="402526" y="0"/>
                </a:cubicBezTo>
                <a:cubicBezTo>
                  <a:pt x="528400" y="11862"/>
                  <a:pt x="721915" y="-6591"/>
                  <a:pt x="838595" y="0"/>
                </a:cubicBezTo>
                <a:cubicBezTo>
                  <a:pt x="854898" y="130854"/>
                  <a:pt x="841716" y="297713"/>
                  <a:pt x="838595" y="400110"/>
                </a:cubicBezTo>
                <a:cubicBezTo>
                  <a:pt x="741466" y="386142"/>
                  <a:pt x="603920" y="395933"/>
                  <a:pt x="444455" y="400110"/>
                </a:cubicBezTo>
                <a:cubicBezTo>
                  <a:pt x="284990" y="404287"/>
                  <a:pt x="119594" y="382948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侵蚀</a:t>
            </a: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939EAAB9-0E81-F318-81AD-955CD64E3C5D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 rot="16200000" flipH="1">
            <a:off x="1594377" y="3545166"/>
            <a:ext cx="744933" cy="17871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DA1630D1-227A-AD8F-7B43-65C134E298B3}"/>
              </a:ext>
            </a:extLst>
          </p:cNvPr>
          <p:cNvSpPr txBox="1"/>
          <p:nvPr/>
        </p:nvSpPr>
        <p:spPr>
          <a:xfrm>
            <a:off x="2578652" y="5313876"/>
            <a:ext cx="1002748" cy="338554"/>
          </a:xfrm>
          <a:custGeom>
            <a:avLst/>
            <a:gdLst>
              <a:gd name="connsiteX0" fmla="*/ 0 w 1002748"/>
              <a:gd name="connsiteY0" fmla="*/ 0 h 338554"/>
              <a:gd name="connsiteX1" fmla="*/ 491347 w 1002748"/>
              <a:gd name="connsiteY1" fmla="*/ 0 h 338554"/>
              <a:gd name="connsiteX2" fmla="*/ 1002748 w 1002748"/>
              <a:gd name="connsiteY2" fmla="*/ 0 h 338554"/>
              <a:gd name="connsiteX3" fmla="*/ 1002748 w 1002748"/>
              <a:gd name="connsiteY3" fmla="*/ 338554 h 338554"/>
              <a:gd name="connsiteX4" fmla="*/ 511401 w 1002748"/>
              <a:gd name="connsiteY4" fmla="*/ 338554 h 338554"/>
              <a:gd name="connsiteX5" fmla="*/ 0 w 1002748"/>
              <a:gd name="connsiteY5" fmla="*/ 338554 h 338554"/>
              <a:gd name="connsiteX6" fmla="*/ 0 w 1002748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748" h="338554" fill="none" extrusionOk="0">
                <a:moveTo>
                  <a:pt x="0" y="0"/>
                </a:moveTo>
                <a:cubicBezTo>
                  <a:pt x="177184" y="7727"/>
                  <a:pt x="271885" y="-7097"/>
                  <a:pt x="491347" y="0"/>
                </a:cubicBezTo>
                <a:cubicBezTo>
                  <a:pt x="710809" y="7097"/>
                  <a:pt x="779497" y="10414"/>
                  <a:pt x="1002748" y="0"/>
                </a:cubicBezTo>
                <a:cubicBezTo>
                  <a:pt x="988501" y="151852"/>
                  <a:pt x="994889" y="261149"/>
                  <a:pt x="1002748" y="338554"/>
                </a:cubicBezTo>
                <a:cubicBezTo>
                  <a:pt x="865605" y="345316"/>
                  <a:pt x="649938" y="362006"/>
                  <a:pt x="511401" y="338554"/>
                </a:cubicBezTo>
                <a:cubicBezTo>
                  <a:pt x="372864" y="315102"/>
                  <a:pt x="183987" y="332323"/>
                  <a:pt x="0" y="338554"/>
                </a:cubicBezTo>
                <a:cubicBezTo>
                  <a:pt x="-298" y="218873"/>
                  <a:pt x="8423" y="162046"/>
                  <a:pt x="0" y="0"/>
                </a:cubicBezTo>
                <a:close/>
              </a:path>
              <a:path w="1002748" h="338554" stroke="0" extrusionOk="0">
                <a:moveTo>
                  <a:pt x="0" y="0"/>
                </a:moveTo>
                <a:cubicBezTo>
                  <a:pt x="119030" y="3973"/>
                  <a:pt x="295887" y="-7178"/>
                  <a:pt x="481319" y="0"/>
                </a:cubicBezTo>
                <a:cubicBezTo>
                  <a:pt x="666751" y="7178"/>
                  <a:pt x="834553" y="-24546"/>
                  <a:pt x="1002748" y="0"/>
                </a:cubicBezTo>
                <a:cubicBezTo>
                  <a:pt x="999122" y="155889"/>
                  <a:pt x="991863" y="211968"/>
                  <a:pt x="1002748" y="338554"/>
                </a:cubicBezTo>
                <a:cubicBezTo>
                  <a:pt x="780445" y="315870"/>
                  <a:pt x="736486" y="338928"/>
                  <a:pt x="531456" y="338554"/>
                </a:cubicBezTo>
                <a:cubicBezTo>
                  <a:pt x="326426" y="338180"/>
                  <a:pt x="149126" y="332573"/>
                  <a:pt x="0" y="338554"/>
                </a:cubicBezTo>
                <a:cubicBezTo>
                  <a:pt x="6838" y="237712"/>
                  <a:pt x="2313" y="107064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保护成员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82C0CB4-0006-F7BD-62D8-AF94089B42ED}"/>
              </a:ext>
            </a:extLst>
          </p:cNvPr>
          <p:cNvSpPr txBox="1"/>
          <p:nvPr/>
        </p:nvSpPr>
        <p:spPr>
          <a:xfrm>
            <a:off x="2545742" y="5673123"/>
            <a:ext cx="1068567" cy="1102627"/>
          </a:xfrm>
          <a:custGeom>
            <a:avLst/>
            <a:gdLst>
              <a:gd name="connsiteX0" fmla="*/ 0 w 1068567"/>
              <a:gd name="connsiteY0" fmla="*/ 0 h 1102627"/>
              <a:gd name="connsiteX1" fmla="*/ 502226 w 1068567"/>
              <a:gd name="connsiteY1" fmla="*/ 0 h 1102627"/>
              <a:gd name="connsiteX2" fmla="*/ 1068567 w 1068567"/>
              <a:gd name="connsiteY2" fmla="*/ 0 h 1102627"/>
              <a:gd name="connsiteX3" fmla="*/ 1068567 w 1068567"/>
              <a:gd name="connsiteY3" fmla="*/ 551314 h 1102627"/>
              <a:gd name="connsiteX4" fmla="*/ 1068567 w 1068567"/>
              <a:gd name="connsiteY4" fmla="*/ 1102627 h 1102627"/>
              <a:gd name="connsiteX5" fmla="*/ 566341 w 1068567"/>
              <a:gd name="connsiteY5" fmla="*/ 1102627 h 1102627"/>
              <a:gd name="connsiteX6" fmla="*/ 0 w 1068567"/>
              <a:gd name="connsiteY6" fmla="*/ 1102627 h 1102627"/>
              <a:gd name="connsiteX7" fmla="*/ 0 w 1068567"/>
              <a:gd name="connsiteY7" fmla="*/ 562340 h 1102627"/>
              <a:gd name="connsiteX8" fmla="*/ 0 w 1068567"/>
              <a:gd name="connsiteY8" fmla="*/ 0 h 11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8567" h="1102627" fill="none" extrusionOk="0">
                <a:moveTo>
                  <a:pt x="0" y="0"/>
                </a:moveTo>
                <a:cubicBezTo>
                  <a:pt x="216407" y="14581"/>
                  <a:pt x="338646" y="-5938"/>
                  <a:pt x="502226" y="0"/>
                </a:cubicBezTo>
                <a:cubicBezTo>
                  <a:pt x="665806" y="5938"/>
                  <a:pt x="866656" y="19569"/>
                  <a:pt x="1068567" y="0"/>
                </a:cubicBezTo>
                <a:cubicBezTo>
                  <a:pt x="1066531" y="137623"/>
                  <a:pt x="1077072" y="292987"/>
                  <a:pt x="1068567" y="551314"/>
                </a:cubicBezTo>
                <a:cubicBezTo>
                  <a:pt x="1060062" y="809641"/>
                  <a:pt x="1060667" y="984266"/>
                  <a:pt x="1068567" y="1102627"/>
                </a:cubicBezTo>
                <a:cubicBezTo>
                  <a:pt x="824401" y="1126942"/>
                  <a:pt x="668950" y="1081212"/>
                  <a:pt x="566341" y="1102627"/>
                </a:cubicBezTo>
                <a:cubicBezTo>
                  <a:pt x="463732" y="1124042"/>
                  <a:pt x="198909" y="1090579"/>
                  <a:pt x="0" y="1102627"/>
                </a:cubicBezTo>
                <a:cubicBezTo>
                  <a:pt x="23384" y="978433"/>
                  <a:pt x="-7551" y="818454"/>
                  <a:pt x="0" y="562340"/>
                </a:cubicBezTo>
                <a:cubicBezTo>
                  <a:pt x="7551" y="306226"/>
                  <a:pt x="4297" y="242002"/>
                  <a:pt x="0" y="0"/>
                </a:cubicBezTo>
                <a:close/>
              </a:path>
              <a:path w="1068567" h="1102627" stroke="0" extrusionOk="0">
                <a:moveTo>
                  <a:pt x="0" y="0"/>
                </a:moveTo>
                <a:cubicBezTo>
                  <a:pt x="209154" y="-20914"/>
                  <a:pt x="401737" y="-6777"/>
                  <a:pt x="512912" y="0"/>
                </a:cubicBezTo>
                <a:cubicBezTo>
                  <a:pt x="624087" y="6777"/>
                  <a:pt x="831705" y="21213"/>
                  <a:pt x="1068567" y="0"/>
                </a:cubicBezTo>
                <a:cubicBezTo>
                  <a:pt x="1081141" y="245685"/>
                  <a:pt x="1089121" y="351810"/>
                  <a:pt x="1068567" y="573366"/>
                </a:cubicBezTo>
                <a:cubicBezTo>
                  <a:pt x="1048013" y="794922"/>
                  <a:pt x="1087540" y="853843"/>
                  <a:pt x="1068567" y="1102627"/>
                </a:cubicBezTo>
                <a:cubicBezTo>
                  <a:pt x="882241" y="1106553"/>
                  <a:pt x="676528" y="1086653"/>
                  <a:pt x="534284" y="1102627"/>
                </a:cubicBezTo>
                <a:cubicBezTo>
                  <a:pt x="392040" y="1118601"/>
                  <a:pt x="138905" y="1109008"/>
                  <a:pt x="0" y="1102627"/>
                </a:cubicBezTo>
                <a:cubicBezTo>
                  <a:pt x="14569" y="907586"/>
                  <a:pt x="-14946" y="684164"/>
                  <a:pt x="0" y="573366"/>
                </a:cubicBezTo>
                <a:cubicBezTo>
                  <a:pt x="14946" y="462568"/>
                  <a:pt x="16233" y="283959"/>
                  <a:pt x="0" y="0"/>
                </a:cubicBez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飞行速度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伤害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爆炸伤害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锁定敌人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CC6E3B4-3B0E-96C9-779C-66E514A88BD0}"/>
              </a:ext>
            </a:extLst>
          </p:cNvPr>
          <p:cNvSpPr txBox="1"/>
          <p:nvPr/>
        </p:nvSpPr>
        <p:spPr>
          <a:xfrm>
            <a:off x="5499357" y="5514856"/>
            <a:ext cx="1002748" cy="338554"/>
          </a:xfrm>
          <a:custGeom>
            <a:avLst/>
            <a:gdLst>
              <a:gd name="connsiteX0" fmla="*/ 0 w 1002748"/>
              <a:gd name="connsiteY0" fmla="*/ 0 h 338554"/>
              <a:gd name="connsiteX1" fmla="*/ 491347 w 1002748"/>
              <a:gd name="connsiteY1" fmla="*/ 0 h 338554"/>
              <a:gd name="connsiteX2" fmla="*/ 1002748 w 1002748"/>
              <a:gd name="connsiteY2" fmla="*/ 0 h 338554"/>
              <a:gd name="connsiteX3" fmla="*/ 1002748 w 1002748"/>
              <a:gd name="connsiteY3" fmla="*/ 338554 h 338554"/>
              <a:gd name="connsiteX4" fmla="*/ 511401 w 1002748"/>
              <a:gd name="connsiteY4" fmla="*/ 338554 h 338554"/>
              <a:gd name="connsiteX5" fmla="*/ 0 w 1002748"/>
              <a:gd name="connsiteY5" fmla="*/ 338554 h 338554"/>
              <a:gd name="connsiteX6" fmla="*/ 0 w 1002748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748" h="338554" fill="none" extrusionOk="0">
                <a:moveTo>
                  <a:pt x="0" y="0"/>
                </a:moveTo>
                <a:cubicBezTo>
                  <a:pt x="177184" y="7727"/>
                  <a:pt x="271885" y="-7097"/>
                  <a:pt x="491347" y="0"/>
                </a:cubicBezTo>
                <a:cubicBezTo>
                  <a:pt x="710809" y="7097"/>
                  <a:pt x="779497" y="10414"/>
                  <a:pt x="1002748" y="0"/>
                </a:cubicBezTo>
                <a:cubicBezTo>
                  <a:pt x="988501" y="151852"/>
                  <a:pt x="994889" y="261149"/>
                  <a:pt x="1002748" y="338554"/>
                </a:cubicBezTo>
                <a:cubicBezTo>
                  <a:pt x="865605" y="345316"/>
                  <a:pt x="649938" y="362006"/>
                  <a:pt x="511401" y="338554"/>
                </a:cubicBezTo>
                <a:cubicBezTo>
                  <a:pt x="372864" y="315102"/>
                  <a:pt x="183987" y="332323"/>
                  <a:pt x="0" y="338554"/>
                </a:cubicBezTo>
                <a:cubicBezTo>
                  <a:pt x="-298" y="218873"/>
                  <a:pt x="8423" y="162046"/>
                  <a:pt x="0" y="0"/>
                </a:cubicBezTo>
                <a:close/>
              </a:path>
              <a:path w="1002748" h="338554" stroke="0" extrusionOk="0">
                <a:moveTo>
                  <a:pt x="0" y="0"/>
                </a:moveTo>
                <a:cubicBezTo>
                  <a:pt x="119030" y="3973"/>
                  <a:pt x="295887" y="-7178"/>
                  <a:pt x="481319" y="0"/>
                </a:cubicBezTo>
                <a:cubicBezTo>
                  <a:pt x="666751" y="7178"/>
                  <a:pt x="834553" y="-24546"/>
                  <a:pt x="1002748" y="0"/>
                </a:cubicBezTo>
                <a:cubicBezTo>
                  <a:pt x="999122" y="155889"/>
                  <a:pt x="991863" y="211968"/>
                  <a:pt x="1002748" y="338554"/>
                </a:cubicBezTo>
                <a:cubicBezTo>
                  <a:pt x="780445" y="315870"/>
                  <a:pt x="736486" y="338928"/>
                  <a:pt x="531456" y="338554"/>
                </a:cubicBezTo>
                <a:cubicBezTo>
                  <a:pt x="326426" y="338180"/>
                  <a:pt x="149126" y="332573"/>
                  <a:pt x="0" y="338554"/>
                </a:cubicBezTo>
                <a:cubicBezTo>
                  <a:pt x="6838" y="237712"/>
                  <a:pt x="2313" y="107064"/>
                  <a:pt x="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主要功能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AFDE164-B9B4-D7EB-C767-7DE3BA22AD3D}"/>
              </a:ext>
            </a:extLst>
          </p:cNvPr>
          <p:cNvSpPr txBox="1"/>
          <p:nvPr/>
        </p:nvSpPr>
        <p:spPr>
          <a:xfrm>
            <a:off x="6540640" y="5514856"/>
            <a:ext cx="1068567" cy="584775"/>
          </a:xfrm>
          <a:custGeom>
            <a:avLst/>
            <a:gdLst>
              <a:gd name="connsiteX0" fmla="*/ 0 w 1068567"/>
              <a:gd name="connsiteY0" fmla="*/ 0 h 584775"/>
              <a:gd name="connsiteX1" fmla="*/ 523598 w 1068567"/>
              <a:gd name="connsiteY1" fmla="*/ 0 h 584775"/>
              <a:gd name="connsiteX2" fmla="*/ 1068567 w 1068567"/>
              <a:gd name="connsiteY2" fmla="*/ 0 h 584775"/>
              <a:gd name="connsiteX3" fmla="*/ 1068567 w 1068567"/>
              <a:gd name="connsiteY3" fmla="*/ 584775 h 584775"/>
              <a:gd name="connsiteX4" fmla="*/ 544969 w 1068567"/>
              <a:gd name="connsiteY4" fmla="*/ 584775 h 584775"/>
              <a:gd name="connsiteX5" fmla="*/ 0 w 1068567"/>
              <a:gd name="connsiteY5" fmla="*/ 584775 h 584775"/>
              <a:gd name="connsiteX6" fmla="*/ 0 w 1068567"/>
              <a:gd name="connsiteY6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567" h="584775" fill="none" extrusionOk="0">
                <a:moveTo>
                  <a:pt x="0" y="0"/>
                </a:moveTo>
                <a:cubicBezTo>
                  <a:pt x="213121" y="-12816"/>
                  <a:pt x="380542" y="15123"/>
                  <a:pt x="523598" y="0"/>
                </a:cubicBezTo>
                <a:cubicBezTo>
                  <a:pt x="666654" y="-15123"/>
                  <a:pt x="816173" y="10875"/>
                  <a:pt x="1068567" y="0"/>
                </a:cubicBezTo>
                <a:cubicBezTo>
                  <a:pt x="1087601" y="261704"/>
                  <a:pt x="1063784" y="333722"/>
                  <a:pt x="1068567" y="584775"/>
                </a:cubicBezTo>
                <a:cubicBezTo>
                  <a:pt x="855692" y="600278"/>
                  <a:pt x="703475" y="601661"/>
                  <a:pt x="544969" y="584775"/>
                </a:cubicBezTo>
                <a:cubicBezTo>
                  <a:pt x="386463" y="567889"/>
                  <a:pt x="258273" y="579875"/>
                  <a:pt x="0" y="584775"/>
                </a:cubicBezTo>
                <a:cubicBezTo>
                  <a:pt x="-15512" y="369997"/>
                  <a:pt x="11673" y="256251"/>
                  <a:pt x="0" y="0"/>
                </a:cubicBezTo>
                <a:close/>
              </a:path>
              <a:path w="1068567" h="584775" stroke="0" extrusionOk="0">
                <a:moveTo>
                  <a:pt x="0" y="0"/>
                </a:moveTo>
                <a:cubicBezTo>
                  <a:pt x="209154" y="-20914"/>
                  <a:pt x="401737" y="-6777"/>
                  <a:pt x="512912" y="0"/>
                </a:cubicBezTo>
                <a:cubicBezTo>
                  <a:pt x="624087" y="6777"/>
                  <a:pt x="831705" y="21213"/>
                  <a:pt x="1068567" y="0"/>
                </a:cubicBezTo>
                <a:cubicBezTo>
                  <a:pt x="1076863" y="174056"/>
                  <a:pt x="1048303" y="304300"/>
                  <a:pt x="1068567" y="584775"/>
                </a:cubicBezTo>
                <a:cubicBezTo>
                  <a:pt x="852215" y="559931"/>
                  <a:pt x="694868" y="585673"/>
                  <a:pt x="566341" y="584775"/>
                </a:cubicBezTo>
                <a:cubicBezTo>
                  <a:pt x="437814" y="583877"/>
                  <a:pt x="188736" y="600064"/>
                  <a:pt x="0" y="584775"/>
                </a:cubicBezTo>
                <a:cubicBezTo>
                  <a:pt x="-23920" y="351421"/>
                  <a:pt x="-24829" y="178000"/>
                  <a:pt x="0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子弹追踪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子弹爆炸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E34F1E5-ABBF-C1A1-4280-BC9E6C069B7E}"/>
              </a:ext>
            </a:extLst>
          </p:cNvPr>
          <p:cNvSpPr txBox="1"/>
          <p:nvPr/>
        </p:nvSpPr>
        <p:spPr>
          <a:xfrm>
            <a:off x="8040412" y="2420410"/>
            <a:ext cx="1475820" cy="707886"/>
          </a:xfrm>
          <a:custGeom>
            <a:avLst/>
            <a:gdLst>
              <a:gd name="connsiteX0" fmla="*/ 0 w 1475820"/>
              <a:gd name="connsiteY0" fmla="*/ 0 h 707886"/>
              <a:gd name="connsiteX1" fmla="*/ 521456 w 1475820"/>
              <a:gd name="connsiteY1" fmla="*/ 0 h 707886"/>
              <a:gd name="connsiteX2" fmla="*/ 1028155 w 1475820"/>
              <a:gd name="connsiteY2" fmla="*/ 0 h 707886"/>
              <a:gd name="connsiteX3" fmla="*/ 1475820 w 1475820"/>
              <a:gd name="connsiteY3" fmla="*/ 0 h 707886"/>
              <a:gd name="connsiteX4" fmla="*/ 1475820 w 1475820"/>
              <a:gd name="connsiteY4" fmla="*/ 332706 h 707886"/>
              <a:gd name="connsiteX5" fmla="*/ 1475820 w 1475820"/>
              <a:gd name="connsiteY5" fmla="*/ 707886 h 707886"/>
              <a:gd name="connsiteX6" fmla="*/ 1013396 w 1475820"/>
              <a:gd name="connsiteY6" fmla="*/ 707886 h 707886"/>
              <a:gd name="connsiteX7" fmla="*/ 491940 w 1475820"/>
              <a:gd name="connsiteY7" fmla="*/ 707886 h 707886"/>
              <a:gd name="connsiteX8" fmla="*/ 0 w 1475820"/>
              <a:gd name="connsiteY8" fmla="*/ 707886 h 707886"/>
              <a:gd name="connsiteX9" fmla="*/ 0 w 1475820"/>
              <a:gd name="connsiteY9" fmla="*/ 361022 h 707886"/>
              <a:gd name="connsiteX10" fmla="*/ 0 w 1475820"/>
              <a:gd name="connsiteY10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5820" h="707886" fill="none" extrusionOk="0">
                <a:moveTo>
                  <a:pt x="0" y="0"/>
                </a:moveTo>
                <a:cubicBezTo>
                  <a:pt x="157632" y="-24868"/>
                  <a:pt x="308377" y="-22442"/>
                  <a:pt x="521456" y="0"/>
                </a:cubicBezTo>
                <a:cubicBezTo>
                  <a:pt x="734535" y="22442"/>
                  <a:pt x="908394" y="-2226"/>
                  <a:pt x="1028155" y="0"/>
                </a:cubicBezTo>
                <a:cubicBezTo>
                  <a:pt x="1147916" y="2226"/>
                  <a:pt x="1310322" y="-20570"/>
                  <a:pt x="1475820" y="0"/>
                </a:cubicBezTo>
                <a:cubicBezTo>
                  <a:pt x="1477079" y="77293"/>
                  <a:pt x="1479523" y="180442"/>
                  <a:pt x="1475820" y="332706"/>
                </a:cubicBezTo>
                <a:cubicBezTo>
                  <a:pt x="1472117" y="484970"/>
                  <a:pt x="1483123" y="586246"/>
                  <a:pt x="1475820" y="707886"/>
                </a:cubicBezTo>
                <a:cubicBezTo>
                  <a:pt x="1349453" y="693147"/>
                  <a:pt x="1174848" y="724641"/>
                  <a:pt x="1013396" y="707886"/>
                </a:cubicBezTo>
                <a:cubicBezTo>
                  <a:pt x="851944" y="691131"/>
                  <a:pt x="687288" y="686327"/>
                  <a:pt x="491940" y="707886"/>
                </a:cubicBezTo>
                <a:cubicBezTo>
                  <a:pt x="296592" y="729445"/>
                  <a:pt x="163283" y="688142"/>
                  <a:pt x="0" y="707886"/>
                </a:cubicBezTo>
                <a:cubicBezTo>
                  <a:pt x="4486" y="558165"/>
                  <a:pt x="-1874" y="439576"/>
                  <a:pt x="0" y="361022"/>
                </a:cubicBezTo>
                <a:cubicBezTo>
                  <a:pt x="1874" y="282468"/>
                  <a:pt x="-14921" y="121510"/>
                  <a:pt x="0" y="0"/>
                </a:cubicBezTo>
                <a:close/>
              </a:path>
              <a:path w="1475820" h="707886" stroke="0" extrusionOk="0">
                <a:moveTo>
                  <a:pt x="0" y="0"/>
                </a:moveTo>
                <a:cubicBezTo>
                  <a:pt x="217318" y="-9264"/>
                  <a:pt x="320152" y="-458"/>
                  <a:pt x="462424" y="0"/>
                </a:cubicBezTo>
                <a:cubicBezTo>
                  <a:pt x="604696" y="458"/>
                  <a:pt x="790497" y="2571"/>
                  <a:pt x="969122" y="0"/>
                </a:cubicBezTo>
                <a:cubicBezTo>
                  <a:pt x="1147747" y="-2571"/>
                  <a:pt x="1261812" y="-22726"/>
                  <a:pt x="1475820" y="0"/>
                </a:cubicBezTo>
                <a:cubicBezTo>
                  <a:pt x="1470817" y="125316"/>
                  <a:pt x="1484750" y="280588"/>
                  <a:pt x="1475820" y="361022"/>
                </a:cubicBezTo>
                <a:cubicBezTo>
                  <a:pt x="1466890" y="441456"/>
                  <a:pt x="1474631" y="535887"/>
                  <a:pt x="1475820" y="707886"/>
                </a:cubicBezTo>
                <a:cubicBezTo>
                  <a:pt x="1293186" y="706646"/>
                  <a:pt x="1086472" y="717975"/>
                  <a:pt x="954364" y="707886"/>
                </a:cubicBezTo>
                <a:cubicBezTo>
                  <a:pt x="822256" y="697797"/>
                  <a:pt x="605507" y="711557"/>
                  <a:pt x="491940" y="707886"/>
                </a:cubicBezTo>
                <a:cubicBezTo>
                  <a:pt x="378373" y="704215"/>
                  <a:pt x="153087" y="706189"/>
                  <a:pt x="0" y="707886"/>
                </a:cubicBezTo>
                <a:cubicBezTo>
                  <a:pt x="16459" y="564803"/>
                  <a:pt x="16933" y="424672"/>
                  <a:pt x="0" y="346864"/>
                </a:cubicBezTo>
                <a:cubicBezTo>
                  <a:pt x="-16933" y="269056"/>
                  <a:pt x="-16370" y="111725"/>
                  <a:pt x="0" y="0"/>
                </a:cubicBezTo>
                <a:close/>
              </a:path>
            </a:pathLst>
          </a:custGeom>
          <a:solidFill>
            <a:srgbClr val="D04CC3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范围锁敌</a:t>
            </a:r>
            <a:endParaRPr lang="en-US" altLang="zh-CN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法术攻击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9E3034-E13F-8B78-5ED5-4B7325828B06}"/>
              </a:ext>
            </a:extLst>
          </p:cNvPr>
          <p:cNvSpPr txBox="1"/>
          <p:nvPr/>
        </p:nvSpPr>
        <p:spPr>
          <a:xfrm>
            <a:off x="7921673" y="3388382"/>
            <a:ext cx="1849047" cy="923330"/>
          </a:xfrm>
          <a:custGeom>
            <a:avLst/>
            <a:gdLst>
              <a:gd name="connsiteX0" fmla="*/ 0 w 1849047"/>
              <a:gd name="connsiteY0" fmla="*/ 0 h 923330"/>
              <a:gd name="connsiteX1" fmla="*/ 653330 w 1849047"/>
              <a:gd name="connsiteY1" fmla="*/ 0 h 923330"/>
              <a:gd name="connsiteX2" fmla="*/ 1288169 w 1849047"/>
              <a:gd name="connsiteY2" fmla="*/ 0 h 923330"/>
              <a:gd name="connsiteX3" fmla="*/ 1849047 w 1849047"/>
              <a:gd name="connsiteY3" fmla="*/ 0 h 923330"/>
              <a:gd name="connsiteX4" fmla="*/ 1849047 w 1849047"/>
              <a:gd name="connsiteY4" fmla="*/ 433965 h 923330"/>
              <a:gd name="connsiteX5" fmla="*/ 1849047 w 1849047"/>
              <a:gd name="connsiteY5" fmla="*/ 923330 h 923330"/>
              <a:gd name="connsiteX6" fmla="*/ 1269679 w 1849047"/>
              <a:gd name="connsiteY6" fmla="*/ 923330 h 923330"/>
              <a:gd name="connsiteX7" fmla="*/ 616349 w 1849047"/>
              <a:gd name="connsiteY7" fmla="*/ 923330 h 923330"/>
              <a:gd name="connsiteX8" fmla="*/ 0 w 1849047"/>
              <a:gd name="connsiteY8" fmla="*/ 923330 h 923330"/>
              <a:gd name="connsiteX9" fmla="*/ 0 w 1849047"/>
              <a:gd name="connsiteY9" fmla="*/ 470898 h 923330"/>
              <a:gd name="connsiteX10" fmla="*/ 0 w 1849047"/>
              <a:gd name="connsiteY10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9047" h="923330" fill="none" extrusionOk="0">
                <a:moveTo>
                  <a:pt x="0" y="0"/>
                </a:moveTo>
                <a:cubicBezTo>
                  <a:pt x="272786" y="-29125"/>
                  <a:pt x="411056" y="4131"/>
                  <a:pt x="653330" y="0"/>
                </a:cubicBezTo>
                <a:cubicBezTo>
                  <a:pt x="895604" y="-4131"/>
                  <a:pt x="1034410" y="-29947"/>
                  <a:pt x="1288169" y="0"/>
                </a:cubicBezTo>
                <a:cubicBezTo>
                  <a:pt x="1541928" y="29947"/>
                  <a:pt x="1663923" y="-14116"/>
                  <a:pt x="1849047" y="0"/>
                </a:cubicBezTo>
                <a:cubicBezTo>
                  <a:pt x="1867158" y="103911"/>
                  <a:pt x="1859018" y="316645"/>
                  <a:pt x="1849047" y="433965"/>
                </a:cubicBezTo>
                <a:cubicBezTo>
                  <a:pt x="1839076" y="551286"/>
                  <a:pt x="1844051" y="771011"/>
                  <a:pt x="1849047" y="923330"/>
                </a:cubicBezTo>
                <a:cubicBezTo>
                  <a:pt x="1673919" y="926043"/>
                  <a:pt x="1498042" y="894887"/>
                  <a:pt x="1269679" y="923330"/>
                </a:cubicBezTo>
                <a:cubicBezTo>
                  <a:pt x="1041316" y="951773"/>
                  <a:pt x="786998" y="904698"/>
                  <a:pt x="616349" y="923330"/>
                </a:cubicBezTo>
                <a:cubicBezTo>
                  <a:pt x="445700" y="941963"/>
                  <a:pt x="298196" y="938688"/>
                  <a:pt x="0" y="923330"/>
                </a:cubicBezTo>
                <a:cubicBezTo>
                  <a:pt x="647" y="713444"/>
                  <a:pt x="-14698" y="690986"/>
                  <a:pt x="0" y="470898"/>
                </a:cubicBezTo>
                <a:cubicBezTo>
                  <a:pt x="14698" y="250810"/>
                  <a:pt x="18779" y="116859"/>
                  <a:pt x="0" y="0"/>
                </a:cubicBezTo>
                <a:close/>
              </a:path>
              <a:path w="1849047" h="923330" stroke="0" extrusionOk="0">
                <a:moveTo>
                  <a:pt x="0" y="0"/>
                </a:moveTo>
                <a:cubicBezTo>
                  <a:pt x="170604" y="26964"/>
                  <a:pt x="326529" y="2189"/>
                  <a:pt x="579368" y="0"/>
                </a:cubicBezTo>
                <a:cubicBezTo>
                  <a:pt x="832207" y="-2189"/>
                  <a:pt x="1049706" y="11147"/>
                  <a:pt x="1214208" y="0"/>
                </a:cubicBezTo>
                <a:cubicBezTo>
                  <a:pt x="1378710" y="-11147"/>
                  <a:pt x="1581769" y="28096"/>
                  <a:pt x="1849047" y="0"/>
                </a:cubicBezTo>
                <a:cubicBezTo>
                  <a:pt x="1844226" y="182780"/>
                  <a:pt x="1830864" y="241275"/>
                  <a:pt x="1849047" y="470898"/>
                </a:cubicBezTo>
                <a:cubicBezTo>
                  <a:pt x="1867230" y="700521"/>
                  <a:pt x="1865699" y="794312"/>
                  <a:pt x="1849047" y="923330"/>
                </a:cubicBezTo>
                <a:cubicBezTo>
                  <a:pt x="1623715" y="910544"/>
                  <a:pt x="1484312" y="946958"/>
                  <a:pt x="1195717" y="923330"/>
                </a:cubicBezTo>
                <a:cubicBezTo>
                  <a:pt x="907122" y="899703"/>
                  <a:pt x="884765" y="946106"/>
                  <a:pt x="616349" y="923330"/>
                </a:cubicBezTo>
                <a:cubicBezTo>
                  <a:pt x="347933" y="900554"/>
                  <a:pt x="293786" y="952755"/>
                  <a:pt x="0" y="923330"/>
                </a:cubicBezTo>
                <a:cubicBezTo>
                  <a:pt x="-18107" y="738008"/>
                  <a:pt x="-22087" y="561285"/>
                  <a:pt x="0" y="452432"/>
                </a:cubicBezTo>
                <a:cubicBezTo>
                  <a:pt x="22087" y="343579"/>
                  <a:pt x="20348" y="116659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范围锁敌</a:t>
            </a:r>
            <a:endPara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子弹追踪攻击</a:t>
            </a:r>
            <a:endPara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弹夹空需要换弹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C07C7FA-C4FA-7073-F784-BB3E9D170FF4}"/>
              </a:ext>
            </a:extLst>
          </p:cNvPr>
          <p:cNvSpPr txBox="1"/>
          <p:nvPr/>
        </p:nvSpPr>
        <p:spPr>
          <a:xfrm>
            <a:off x="7540951" y="4488031"/>
            <a:ext cx="3950561" cy="646331"/>
          </a:xfrm>
          <a:custGeom>
            <a:avLst/>
            <a:gdLst>
              <a:gd name="connsiteX0" fmla="*/ 0 w 3950561"/>
              <a:gd name="connsiteY0" fmla="*/ 0 h 646331"/>
              <a:gd name="connsiteX1" fmla="*/ 737438 w 3950561"/>
              <a:gd name="connsiteY1" fmla="*/ 0 h 646331"/>
              <a:gd name="connsiteX2" fmla="*/ 1474876 w 3950561"/>
              <a:gd name="connsiteY2" fmla="*/ 0 h 646331"/>
              <a:gd name="connsiteX3" fmla="*/ 2212314 w 3950561"/>
              <a:gd name="connsiteY3" fmla="*/ 0 h 646331"/>
              <a:gd name="connsiteX4" fmla="*/ 2831235 w 3950561"/>
              <a:gd name="connsiteY4" fmla="*/ 0 h 646331"/>
              <a:gd name="connsiteX5" fmla="*/ 3950561 w 3950561"/>
              <a:gd name="connsiteY5" fmla="*/ 0 h 646331"/>
              <a:gd name="connsiteX6" fmla="*/ 3950561 w 3950561"/>
              <a:gd name="connsiteY6" fmla="*/ 646331 h 646331"/>
              <a:gd name="connsiteX7" fmla="*/ 3410651 w 3950561"/>
              <a:gd name="connsiteY7" fmla="*/ 646331 h 646331"/>
              <a:gd name="connsiteX8" fmla="*/ 2673213 w 3950561"/>
              <a:gd name="connsiteY8" fmla="*/ 646331 h 646331"/>
              <a:gd name="connsiteX9" fmla="*/ 2054292 w 3950561"/>
              <a:gd name="connsiteY9" fmla="*/ 646331 h 646331"/>
              <a:gd name="connsiteX10" fmla="*/ 1514382 w 3950561"/>
              <a:gd name="connsiteY10" fmla="*/ 646331 h 646331"/>
              <a:gd name="connsiteX11" fmla="*/ 776944 w 3950561"/>
              <a:gd name="connsiteY11" fmla="*/ 646331 h 646331"/>
              <a:gd name="connsiteX12" fmla="*/ 0 w 3950561"/>
              <a:gd name="connsiteY12" fmla="*/ 646331 h 646331"/>
              <a:gd name="connsiteX13" fmla="*/ 0 w 3950561"/>
              <a:gd name="connsiteY13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0561" h="646331" fill="none" extrusionOk="0">
                <a:moveTo>
                  <a:pt x="0" y="0"/>
                </a:moveTo>
                <a:cubicBezTo>
                  <a:pt x="283299" y="-33612"/>
                  <a:pt x="566652" y="35128"/>
                  <a:pt x="737438" y="0"/>
                </a:cubicBezTo>
                <a:cubicBezTo>
                  <a:pt x="908224" y="-35128"/>
                  <a:pt x="1228429" y="30061"/>
                  <a:pt x="1474876" y="0"/>
                </a:cubicBezTo>
                <a:cubicBezTo>
                  <a:pt x="1721323" y="-30061"/>
                  <a:pt x="2041858" y="6742"/>
                  <a:pt x="2212314" y="0"/>
                </a:cubicBezTo>
                <a:cubicBezTo>
                  <a:pt x="2382770" y="-6742"/>
                  <a:pt x="2673411" y="1126"/>
                  <a:pt x="2831235" y="0"/>
                </a:cubicBezTo>
                <a:cubicBezTo>
                  <a:pt x="2989059" y="-1126"/>
                  <a:pt x="3513194" y="52115"/>
                  <a:pt x="3950561" y="0"/>
                </a:cubicBezTo>
                <a:cubicBezTo>
                  <a:pt x="3921411" y="193409"/>
                  <a:pt x="3937562" y="360920"/>
                  <a:pt x="3950561" y="646331"/>
                </a:cubicBezTo>
                <a:cubicBezTo>
                  <a:pt x="3793217" y="659918"/>
                  <a:pt x="3613274" y="650093"/>
                  <a:pt x="3410651" y="646331"/>
                </a:cubicBezTo>
                <a:cubicBezTo>
                  <a:pt x="3208028" y="642570"/>
                  <a:pt x="2841224" y="631404"/>
                  <a:pt x="2673213" y="646331"/>
                </a:cubicBezTo>
                <a:cubicBezTo>
                  <a:pt x="2505202" y="661258"/>
                  <a:pt x="2243845" y="661464"/>
                  <a:pt x="2054292" y="646331"/>
                </a:cubicBezTo>
                <a:cubicBezTo>
                  <a:pt x="1864739" y="631198"/>
                  <a:pt x="1746743" y="654521"/>
                  <a:pt x="1514382" y="646331"/>
                </a:cubicBezTo>
                <a:cubicBezTo>
                  <a:pt x="1282021" y="638142"/>
                  <a:pt x="944475" y="650653"/>
                  <a:pt x="776944" y="646331"/>
                </a:cubicBezTo>
                <a:cubicBezTo>
                  <a:pt x="609413" y="642009"/>
                  <a:pt x="184272" y="641100"/>
                  <a:pt x="0" y="646331"/>
                </a:cubicBezTo>
                <a:cubicBezTo>
                  <a:pt x="20477" y="343403"/>
                  <a:pt x="30603" y="249496"/>
                  <a:pt x="0" y="0"/>
                </a:cubicBezTo>
                <a:close/>
              </a:path>
              <a:path w="3950561" h="646331" stroke="0" extrusionOk="0">
                <a:moveTo>
                  <a:pt x="0" y="0"/>
                </a:moveTo>
                <a:cubicBezTo>
                  <a:pt x="134013" y="12884"/>
                  <a:pt x="301803" y="-14512"/>
                  <a:pt x="579416" y="0"/>
                </a:cubicBezTo>
                <a:cubicBezTo>
                  <a:pt x="857029" y="14512"/>
                  <a:pt x="1089204" y="-26839"/>
                  <a:pt x="1277348" y="0"/>
                </a:cubicBezTo>
                <a:cubicBezTo>
                  <a:pt x="1465492" y="26839"/>
                  <a:pt x="1778371" y="31022"/>
                  <a:pt x="2014786" y="0"/>
                </a:cubicBezTo>
                <a:cubicBezTo>
                  <a:pt x="2251201" y="-31022"/>
                  <a:pt x="2463845" y="33394"/>
                  <a:pt x="2712719" y="0"/>
                </a:cubicBezTo>
                <a:cubicBezTo>
                  <a:pt x="2961593" y="-33394"/>
                  <a:pt x="3071346" y="-9868"/>
                  <a:pt x="3331640" y="0"/>
                </a:cubicBezTo>
                <a:cubicBezTo>
                  <a:pt x="3591934" y="9868"/>
                  <a:pt x="3656623" y="934"/>
                  <a:pt x="3950561" y="0"/>
                </a:cubicBezTo>
                <a:cubicBezTo>
                  <a:pt x="3977099" y="241453"/>
                  <a:pt x="3982153" y="404664"/>
                  <a:pt x="3950561" y="646331"/>
                </a:cubicBezTo>
                <a:cubicBezTo>
                  <a:pt x="3811371" y="645496"/>
                  <a:pt x="3596183" y="624965"/>
                  <a:pt x="3410651" y="646331"/>
                </a:cubicBezTo>
                <a:cubicBezTo>
                  <a:pt x="3225119" y="667698"/>
                  <a:pt x="2969761" y="653000"/>
                  <a:pt x="2712719" y="646331"/>
                </a:cubicBezTo>
                <a:cubicBezTo>
                  <a:pt x="2455677" y="639662"/>
                  <a:pt x="2213264" y="647345"/>
                  <a:pt x="1975281" y="646331"/>
                </a:cubicBezTo>
                <a:cubicBezTo>
                  <a:pt x="1737298" y="645317"/>
                  <a:pt x="1570850" y="610393"/>
                  <a:pt x="1237842" y="646331"/>
                </a:cubicBezTo>
                <a:cubicBezTo>
                  <a:pt x="904834" y="682269"/>
                  <a:pt x="869440" y="621634"/>
                  <a:pt x="618921" y="646331"/>
                </a:cubicBezTo>
                <a:cubicBezTo>
                  <a:pt x="368402" y="671028"/>
                  <a:pt x="282594" y="644750"/>
                  <a:pt x="0" y="646331"/>
                </a:cubicBezTo>
                <a:cubicBezTo>
                  <a:pt x="28568" y="347456"/>
                  <a:pt x="4754" y="274030"/>
                  <a:pt x="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范围锁敌</a:t>
            </a:r>
            <a:endParaRPr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放置毒气弹，持续减速，最后爆炸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DB5BB61-8BFE-735C-498F-83EDA1A21543}"/>
              </a:ext>
            </a:extLst>
          </p:cNvPr>
          <p:cNvSpPr txBox="1"/>
          <p:nvPr/>
        </p:nvSpPr>
        <p:spPr>
          <a:xfrm>
            <a:off x="9516231" y="1797935"/>
            <a:ext cx="1596231" cy="1323439"/>
          </a:xfrm>
          <a:custGeom>
            <a:avLst/>
            <a:gdLst>
              <a:gd name="connsiteX0" fmla="*/ 0 w 1596231"/>
              <a:gd name="connsiteY0" fmla="*/ 0 h 1323439"/>
              <a:gd name="connsiteX1" fmla="*/ 564002 w 1596231"/>
              <a:gd name="connsiteY1" fmla="*/ 0 h 1323439"/>
              <a:gd name="connsiteX2" fmla="*/ 1112041 w 1596231"/>
              <a:gd name="connsiteY2" fmla="*/ 0 h 1323439"/>
              <a:gd name="connsiteX3" fmla="*/ 1596231 w 1596231"/>
              <a:gd name="connsiteY3" fmla="*/ 0 h 1323439"/>
              <a:gd name="connsiteX4" fmla="*/ 1596231 w 1596231"/>
              <a:gd name="connsiteY4" fmla="*/ 622016 h 1323439"/>
              <a:gd name="connsiteX5" fmla="*/ 1596231 w 1596231"/>
              <a:gd name="connsiteY5" fmla="*/ 1323439 h 1323439"/>
              <a:gd name="connsiteX6" fmla="*/ 1096079 w 1596231"/>
              <a:gd name="connsiteY6" fmla="*/ 1323439 h 1323439"/>
              <a:gd name="connsiteX7" fmla="*/ 532077 w 1596231"/>
              <a:gd name="connsiteY7" fmla="*/ 1323439 h 1323439"/>
              <a:gd name="connsiteX8" fmla="*/ 0 w 1596231"/>
              <a:gd name="connsiteY8" fmla="*/ 1323439 h 1323439"/>
              <a:gd name="connsiteX9" fmla="*/ 0 w 1596231"/>
              <a:gd name="connsiteY9" fmla="*/ 674954 h 1323439"/>
              <a:gd name="connsiteX10" fmla="*/ 0 w 1596231"/>
              <a:gd name="connsiteY1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6231" h="1323439" fill="none" extrusionOk="0">
                <a:moveTo>
                  <a:pt x="0" y="0"/>
                </a:moveTo>
                <a:cubicBezTo>
                  <a:pt x="115034" y="4564"/>
                  <a:pt x="417008" y="3070"/>
                  <a:pt x="564002" y="0"/>
                </a:cubicBezTo>
                <a:cubicBezTo>
                  <a:pt x="710996" y="-3070"/>
                  <a:pt x="863349" y="-6094"/>
                  <a:pt x="1112041" y="0"/>
                </a:cubicBezTo>
                <a:cubicBezTo>
                  <a:pt x="1360733" y="6094"/>
                  <a:pt x="1455085" y="16946"/>
                  <a:pt x="1596231" y="0"/>
                </a:cubicBezTo>
                <a:cubicBezTo>
                  <a:pt x="1605496" y="287977"/>
                  <a:pt x="1593262" y="396311"/>
                  <a:pt x="1596231" y="622016"/>
                </a:cubicBezTo>
                <a:cubicBezTo>
                  <a:pt x="1599200" y="847721"/>
                  <a:pt x="1584618" y="1037504"/>
                  <a:pt x="1596231" y="1323439"/>
                </a:cubicBezTo>
                <a:cubicBezTo>
                  <a:pt x="1357505" y="1314433"/>
                  <a:pt x="1206231" y="1304707"/>
                  <a:pt x="1096079" y="1323439"/>
                </a:cubicBezTo>
                <a:cubicBezTo>
                  <a:pt x="985927" y="1342171"/>
                  <a:pt x="666096" y="1317110"/>
                  <a:pt x="532077" y="1323439"/>
                </a:cubicBezTo>
                <a:cubicBezTo>
                  <a:pt x="398058" y="1329768"/>
                  <a:pt x="150220" y="1303770"/>
                  <a:pt x="0" y="1323439"/>
                </a:cubicBezTo>
                <a:cubicBezTo>
                  <a:pt x="32342" y="1109664"/>
                  <a:pt x="10909" y="816882"/>
                  <a:pt x="0" y="674954"/>
                </a:cubicBezTo>
                <a:cubicBezTo>
                  <a:pt x="-10909" y="533026"/>
                  <a:pt x="9332" y="284219"/>
                  <a:pt x="0" y="0"/>
                </a:cubicBezTo>
                <a:close/>
              </a:path>
              <a:path w="1596231" h="1323439" stroke="0" extrusionOk="0">
                <a:moveTo>
                  <a:pt x="0" y="0"/>
                </a:moveTo>
                <a:cubicBezTo>
                  <a:pt x="221951" y="-6948"/>
                  <a:pt x="301739" y="7021"/>
                  <a:pt x="500152" y="0"/>
                </a:cubicBezTo>
                <a:cubicBezTo>
                  <a:pt x="698565" y="-7021"/>
                  <a:pt x="853932" y="-25205"/>
                  <a:pt x="1048192" y="0"/>
                </a:cubicBezTo>
                <a:cubicBezTo>
                  <a:pt x="1242452" y="25205"/>
                  <a:pt x="1417137" y="452"/>
                  <a:pt x="1596231" y="0"/>
                </a:cubicBezTo>
                <a:cubicBezTo>
                  <a:pt x="1608214" y="154675"/>
                  <a:pt x="1590470" y="468895"/>
                  <a:pt x="1596231" y="674954"/>
                </a:cubicBezTo>
                <a:cubicBezTo>
                  <a:pt x="1601992" y="881013"/>
                  <a:pt x="1619434" y="1073064"/>
                  <a:pt x="1596231" y="1323439"/>
                </a:cubicBezTo>
                <a:cubicBezTo>
                  <a:pt x="1325027" y="1300619"/>
                  <a:pt x="1161730" y="1318184"/>
                  <a:pt x="1032229" y="1323439"/>
                </a:cubicBezTo>
                <a:cubicBezTo>
                  <a:pt x="902728" y="1328694"/>
                  <a:pt x="662689" y="1335814"/>
                  <a:pt x="532077" y="1323439"/>
                </a:cubicBezTo>
                <a:cubicBezTo>
                  <a:pt x="401465" y="1311064"/>
                  <a:pt x="220217" y="1310717"/>
                  <a:pt x="0" y="1323439"/>
                </a:cubicBezTo>
                <a:cubicBezTo>
                  <a:pt x="-3597" y="1152842"/>
                  <a:pt x="-24980" y="904517"/>
                  <a:pt x="0" y="648485"/>
                </a:cubicBezTo>
                <a:cubicBezTo>
                  <a:pt x="24980" y="392453"/>
                  <a:pt x="-1517" y="291993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升级：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改变形态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扩大范围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加快攻击频率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增加伤害</a:t>
            </a: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1719466-6C5F-482F-0EA6-D96E74E28A00}"/>
              </a:ext>
            </a:extLst>
          </p:cNvPr>
          <p:cNvSpPr txBox="1"/>
          <p:nvPr/>
        </p:nvSpPr>
        <p:spPr>
          <a:xfrm>
            <a:off x="9762462" y="3153430"/>
            <a:ext cx="1523605" cy="1323439"/>
          </a:xfrm>
          <a:custGeom>
            <a:avLst/>
            <a:gdLst>
              <a:gd name="connsiteX0" fmla="*/ 0 w 1523605"/>
              <a:gd name="connsiteY0" fmla="*/ 0 h 1323439"/>
              <a:gd name="connsiteX1" fmla="*/ 538340 w 1523605"/>
              <a:gd name="connsiteY1" fmla="*/ 0 h 1323439"/>
              <a:gd name="connsiteX2" fmla="*/ 1061445 w 1523605"/>
              <a:gd name="connsiteY2" fmla="*/ 0 h 1323439"/>
              <a:gd name="connsiteX3" fmla="*/ 1523605 w 1523605"/>
              <a:gd name="connsiteY3" fmla="*/ 0 h 1323439"/>
              <a:gd name="connsiteX4" fmla="*/ 1523605 w 1523605"/>
              <a:gd name="connsiteY4" fmla="*/ 622016 h 1323439"/>
              <a:gd name="connsiteX5" fmla="*/ 1523605 w 1523605"/>
              <a:gd name="connsiteY5" fmla="*/ 1323439 h 1323439"/>
              <a:gd name="connsiteX6" fmla="*/ 1046209 w 1523605"/>
              <a:gd name="connsiteY6" fmla="*/ 1323439 h 1323439"/>
              <a:gd name="connsiteX7" fmla="*/ 507868 w 1523605"/>
              <a:gd name="connsiteY7" fmla="*/ 1323439 h 1323439"/>
              <a:gd name="connsiteX8" fmla="*/ 0 w 1523605"/>
              <a:gd name="connsiteY8" fmla="*/ 1323439 h 1323439"/>
              <a:gd name="connsiteX9" fmla="*/ 0 w 1523605"/>
              <a:gd name="connsiteY9" fmla="*/ 674954 h 1323439"/>
              <a:gd name="connsiteX10" fmla="*/ 0 w 1523605"/>
              <a:gd name="connsiteY1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23605" h="1323439" fill="none" extrusionOk="0">
                <a:moveTo>
                  <a:pt x="0" y="0"/>
                </a:moveTo>
                <a:cubicBezTo>
                  <a:pt x="252084" y="-22578"/>
                  <a:pt x="351625" y="-3963"/>
                  <a:pt x="538340" y="0"/>
                </a:cubicBezTo>
                <a:cubicBezTo>
                  <a:pt x="725055" y="3963"/>
                  <a:pt x="916800" y="25533"/>
                  <a:pt x="1061445" y="0"/>
                </a:cubicBezTo>
                <a:cubicBezTo>
                  <a:pt x="1206090" y="-25533"/>
                  <a:pt x="1310115" y="-22342"/>
                  <a:pt x="1523605" y="0"/>
                </a:cubicBezTo>
                <a:cubicBezTo>
                  <a:pt x="1532870" y="287977"/>
                  <a:pt x="1520636" y="396311"/>
                  <a:pt x="1523605" y="622016"/>
                </a:cubicBezTo>
                <a:cubicBezTo>
                  <a:pt x="1526574" y="847721"/>
                  <a:pt x="1511992" y="1037504"/>
                  <a:pt x="1523605" y="1323439"/>
                </a:cubicBezTo>
                <a:cubicBezTo>
                  <a:pt x="1304261" y="1328748"/>
                  <a:pt x="1275770" y="1332012"/>
                  <a:pt x="1046209" y="1323439"/>
                </a:cubicBezTo>
                <a:cubicBezTo>
                  <a:pt x="816648" y="1314866"/>
                  <a:pt x="696290" y="1309739"/>
                  <a:pt x="507868" y="1323439"/>
                </a:cubicBezTo>
                <a:cubicBezTo>
                  <a:pt x="319446" y="1337139"/>
                  <a:pt x="207739" y="1345052"/>
                  <a:pt x="0" y="1323439"/>
                </a:cubicBezTo>
                <a:cubicBezTo>
                  <a:pt x="32342" y="1109664"/>
                  <a:pt x="10909" y="816882"/>
                  <a:pt x="0" y="674954"/>
                </a:cubicBezTo>
                <a:cubicBezTo>
                  <a:pt x="-10909" y="533026"/>
                  <a:pt x="9332" y="284219"/>
                  <a:pt x="0" y="0"/>
                </a:cubicBezTo>
                <a:close/>
              </a:path>
              <a:path w="1523605" h="1323439" stroke="0" extrusionOk="0">
                <a:moveTo>
                  <a:pt x="0" y="0"/>
                </a:moveTo>
                <a:cubicBezTo>
                  <a:pt x="196265" y="-4594"/>
                  <a:pt x="351396" y="12824"/>
                  <a:pt x="477396" y="0"/>
                </a:cubicBezTo>
                <a:cubicBezTo>
                  <a:pt x="603396" y="-12824"/>
                  <a:pt x="820566" y="-3129"/>
                  <a:pt x="1000501" y="0"/>
                </a:cubicBezTo>
                <a:cubicBezTo>
                  <a:pt x="1180436" y="3129"/>
                  <a:pt x="1314780" y="-25045"/>
                  <a:pt x="1523605" y="0"/>
                </a:cubicBezTo>
                <a:cubicBezTo>
                  <a:pt x="1535588" y="154675"/>
                  <a:pt x="1517844" y="468895"/>
                  <a:pt x="1523605" y="674954"/>
                </a:cubicBezTo>
                <a:cubicBezTo>
                  <a:pt x="1529366" y="881013"/>
                  <a:pt x="1546808" y="1073064"/>
                  <a:pt x="1523605" y="1323439"/>
                </a:cubicBezTo>
                <a:cubicBezTo>
                  <a:pt x="1311146" y="1324521"/>
                  <a:pt x="1100091" y="1336774"/>
                  <a:pt x="985265" y="1323439"/>
                </a:cubicBezTo>
                <a:cubicBezTo>
                  <a:pt x="870439" y="1310104"/>
                  <a:pt x="655922" y="1333014"/>
                  <a:pt x="507868" y="1323439"/>
                </a:cubicBezTo>
                <a:cubicBezTo>
                  <a:pt x="359814" y="1313864"/>
                  <a:pt x="221946" y="1303424"/>
                  <a:pt x="0" y="1323439"/>
                </a:cubicBezTo>
                <a:cubicBezTo>
                  <a:pt x="-3597" y="1152842"/>
                  <a:pt x="-24980" y="904517"/>
                  <a:pt x="0" y="648485"/>
                </a:cubicBezTo>
                <a:cubicBezTo>
                  <a:pt x="24980" y="392453"/>
                  <a:pt x="-1517" y="291993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升级：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改变形态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扩大范围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增加载弹量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减少换弹时间</a:t>
            </a: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8532947-376A-BD14-FA94-25D77F56F4FB}"/>
              </a:ext>
            </a:extLst>
          </p:cNvPr>
          <p:cNvSpPr txBox="1"/>
          <p:nvPr/>
        </p:nvSpPr>
        <p:spPr>
          <a:xfrm>
            <a:off x="9339848" y="5145524"/>
            <a:ext cx="1778873" cy="1323439"/>
          </a:xfrm>
          <a:custGeom>
            <a:avLst/>
            <a:gdLst>
              <a:gd name="connsiteX0" fmla="*/ 0 w 1778873"/>
              <a:gd name="connsiteY0" fmla="*/ 0 h 1323439"/>
              <a:gd name="connsiteX1" fmla="*/ 628535 w 1778873"/>
              <a:gd name="connsiteY1" fmla="*/ 0 h 1323439"/>
              <a:gd name="connsiteX2" fmla="*/ 1239282 w 1778873"/>
              <a:gd name="connsiteY2" fmla="*/ 0 h 1323439"/>
              <a:gd name="connsiteX3" fmla="*/ 1778873 w 1778873"/>
              <a:gd name="connsiteY3" fmla="*/ 0 h 1323439"/>
              <a:gd name="connsiteX4" fmla="*/ 1778873 w 1778873"/>
              <a:gd name="connsiteY4" fmla="*/ 622016 h 1323439"/>
              <a:gd name="connsiteX5" fmla="*/ 1778873 w 1778873"/>
              <a:gd name="connsiteY5" fmla="*/ 1323439 h 1323439"/>
              <a:gd name="connsiteX6" fmla="*/ 1221493 w 1778873"/>
              <a:gd name="connsiteY6" fmla="*/ 1323439 h 1323439"/>
              <a:gd name="connsiteX7" fmla="*/ 592958 w 1778873"/>
              <a:gd name="connsiteY7" fmla="*/ 1323439 h 1323439"/>
              <a:gd name="connsiteX8" fmla="*/ 0 w 1778873"/>
              <a:gd name="connsiteY8" fmla="*/ 1323439 h 1323439"/>
              <a:gd name="connsiteX9" fmla="*/ 0 w 1778873"/>
              <a:gd name="connsiteY9" fmla="*/ 674954 h 1323439"/>
              <a:gd name="connsiteX10" fmla="*/ 0 w 1778873"/>
              <a:gd name="connsiteY10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8873" h="1323439" fill="none" extrusionOk="0">
                <a:moveTo>
                  <a:pt x="0" y="0"/>
                </a:moveTo>
                <a:cubicBezTo>
                  <a:pt x="174979" y="-11237"/>
                  <a:pt x="346586" y="7034"/>
                  <a:pt x="628535" y="0"/>
                </a:cubicBezTo>
                <a:cubicBezTo>
                  <a:pt x="910484" y="-7034"/>
                  <a:pt x="984548" y="11091"/>
                  <a:pt x="1239282" y="0"/>
                </a:cubicBezTo>
                <a:cubicBezTo>
                  <a:pt x="1494016" y="-11091"/>
                  <a:pt x="1559092" y="23144"/>
                  <a:pt x="1778873" y="0"/>
                </a:cubicBezTo>
                <a:cubicBezTo>
                  <a:pt x="1788138" y="287977"/>
                  <a:pt x="1775904" y="396311"/>
                  <a:pt x="1778873" y="622016"/>
                </a:cubicBezTo>
                <a:cubicBezTo>
                  <a:pt x="1781842" y="847721"/>
                  <a:pt x="1767260" y="1037504"/>
                  <a:pt x="1778873" y="1323439"/>
                </a:cubicBezTo>
                <a:cubicBezTo>
                  <a:pt x="1633542" y="1340589"/>
                  <a:pt x="1399926" y="1304940"/>
                  <a:pt x="1221493" y="1323439"/>
                </a:cubicBezTo>
                <a:cubicBezTo>
                  <a:pt x="1043060" y="1341938"/>
                  <a:pt x="855439" y="1332059"/>
                  <a:pt x="592958" y="1323439"/>
                </a:cubicBezTo>
                <a:cubicBezTo>
                  <a:pt x="330477" y="1314819"/>
                  <a:pt x="177328" y="1345002"/>
                  <a:pt x="0" y="1323439"/>
                </a:cubicBezTo>
                <a:cubicBezTo>
                  <a:pt x="32342" y="1109664"/>
                  <a:pt x="10909" y="816882"/>
                  <a:pt x="0" y="674954"/>
                </a:cubicBezTo>
                <a:cubicBezTo>
                  <a:pt x="-10909" y="533026"/>
                  <a:pt x="9332" y="284219"/>
                  <a:pt x="0" y="0"/>
                </a:cubicBezTo>
                <a:close/>
              </a:path>
              <a:path w="1778873" h="1323439" stroke="0" extrusionOk="0">
                <a:moveTo>
                  <a:pt x="0" y="0"/>
                </a:moveTo>
                <a:cubicBezTo>
                  <a:pt x="243560" y="-23349"/>
                  <a:pt x="314931" y="16808"/>
                  <a:pt x="557380" y="0"/>
                </a:cubicBezTo>
                <a:cubicBezTo>
                  <a:pt x="799829" y="-16808"/>
                  <a:pt x="961935" y="5081"/>
                  <a:pt x="1168127" y="0"/>
                </a:cubicBezTo>
                <a:cubicBezTo>
                  <a:pt x="1374319" y="-5081"/>
                  <a:pt x="1526505" y="-28054"/>
                  <a:pt x="1778873" y="0"/>
                </a:cubicBezTo>
                <a:cubicBezTo>
                  <a:pt x="1790856" y="154675"/>
                  <a:pt x="1773112" y="468895"/>
                  <a:pt x="1778873" y="674954"/>
                </a:cubicBezTo>
                <a:cubicBezTo>
                  <a:pt x="1784634" y="881013"/>
                  <a:pt x="1802076" y="1073064"/>
                  <a:pt x="1778873" y="1323439"/>
                </a:cubicBezTo>
                <a:cubicBezTo>
                  <a:pt x="1535828" y="1309912"/>
                  <a:pt x="1447328" y="1324742"/>
                  <a:pt x="1150338" y="1323439"/>
                </a:cubicBezTo>
                <a:cubicBezTo>
                  <a:pt x="853349" y="1322136"/>
                  <a:pt x="787308" y="1323336"/>
                  <a:pt x="592958" y="1323439"/>
                </a:cubicBezTo>
                <a:cubicBezTo>
                  <a:pt x="398608" y="1323542"/>
                  <a:pt x="120243" y="1306396"/>
                  <a:pt x="0" y="1323439"/>
                </a:cubicBezTo>
                <a:cubicBezTo>
                  <a:pt x="-3597" y="1152842"/>
                  <a:pt x="-24980" y="904517"/>
                  <a:pt x="0" y="648485"/>
                </a:cubicBezTo>
                <a:cubicBezTo>
                  <a:pt x="24980" y="392453"/>
                  <a:pt x="-1517" y="291993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升级：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改变形态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扩大范围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增加最大锁敌数</a:t>
            </a:r>
            <a:endParaRPr lang="en-US" altLang="zh-CN" sz="16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加快攻击频率</a:t>
            </a:r>
          </a:p>
        </p:txBody>
      </p:sp>
      <p:sp>
        <p:nvSpPr>
          <p:cNvPr id="150" name="页脚占位符 4">
            <a:extLst>
              <a:ext uri="{FF2B5EF4-FFF2-40B4-BE49-F238E27FC236}">
                <a16:creationId xmlns:a16="http://schemas.microsoft.com/office/drawing/2014/main" id="{9DAACF89-132C-57FE-ADDE-0B6B057E1EA2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1" name="日期占位符 3">
            <a:extLst>
              <a:ext uri="{FF2B5EF4-FFF2-40B4-BE49-F238E27FC236}">
                <a16:creationId xmlns:a16="http://schemas.microsoft.com/office/drawing/2014/main" id="{B4CBC54C-2557-1C59-16EB-83B60083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  <p:sp>
        <p:nvSpPr>
          <p:cNvPr id="159" name="左大括号 158">
            <a:extLst>
              <a:ext uri="{FF2B5EF4-FFF2-40B4-BE49-F238E27FC236}">
                <a16:creationId xmlns:a16="http://schemas.microsoft.com/office/drawing/2014/main" id="{D66068EE-CD50-4C77-BE19-0D5A69B84AB9}"/>
              </a:ext>
            </a:extLst>
          </p:cNvPr>
          <p:cNvSpPr/>
          <p:nvPr/>
        </p:nvSpPr>
        <p:spPr>
          <a:xfrm>
            <a:off x="5481912" y="2858694"/>
            <a:ext cx="403750" cy="1691770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8F669F47-E902-6A22-2E6D-0EA5F853FCD6}"/>
              </a:ext>
            </a:extLst>
          </p:cNvPr>
          <p:cNvCxnSpPr>
            <a:cxnSpLocks/>
            <a:stCxn id="25" idx="2"/>
            <a:endCxn id="159" idx="1"/>
          </p:cNvCxnSpPr>
          <p:nvPr/>
        </p:nvCxnSpPr>
        <p:spPr>
          <a:xfrm rot="16200000" flipH="1">
            <a:off x="3513696" y="1736362"/>
            <a:ext cx="884059" cy="305237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8E6DF0FB-D289-3305-8382-8B9EC8C6A9E2}"/>
              </a:ext>
            </a:extLst>
          </p:cNvPr>
          <p:cNvCxnSpPr>
            <a:cxnSpLocks/>
            <a:stCxn id="89" idx="3"/>
            <a:endCxn id="103" idx="1"/>
          </p:cNvCxnSpPr>
          <p:nvPr/>
        </p:nvCxnSpPr>
        <p:spPr>
          <a:xfrm flipH="1" flipV="1">
            <a:off x="7540951" y="4811197"/>
            <a:ext cx="68256" cy="996047"/>
          </a:xfrm>
          <a:prstGeom prst="bentConnector5">
            <a:avLst>
              <a:gd name="adj1" fmla="val -334916"/>
              <a:gd name="adj2" fmla="val 48455"/>
              <a:gd name="adj3" fmla="val 434916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1951630B-DBA4-8C0A-6B76-6D35B4ED8324}"/>
              </a:ext>
            </a:extLst>
          </p:cNvPr>
          <p:cNvCxnSpPr>
            <a:cxnSpLocks/>
            <a:stCxn id="89" idx="0"/>
            <a:endCxn id="96" idx="1"/>
          </p:cNvCxnSpPr>
          <p:nvPr/>
        </p:nvCxnSpPr>
        <p:spPr>
          <a:xfrm rot="5400000" flipH="1" flipV="1">
            <a:off x="6665894" y="4259078"/>
            <a:ext cx="1664809" cy="846749"/>
          </a:xfrm>
          <a:prstGeom prst="bentConnector2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D157520D-9C55-E7AC-E010-A09FF3170D8C}"/>
              </a:ext>
            </a:extLst>
          </p:cNvPr>
          <p:cNvCxnSpPr>
            <a:cxnSpLocks/>
            <a:stCxn id="60" idx="3"/>
            <a:endCxn id="96" idx="1"/>
          </p:cNvCxnSpPr>
          <p:nvPr/>
        </p:nvCxnSpPr>
        <p:spPr>
          <a:xfrm>
            <a:off x="6745222" y="3732615"/>
            <a:ext cx="1176451" cy="117432"/>
          </a:xfrm>
          <a:prstGeom prst="bentConnector3">
            <a:avLst>
              <a:gd name="adj1" fmla="val 28173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连接符: 肘形 173">
            <a:extLst>
              <a:ext uri="{FF2B5EF4-FFF2-40B4-BE49-F238E27FC236}">
                <a16:creationId xmlns:a16="http://schemas.microsoft.com/office/drawing/2014/main" id="{5211B071-5827-775A-E5BD-FEA24DB811DE}"/>
              </a:ext>
            </a:extLst>
          </p:cNvPr>
          <p:cNvCxnSpPr>
            <a:cxnSpLocks/>
            <a:stCxn id="65" idx="3"/>
            <a:endCxn id="103" idx="1"/>
          </p:cNvCxnSpPr>
          <p:nvPr/>
        </p:nvCxnSpPr>
        <p:spPr>
          <a:xfrm>
            <a:off x="6738537" y="4356563"/>
            <a:ext cx="802414" cy="454634"/>
          </a:xfrm>
          <a:prstGeom prst="bentConnector3">
            <a:avLst>
              <a:gd name="adj1" fmla="val 71855"/>
            </a:avLst>
          </a:prstGeom>
          <a:ln w="381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1B8D63D8-8BFD-8B41-89C1-3C667648D40C}"/>
              </a:ext>
            </a:extLst>
          </p:cNvPr>
          <p:cNvCxnSpPr>
            <a:cxnSpLocks/>
            <a:stCxn id="50" idx="3"/>
            <a:endCxn id="90" idx="1"/>
          </p:cNvCxnSpPr>
          <p:nvPr/>
        </p:nvCxnSpPr>
        <p:spPr>
          <a:xfrm flipV="1">
            <a:off x="6736756" y="2774353"/>
            <a:ext cx="1303656" cy="286207"/>
          </a:xfrm>
          <a:prstGeom prst="bentConnector3">
            <a:avLst>
              <a:gd name="adj1" fmla="val 50000"/>
            </a:avLst>
          </a:prstGeom>
          <a:ln w="38100">
            <a:solidFill>
              <a:srgbClr val="D04C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328B0B76-5BD3-6385-33B8-3D03B427B37F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 flipV="1">
            <a:off x="3039138" y="1076049"/>
            <a:ext cx="838595" cy="15444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18D2F108-8E56-D0D3-3CF7-234AB73C725F}"/>
              </a:ext>
            </a:extLst>
          </p:cNvPr>
          <p:cNvCxnSpPr>
            <a:cxnSpLocks/>
            <a:stCxn id="21" idx="0"/>
            <a:endCxn id="25" idx="1"/>
          </p:cNvCxnSpPr>
          <p:nvPr/>
        </p:nvCxnSpPr>
        <p:spPr>
          <a:xfrm rot="5400000" flipH="1" flipV="1">
            <a:off x="923763" y="2769981"/>
            <a:ext cx="1045690" cy="74665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1492BAFD-DB1F-A589-46B7-A8DEACF38E75}"/>
              </a:ext>
            </a:extLst>
          </p:cNvPr>
          <p:cNvCxnSpPr>
            <a:cxnSpLocks/>
            <a:stCxn id="22" idx="2"/>
            <a:endCxn id="85" idx="0"/>
          </p:cNvCxnSpPr>
          <p:nvPr/>
        </p:nvCxnSpPr>
        <p:spPr>
          <a:xfrm rot="5400000">
            <a:off x="3123706" y="4967573"/>
            <a:ext cx="302623" cy="389982"/>
          </a:xfrm>
          <a:prstGeom prst="bentConnector3">
            <a:avLst>
              <a:gd name="adj1" fmla="val 1642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6DB98975-8FE4-0488-3DAE-646339C534A4}"/>
              </a:ext>
            </a:extLst>
          </p:cNvPr>
          <p:cNvCxnSpPr>
            <a:cxnSpLocks/>
            <a:stCxn id="22" idx="3"/>
            <a:endCxn id="87" idx="1"/>
          </p:cNvCxnSpPr>
          <p:nvPr/>
        </p:nvCxnSpPr>
        <p:spPr>
          <a:xfrm>
            <a:off x="4079608" y="4811198"/>
            <a:ext cx="1419749" cy="872935"/>
          </a:xfrm>
          <a:prstGeom prst="bentConnector3">
            <a:avLst>
              <a:gd name="adj1" fmla="val 10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图片 197">
            <a:extLst>
              <a:ext uri="{FF2B5EF4-FFF2-40B4-BE49-F238E27FC236}">
                <a16:creationId xmlns:a16="http://schemas.microsoft.com/office/drawing/2014/main" id="{2846C762-7630-4051-141F-2FCAD632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01" y="4159309"/>
            <a:ext cx="762039" cy="7556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0" name="图片 199">
            <a:extLst>
              <a:ext uri="{FF2B5EF4-FFF2-40B4-BE49-F238E27FC236}">
                <a16:creationId xmlns:a16="http://schemas.microsoft.com/office/drawing/2014/main" id="{09A97BBE-E08D-6240-B534-B99A5C76E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177" y="3547958"/>
            <a:ext cx="1143765" cy="4575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EB7398DE-76FF-7591-8E91-38BB27A24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1026" y="2574770"/>
            <a:ext cx="810818" cy="8108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108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DE96E-B1BD-FA94-D977-9276EFE4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25873-75E7-A40C-716C-F46806A4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79" y="526182"/>
            <a:ext cx="6470521" cy="1022351"/>
          </a:xfrm>
          <a:solidFill>
            <a:schemeClr val="accent5">
              <a:lumMod val="20000"/>
              <a:lumOff val="80000"/>
            </a:schemeClr>
          </a:solidFill>
        </p:spPr>
        <p:txBody>
          <a:bodyPr rtlCol="0">
            <a:normAutofit fontScale="90000"/>
          </a:bodyPr>
          <a:lstStyle/>
          <a:p>
            <a:pPr rtl="0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炮塔设计 </a:t>
            </a:r>
            <a:r>
              <a:rPr lang="en-US" altLang="zh-CN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</a:t>
            </a:r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锁敌及攻击实现</a:t>
            </a:r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68786FF0-A01C-2193-60B3-A5E007D6A5D5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zh-cn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保卫萝卜：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APEX LEGENDS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BE7A68-A41A-D95F-28A4-E4299A3C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</a:rPr>
              <a:t>2024/1/3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0B05E-C30D-3C86-D80C-0EFB0EB2483A}"/>
              </a:ext>
            </a:extLst>
          </p:cNvPr>
          <p:cNvSpPr txBox="1"/>
          <p:nvPr/>
        </p:nvSpPr>
        <p:spPr>
          <a:xfrm>
            <a:off x="607612" y="306291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炮塔类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AECC186F-33E2-74B7-4B13-32B2F9B80CF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038599" y="2987767"/>
            <a:ext cx="812801" cy="67530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698DBFE-B2DA-9610-DCDE-D9E0D95259DD}"/>
              </a:ext>
            </a:extLst>
          </p:cNvPr>
          <p:cNvSpPr txBox="1"/>
          <p:nvPr/>
        </p:nvSpPr>
        <p:spPr>
          <a:xfrm>
            <a:off x="6841065" y="2016700"/>
            <a:ext cx="3979333" cy="677108"/>
          </a:xfrm>
          <a:custGeom>
            <a:avLst/>
            <a:gdLst>
              <a:gd name="connsiteX0" fmla="*/ 0 w 3979333"/>
              <a:gd name="connsiteY0" fmla="*/ 0 h 677108"/>
              <a:gd name="connsiteX1" fmla="*/ 742809 w 3979333"/>
              <a:gd name="connsiteY1" fmla="*/ 0 h 677108"/>
              <a:gd name="connsiteX2" fmla="*/ 1485618 w 3979333"/>
              <a:gd name="connsiteY2" fmla="*/ 0 h 677108"/>
              <a:gd name="connsiteX3" fmla="*/ 2228426 w 3979333"/>
              <a:gd name="connsiteY3" fmla="*/ 0 h 677108"/>
              <a:gd name="connsiteX4" fmla="*/ 2851855 w 3979333"/>
              <a:gd name="connsiteY4" fmla="*/ 0 h 677108"/>
              <a:gd name="connsiteX5" fmla="*/ 3979333 w 3979333"/>
              <a:gd name="connsiteY5" fmla="*/ 0 h 677108"/>
              <a:gd name="connsiteX6" fmla="*/ 3979333 w 3979333"/>
              <a:gd name="connsiteY6" fmla="*/ 677108 h 677108"/>
              <a:gd name="connsiteX7" fmla="*/ 3435491 w 3979333"/>
              <a:gd name="connsiteY7" fmla="*/ 677108 h 677108"/>
              <a:gd name="connsiteX8" fmla="*/ 2692682 w 3979333"/>
              <a:gd name="connsiteY8" fmla="*/ 677108 h 677108"/>
              <a:gd name="connsiteX9" fmla="*/ 2069253 w 3979333"/>
              <a:gd name="connsiteY9" fmla="*/ 677108 h 677108"/>
              <a:gd name="connsiteX10" fmla="*/ 1525411 w 3979333"/>
              <a:gd name="connsiteY10" fmla="*/ 677108 h 677108"/>
              <a:gd name="connsiteX11" fmla="*/ 782602 w 3979333"/>
              <a:gd name="connsiteY11" fmla="*/ 677108 h 677108"/>
              <a:gd name="connsiteX12" fmla="*/ 0 w 3979333"/>
              <a:gd name="connsiteY12" fmla="*/ 677108 h 677108"/>
              <a:gd name="connsiteX13" fmla="*/ 0 w 3979333"/>
              <a:gd name="connsiteY13" fmla="*/ 0 h 6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79333" h="677108" fill="none" extrusionOk="0">
                <a:moveTo>
                  <a:pt x="0" y="0"/>
                </a:moveTo>
                <a:cubicBezTo>
                  <a:pt x="245413" y="14501"/>
                  <a:pt x="527145" y="14389"/>
                  <a:pt x="742809" y="0"/>
                </a:cubicBezTo>
                <a:cubicBezTo>
                  <a:pt x="958473" y="-14389"/>
                  <a:pt x="1280910" y="2659"/>
                  <a:pt x="1485618" y="0"/>
                </a:cubicBezTo>
                <a:cubicBezTo>
                  <a:pt x="1690326" y="-2659"/>
                  <a:pt x="1979502" y="23084"/>
                  <a:pt x="2228426" y="0"/>
                </a:cubicBezTo>
                <a:cubicBezTo>
                  <a:pt x="2477350" y="-23084"/>
                  <a:pt x="2701570" y="-26738"/>
                  <a:pt x="2851855" y="0"/>
                </a:cubicBezTo>
                <a:cubicBezTo>
                  <a:pt x="3002140" y="26738"/>
                  <a:pt x="3432156" y="24175"/>
                  <a:pt x="3979333" y="0"/>
                </a:cubicBezTo>
                <a:cubicBezTo>
                  <a:pt x="4009285" y="315499"/>
                  <a:pt x="3946979" y="362678"/>
                  <a:pt x="3979333" y="677108"/>
                </a:cubicBezTo>
                <a:cubicBezTo>
                  <a:pt x="3769345" y="700704"/>
                  <a:pt x="3579383" y="675964"/>
                  <a:pt x="3435491" y="677108"/>
                </a:cubicBezTo>
                <a:cubicBezTo>
                  <a:pt x="3291599" y="678252"/>
                  <a:pt x="2868438" y="708592"/>
                  <a:pt x="2692682" y="677108"/>
                </a:cubicBezTo>
                <a:cubicBezTo>
                  <a:pt x="2516926" y="645624"/>
                  <a:pt x="2358577" y="696726"/>
                  <a:pt x="2069253" y="677108"/>
                </a:cubicBezTo>
                <a:cubicBezTo>
                  <a:pt x="1779929" y="657490"/>
                  <a:pt x="1725302" y="676160"/>
                  <a:pt x="1525411" y="677108"/>
                </a:cubicBezTo>
                <a:cubicBezTo>
                  <a:pt x="1325520" y="678056"/>
                  <a:pt x="1140680" y="645401"/>
                  <a:pt x="782602" y="677108"/>
                </a:cubicBezTo>
                <a:cubicBezTo>
                  <a:pt x="424524" y="708815"/>
                  <a:pt x="311530" y="641813"/>
                  <a:pt x="0" y="677108"/>
                </a:cubicBezTo>
                <a:cubicBezTo>
                  <a:pt x="-31385" y="441182"/>
                  <a:pt x="31524" y="280033"/>
                  <a:pt x="0" y="0"/>
                </a:cubicBezTo>
                <a:close/>
              </a:path>
              <a:path w="3979333" h="677108" stroke="0" extrusionOk="0">
                <a:moveTo>
                  <a:pt x="0" y="0"/>
                </a:moveTo>
                <a:cubicBezTo>
                  <a:pt x="195795" y="27133"/>
                  <a:pt x="356219" y="-23771"/>
                  <a:pt x="583636" y="0"/>
                </a:cubicBezTo>
                <a:cubicBezTo>
                  <a:pt x="811053" y="23771"/>
                  <a:pt x="1133983" y="5780"/>
                  <a:pt x="1286651" y="0"/>
                </a:cubicBezTo>
                <a:cubicBezTo>
                  <a:pt x="1439320" y="-5780"/>
                  <a:pt x="1679543" y="-36284"/>
                  <a:pt x="2029460" y="0"/>
                </a:cubicBezTo>
                <a:cubicBezTo>
                  <a:pt x="2379377" y="36284"/>
                  <a:pt x="2440992" y="-24062"/>
                  <a:pt x="2732475" y="0"/>
                </a:cubicBezTo>
                <a:cubicBezTo>
                  <a:pt x="3023958" y="24062"/>
                  <a:pt x="3216885" y="27354"/>
                  <a:pt x="3355904" y="0"/>
                </a:cubicBezTo>
                <a:cubicBezTo>
                  <a:pt x="3494923" y="-27354"/>
                  <a:pt x="3716989" y="-4606"/>
                  <a:pt x="3979333" y="0"/>
                </a:cubicBezTo>
                <a:cubicBezTo>
                  <a:pt x="3979672" y="286595"/>
                  <a:pt x="3971077" y="531000"/>
                  <a:pt x="3979333" y="677108"/>
                </a:cubicBezTo>
                <a:cubicBezTo>
                  <a:pt x="3712540" y="665642"/>
                  <a:pt x="3698976" y="680539"/>
                  <a:pt x="3435491" y="677108"/>
                </a:cubicBezTo>
                <a:cubicBezTo>
                  <a:pt x="3172006" y="673677"/>
                  <a:pt x="3036208" y="643108"/>
                  <a:pt x="2732475" y="677108"/>
                </a:cubicBezTo>
                <a:cubicBezTo>
                  <a:pt x="2428742" y="711108"/>
                  <a:pt x="2320161" y="689617"/>
                  <a:pt x="1989667" y="677108"/>
                </a:cubicBezTo>
                <a:cubicBezTo>
                  <a:pt x="1659173" y="664599"/>
                  <a:pt x="1569545" y="656300"/>
                  <a:pt x="1246858" y="677108"/>
                </a:cubicBezTo>
                <a:cubicBezTo>
                  <a:pt x="924171" y="697916"/>
                  <a:pt x="754194" y="647703"/>
                  <a:pt x="623429" y="677108"/>
                </a:cubicBezTo>
                <a:cubicBezTo>
                  <a:pt x="492664" y="706513"/>
                  <a:pt x="250747" y="699959"/>
                  <a:pt x="0" y="677108"/>
                </a:cubicBezTo>
                <a:cubicBezTo>
                  <a:pt x="32709" y="455035"/>
                  <a:pt x="-17225" y="164240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搜索目标</a:t>
            </a:r>
            <a:r>
              <a:rPr lang="en-US" altLang="zh-CN" sz="1800" b="1" dirty="0">
                <a:solidFill>
                  <a:srgbClr val="2B91AF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Vector</a:t>
            </a:r>
            <a:r>
              <a:rPr lang="en-US" altLang="zh-CN" sz="1800" b="1" dirty="0">
                <a:solidFill>
                  <a:srgbClr val="000000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&lt;</a:t>
            </a:r>
            <a:r>
              <a:rPr lang="en-US" altLang="zh-CN" sz="1800" b="1" dirty="0">
                <a:solidFill>
                  <a:srgbClr val="2B91AF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enemy</a:t>
            </a:r>
            <a:r>
              <a:rPr lang="en-US" altLang="zh-CN" sz="1800" b="1" dirty="0">
                <a:solidFill>
                  <a:srgbClr val="000000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*&gt;</a:t>
            </a:r>
            <a:r>
              <a:rPr lang="en-US" altLang="zh-CN" sz="1800" b="1" dirty="0" err="1">
                <a:solidFill>
                  <a:srgbClr val="000000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multiSearch</a:t>
            </a:r>
            <a:r>
              <a:rPr lang="en-US" altLang="zh-CN" sz="1800" b="1" dirty="0">
                <a:solidFill>
                  <a:srgbClr val="FF1493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()</a:t>
            </a:r>
            <a:r>
              <a:rPr lang="en-US" altLang="zh-CN" sz="1800" b="1" dirty="0">
                <a:solidFill>
                  <a:srgbClr val="000000"/>
                </a:solidFill>
                <a:latin typeface="Cascadia Code" panose="020B0609020000020004" pitchFamily="49" charset="0"/>
                <a:ea typeface="新宋体" panose="02010609030101010101" pitchFamily="49" charset="-122"/>
                <a:cs typeface="Cascadia Code" panose="020B0609020000020004" pitchFamily="49" charset="0"/>
              </a:rPr>
              <a:t>;</a:t>
            </a:r>
            <a:endParaRPr lang="zh-CN" altLang="en-US" sz="2000" b="1" dirty="0">
              <a:latin typeface="Cascadia Code" panose="020B0609020000020004" pitchFamily="49" charset="0"/>
              <a:ea typeface="华文中宋" panose="02010600040101010101" pitchFamily="2" charset="-122"/>
              <a:cs typeface="Cascadia Code" panose="020B06090200000200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E76A8-6048-07A9-8646-67D9ABC0F28E}"/>
              </a:ext>
            </a:extLst>
          </p:cNvPr>
          <p:cNvSpPr txBox="1"/>
          <p:nvPr/>
        </p:nvSpPr>
        <p:spPr>
          <a:xfrm>
            <a:off x="2506131" y="3463020"/>
            <a:ext cx="1532468" cy="400110"/>
          </a:xfrm>
          <a:custGeom>
            <a:avLst/>
            <a:gdLst>
              <a:gd name="connsiteX0" fmla="*/ 0 w 1532468"/>
              <a:gd name="connsiteY0" fmla="*/ 0 h 400110"/>
              <a:gd name="connsiteX1" fmla="*/ 464849 w 1532468"/>
              <a:gd name="connsiteY1" fmla="*/ 0 h 400110"/>
              <a:gd name="connsiteX2" fmla="*/ 929697 w 1532468"/>
              <a:gd name="connsiteY2" fmla="*/ 0 h 400110"/>
              <a:gd name="connsiteX3" fmla="*/ 1532468 w 1532468"/>
              <a:gd name="connsiteY3" fmla="*/ 0 h 400110"/>
              <a:gd name="connsiteX4" fmla="*/ 1532468 w 1532468"/>
              <a:gd name="connsiteY4" fmla="*/ 400110 h 400110"/>
              <a:gd name="connsiteX5" fmla="*/ 1067619 w 1532468"/>
              <a:gd name="connsiteY5" fmla="*/ 400110 h 400110"/>
              <a:gd name="connsiteX6" fmla="*/ 572121 w 1532468"/>
              <a:gd name="connsiteY6" fmla="*/ 400110 h 400110"/>
              <a:gd name="connsiteX7" fmla="*/ 0 w 1532468"/>
              <a:gd name="connsiteY7" fmla="*/ 400110 h 400110"/>
              <a:gd name="connsiteX8" fmla="*/ 0 w 1532468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2468" h="400110" fill="none" extrusionOk="0">
                <a:moveTo>
                  <a:pt x="0" y="0"/>
                </a:moveTo>
                <a:cubicBezTo>
                  <a:pt x="97406" y="-3830"/>
                  <a:pt x="288063" y="-671"/>
                  <a:pt x="464849" y="0"/>
                </a:cubicBezTo>
                <a:cubicBezTo>
                  <a:pt x="641635" y="671"/>
                  <a:pt x="739495" y="-20103"/>
                  <a:pt x="929697" y="0"/>
                </a:cubicBezTo>
                <a:cubicBezTo>
                  <a:pt x="1119899" y="20103"/>
                  <a:pt x="1365771" y="-6588"/>
                  <a:pt x="1532468" y="0"/>
                </a:cubicBezTo>
                <a:cubicBezTo>
                  <a:pt x="1530146" y="173738"/>
                  <a:pt x="1518414" y="258395"/>
                  <a:pt x="1532468" y="400110"/>
                </a:cubicBezTo>
                <a:cubicBezTo>
                  <a:pt x="1415491" y="380827"/>
                  <a:pt x="1198425" y="387044"/>
                  <a:pt x="1067619" y="400110"/>
                </a:cubicBezTo>
                <a:cubicBezTo>
                  <a:pt x="936813" y="413176"/>
                  <a:pt x="761545" y="397991"/>
                  <a:pt x="572121" y="400110"/>
                </a:cubicBezTo>
                <a:cubicBezTo>
                  <a:pt x="382697" y="402229"/>
                  <a:pt x="124417" y="374727"/>
                  <a:pt x="0" y="400110"/>
                </a:cubicBezTo>
                <a:cubicBezTo>
                  <a:pt x="19408" y="244701"/>
                  <a:pt x="-10705" y="172648"/>
                  <a:pt x="0" y="0"/>
                </a:cubicBezTo>
                <a:close/>
              </a:path>
              <a:path w="1532468" h="400110" stroke="0" extrusionOk="0">
                <a:moveTo>
                  <a:pt x="0" y="0"/>
                </a:moveTo>
                <a:cubicBezTo>
                  <a:pt x="116021" y="-6390"/>
                  <a:pt x="383987" y="-7349"/>
                  <a:pt x="480173" y="0"/>
                </a:cubicBezTo>
                <a:cubicBezTo>
                  <a:pt x="576359" y="7349"/>
                  <a:pt x="843944" y="18072"/>
                  <a:pt x="1006321" y="0"/>
                </a:cubicBezTo>
                <a:cubicBezTo>
                  <a:pt x="1168698" y="-18072"/>
                  <a:pt x="1294056" y="19054"/>
                  <a:pt x="1532468" y="0"/>
                </a:cubicBezTo>
                <a:cubicBezTo>
                  <a:pt x="1549408" y="129150"/>
                  <a:pt x="1542283" y="203065"/>
                  <a:pt x="1532468" y="400110"/>
                </a:cubicBezTo>
                <a:cubicBezTo>
                  <a:pt x="1398175" y="418500"/>
                  <a:pt x="1152291" y="400655"/>
                  <a:pt x="1021645" y="400110"/>
                </a:cubicBezTo>
                <a:cubicBezTo>
                  <a:pt x="890999" y="399565"/>
                  <a:pt x="661506" y="416267"/>
                  <a:pt x="480173" y="400110"/>
                </a:cubicBezTo>
                <a:cubicBezTo>
                  <a:pt x="298840" y="383953"/>
                  <a:pt x="125910" y="401233"/>
                  <a:pt x="0" y="400110"/>
                </a:cubicBezTo>
                <a:cubicBezTo>
                  <a:pt x="3253" y="242565"/>
                  <a:pt x="-12700" y="92389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状态</a:t>
            </a:r>
            <a:r>
              <a:rPr lang="en-US" altLang="zh-CN" sz="2000" b="1" dirty="0">
                <a:latin typeface="Cascadia Code" panose="020B0609020000020004" pitchFamily="49" charset="0"/>
                <a:ea typeface="华文中宋" panose="02010600040101010101" pitchFamily="2" charset="-122"/>
                <a:cs typeface="Cascadia Code" panose="020B0609020000020004" pitchFamily="49" charset="0"/>
              </a:rPr>
              <a:t>state</a:t>
            </a:r>
            <a:endParaRPr lang="zh-CN" altLang="en-US" sz="2000" b="1" dirty="0">
              <a:latin typeface="Cascadia Code" panose="020B0609020000020004" pitchFamily="49" charset="0"/>
              <a:ea typeface="华文中宋" panose="02010600040101010101" pitchFamily="2" charset="-122"/>
              <a:cs typeface="Cascadia Code" panose="020B0609020000020004" pitchFamily="49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09C86CB-4FC8-BBE5-C2D3-2E62C16FCBDB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826812" y="3262965"/>
            <a:ext cx="679319" cy="40011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2C6DC41-B010-0034-DD3C-B745450FFB11}"/>
              </a:ext>
            </a:extLst>
          </p:cNvPr>
          <p:cNvSpPr txBox="1"/>
          <p:nvPr/>
        </p:nvSpPr>
        <p:spPr>
          <a:xfrm>
            <a:off x="4851400" y="2787712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搜索状态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4CF6E18-89CD-A365-7052-C06EC8054B71}"/>
              </a:ext>
            </a:extLst>
          </p:cNvPr>
          <p:cNvCxnSpPr>
            <a:cxnSpLocks/>
            <a:stCxn id="34" idx="3"/>
            <a:endCxn id="7" idx="1"/>
          </p:cNvCxnSpPr>
          <p:nvPr/>
        </p:nvCxnSpPr>
        <p:spPr>
          <a:xfrm flipV="1">
            <a:off x="6070600" y="2355254"/>
            <a:ext cx="770465" cy="63251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B0BCE9B-FD52-749B-F1E5-F90D68DA366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038599" y="3663075"/>
            <a:ext cx="965201" cy="375977"/>
          </a:xfrm>
          <a:prstGeom prst="bentConnector3">
            <a:avLst>
              <a:gd name="adj1" fmla="val 41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4AE0565D-91F8-E672-D3F9-7A1059CC0C14}"/>
              </a:ext>
            </a:extLst>
          </p:cNvPr>
          <p:cNvSpPr txBox="1"/>
          <p:nvPr/>
        </p:nvSpPr>
        <p:spPr>
          <a:xfrm>
            <a:off x="4851400" y="3863130"/>
            <a:ext cx="1219200" cy="400110"/>
          </a:xfrm>
          <a:custGeom>
            <a:avLst/>
            <a:gdLst>
              <a:gd name="connsiteX0" fmla="*/ 0 w 1219200"/>
              <a:gd name="connsiteY0" fmla="*/ 0 h 400110"/>
              <a:gd name="connsiteX1" fmla="*/ 597408 w 1219200"/>
              <a:gd name="connsiteY1" fmla="*/ 0 h 400110"/>
              <a:gd name="connsiteX2" fmla="*/ 1219200 w 1219200"/>
              <a:gd name="connsiteY2" fmla="*/ 0 h 400110"/>
              <a:gd name="connsiteX3" fmla="*/ 1219200 w 1219200"/>
              <a:gd name="connsiteY3" fmla="*/ 400110 h 400110"/>
              <a:gd name="connsiteX4" fmla="*/ 621792 w 1219200"/>
              <a:gd name="connsiteY4" fmla="*/ 400110 h 400110"/>
              <a:gd name="connsiteX5" fmla="*/ 0 w 1219200"/>
              <a:gd name="connsiteY5" fmla="*/ 400110 h 400110"/>
              <a:gd name="connsiteX6" fmla="*/ 0 w 1219200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" h="400110" fill="none" extrusionOk="0">
                <a:moveTo>
                  <a:pt x="0" y="0"/>
                </a:moveTo>
                <a:cubicBezTo>
                  <a:pt x="212030" y="7812"/>
                  <a:pt x="425847" y="15501"/>
                  <a:pt x="597408" y="0"/>
                </a:cubicBezTo>
                <a:cubicBezTo>
                  <a:pt x="768969" y="-15501"/>
                  <a:pt x="1094706" y="30297"/>
                  <a:pt x="1219200" y="0"/>
                </a:cubicBezTo>
                <a:cubicBezTo>
                  <a:pt x="1214754" y="80046"/>
                  <a:pt x="1208286" y="254651"/>
                  <a:pt x="1219200" y="400110"/>
                </a:cubicBezTo>
                <a:cubicBezTo>
                  <a:pt x="984452" y="384005"/>
                  <a:pt x="832548" y="394926"/>
                  <a:pt x="621792" y="400110"/>
                </a:cubicBezTo>
                <a:cubicBezTo>
                  <a:pt x="411036" y="405294"/>
                  <a:pt x="216570" y="423143"/>
                  <a:pt x="0" y="400110"/>
                </a:cubicBezTo>
                <a:cubicBezTo>
                  <a:pt x="743" y="278630"/>
                  <a:pt x="-2823" y="128926"/>
                  <a:pt x="0" y="0"/>
                </a:cubicBezTo>
                <a:close/>
              </a:path>
              <a:path w="1219200" h="400110" stroke="0" extrusionOk="0">
                <a:moveTo>
                  <a:pt x="0" y="0"/>
                </a:moveTo>
                <a:cubicBezTo>
                  <a:pt x="167334" y="-5957"/>
                  <a:pt x="364357" y="15634"/>
                  <a:pt x="585216" y="0"/>
                </a:cubicBezTo>
                <a:cubicBezTo>
                  <a:pt x="806075" y="-15634"/>
                  <a:pt x="978860" y="-2901"/>
                  <a:pt x="1219200" y="0"/>
                </a:cubicBezTo>
                <a:cubicBezTo>
                  <a:pt x="1235503" y="130854"/>
                  <a:pt x="1222321" y="297713"/>
                  <a:pt x="1219200" y="400110"/>
                </a:cubicBezTo>
                <a:cubicBezTo>
                  <a:pt x="1057836" y="374481"/>
                  <a:pt x="883908" y="426186"/>
                  <a:pt x="646176" y="400110"/>
                </a:cubicBezTo>
                <a:cubicBezTo>
                  <a:pt x="408444" y="374034"/>
                  <a:pt x="154702" y="387356"/>
                  <a:pt x="0" y="400110"/>
                </a:cubicBezTo>
                <a:cubicBezTo>
                  <a:pt x="9696" y="213102"/>
                  <a:pt x="17336" y="119798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攻击状态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1B0B2CD-4001-4004-02D8-3E93BD032133}"/>
              </a:ext>
            </a:extLst>
          </p:cNvPr>
          <p:cNvCxnSpPr>
            <a:cxnSpLocks/>
            <a:stCxn id="43" idx="3"/>
            <a:endCxn id="7" idx="3"/>
          </p:cNvCxnSpPr>
          <p:nvPr/>
        </p:nvCxnSpPr>
        <p:spPr>
          <a:xfrm flipV="1">
            <a:off x="6070600" y="2355254"/>
            <a:ext cx="4749798" cy="1707931"/>
          </a:xfrm>
          <a:prstGeom prst="bentConnector3">
            <a:avLst>
              <a:gd name="adj1" fmla="val 10481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E29846C-8BC4-BE77-F3E5-55F5677B50C0}"/>
              </a:ext>
            </a:extLst>
          </p:cNvPr>
          <p:cNvSpPr txBox="1"/>
          <p:nvPr/>
        </p:nvSpPr>
        <p:spPr>
          <a:xfrm>
            <a:off x="8462433" y="4503188"/>
            <a:ext cx="2929470" cy="707886"/>
          </a:xfrm>
          <a:custGeom>
            <a:avLst/>
            <a:gdLst>
              <a:gd name="connsiteX0" fmla="*/ 0 w 2929470"/>
              <a:gd name="connsiteY0" fmla="*/ 0 h 707886"/>
              <a:gd name="connsiteX1" fmla="*/ 644483 w 2929470"/>
              <a:gd name="connsiteY1" fmla="*/ 0 h 707886"/>
              <a:gd name="connsiteX2" fmla="*/ 1288967 w 2929470"/>
              <a:gd name="connsiteY2" fmla="*/ 0 h 707886"/>
              <a:gd name="connsiteX3" fmla="*/ 1933450 w 2929470"/>
              <a:gd name="connsiteY3" fmla="*/ 0 h 707886"/>
              <a:gd name="connsiteX4" fmla="*/ 2929470 w 2929470"/>
              <a:gd name="connsiteY4" fmla="*/ 0 h 707886"/>
              <a:gd name="connsiteX5" fmla="*/ 2929470 w 2929470"/>
              <a:gd name="connsiteY5" fmla="*/ 339785 h 707886"/>
              <a:gd name="connsiteX6" fmla="*/ 2929470 w 2929470"/>
              <a:gd name="connsiteY6" fmla="*/ 707886 h 707886"/>
              <a:gd name="connsiteX7" fmla="*/ 2431460 w 2929470"/>
              <a:gd name="connsiteY7" fmla="*/ 707886 h 707886"/>
              <a:gd name="connsiteX8" fmla="*/ 1786977 w 2929470"/>
              <a:gd name="connsiteY8" fmla="*/ 707886 h 707886"/>
              <a:gd name="connsiteX9" fmla="*/ 1230377 w 2929470"/>
              <a:gd name="connsiteY9" fmla="*/ 707886 h 707886"/>
              <a:gd name="connsiteX10" fmla="*/ 732367 w 2929470"/>
              <a:gd name="connsiteY10" fmla="*/ 707886 h 707886"/>
              <a:gd name="connsiteX11" fmla="*/ 0 w 2929470"/>
              <a:gd name="connsiteY11" fmla="*/ 707886 h 707886"/>
              <a:gd name="connsiteX12" fmla="*/ 0 w 2929470"/>
              <a:gd name="connsiteY12" fmla="*/ 368101 h 707886"/>
              <a:gd name="connsiteX13" fmla="*/ 0 w 2929470"/>
              <a:gd name="connsiteY13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29470" h="707886" fill="none" extrusionOk="0">
                <a:moveTo>
                  <a:pt x="0" y="0"/>
                </a:moveTo>
                <a:cubicBezTo>
                  <a:pt x="185128" y="13111"/>
                  <a:pt x="405172" y="19273"/>
                  <a:pt x="644483" y="0"/>
                </a:cubicBezTo>
                <a:cubicBezTo>
                  <a:pt x="883794" y="-19273"/>
                  <a:pt x="972771" y="4860"/>
                  <a:pt x="1288967" y="0"/>
                </a:cubicBezTo>
                <a:cubicBezTo>
                  <a:pt x="1605163" y="-4860"/>
                  <a:pt x="1661266" y="-22112"/>
                  <a:pt x="1933450" y="0"/>
                </a:cubicBezTo>
                <a:cubicBezTo>
                  <a:pt x="2205634" y="22112"/>
                  <a:pt x="2521142" y="46103"/>
                  <a:pt x="2929470" y="0"/>
                </a:cubicBezTo>
                <a:cubicBezTo>
                  <a:pt x="2918463" y="80601"/>
                  <a:pt x="2940823" y="178944"/>
                  <a:pt x="2929470" y="339785"/>
                </a:cubicBezTo>
                <a:cubicBezTo>
                  <a:pt x="2918117" y="500626"/>
                  <a:pt x="2912876" y="573782"/>
                  <a:pt x="2929470" y="707886"/>
                </a:cubicBezTo>
                <a:cubicBezTo>
                  <a:pt x="2764708" y="705210"/>
                  <a:pt x="2612871" y="698099"/>
                  <a:pt x="2431460" y="707886"/>
                </a:cubicBezTo>
                <a:cubicBezTo>
                  <a:pt x="2250049" y="717674"/>
                  <a:pt x="1935340" y="691718"/>
                  <a:pt x="1786977" y="707886"/>
                </a:cubicBezTo>
                <a:cubicBezTo>
                  <a:pt x="1638614" y="724054"/>
                  <a:pt x="1428628" y="686004"/>
                  <a:pt x="1230377" y="707886"/>
                </a:cubicBezTo>
                <a:cubicBezTo>
                  <a:pt x="1032126" y="729768"/>
                  <a:pt x="886932" y="684723"/>
                  <a:pt x="732367" y="707886"/>
                </a:cubicBezTo>
                <a:cubicBezTo>
                  <a:pt x="577802" y="731050"/>
                  <a:pt x="155288" y="709515"/>
                  <a:pt x="0" y="707886"/>
                </a:cubicBezTo>
                <a:cubicBezTo>
                  <a:pt x="-10291" y="598376"/>
                  <a:pt x="9739" y="512323"/>
                  <a:pt x="0" y="368101"/>
                </a:cubicBezTo>
                <a:cubicBezTo>
                  <a:pt x="-9739" y="223880"/>
                  <a:pt x="-2745" y="159083"/>
                  <a:pt x="0" y="0"/>
                </a:cubicBezTo>
                <a:close/>
              </a:path>
              <a:path w="2929470" h="707886" stroke="0" extrusionOk="0">
                <a:moveTo>
                  <a:pt x="0" y="0"/>
                </a:moveTo>
                <a:cubicBezTo>
                  <a:pt x="127400" y="-11218"/>
                  <a:pt x="385136" y="-21782"/>
                  <a:pt x="527305" y="0"/>
                </a:cubicBezTo>
                <a:cubicBezTo>
                  <a:pt x="669474" y="21782"/>
                  <a:pt x="987347" y="22017"/>
                  <a:pt x="1142493" y="0"/>
                </a:cubicBezTo>
                <a:cubicBezTo>
                  <a:pt x="1297639" y="-22017"/>
                  <a:pt x="1517289" y="-24015"/>
                  <a:pt x="1786977" y="0"/>
                </a:cubicBezTo>
                <a:cubicBezTo>
                  <a:pt x="2056665" y="24015"/>
                  <a:pt x="2183826" y="-20102"/>
                  <a:pt x="2402165" y="0"/>
                </a:cubicBezTo>
                <a:cubicBezTo>
                  <a:pt x="2620504" y="20102"/>
                  <a:pt x="2795969" y="23840"/>
                  <a:pt x="2929470" y="0"/>
                </a:cubicBezTo>
                <a:cubicBezTo>
                  <a:pt x="2940815" y="137827"/>
                  <a:pt x="2929367" y="275032"/>
                  <a:pt x="2929470" y="361022"/>
                </a:cubicBezTo>
                <a:cubicBezTo>
                  <a:pt x="2929573" y="447012"/>
                  <a:pt x="2921599" y="559287"/>
                  <a:pt x="2929470" y="707886"/>
                </a:cubicBezTo>
                <a:cubicBezTo>
                  <a:pt x="2706368" y="692684"/>
                  <a:pt x="2578254" y="696419"/>
                  <a:pt x="2431460" y="707886"/>
                </a:cubicBezTo>
                <a:cubicBezTo>
                  <a:pt x="2284666" y="719354"/>
                  <a:pt x="2092939" y="735702"/>
                  <a:pt x="1816271" y="707886"/>
                </a:cubicBezTo>
                <a:cubicBezTo>
                  <a:pt x="1539603" y="680070"/>
                  <a:pt x="1334814" y="712123"/>
                  <a:pt x="1171788" y="707886"/>
                </a:cubicBezTo>
                <a:cubicBezTo>
                  <a:pt x="1008762" y="703649"/>
                  <a:pt x="808216" y="735438"/>
                  <a:pt x="527305" y="707886"/>
                </a:cubicBezTo>
                <a:cubicBezTo>
                  <a:pt x="246394" y="680334"/>
                  <a:pt x="154134" y="725580"/>
                  <a:pt x="0" y="707886"/>
                </a:cubicBezTo>
                <a:cubicBezTo>
                  <a:pt x="-3762" y="615377"/>
                  <a:pt x="-5996" y="521065"/>
                  <a:pt x="0" y="346864"/>
                </a:cubicBezTo>
                <a:cubicBezTo>
                  <a:pt x="5996" y="172663"/>
                  <a:pt x="-8808" y="74118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对</a:t>
            </a:r>
            <a:r>
              <a:rPr lang="en-US" altLang="zh-CN" sz="2000" b="1" dirty="0" err="1">
                <a:latin typeface="Cascadia Code" panose="020B0609020000020004" pitchFamily="49" charset="0"/>
                <a:ea typeface="华文中宋" panose="02010600040101010101" pitchFamily="2" charset="-122"/>
                <a:cs typeface="Cascadia Code" panose="020B0609020000020004" pitchFamily="49" charset="0"/>
              </a:rPr>
              <a:t>atk_eny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的敌人执行</a:t>
            </a:r>
            <a:r>
              <a:rPr lang="en-US" altLang="zh-CN" sz="2000" b="1" dirty="0" err="1">
                <a:latin typeface="Cascadia Code" panose="020B0609020000020004" pitchFamily="49" charset="0"/>
                <a:ea typeface="华文中宋" panose="02010600040101010101" pitchFamily="2" charset="-122"/>
                <a:cs typeface="Cascadia Code" panose="020B0609020000020004" pitchFamily="49" charset="0"/>
              </a:rPr>
              <a:t>attack_act</a:t>
            </a:r>
            <a:r>
              <a:rPr lang="en-US" altLang="zh-CN" sz="2000" b="1" dirty="0">
                <a:latin typeface="Cascadia Code" panose="020B0609020000020004" pitchFamily="49" charset="0"/>
                <a:ea typeface="华文中宋" panose="02010600040101010101" pitchFamily="2" charset="-122"/>
                <a:cs typeface="Cascadia Code" panose="020B0609020000020004" pitchFamily="49" charset="0"/>
              </a:rPr>
              <a:t>()</a:t>
            </a:r>
            <a:endParaRPr lang="zh-CN" altLang="en-US" sz="2000" b="1" dirty="0">
              <a:latin typeface="Cascadia Code" panose="020B0609020000020004" pitchFamily="49" charset="0"/>
              <a:ea typeface="华文中宋" panose="02010600040101010101" pitchFamily="2" charset="-122"/>
              <a:cs typeface="Cascadia Code" panose="020B0609020000020004" pitchFamily="49" charset="0"/>
            </a:endParaRPr>
          </a:p>
        </p:txBody>
      </p: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E6317B9F-1ED7-FE36-CFA7-7B43C5D548ED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 rot="5400000">
            <a:off x="6561205" y="1593603"/>
            <a:ext cx="1169322" cy="3369732"/>
          </a:xfrm>
          <a:prstGeom prst="bentConnector3">
            <a:avLst>
              <a:gd name="adj1" fmla="val 56517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249B60F-B1FB-3299-8CC9-84DC769AE159}"/>
              </a:ext>
            </a:extLst>
          </p:cNvPr>
          <p:cNvSpPr txBox="1"/>
          <p:nvPr/>
        </p:nvSpPr>
        <p:spPr>
          <a:xfrm>
            <a:off x="6680200" y="3125366"/>
            <a:ext cx="1782233" cy="400110"/>
          </a:xfrm>
          <a:custGeom>
            <a:avLst/>
            <a:gdLst>
              <a:gd name="connsiteX0" fmla="*/ 0 w 1782233"/>
              <a:gd name="connsiteY0" fmla="*/ 0 h 400110"/>
              <a:gd name="connsiteX1" fmla="*/ 540611 w 1782233"/>
              <a:gd name="connsiteY1" fmla="*/ 0 h 400110"/>
              <a:gd name="connsiteX2" fmla="*/ 1081221 w 1782233"/>
              <a:gd name="connsiteY2" fmla="*/ 0 h 400110"/>
              <a:gd name="connsiteX3" fmla="*/ 1782233 w 1782233"/>
              <a:gd name="connsiteY3" fmla="*/ 0 h 400110"/>
              <a:gd name="connsiteX4" fmla="*/ 1782233 w 1782233"/>
              <a:gd name="connsiteY4" fmla="*/ 400110 h 400110"/>
              <a:gd name="connsiteX5" fmla="*/ 1241622 w 1782233"/>
              <a:gd name="connsiteY5" fmla="*/ 400110 h 400110"/>
              <a:gd name="connsiteX6" fmla="*/ 665367 w 1782233"/>
              <a:gd name="connsiteY6" fmla="*/ 400110 h 400110"/>
              <a:gd name="connsiteX7" fmla="*/ 0 w 1782233"/>
              <a:gd name="connsiteY7" fmla="*/ 400110 h 400110"/>
              <a:gd name="connsiteX8" fmla="*/ 0 w 178223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2233" h="400110" fill="none" extrusionOk="0">
                <a:moveTo>
                  <a:pt x="0" y="0"/>
                </a:moveTo>
                <a:cubicBezTo>
                  <a:pt x="197780" y="3666"/>
                  <a:pt x="321999" y="14333"/>
                  <a:pt x="540611" y="0"/>
                </a:cubicBezTo>
                <a:cubicBezTo>
                  <a:pt x="759223" y="-14333"/>
                  <a:pt x="961413" y="21612"/>
                  <a:pt x="1081221" y="0"/>
                </a:cubicBezTo>
                <a:cubicBezTo>
                  <a:pt x="1201029" y="-21612"/>
                  <a:pt x="1476327" y="34339"/>
                  <a:pt x="1782233" y="0"/>
                </a:cubicBezTo>
                <a:cubicBezTo>
                  <a:pt x="1779911" y="173738"/>
                  <a:pt x="1768179" y="258395"/>
                  <a:pt x="1782233" y="400110"/>
                </a:cubicBezTo>
                <a:cubicBezTo>
                  <a:pt x="1560884" y="395677"/>
                  <a:pt x="1458266" y="391253"/>
                  <a:pt x="1241622" y="400110"/>
                </a:cubicBezTo>
                <a:cubicBezTo>
                  <a:pt x="1024978" y="408967"/>
                  <a:pt x="909224" y="373227"/>
                  <a:pt x="665367" y="400110"/>
                </a:cubicBezTo>
                <a:cubicBezTo>
                  <a:pt x="421511" y="426993"/>
                  <a:pt x="290761" y="425084"/>
                  <a:pt x="0" y="400110"/>
                </a:cubicBezTo>
                <a:cubicBezTo>
                  <a:pt x="19408" y="244701"/>
                  <a:pt x="-10705" y="172648"/>
                  <a:pt x="0" y="0"/>
                </a:cubicBezTo>
                <a:close/>
              </a:path>
              <a:path w="1782233" h="400110" stroke="0" extrusionOk="0">
                <a:moveTo>
                  <a:pt x="0" y="0"/>
                </a:moveTo>
                <a:cubicBezTo>
                  <a:pt x="136431" y="-27270"/>
                  <a:pt x="310681" y="26894"/>
                  <a:pt x="558433" y="0"/>
                </a:cubicBezTo>
                <a:cubicBezTo>
                  <a:pt x="806185" y="-26894"/>
                  <a:pt x="1021466" y="5072"/>
                  <a:pt x="1170333" y="0"/>
                </a:cubicBezTo>
                <a:cubicBezTo>
                  <a:pt x="1319200" y="-5072"/>
                  <a:pt x="1526670" y="25195"/>
                  <a:pt x="1782233" y="0"/>
                </a:cubicBezTo>
                <a:cubicBezTo>
                  <a:pt x="1799173" y="129150"/>
                  <a:pt x="1792048" y="203065"/>
                  <a:pt x="1782233" y="400110"/>
                </a:cubicBezTo>
                <a:cubicBezTo>
                  <a:pt x="1610454" y="425962"/>
                  <a:pt x="1382262" y="425659"/>
                  <a:pt x="1188155" y="400110"/>
                </a:cubicBezTo>
                <a:cubicBezTo>
                  <a:pt x="994048" y="374561"/>
                  <a:pt x="741167" y="378912"/>
                  <a:pt x="558433" y="400110"/>
                </a:cubicBezTo>
                <a:cubicBezTo>
                  <a:pt x="375699" y="421308"/>
                  <a:pt x="272223" y="391880"/>
                  <a:pt x="0" y="400110"/>
                </a:cubicBezTo>
                <a:cubicBezTo>
                  <a:pt x="3253" y="242565"/>
                  <a:pt x="-12700" y="92389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Cascadia Code" panose="020B0609020000020004" pitchFamily="49" charset="0"/>
              </a:rPr>
              <a:t>搜索到怪物</a:t>
            </a:r>
            <a:endParaRPr lang="zh-CN" altLang="en-US" sz="2000" b="1" dirty="0">
              <a:latin typeface="Cascadia Code" panose="020B0609020000020004" pitchFamily="49" charset="0"/>
              <a:ea typeface="华文中宋" panose="02010600040101010101" pitchFamily="2" charset="-122"/>
              <a:cs typeface="Cascadia Code" panose="020B0609020000020004" pitchFamily="49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E0A6B1E7-7FD3-F52C-3A36-4E86FF0AAC2F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927168" y="2693808"/>
            <a:ext cx="0" cy="180938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7F51C91D-4C74-0825-F8B7-2D72E0A17105}"/>
              </a:ext>
            </a:extLst>
          </p:cNvPr>
          <p:cNvSpPr txBox="1"/>
          <p:nvPr/>
        </p:nvSpPr>
        <p:spPr>
          <a:xfrm>
            <a:off x="9072033" y="3262965"/>
            <a:ext cx="1782233" cy="400110"/>
          </a:xfrm>
          <a:custGeom>
            <a:avLst/>
            <a:gdLst>
              <a:gd name="connsiteX0" fmla="*/ 0 w 1782233"/>
              <a:gd name="connsiteY0" fmla="*/ 0 h 400110"/>
              <a:gd name="connsiteX1" fmla="*/ 540611 w 1782233"/>
              <a:gd name="connsiteY1" fmla="*/ 0 h 400110"/>
              <a:gd name="connsiteX2" fmla="*/ 1081221 w 1782233"/>
              <a:gd name="connsiteY2" fmla="*/ 0 h 400110"/>
              <a:gd name="connsiteX3" fmla="*/ 1782233 w 1782233"/>
              <a:gd name="connsiteY3" fmla="*/ 0 h 400110"/>
              <a:gd name="connsiteX4" fmla="*/ 1782233 w 1782233"/>
              <a:gd name="connsiteY4" fmla="*/ 400110 h 400110"/>
              <a:gd name="connsiteX5" fmla="*/ 1241622 w 1782233"/>
              <a:gd name="connsiteY5" fmla="*/ 400110 h 400110"/>
              <a:gd name="connsiteX6" fmla="*/ 665367 w 1782233"/>
              <a:gd name="connsiteY6" fmla="*/ 400110 h 400110"/>
              <a:gd name="connsiteX7" fmla="*/ 0 w 1782233"/>
              <a:gd name="connsiteY7" fmla="*/ 400110 h 400110"/>
              <a:gd name="connsiteX8" fmla="*/ 0 w 1782233"/>
              <a:gd name="connsiteY8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82233" h="400110" fill="none" extrusionOk="0">
                <a:moveTo>
                  <a:pt x="0" y="0"/>
                </a:moveTo>
                <a:cubicBezTo>
                  <a:pt x="197780" y="3666"/>
                  <a:pt x="321999" y="14333"/>
                  <a:pt x="540611" y="0"/>
                </a:cubicBezTo>
                <a:cubicBezTo>
                  <a:pt x="759223" y="-14333"/>
                  <a:pt x="961413" y="21612"/>
                  <a:pt x="1081221" y="0"/>
                </a:cubicBezTo>
                <a:cubicBezTo>
                  <a:pt x="1201029" y="-21612"/>
                  <a:pt x="1476327" y="34339"/>
                  <a:pt x="1782233" y="0"/>
                </a:cubicBezTo>
                <a:cubicBezTo>
                  <a:pt x="1779911" y="173738"/>
                  <a:pt x="1768179" y="258395"/>
                  <a:pt x="1782233" y="400110"/>
                </a:cubicBezTo>
                <a:cubicBezTo>
                  <a:pt x="1560884" y="395677"/>
                  <a:pt x="1458266" y="391253"/>
                  <a:pt x="1241622" y="400110"/>
                </a:cubicBezTo>
                <a:cubicBezTo>
                  <a:pt x="1024978" y="408967"/>
                  <a:pt x="909224" y="373227"/>
                  <a:pt x="665367" y="400110"/>
                </a:cubicBezTo>
                <a:cubicBezTo>
                  <a:pt x="421511" y="426993"/>
                  <a:pt x="290761" y="425084"/>
                  <a:pt x="0" y="400110"/>
                </a:cubicBezTo>
                <a:cubicBezTo>
                  <a:pt x="19408" y="244701"/>
                  <a:pt x="-10705" y="172648"/>
                  <a:pt x="0" y="0"/>
                </a:cubicBezTo>
                <a:close/>
              </a:path>
              <a:path w="1782233" h="400110" stroke="0" extrusionOk="0">
                <a:moveTo>
                  <a:pt x="0" y="0"/>
                </a:moveTo>
                <a:cubicBezTo>
                  <a:pt x="136431" y="-27270"/>
                  <a:pt x="310681" y="26894"/>
                  <a:pt x="558433" y="0"/>
                </a:cubicBezTo>
                <a:cubicBezTo>
                  <a:pt x="806185" y="-26894"/>
                  <a:pt x="1021466" y="5072"/>
                  <a:pt x="1170333" y="0"/>
                </a:cubicBezTo>
                <a:cubicBezTo>
                  <a:pt x="1319200" y="-5072"/>
                  <a:pt x="1526670" y="25195"/>
                  <a:pt x="1782233" y="0"/>
                </a:cubicBezTo>
                <a:cubicBezTo>
                  <a:pt x="1799173" y="129150"/>
                  <a:pt x="1792048" y="203065"/>
                  <a:pt x="1782233" y="400110"/>
                </a:cubicBezTo>
                <a:cubicBezTo>
                  <a:pt x="1610454" y="425962"/>
                  <a:pt x="1382262" y="425659"/>
                  <a:pt x="1188155" y="400110"/>
                </a:cubicBezTo>
                <a:cubicBezTo>
                  <a:pt x="994048" y="374561"/>
                  <a:pt x="741167" y="378912"/>
                  <a:pt x="558433" y="400110"/>
                </a:cubicBezTo>
                <a:cubicBezTo>
                  <a:pt x="375699" y="421308"/>
                  <a:pt x="272223" y="391880"/>
                  <a:pt x="0" y="400110"/>
                </a:cubicBezTo>
                <a:cubicBezTo>
                  <a:pt x="3253" y="242565"/>
                  <a:pt x="-12700" y="92389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2560103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Cascadia Code" panose="020B0609020000020004" pitchFamily="49" charset="0"/>
              </a:rPr>
              <a:t>更新</a:t>
            </a:r>
            <a:r>
              <a:rPr lang="en-US" altLang="zh-CN" sz="2000" b="1" dirty="0" err="1">
                <a:latin typeface="Cascadia Code" panose="020B0609020000020004" pitchFamily="49" charset="0"/>
                <a:ea typeface="华文中宋" panose="02010600040101010101" pitchFamily="2" charset="-122"/>
                <a:cs typeface="Cascadia Code" panose="020B0609020000020004" pitchFamily="49" charset="0"/>
              </a:rPr>
              <a:t>atk_eny</a:t>
            </a:r>
            <a:endParaRPr lang="zh-CN" altLang="en-US" sz="2000" b="1" dirty="0">
              <a:latin typeface="Cascadia Code" panose="020B0609020000020004" pitchFamily="49" charset="0"/>
              <a:ea typeface="华文中宋" panose="02010600040101010101" pitchFamily="2" charset="-122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04313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000_TF78504181_Win32" id="{1598ABF4-0FD6-445B-860C-89ACF0EABCA8}" vid="{E19FA4AC-A14B-41C0-979F-CDA37360553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形状​​演示文稿</Template>
  <TotalTime>313</TotalTime>
  <Words>597</Words>
  <Application>Microsoft Office PowerPoint</Application>
  <PresentationFormat>宽屏</PresentationFormat>
  <Paragraphs>169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Microsoft YaHei UI</vt:lpstr>
      <vt:lpstr>华文中宋</vt:lpstr>
      <vt:lpstr>Arial</vt:lpstr>
      <vt:lpstr>Cascadia Code</vt:lpstr>
      <vt:lpstr>ShapesVTI</vt:lpstr>
      <vt:lpstr>项目基础功能</vt:lpstr>
      <vt:lpstr>PowerPoint 演示文稿</vt:lpstr>
      <vt:lpstr>PowerPoint 演示文稿</vt:lpstr>
      <vt:lpstr>具体关卡需要重写的东西</vt:lpstr>
      <vt:lpstr>出怪逻辑</vt:lpstr>
      <vt:lpstr>怪物设计</vt:lpstr>
      <vt:lpstr>炮塔设计</vt:lpstr>
      <vt:lpstr>炮塔设计 – 锁敌及攻击实现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保卫萝卜</dc:title>
  <dc:creator>zy z</dc:creator>
  <cp:lastModifiedBy>成 秦</cp:lastModifiedBy>
  <cp:revision>4</cp:revision>
  <dcterms:created xsi:type="dcterms:W3CDTF">2024-01-02T04:30:54Z</dcterms:created>
  <dcterms:modified xsi:type="dcterms:W3CDTF">2024-12-16T05:38:13Z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