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4" r:id="rId4"/>
    <p:sldId id="275" r:id="rId5"/>
    <p:sldId id="276" r:id="rId6"/>
    <p:sldId id="278" r:id="rId7"/>
    <p:sldId id="279" r:id="rId8"/>
    <p:sldId id="280" r:id="rId9"/>
    <p:sldId id="277" r:id="rId10"/>
    <p:sldId id="273" r:id="rId11"/>
    <p:sldId id="272" r:id="rId12"/>
    <p:sldId id="261" r:id="rId13"/>
    <p:sldId id="264" r:id="rId14"/>
    <p:sldId id="266" r:id="rId15"/>
    <p:sldId id="267" r:id="rId16"/>
    <p:sldId id="269" r:id="rId17"/>
    <p:sldId id="27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40"/>
    <a:srgbClr val="C79E19"/>
    <a:srgbClr val="FFD966"/>
    <a:srgbClr val="1A4060"/>
    <a:srgbClr val="FFC000"/>
    <a:srgbClr val="4D6083"/>
    <a:srgbClr val="425166"/>
    <a:srgbClr val="264378"/>
    <a:srgbClr val="2D4F8B"/>
    <a:srgbClr val="1E3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39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2.5</c:v>
                </c:pt>
                <c:pt idx="2">
                  <c:v>3.5</c:v>
                </c:pt>
                <c:pt idx="3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FB-4EC1-9844-9E22113253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1A406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FB-4EC1-9844-9E22113253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48641784"/>
        <c:axId val="448642768"/>
      </c:barChart>
      <c:catAx>
        <c:axId val="448641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defRPr>
            </a:pPr>
            <a:endParaRPr lang="zh-CN"/>
          </a:p>
        </c:txPr>
        <c:crossAx val="448642768"/>
        <c:crosses val="autoZero"/>
        <c:auto val="1"/>
        <c:lblAlgn val="ctr"/>
        <c:lblOffset val="100"/>
        <c:noMultiLvlLbl val="0"/>
      </c:catAx>
      <c:valAx>
        <c:axId val="448642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defRPr>
            </a:pPr>
            <a:endParaRPr lang="zh-CN"/>
          </a:p>
        </c:txPr>
        <c:crossAx val="448641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思源黑体 CN Normal" panose="020B0400000000000000" pitchFamily="34" charset="-122"/>
          <a:ea typeface="思源黑体 CN Normal" panose="020B0400000000000000" pitchFamily="34" charset="-122"/>
          <a:sym typeface="思源黑体 CN Normal" panose="020B0400000000000000" pitchFamily="34" charset="-122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explosion val="7"/>
            <c:spPr>
              <a:solidFill>
                <a:srgbClr val="1A406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DE3-42E7-A623-69276C412005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DE3-42E7-A623-69276C41200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DE3-42E7-A623-69276C4120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DE3-42E7-A623-69276C41200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DE3-42E7-A623-69276C412005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思源黑体 CN Normal" panose="020B0400000000000000" pitchFamily="34" charset="-122"/>
                      <a:ea typeface="思源黑体 CN Normal" panose="020B0400000000000000" pitchFamily="34" charset="-122"/>
                      <a:cs typeface="+mn-cs"/>
                      <a:sym typeface="思源黑体 CN Normal" panose="020B0400000000000000" pitchFamily="34" charset="-122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BDE3-42E7-A623-69276C41200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cs"/>
                    <a:sym typeface="思源黑体 CN Normal" panose="020B0400000000000000" pitchFamily="34" charset="-122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5.6</c:v>
                </c:pt>
                <c:pt idx="1">
                  <c:v>3.2</c:v>
                </c:pt>
                <c:pt idx="2">
                  <c:v>2.2000000000000002</c:v>
                </c:pt>
                <c:pt idx="3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DE3-42E7-A623-69276C41200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思源黑体 CN Normal" panose="020B0400000000000000" pitchFamily="34" charset="-122"/>
          <a:ea typeface="思源黑体 CN Normal" panose="020B0400000000000000" pitchFamily="34" charset="-122"/>
          <a:sym typeface="思源黑体 CN Normal" panose="020B0400000000000000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CAA4A-A895-4B63-BE06-E8F514E37694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E9225-DB85-496A-974C-DDB955715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95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3FAB6-3D3C-C834-A18A-79C4AE790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69BE10-2BF5-A661-4DE4-A2426B543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C56D8F-D812-1F6E-6741-BCA9EF5A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F4EAA4-60BD-FB63-19E8-7968C63F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F6A12F-3DF2-2F36-D484-9B5430F0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85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F31F2-3BB2-0302-AFD0-B213BAF9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A3C0F0-E037-E413-1C98-A5F5A86A8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0545D3-EB22-2459-751A-D76DAC23F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DCB3F-2760-3073-68C0-029EAD43D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4874F3-26ED-4667-2A6C-5DC108B0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05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2920F8-5336-F47B-6D6F-E1B8775C6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AF71D2-2CC5-D537-6311-29892827D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1DF2A3-6E55-E5A5-CC98-A36787168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3E3AA1-9F67-32A5-A777-3E213F89F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C21243-440B-709C-9325-E2698ADA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5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03F8F-C934-785D-E522-4E21C443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01B757-4F64-0D1A-D159-111FE806E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93A07B-F20B-4E7D-5BC7-4603F07D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19333-AE40-6223-7097-0948CBDA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DCD93-4BE1-6E9B-442B-ED61508F5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64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9E1F6-3EBD-CE22-3AD4-39A5786F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2B6F5D-059C-D3BF-3119-247F9D288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D3F79-67CE-7193-9513-F23CA124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894EB-C5F5-9FA3-36D6-5A0CA430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D016B4-F3B7-BE43-603D-9C468C60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76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17BE1-B119-1272-BD37-AF1B2B94B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E19FAB-37AC-131E-B3F0-06C216C53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3E24A5-4A9A-1DC0-5DD5-D4B730DFE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00F106-F0A3-1DC0-6981-21B10A36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EE3F7D-3BE6-E80C-655D-87F94C262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BC98FB-1553-6B57-FE06-145704AE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32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08972-8BAC-524A-00E2-4226E6D40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94A4A2-91A0-9C8D-390C-AECD844BC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D2707C-BC60-EE8F-8C0C-D4E7ADE16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3573C8-28D7-58ED-779A-B4944209A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8CDC09-90F8-851F-4AF8-FFE1AF59C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25DC64-7C90-8EE9-5D7C-A4B0926E9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1989E0-FCC9-8FB0-7BAE-D290E214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9C0341-F6A2-6B0A-8D99-4E58F6BC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29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8F259-CB3E-4068-F481-A7B43014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0A9B19-D7AB-F227-B09C-919E0F9EC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B7DBFC-AD58-F595-CD5B-4A4BF522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384FA8-3529-76DE-1C55-30DE00F7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77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C91F71-ABE9-3851-1C21-1979FD45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B7D751-C529-3BE8-35CC-185E3462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F67708-B2EB-EC52-AC87-3BB7837A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98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0A4DE-EEC4-4D0A-5C66-9240D3428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EAF54-F647-BE74-64D2-FC628FF6D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8F143C-F54A-D596-C2F6-60BE62A3A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4D147B-D58E-6815-C4D5-B73B0D08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9A1803-EEA4-C638-340B-208EB1D4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1937AB-CB33-5450-52BD-09067240B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76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4CBEB-A08C-0487-E202-DAE5888CE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04BB7E-DFF8-7BD4-94D8-21B6F38F3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8D1736-5B97-B003-8C01-88DAFBB91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6DA38E-7377-2FC5-AAFE-FCF3A6C7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C12748-85E8-1DD0-4F5A-8373218D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2E6FC7-F12E-6921-F028-8F7B8DA0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35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D8F99F-694E-C4B5-42FC-F7221270C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9B2201-54D8-1CA3-D8C3-64368EAD1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21F75A-D2F0-9053-607A-43D5779F4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7DA2B-FDD0-4119-A1D8-19C92B15FFDD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5140FD-F84F-4E72-5C72-40BF729A3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CED442-F1CB-1B2D-234D-D5EB8EAC9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83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任意多边形 67"/>
          <p:cNvSpPr/>
          <p:nvPr/>
        </p:nvSpPr>
        <p:spPr>
          <a:xfrm>
            <a:off x="0" y="0"/>
            <a:ext cx="5296926" cy="3276544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42" h="5161">
                <a:moveTo>
                  <a:pt x="151" y="0"/>
                </a:moveTo>
                <a:cubicBezTo>
                  <a:pt x="212" y="108"/>
                  <a:pt x="344" y="480"/>
                  <a:pt x="333" y="900"/>
                </a:cubicBezTo>
                <a:cubicBezTo>
                  <a:pt x="340" y="1185"/>
                  <a:pt x="258" y="1720"/>
                  <a:pt x="138" y="2136"/>
                </a:cubicBezTo>
                <a:cubicBezTo>
                  <a:pt x="37" y="2462"/>
                  <a:pt x="-4" y="2904"/>
                  <a:pt x="0" y="3111"/>
                </a:cubicBezTo>
                <a:cubicBezTo>
                  <a:pt x="-10" y="4003"/>
                  <a:pt x="361" y="4723"/>
                  <a:pt x="766" y="4912"/>
                </a:cubicBezTo>
                <a:cubicBezTo>
                  <a:pt x="948" y="5095"/>
                  <a:pt x="1252" y="5168"/>
                  <a:pt x="1406" y="5160"/>
                </a:cubicBezTo>
                <a:cubicBezTo>
                  <a:pt x="3154" y="4827"/>
                  <a:pt x="4186" y="3274"/>
                  <a:pt x="4206" y="3320"/>
                </a:cubicBezTo>
                <a:cubicBezTo>
                  <a:pt x="4268" y="3248"/>
                  <a:pt x="4361" y="3144"/>
                  <a:pt x="4428" y="3073"/>
                </a:cubicBezTo>
                <a:lnTo>
                  <a:pt x="4988" y="2531"/>
                </a:lnTo>
                <a:cubicBezTo>
                  <a:pt x="5394" y="2123"/>
                  <a:pt x="5610" y="1939"/>
                  <a:pt x="5838" y="1743"/>
                </a:cubicBezTo>
                <a:cubicBezTo>
                  <a:pt x="5966" y="1634"/>
                  <a:pt x="6196" y="1432"/>
                  <a:pt x="6376" y="1268"/>
                </a:cubicBezTo>
                <a:cubicBezTo>
                  <a:pt x="6500" y="1166"/>
                  <a:pt x="6607" y="1056"/>
                  <a:pt x="6669" y="995"/>
                </a:cubicBezTo>
                <a:cubicBezTo>
                  <a:pt x="6737" y="925"/>
                  <a:pt x="6801" y="864"/>
                  <a:pt x="6841" y="839"/>
                </a:cubicBezTo>
                <a:cubicBezTo>
                  <a:pt x="6847" y="835"/>
                  <a:pt x="6856" y="829"/>
                  <a:pt x="6860" y="827"/>
                </a:cubicBezTo>
                <a:cubicBezTo>
                  <a:pt x="6906" y="787"/>
                  <a:pt x="6825" y="866"/>
                  <a:pt x="6940" y="759"/>
                </a:cubicBezTo>
                <a:cubicBezTo>
                  <a:pt x="7279" y="412"/>
                  <a:pt x="8013" y="79"/>
                  <a:pt x="8342" y="0"/>
                </a:cubicBezTo>
                <a:lnTo>
                  <a:pt x="15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0" y="0"/>
            <a:ext cx="4702629" cy="3033138"/>
          </a:xfrm>
          <a:custGeom>
            <a:avLst/>
            <a:gdLst>
              <a:gd name="connsiteX0" fmla="*/ 0 w 8331"/>
              <a:gd name="connsiteY0" fmla="*/ 3663 h 5372"/>
              <a:gd name="connsiteX1" fmla="*/ 92 w 8331"/>
              <a:gd name="connsiteY1" fmla="*/ 3603 h 5372"/>
              <a:gd name="connsiteX2" fmla="*/ 810 w 8331"/>
              <a:gd name="connsiteY2" fmla="*/ 3448 h 5372"/>
              <a:gd name="connsiteX3" fmla="*/ 1055 w 8331"/>
              <a:gd name="connsiteY3" fmla="*/ 3516 h 5372"/>
              <a:gd name="connsiteX4" fmla="*/ 1765 w 8331"/>
              <a:gd name="connsiteY4" fmla="*/ 4373 h 5372"/>
              <a:gd name="connsiteX5" fmla="*/ 2976 w 8331"/>
              <a:gd name="connsiteY5" fmla="*/ 5372 h 5372"/>
              <a:gd name="connsiteX6" fmla="*/ 2998 w 8331"/>
              <a:gd name="connsiteY6" fmla="*/ 5371 h 5372"/>
              <a:gd name="connsiteX7" fmla="*/ 3019 w 8331"/>
              <a:gd name="connsiteY7" fmla="*/ 5370 h 5372"/>
              <a:gd name="connsiteX8" fmla="*/ 3040 w 8331"/>
              <a:gd name="connsiteY8" fmla="*/ 5368 h 5372"/>
              <a:gd name="connsiteX9" fmla="*/ 3070 w 8331"/>
              <a:gd name="connsiteY9" fmla="*/ 5369 h 5372"/>
              <a:gd name="connsiteX10" fmla="*/ 3100 w 8331"/>
              <a:gd name="connsiteY10" fmla="*/ 5370 h 5372"/>
              <a:gd name="connsiteX11" fmla="*/ 4064 w 8331"/>
              <a:gd name="connsiteY11" fmla="*/ 4094 h 5372"/>
              <a:gd name="connsiteX12" fmla="*/ 4151 w 8331"/>
              <a:gd name="connsiteY12" fmla="*/ 3496 h 5372"/>
              <a:gd name="connsiteX13" fmla="*/ 4230 w 8331"/>
              <a:gd name="connsiteY13" fmla="*/ 3101 h 5372"/>
              <a:gd name="connsiteX14" fmla="*/ 4455 w 8331"/>
              <a:gd name="connsiteY14" fmla="*/ 2156 h 5372"/>
              <a:gd name="connsiteX15" fmla="*/ 4528 w 8331"/>
              <a:gd name="connsiteY15" fmla="*/ 1837 h 5372"/>
              <a:gd name="connsiteX16" fmla="*/ 4540 w 8331"/>
              <a:gd name="connsiteY16" fmla="*/ 1808 h 5372"/>
              <a:gd name="connsiteX17" fmla="*/ 6452 w 8331"/>
              <a:gd name="connsiteY17" fmla="*/ 360 h 5372"/>
              <a:gd name="connsiteX18" fmla="*/ 6506 w 8331"/>
              <a:gd name="connsiteY18" fmla="*/ 360 h 5372"/>
              <a:gd name="connsiteX19" fmla="*/ 6561 w 8331"/>
              <a:gd name="connsiteY19" fmla="*/ 362 h 5372"/>
              <a:gd name="connsiteX20" fmla="*/ 6616 w 8331"/>
              <a:gd name="connsiteY20" fmla="*/ 365 h 5372"/>
              <a:gd name="connsiteX21" fmla="*/ 6672 w 8331"/>
              <a:gd name="connsiteY21" fmla="*/ 369 h 5372"/>
              <a:gd name="connsiteX22" fmla="*/ 6679 w 8331"/>
              <a:gd name="connsiteY22" fmla="*/ 369 h 5372"/>
              <a:gd name="connsiteX23" fmla="*/ 7062 w 8331"/>
              <a:gd name="connsiteY23" fmla="*/ 377 h 5372"/>
              <a:gd name="connsiteX24" fmla="*/ 7089 w 8331"/>
              <a:gd name="connsiteY24" fmla="*/ 378 h 5372"/>
              <a:gd name="connsiteX25" fmla="*/ 7422 w 8331"/>
              <a:gd name="connsiteY25" fmla="*/ 384 h 5372"/>
              <a:gd name="connsiteX26" fmla="*/ 7440 w 8331"/>
              <a:gd name="connsiteY26" fmla="*/ 384 h 5372"/>
              <a:gd name="connsiteX27" fmla="*/ 7474 w 8331"/>
              <a:gd name="connsiteY27" fmla="*/ 384 h 5372"/>
              <a:gd name="connsiteX28" fmla="*/ 8331 w 8331"/>
              <a:gd name="connsiteY28" fmla="*/ 55 h 5372"/>
              <a:gd name="connsiteX29" fmla="*/ 8331 w 8331"/>
              <a:gd name="connsiteY29" fmla="*/ 49 h 5372"/>
              <a:gd name="connsiteX30" fmla="*/ 8330 w 8331"/>
              <a:gd name="connsiteY30" fmla="*/ 44 h 5372"/>
              <a:gd name="connsiteX31" fmla="*/ 8329 w 8331"/>
              <a:gd name="connsiteY31" fmla="*/ 38 h 5372"/>
              <a:gd name="connsiteX32" fmla="*/ 8328 w 8331"/>
              <a:gd name="connsiteY32" fmla="*/ 33 h 5372"/>
              <a:gd name="connsiteX33" fmla="*/ 8328 w 8331"/>
              <a:gd name="connsiteY33" fmla="*/ 25 h 5372"/>
              <a:gd name="connsiteX34" fmla="*/ 8328 w 8331"/>
              <a:gd name="connsiteY34" fmla="*/ 17 h 5372"/>
              <a:gd name="connsiteX35" fmla="*/ 8327 w 8331"/>
              <a:gd name="connsiteY35" fmla="*/ 9 h 5372"/>
              <a:gd name="connsiteX36" fmla="*/ 8326 w 8331"/>
              <a:gd name="connsiteY36" fmla="*/ 1 h 5372"/>
              <a:gd name="connsiteX37" fmla="*/ 8326 w 8331"/>
              <a:gd name="connsiteY37" fmla="*/ 0 h 5372"/>
              <a:gd name="connsiteX38" fmla="*/ 0 w 8331"/>
              <a:gd name="connsiteY38" fmla="*/ 0 h 5372"/>
              <a:gd name="connsiteX39" fmla="*/ 0 w 8331"/>
              <a:gd name="connsiteY39" fmla="*/ 3663 h 5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331" h="5373">
                <a:moveTo>
                  <a:pt x="0" y="3663"/>
                </a:moveTo>
                <a:cubicBezTo>
                  <a:pt x="28" y="3645"/>
                  <a:pt x="91" y="3603"/>
                  <a:pt x="92" y="3603"/>
                </a:cubicBezTo>
                <a:cubicBezTo>
                  <a:pt x="412" y="3406"/>
                  <a:pt x="810" y="3448"/>
                  <a:pt x="810" y="3448"/>
                </a:cubicBezTo>
                <a:cubicBezTo>
                  <a:pt x="892" y="3471"/>
                  <a:pt x="945" y="3464"/>
                  <a:pt x="1055" y="3516"/>
                </a:cubicBezTo>
                <a:cubicBezTo>
                  <a:pt x="1207" y="3594"/>
                  <a:pt x="1487" y="3755"/>
                  <a:pt x="1765" y="4373"/>
                </a:cubicBezTo>
                <a:cubicBezTo>
                  <a:pt x="2018" y="5005"/>
                  <a:pt x="2598" y="5389"/>
                  <a:pt x="2976" y="5372"/>
                </a:cubicBezTo>
                <a:lnTo>
                  <a:pt x="2998" y="5371"/>
                </a:lnTo>
                <a:lnTo>
                  <a:pt x="3019" y="5370"/>
                </a:lnTo>
                <a:lnTo>
                  <a:pt x="3040" y="5368"/>
                </a:lnTo>
                <a:lnTo>
                  <a:pt x="3070" y="5369"/>
                </a:lnTo>
                <a:lnTo>
                  <a:pt x="3100" y="5370"/>
                </a:lnTo>
                <a:cubicBezTo>
                  <a:pt x="3702" y="5386"/>
                  <a:pt x="3971" y="4511"/>
                  <a:pt x="4064" y="4094"/>
                </a:cubicBezTo>
                <a:cubicBezTo>
                  <a:pt x="4131" y="3763"/>
                  <a:pt x="4122" y="3695"/>
                  <a:pt x="4151" y="3496"/>
                </a:cubicBezTo>
                <a:lnTo>
                  <a:pt x="4230" y="3101"/>
                </a:lnTo>
                <a:cubicBezTo>
                  <a:pt x="4312" y="2650"/>
                  <a:pt x="4345" y="2612"/>
                  <a:pt x="4455" y="2156"/>
                </a:cubicBezTo>
                <a:cubicBezTo>
                  <a:pt x="4499" y="2002"/>
                  <a:pt x="4502" y="1897"/>
                  <a:pt x="4528" y="1837"/>
                </a:cubicBezTo>
                <a:cubicBezTo>
                  <a:pt x="4533" y="1825"/>
                  <a:pt x="4539" y="1811"/>
                  <a:pt x="4540" y="1808"/>
                </a:cubicBezTo>
                <a:cubicBezTo>
                  <a:pt x="4693" y="1089"/>
                  <a:pt x="5488" y="341"/>
                  <a:pt x="6452" y="360"/>
                </a:cubicBezTo>
                <a:lnTo>
                  <a:pt x="6506" y="360"/>
                </a:lnTo>
                <a:lnTo>
                  <a:pt x="6561" y="362"/>
                </a:lnTo>
                <a:lnTo>
                  <a:pt x="6616" y="365"/>
                </a:lnTo>
                <a:lnTo>
                  <a:pt x="6672" y="369"/>
                </a:lnTo>
                <a:lnTo>
                  <a:pt x="6679" y="369"/>
                </a:lnTo>
                <a:cubicBezTo>
                  <a:pt x="6800" y="369"/>
                  <a:pt x="6990" y="375"/>
                  <a:pt x="7062" y="377"/>
                </a:cubicBezTo>
                <a:cubicBezTo>
                  <a:pt x="7073" y="377"/>
                  <a:pt x="7087" y="377"/>
                  <a:pt x="7089" y="378"/>
                </a:cubicBezTo>
                <a:cubicBezTo>
                  <a:pt x="7198" y="381"/>
                  <a:pt x="7367" y="384"/>
                  <a:pt x="7422" y="384"/>
                </a:cubicBezTo>
                <a:cubicBezTo>
                  <a:pt x="7430" y="384"/>
                  <a:pt x="7439" y="384"/>
                  <a:pt x="7440" y="384"/>
                </a:cubicBezTo>
                <a:lnTo>
                  <a:pt x="7474" y="384"/>
                </a:lnTo>
                <a:cubicBezTo>
                  <a:pt x="8145" y="384"/>
                  <a:pt x="8339" y="157"/>
                  <a:pt x="8331" y="55"/>
                </a:cubicBezTo>
                <a:lnTo>
                  <a:pt x="8331" y="49"/>
                </a:lnTo>
                <a:lnTo>
                  <a:pt x="8330" y="44"/>
                </a:lnTo>
                <a:lnTo>
                  <a:pt x="8329" y="38"/>
                </a:lnTo>
                <a:lnTo>
                  <a:pt x="8328" y="33"/>
                </a:lnTo>
                <a:lnTo>
                  <a:pt x="8328" y="25"/>
                </a:lnTo>
                <a:lnTo>
                  <a:pt x="8328" y="17"/>
                </a:lnTo>
                <a:lnTo>
                  <a:pt x="8327" y="9"/>
                </a:lnTo>
                <a:lnTo>
                  <a:pt x="8326" y="1"/>
                </a:lnTo>
                <a:lnTo>
                  <a:pt x="8326" y="0"/>
                </a:lnTo>
                <a:lnTo>
                  <a:pt x="0" y="0"/>
                </a:lnTo>
                <a:lnTo>
                  <a:pt x="0" y="3663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9263380" y="5890260"/>
            <a:ext cx="2894965" cy="96774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63" h="1828">
                <a:moveTo>
                  <a:pt x="0" y="1826"/>
                </a:moveTo>
                <a:cubicBezTo>
                  <a:pt x="67" y="1515"/>
                  <a:pt x="444" y="952"/>
                  <a:pt x="1100" y="592"/>
                </a:cubicBezTo>
                <a:cubicBezTo>
                  <a:pt x="1617" y="286"/>
                  <a:pt x="2203" y="-11"/>
                  <a:pt x="2803" y="0"/>
                </a:cubicBezTo>
                <a:cubicBezTo>
                  <a:pt x="4009" y="-45"/>
                  <a:pt x="5024" y="827"/>
                  <a:pt x="5463" y="1826"/>
                </a:cubicBezTo>
                <a:lnTo>
                  <a:pt x="0" y="182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77" name="任意多边形 76"/>
          <p:cNvSpPr/>
          <p:nvPr/>
        </p:nvSpPr>
        <p:spPr>
          <a:xfrm>
            <a:off x="8708801" y="4293644"/>
            <a:ext cx="3483199" cy="256372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85" h="4044">
                <a:moveTo>
                  <a:pt x="0" y="4037"/>
                </a:moveTo>
                <a:cubicBezTo>
                  <a:pt x="532" y="1406"/>
                  <a:pt x="3081" y="-124"/>
                  <a:pt x="3559" y="0"/>
                </a:cubicBezTo>
                <a:lnTo>
                  <a:pt x="3591" y="0"/>
                </a:lnTo>
                <a:lnTo>
                  <a:pt x="3715" y="6"/>
                </a:lnTo>
                <a:lnTo>
                  <a:pt x="3749" y="5"/>
                </a:lnTo>
                <a:lnTo>
                  <a:pt x="3783" y="5"/>
                </a:lnTo>
                <a:cubicBezTo>
                  <a:pt x="4501" y="-6"/>
                  <a:pt x="5429" y="992"/>
                  <a:pt x="5480" y="1519"/>
                </a:cubicBezTo>
                <a:lnTo>
                  <a:pt x="5485" y="1541"/>
                </a:lnTo>
                <a:lnTo>
                  <a:pt x="5485" y="4037"/>
                </a:lnTo>
                <a:lnTo>
                  <a:pt x="0" y="403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8021955" y="4669155"/>
            <a:ext cx="4170045" cy="2188210"/>
          </a:xfrm>
          <a:custGeom>
            <a:avLst/>
            <a:gdLst>
              <a:gd name="connsiteX0" fmla="*/ 0 w 7048"/>
              <a:gd name="connsiteY0" fmla="*/ 3698 h 3698"/>
              <a:gd name="connsiteX1" fmla="*/ 3188 w 7048"/>
              <a:gd name="connsiteY1" fmla="*/ 0 h 3698"/>
              <a:gd name="connsiteX2" fmla="*/ 3293 w 7048"/>
              <a:gd name="connsiteY2" fmla="*/ 4 h 3698"/>
              <a:gd name="connsiteX3" fmla="*/ 4791 w 7048"/>
              <a:gd name="connsiteY3" fmla="*/ 1085 h 3698"/>
              <a:gd name="connsiteX4" fmla="*/ 5430 w 7048"/>
              <a:gd name="connsiteY4" fmla="*/ 1784 h 3698"/>
              <a:gd name="connsiteX5" fmla="*/ 5524 w 7048"/>
              <a:gd name="connsiteY5" fmla="*/ 1782 h 3698"/>
              <a:gd name="connsiteX6" fmla="*/ 6708 w 7048"/>
              <a:gd name="connsiteY6" fmla="*/ 1018 h 3698"/>
              <a:gd name="connsiteX7" fmla="*/ 6722 w 7048"/>
              <a:gd name="connsiteY7" fmla="*/ 1006 h 3698"/>
              <a:gd name="connsiteX8" fmla="*/ 6737 w 7048"/>
              <a:gd name="connsiteY8" fmla="*/ 992 h 3698"/>
              <a:gd name="connsiteX9" fmla="*/ 6755 w 7048"/>
              <a:gd name="connsiteY9" fmla="*/ 976 h 3698"/>
              <a:gd name="connsiteX10" fmla="*/ 6773 w 7048"/>
              <a:gd name="connsiteY10" fmla="*/ 961 h 3698"/>
              <a:gd name="connsiteX11" fmla="*/ 6789 w 7048"/>
              <a:gd name="connsiteY11" fmla="*/ 945 h 3698"/>
              <a:gd name="connsiteX12" fmla="*/ 6793 w 7048"/>
              <a:gd name="connsiteY12" fmla="*/ 941 h 3698"/>
              <a:gd name="connsiteX13" fmla="*/ 7048 w 7048"/>
              <a:gd name="connsiteY13" fmla="*/ 716 h 3698"/>
              <a:gd name="connsiteX14" fmla="*/ 7048 w 7048"/>
              <a:gd name="connsiteY14" fmla="*/ 3698 h 3698"/>
              <a:gd name="connsiteX15" fmla="*/ 0 w 7048"/>
              <a:gd name="connsiteY15" fmla="*/ 3698 h 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48" h="3698">
                <a:moveTo>
                  <a:pt x="0" y="3698"/>
                </a:moveTo>
                <a:cubicBezTo>
                  <a:pt x="213" y="1107"/>
                  <a:pt x="2537" y="11"/>
                  <a:pt x="3188" y="0"/>
                </a:cubicBezTo>
                <a:lnTo>
                  <a:pt x="3293" y="4"/>
                </a:lnTo>
                <a:cubicBezTo>
                  <a:pt x="3896" y="-17"/>
                  <a:pt x="4685" y="596"/>
                  <a:pt x="4791" y="1085"/>
                </a:cubicBezTo>
                <a:cubicBezTo>
                  <a:pt x="4887" y="1456"/>
                  <a:pt x="5188" y="1796"/>
                  <a:pt x="5430" y="1784"/>
                </a:cubicBezTo>
                <a:lnTo>
                  <a:pt x="5524" y="1782"/>
                </a:lnTo>
                <a:cubicBezTo>
                  <a:pt x="5847" y="1792"/>
                  <a:pt x="6462" y="1237"/>
                  <a:pt x="6708" y="1018"/>
                </a:cubicBezTo>
                <a:lnTo>
                  <a:pt x="6722" y="1006"/>
                </a:lnTo>
                <a:lnTo>
                  <a:pt x="6737" y="992"/>
                </a:lnTo>
                <a:lnTo>
                  <a:pt x="6755" y="976"/>
                </a:lnTo>
                <a:lnTo>
                  <a:pt x="6773" y="961"/>
                </a:lnTo>
                <a:lnTo>
                  <a:pt x="6789" y="945"/>
                </a:lnTo>
                <a:lnTo>
                  <a:pt x="6793" y="941"/>
                </a:lnTo>
                <a:cubicBezTo>
                  <a:pt x="6869" y="868"/>
                  <a:pt x="7028" y="731"/>
                  <a:pt x="7048" y="716"/>
                </a:cubicBezTo>
                <a:lnTo>
                  <a:pt x="7048" y="3698"/>
                </a:lnTo>
                <a:lnTo>
                  <a:pt x="0" y="3698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732188" y="3642930"/>
            <a:ext cx="494601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书宋二S" panose="00020600040101010101" charset="-122"/>
                <a:ea typeface="汉仪书宋二S" panose="00020600040101010101" charset="-122"/>
                <a:sym typeface="汉仪旗黑-55简" panose="00020600040101010101" charset="-128"/>
              </a:rPr>
              <a:t>FINAL PRESENTATION</a:t>
            </a:r>
            <a:endParaRPr lang="en-US" sz="2900" dirty="0">
              <a:solidFill>
                <a:schemeClr val="tx1">
                  <a:lumMod val="75000"/>
                  <a:lumOff val="25000"/>
                </a:schemeClr>
              </a:solidFill>
              <a:latin typeface="汉仪书宋二S" panose="00020600040101010101" charset="-122"/>
              <a:ea typeface="汉仪书宋二S" panose="00020600040101010101" charset="-122"/>
              <a:cs typeface="汉仪旗黑-55简" panose="00020600040101010101" charset="-128"/>
              <a:sym typeface="汉仪旗黑-55简" panose="00020600040101010101" charset="-128"/>
            </a:endParaRPr>
          </a:p>
        </p:txBody>
      </p:sp>
      <p:sp>
        <p:nvSpPr>
          <p:cNvPr id="58" name="文本框 57" descr="7b0a20202020227461726765744d6f64756c65223a20226b6f6e6c696e65666f6e7473220a7d0a"/>
          <p:cNvSpPr txBox="1"/>
          <p:nvPr/>
        </p:nvSpPr>
        <p:spPr>
          <a:xfrm>
            <a:off x="2319926" y="1802877"/>
            <a:ext cx="776986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n-US" altLang="zh-CN" sz="5500" b="1" dirty="0">
                <a:solidFill>
                  <a:srgbClr val="2F4275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汉仪旗黑-55简" panose="00020600040101010101" charset="-128"/>
                <a:sym typeface="汉仪旗黑-55简" panose="00020600040101010101" charset="-128"/>
              </a:rPr>
              <a:t>Code refactoring for</a:t>
            </a:r>
          </a:p>
          <a:p>
            <a:pPr algn="ctr" fontAlgn="auto"/>
            <a:r>
              <a:rPr lang="en-US" altLang="zh-CN" sz="5500" b="1" dirty="0">
                <a:solidFill>
                  <a:srgbClr val="2F4275"/>
                </a:solidFill>
                <a:uFillTx/>
                <a:latin typeface="思源宋体" panose="02020400000000000000" pitchFamily="18" charset="-122"/>
                <a:ea typeface="思源宋体" panose="02020400000000000000" pitchFamily="18" charset="-122"/>
                <a:cs typeface="汉仪旗黑-55简" panose="00020600040101010101" charset="-128"/>
                <a:sym typeface="汉仪旗黑-55简" panose="00020600040101010101" charset="-128"/>
              </a:rPr>
              <a:t>Carrot Defense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3237865" y="3912235"/>
            <a:ext cx="6025515" cy="0"/>
            <a:chOff x="4784" y="6236"/>
            <a:chExt cx="9489" cy="0"/>
          </a:xfrm>
        </p:grpSpPr>
        <p:cxnSp>
          <p:nvCxnSpPr>
            <p:cNvPr id="62" name="直接连接符 61"/>
            <p:cNvCxnSpPr/>
            <p:nvPr/>
          </p:nvCxnSpPr>
          <p:spPr>
            <a:xfrm>
              <a:off x="4784" y="6236"/>
              <a:ext cx="1217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3057" y="6236"/>
              <a:ext cx="1217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椭圆 79"/>
          <p:cNvSpPr/>
          <p:nvPr/>
        </p:nvSpPr>
        <p:spPr>
          <a:xfrm>
            <a:off x="5583872" y="614017"/>
            <a:ext cx="1024255" cy="1024255"/>
          </a:xfrm>
          <a:prstGeom prst="ellipse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pic>
        <p:nvPicPr>
          <p:cNvPr id="79" name="图片 78" descr="博士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3727" y="854047"/>
            <a:ext cx="805180" cy="615315"/>
          </a:xfrm>
          <a:prstGeom prst="rect">
            <a:avLst/>
          </a:prstGeom>
        </p:spPr>
      </p:pic>
      <p:sp>
        <p:nvSpPr>
          <p:cNvPr id="2" name="副标题 2">
            <a:extLst>
              <a:ext uri="{FF2B5EF4-FFF2-40B4-BE49-F238E27FC236}">
                <a16:creationId xmlns:a16="http://schemas.microsoft.com/office/drawing/2014/main" id="{36467D98-733D-EF88-C51A-D5C5179F9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5149" y="4293644"/>
            <a:ext cx="3319414" cy="239646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Team members :</a:t>
            </a: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2253968   Jia Wenchao</a:t>
            </a: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2250397   Qin Cheng</a:t>
            </a: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2252042   Zhou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Zhengyu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2252215   Peng Jiale</a:t>
            </a:r>
          </a:p>
          <a:p>
            <a:pPr algn="l">
              <a:lnSpc>
                <a:spcPct val="100000"/>
              </a:lnSpc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FD19F1E8-E545-3341-762F-ABEAFCE58D9F}"/>
              </a:ext>
            </a:extLst>
          </p:cNvPr>
          <p:cNvSpPr txBox="1">
            <a:spLocks/>
          </p:cNvSpPr>
          <p:nvPr/>
        </p:nvSpPr>
        <p:spPr>
          <a:xfrm>
            <a:off x="10039283" y="129859"/>
            <a:ext cx="2053346" cy="587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Group T02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DB30C-A6B2-863C-84BC-DDA69456B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2">
            <a:extLst>
              <a:ext uri="{FF2B5EF4-FFF2-40B4-BE49-F238E27FC236}">
                <a16:creationId xmlns:a16="http://schemas.microsoft.com/office/drawing/2014/main" id="{0D31E343-E27D-D0D8-7146-DEC497C8906E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数据详情分析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3F7B5E-8A01-2DB1-FFEC-5694CC25643E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61E224-1BF3-2469-EF5C-7E3DBE744504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1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650D44-9B30-7EF8-35A3-26313CBE1DCC}"/>
              </a:ext>
            </a:extLst>
          </p:cNvPr>
          <p:cNvSpPr txBox="1"/>
          <p:nvPr/>
        </p:nvSpPr>
        <p:spPr>
          <a:xfrm>
            <a:off x="6751307" y="1485695"/>
            <a:ext cx="208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年度</a:t>
            </a:r>
            <a:r>
              <a:rPr lang="zh-CN" altLang="en-US" sz="24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数据分析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4ED62CC-193B-E12E-1FF6-A211731A949A}"/>
              </a:ext>
            </a:extLst>
          </p:cNvPr>
          <p:cNvCxnSpPr>
            <a:cxnSpLocks/>
          </p:cNvCxnSpPr>
          <p:nvPr/>
        </p:nvCxnSpPr>
        <p:spPr>
          <a:xfrm>
            <a:off x="6808060" y="1344954"/>
            <a:ext cx="1870273" cy="0"/>
          </a:xfrm>
          <a:prstGeom prst="line">
            <a:avLst/>
          </a:prstGeom>
          <a:ln w="79375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487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任意多边形 67"/>
          <p:cNvSpPr/>
          <p:nvPr/>
        </p:nvSpPr>
        <p:spPr>
          <a:xfrm>
            <a:off x="0" y="0"/>
            <a:ext cx="5296926" cy="3276544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42" h="5161">
                <a:moveTo>
                  <a:pt x="151" y="0"/>
                </a:moveTo>
                <a:cubicBezTo>
                  <a:pt x="212" y="108"/>
                  <a:pt x="344" y="480"/>
                  <a:pt x="333" y="900"/>
                </a:cubicBezTo>
                <a:cubicBezTo>
                  <a:pt x="340" y="1185"/>
                  <a:pt x="258" y="1720"/>
                  <a:pt x="138" y="2136"/>
                </a:cubicBezTo>
                <a:cubicBezTo>
                  <a:pt x="37" y="2462"/>
                  <a:pt x="-4" y="2904"/>
                  <a:pt x="0" y="3111"/>
                </a:cubicBezTo>
                <a:cubicBezTo>
                  <a:pt x="-10" y="4003"/>
                  <a:pt x="361" y="4723"/>
                  <a:pt x="766" y="4912"/>
                </a:cubicBezTo>
                <a:cubicBezTo>
                  <a:pt x="948" y="5095"/>
                  <a:pt x="1252" y="5168"/>
                  <a:pt x="1406" y="5160"/>
                </a:cubicBezTo>
                <a:cubicBezTo>
                  <a:pt x="3154" y="4827"/>
                  <a:pt x="4186" y="3274"/>
                  <a:pt x="4206" y="3320"/>
                </a:cubicBezTo>
                <a:cubicBezTo>
                  <a:pt x="4268" y="3248"/>
                  <a:pt x="4361" y="3144"/>
                  <a:pt x="4428" y="3073"/>
                </a:cubicBezTo>
                <a:lnTo>
                  <a:pt x="4988" y="2531"/>
                </a:lnTo>
                <a:cubicBezTo>
                  <a:pt x="5394" y="2123"/>
                  <a:pt x="5610" y="1939"/>
                  <a:pt x="5838" y="1743"/>
                </a:cubicBezTo>
                <a:cubicBezTo>
                  <a:pt x="5966" y="1634"/>
                  <a:pt x="6196" y="1432"/>
                  <a:pt x="6376" y="1268"/>
                </a:cubicBezTo>
                <a:cubicBezTo>
                  <a:pt x="6500" y="1166"/>
                  <a:pt x="6607" y="1056"/>
                  <a:pt x="6669" y="995"/>
                </a:cubicBezTo>
                <a:cubicBezTo>
                  <a:pt x="6737" y="925"/>
                  <a:pt x="6801" y="864"/>
                  <a:pt x="6841" y="839"/>
                </a:cubicBezTo>
                <a:cubicBezTo>
                  <a:pt x="6847" y="835"/>
                  <a:pt x="6856" y="829"/>
                  <a:pt x="6860" y="827"/>
                </a:cubicBezTo>
                <a:cubicBezTo>
                  <a:pt x="6906" y="787"/>
                  <a:pt x="6825" y="866"/>
                  <a:pt x="6940" y="759"/>
                </a:cubicBezTo>
                <a:cubicBezTo>
                  <a:pt x="7279" y="412"/>
                  <a:pt x="8013" y="79"/>
                  <a:pt x="8342" y="0"/>
                </a:cubicBezTo>
                <a:lnTo>
                  <a:pt x="15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0" y="0"/>
            <a:ext cx="5428615" cy="3501390"/>
          </a:xfrm>
          <a:custGeom>
            <a:avLst/>
            <a:gdLst>
              <a:gd name="connsiteX0" fmla="*/ 0 w 8331"/>
              <a:gd name="connsiteY0" fmla="*/ 3663 h 5372"/>
              <a:gd name="connsiteX1" fmla="*/ 92 w 8331"/>
              <a:gd name="connsiteY1" fmla="*/ 3603 h 5372"/>
              <a:gd name="connsiteX2" fmla="*/ 810 w 8331"/>
              <a:gd name="connsiteY2" fmla="*/ 3448 h 5372"/>
              <a:gd name="connsiteX3" fmla="*/ 1055 w 8331"/>
              <a:gd name="connsiteY3" fmla="*/ 3516 h 5372"/>
              <a:gd name="connsiteX4" fmla="*/ 1765 w 8331"/>
              <a:gd name="connsiteY4" fmla="*/ 4373 h 5372"/>
              <a:gd name="connsiteX5" fmla="*/ 2976 w 8331"/>
              <a:gd name="connsiteY5" fmla="*/ 5372 h 5372"/>
              <a:gd name="connsiteX6" fmla="*/ 2998 w 8331"/>
              <a:gd name="connsiteY6" fmla="*/ 5371 h 5372"/>
              <a:gd name="connsiteX7" fmla="*/ 3019 w 8331"/>
              <a:gd name="connsiteY7" fmla="*/ 5370 h 5372"/>
              <a:gd name="connsiteX8" fmla="*/ 3040 w 8331"/>
              <a:gd name="connsiteY8" fmla="*/ 5368 h 5372"/>
              <a:gd name="connsiteX9" fmla="*/ 3070 w 8331"/>
              <a:gd name="connsiteY9" fmla="*/ 5369 h 5372"/>
              <a:gd name="connsiteX10" fmla="*/ 3100 w 8331"/>
              <a:gd name="connsiteY10" fmla="*/ 5370 h 5372"/>
              <a:gd name="connsiteX11" fmla="*/ 4064 w 8331"/>
              <a:gd name="connsiteY11" fmla="*/ 4094 h 5372"/>
              <a:gd name="connsiteX12" fmla="*/ 4151 w 8331"/>
              <a:gd name="connsiteY12" fmla="*/ 3496 h 5372"/>
              <a:gd name="connsiteX13" fmla="*/ 4230 w 8331"/>
              <a:gd name="connsiteY13" fmla="*/ 3101 h 5372"/>
              <a:gd name="connsiteX14" fmla="*/ 4455 w 8331"/>
              <a:gd name="connsiteY14" fmla="*/ 2156 h 5372"/>
              <a:gd name="connsiteX15" fmla="*/ 4528 w 8331"/>
              <a:gd name="connsiteY15" fmla="*/ 1837 h 5372"/>
              <a:gd name="connsiteX16" fmla="*/ 4540 w 8331"/>
              <a:gd name="connsiteY16" fmla="*/ 1808 h 5372"/>
              <a:gd name="connsiteX17" fmla="*/ 6452 w 8331"/>
              <a:gd name="connsiteY17" fmla="*/ 360 h 5372"/>
              <a:gd name="connsiteX18" fmla="*/ 6506 w 8331"/>
              <a:gd name="connsiteY18" fmla="*/ 360 h 5372"/>
              <a:gd name="connsiteX19" fmla="*/ 6561 w 8331"/>
              <a:gd name="connsiteY19" fmla="*/ 362 h 5372"/>
              <a:gd name="connsiteX20" fmla="*/ 6616 w 8331"/>
              <a:gd name="connsiteY20" fmla="*/ 365 h 5372"/>
              <a:gd name="connsiteX21" fmla="*/ 6672 w 8331"/>
              <a:gd name="connsiteY21" fmla="*/ 369 h 5372"/>
              <a:gd name="connsiteX22" fmla="*/ 6679 w 8331"/>
              <a:gd name="connsiteY22" fmla="*/ 369 h 5372"/>
              <a:gd name="connsiteX23" fmla="*/ 7062 w 8331"/>
              <a:gd name="connsiteY23" fmla="*/ 377 h 5372"/>
              <a:gd name="connsiteX24" fmla="*/ 7089 w 8331"/>
              <a:gd name="connsiteY24" fmla="*/ 378 h 5372"/>
              <a:gd name="connsiteX25" fmla="*/ 7422 w 8331"/>
              <a:gd name="connsiteY25" fmla="*/ 384 h 5372"/>
              <a:gd name="connsiteX26" fmla="*/ 7440 w 8331"/>
              <a:gd name="connsiteY26" fmla="*/ 384 h 5372"/>
              <a:gd name="connsiteX27" fmla="*/ 7474 w 8331"/>
              <a:gd name="connsiteY27" fmla="*/ 384 h 5372"/>
              <a:gd name="connsiteX28" fmla="*/ 8331 w 8331"/>
              <a:gd name="connsiteY28" fmla="*/ 55 h 5372"/>
              <a:gd name="connsiteX29" fmla="*/ 8331 w 8331"/>
              <a:gd name="connsiteY29" fmla="*/ 49 h 5372"/>
              <a:gd name="connsiteX30" fmla="*/ 8330 w 8331"/>
              <a:gd name="connsiteY30" fmla="*/ 44 h 5372"/>
              <a:gd name="connsiteX31" fmla="*/ 8329 w 8331"/>
              <a:gd name="connsiteY31" fmla="*/ 38 h 5372"/>
              <a:gd name="connsiteX32" fmla="*/ 8328 w 8331"/>
              <a:gd name="connsiteY32" fmla="*/ 33 h 5372"/>
              <a:gd name="connsiteX33" fmla="*/ 8328 w 8331"/>
              <a:gd name="connsiteY33" fmla="*/ 25 h 5372"/>
              <a:gd name="connsiteX34" fmla="*/ 8328 w 8331"/>
              <a:gd name="connsiteY34" fmla="*/ 17 h 5372"/>
              <a:gd name="connsiteX35" fmla="*/ 8327 w 8331"/>
              <a:gd name="connsiteY35" fmla="*/ 9 h 5372"/>
              <a:gd name="connsiteX36" fmla="*/ 8326 w 8331"/>
              <a:gd name="connsiteY36" fmla="*/ 1 h 5372"/>
              <a:gd name="connsiteX37" fmla="*/ 8326 w 8331"/>
              <a:gd name="connsiteY37" fmla="*/ 0 h 5372"/>
              <a:gd name="connsiteX38" fmla="*/ 0 w 8331"/>
              <a:gd name="connsiteY38" fmla="*/ 0 h 5372"/>
              <a:gd name="connsiteX39" fmla="*/ 0 w 8331"/>
              <a:gd name="connsiteY39" fmla="*/ 3663 h 5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331" h="5373">
                <a:moveTo>
                  <a:pt x="0" y="3663"/>
                </a:moveTo>
                <a:cubicBezTo>
                  <a:pt x="28" y="3645"/>
                  <a:pt x="91" y="3603"/>
                  <a:pt x="92" y="3603"/>
                </a:cubicBezTo>
                <a:cubicBezTo>
                  <a:pt x="412" y="3406"/>
                  <a:pt x="810" y="3448"/>
                  <a:pt x="810" y="3448"/>
                </a:cubicBezTo>
                <a:cubicBezTo>
                  <a:pt x="892" y="3471"/>
                  <a:pt x="945" y="3464"/>
                  <a:pt x="1055" y="3516"/>
                </a:cubicBezTo>
                <a:cubicBezTo>
                  <a:pt x="1207" y="3594"/>
                  <a:pt x="1487" y="3755"/>
                  <a:pt x="1765" y="4373"/>
                </a:cubicBezTo>
                <a:cubicBezTo>
                  <a:pt x="2018" y="5005"/>
                  <a:pt x="2598" y="5389"/>
                  <a:pt x="2976" y="5372"/>
                </a:cubicBezTo>
                <a:lnTo>
                  <a:pt x="2998" y="5371"/>
                </a:lnTo>
                <a:lnTo>
                  <a:pt x="3019" y="5370"/>
                </a:lnTo>
                <a:lnTo>
                  <a:pt x="3040" y="5368"/>
                </a:lnTo>
                <a:lnTo>
                  <a:pt x="3070" y="5369"/>
                </a:lnTo>
                <a:lnTo>
                  <a:pt x="3100" y="5370"/>
                </a:lnTo>
                <a:cubicBezTo>
                  <a:pt x="3702" y="5386"/>
                  <a:pt x="3971" y="4511"/>
                  <a:pt x="4064" y="4094"/>
                </a:cubicBezTo>
                <a:cubicBezTo>
                  <a:pt x="4131" y="3763"/>
                  <a:pt x="4122" y="3695"/>
                  <a:pt x="4151" y="3496"/>
                </a:cubicBezTo>
                <a:lnTo>
                  <a:pt x="4230" y="3101"/>
                </a:lnTo>
                <a:cubicBezTo>
                  <a:pt x="4312" y="2650"/>
                  <a:pt x="4345" y="2612"/>
                  <a:pt x="4455" y="2156"/>
                </a:cubicBezTo>
                <a:cubicBezTo>
                  <a:pt x="4499" y="2002"/>
                  <a:pt x="4502" y="1897"/>
                  <a:pt x="4528" y="1837"/>
                </a:cubicBezTo>
                <a:cubicBezTo>
                  <a:pt x="4533" y="1825"/>
                  <a:pt x="4539" y="1811"/>
                  <a:pt x="4540" y="1808"/>
                </a:cubicBezTo>
                <a:cubicBezTo>
                  <a:pt x="4693" y="1089"/>
                  <a:pt x="5488" y="341"/>
                  <a:pt x="6452" y="360"/>
                </a:cubicBezTo>
                <a:lnTo>
                  <a:pt x="6506" y="360"/>
                </a:lnTo>
                <a:lnTo>
                  <a:pt x="6561" y="362"/>
                </a:lnTo>
                <a:lnTo>
                  <a:pt x="6616" y="365"/>
                </a:lnTo>
                <a:lnTo>
                  <a:pt x="6672" y="369"/>
                </a:lnTo>
                <a:lnTo>
                  <a:pt x="6679" y="369"/>
                </a:lnTo>
                <a:cubicBezTo>
                  <a:pt x="6800" y="369"/>
                  <a:pt x="6990" y="375"/>
                  <a:pt x="7062" y="377"/>
                </a:cubicBezTo>
                <a:cubicBezTo>
                  <a:pt x="7073" y="377"/>
                  <a:pt x="7087" y="377"/>
                  <a:pt x="7089" y="378"/>
                </a:cubicBezTo>
                <a:cubicBezTo>
                  <a:pt x="7198" y="381"/>
                  <a:pt x="7367" y="384"/>
                  <a:pt x="7422" y="384"/>
                </a:cubicBezTo>
                <a:cubicBezTo>
                  <a:pt x="7430" y="384"/>
                  <a:pt x="7439" y="384"/>
                  <a:pt x="7440" y="384"/>
                </a:cubicBezTo>
                <a:lnTo>
                  <a:pt x="7474" y="384"/>
                </a:lnTo>
                <a:cubicBezTo>
                  <a:pt x="8145" y="384"/>
                  <a:pt x="8339" y="157"/>
                  <a:pt x="8331" y="55"/>
                </a:cubicBezTo>
                <a:lnTo>
                  <a:pt x="8331" y="49"/>
                </a:lnTo>
                <a:lnTo>
                  <a:pt x="8330" y="44"/>
                </a:lnTo>
                <a:lnTo>
                  <a:pt x="8329" y="38"/>
                </a:lnTo>
                <a:lnTo>
                  <a:pt x="8328" y="33"/>
                </a:lnTo>
                <a:lnTo>
                  <a:pt x="8328" y="25"/>
                </a:lnTo>
                <a:lnTo>
                  <a:pt x="8328" y="17"/>
                </a:lnTo>
                <a:lnTo>
                  <a:pt x="8327" y="9"/>
                </a:lnTo>
                <a:lnTo>
                  <a:pt x="8326" y="1"/>
                </a:lnTo>
                <a:lnTo>
                  <a:pt x="8326" y="0"/>
                </a:lnTo>
                <a:lnTo>
                  <a:pt x="0" y="0"/>
                </a:lnTo>
                <a:lnTo>
                  <a:pt x="0" y="3663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9263380" y="5890260"/>
            <a:ext cx="2894965" cy="96774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63" h="1828">
                <a:moveTo>
                  <a:pt x="0" y="1826"/>
                </a:moveTo>
                <a:cubicBezTo>
                  <a:pt x="67" y="1515"/>
                  <a:pt x="444" y="952"/>
                  <a:pt x="1100" y="592"/>
                </a:cubicBezTo>
                <a:cubicBezTo>
                  <a:pt x="1617" y="286"/>
                  <a:pt x="2203" y="-11"/>
                  <a:pt x="2803" y="0"/>
                </a:cubicBezTo>
                <a:cubicBezTo>
                  <a:pt x="4009" y="-45"/>
                  <a:pt x="5024" y="827"/>
                  <a:pt x="5463" y="1826"/>
                </a:cubicBezTo>
                <a:lnTo>
                  <a:pt x="0" y="182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77" name="任意多边形 76"/>
          <p:cNvSpPr/>
          <p:nvPr/>
        </p:nvSpPr>
        <p:spPr>
          <a:xfrm>
            <a:off x="8708801" y="4293644"/>
            <a:ext cx="3483199" cy="256372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85" h="4044">
                <a:moveTo>
                  <a:pt x="0" y="4037"/>
                </a:moveTo>
                <a:cubicBezTo>
                  <a:pt x="532" y="1406"/>
                  <a:pt x="3081" y="-124"/>
                  <a:pt x="3559" y="0"/>
                </a:cubicBezTo>
                <a:lnTo>
                  <a:pt x="3591" y="0"/>
                </a:lnTo>
                <a:lnTo>
                  <a:pt x="3715" y="6"/>
                </a:lnTo>
                <a:lnTo>
                  <a:pt x="3749" y="5"/>
                </a:lnTo>
                <a:lnTo>
                  <a:pt x="3783" y="5"/>
                </a:lnTo>
                <a:cubicBezTo>
                  <a:pt x="4501" y="-6"/>
                  <a:pt x="5429" y="992"/>
                  <a:pt x="5480" y="1519"/>
                </a:cubicBezTo>
                <a:lnTo>
                  <a:pt x="5485" y="1541"/>
                </a:lnTo>
                <a:lnTo>
                  <a:pt x="5485" y="4037"/>
                </a:lnTo>
                <a:lnTo>
                  <a:pt x="0" y="403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8021955" y="4669155"/>
            <a:ext cx="4170045" cy="2188210"/>
          </a:xfrm>
          <a:custGeom>
            <a:avLst/>
            <a:gdLst>
              <a:gd name="connsiteX0" fmla="*/ 0 w 7048"/>
              <a:gd name="connsiteY0" fmla="*/ 3698 h 3698"/>
              <a:gd name="connsiteX1" fmla="*/ 3188 w 7048"/>
              <a:gd name="connsiteY1" fmla="*/ 0 h 3698"/>
              <a:gd name="connsiteX2" fmla="*/ 3293 w 7048"/>
              <a:gd name="connsiteY2" fmla="*/ 4 h 3698"/>
              <a:gd name="connsiteX3" fmla="*/ 4791 w 7048"/>
              <a:gd name="connsiteY3" fmla="*/ 1085 h 3698"/>
              <a:gd name="connsiteX4" fmla="*/ 5430 w 7048"/>
              <a:gd name="connsiteY4" fmla="*/ 1784 h 3698"/>
              <a:gd name="connsiteX5" fmla="*/ 5524 w 7048"/>
              <a:gd name="connsiteY5" fmla="*/ 1782 h 3698"/>
              <a:gd name="connsiteX6" fmla="*/ 6708 w 7048"/>
              <a:gd name="connsiteY6" fmla="*/ 1018 h 3698"/>
              <a:gd name="connsiteX7" fmla="*/ 6722 w 7048"/>
              <a:gd name="connsiteY7" fmla="*/ 1006 h 3698"/>
              <a:gd name="connsiteX8" fmla="*/ 6737 w 7048"/>
              <a:gd name="connsiteY8" fmla="*/ 992 h 3698"/>
              <a:gd name="connsiteX9" fmla="*/ 6755 w 7048"/>
              <a:gd name="connsiteY9" fmla="*/ 976 h 3698"/>
              <a:gd name="connsiteX10" fmla="*/ 6773 w 7048"/>
              <a:gd name="connsiteY10" fmla="*/ 961 h 3698"/>
              <a:gd name="connsiteX11" fmla="*/ 6789 w 7048"/>
              <a:gd name="connsiteY11" fmla="*/ 945 h 3698"/>
              <a:gd name="connsiteX12" fmla="*/ 6793 w 7048"/>
              <a:gd name="connsiteY12" fmla="*/ 941 h 3698"/>
              <a:gd name="connsiteX13" fmla="*/ 7048 w 7048"/>
              <a:gd name="connsiteY13" fmla="*/ 716 h 3698"/>
              <a:gd name="connsiteX14" fmla="*/ 7048 w 7048"/>
              <a:gd name="connsiteY14" fmla="*/ 3698 h 3698"/>
              <a:gd name="connsiteX15" fmla="*/ 0 w 7048"/>
              <a:gd name="connsiteY15" fmla="*/ 3698 h 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48" h="3698">
                <a:moveTo>
                  <a:pt x="0" y="3698"/>
                </a:moveTo>
                <a:cubicBezTo>
                  <a:pt x="213" y="1107"/>
                  <a:pt x="2537" y="11"/>
                  <a:pt x="3188" y="0"/>
                </a:cubicBezTo>
                <a:lnTo>
                  <a:pt x="3293" y="4"/>
                </a:lnTo>
                <a:cubicBezTo>
                  <a:pt x="3896" y="-17"/>
                  <a:pt x="4685" y="596"/>
                  <a:pt x="4791" y="1085"/>
                </a:cubicBezTo>
                <a:cubicBezTo>
                  <a:pt x="4887" y="1456"/>
                  <a:pt x="5188" y="1796"/>
                  <a:pt x="5430" y="1784"/>
                </a:cubicBezTo>
                <a:lnTo>
                  <a:pt x="5524" y="1782"/>
                </a:lnTo>
                <a:cubicBezTo>
                  <a:pt x="5847" y="1792"/>
                  <a:pt x="6462" y="1237"/>
                  <a:pt x="6708" y="1018"/>
                </a:cubicBezTo>
                <a:lnTo>
                  <a:pt x="6722" y="1006"/>
                </a:lnTo>
                <a:lnTo>
                  <a:pt x="6737" y="992"/>
                </a:lnTo>
                <a:lnTo>
                  <a:pt x="6755" y="976"/>
                </a:lnTo>
                <a:lnTo>
                  <a:pt x="6773" y="961"/>
                </a:lnTo>
                <a:lnTo>
                  <a:pt x="6789" y="945"/>
                </a:lnTo>
                <a:lnTo>
                  <a:pt x="6793" y="941"/>
                </a:lnTo>
                <a:cubicBezTo>
                  <a:pt x="6869" y="868"/>
                  <a:pt x="7028" y="731"/>
                  <a:pt x="7048" y="716"/>
                </a:cubicBezTo>
                <a:lnTo>
                  <a:pt x="7048" y="3698"/>
                </a:lnTo>
                <a:lnTo>
                  <a:pt x="0" y="3698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623310" y="3669665"/>
            <a:ext cx="4946015" cy="53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书宋二S" panose="00020600040101010101" charset="-122"/>
                <a:ea typeface="汉仪书宋二S" panose="00020600040101010101" charset="-122"/>
                <a:cs typeface="汉仪旗黑-55简" panose="00020600040101010101" charset="-128"/>
                <a:sym typeface="汉仪旗黑-55简" panose="00020600040101010101" charset="-128"/>
              </a:rPr>
              <a:t>THANK YOU VERY MUCH</a:t>
            </a:r>
          </a:p>
        </p:txBody>
      </p:sp>
      <p:sp>
        <p:nvSpPr>
          <p:cNvPr id="58" name="文本框 57" descr="7b0a20202020227461726765744d6f64756c65223a20226b6f6e6c696e65666f6e7473220a7d0a"/>
          <p:cNvSpPr txBox="1"/>
          <p:nvPr/>
        </p:nvSpPr>
        <p:spPr>
          <a:xfrm>
            <a:off x="2613660" y="2683227"/>
            <a:ext cx="776986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zh-CN" altLang="en-US" sz="5500" b="1" dirty="0">
                <a:solidFill>
                  <a:srgbClr val="2F4275"/>
                </a:solidFill>
                <a:uFillTx/>
                <a:latin typeface="汉仪旗黑-55简" panose="00020600040101010101" charset="-128"/>
                <a:ea typeface="汉仪旗黑-55简" panose="00020600040101010101" charset="-128"/>
                <a:cs typeface="汉仪旗黑-55简" panose="00020600040101010101" charset="-122"/>
                <a:sym typeface="汉仪旗黑-55简" panose="00020600040101010101" charset="-128"/>
              </a:rPr>
              <a:t>展示完毕</a:t>
            </a:r>
            <a:r>
              <a:rPr lang="en-US" altLang="zh-CN" sz="5500" b="1" dirty="0">
                <a:solidFill>
                  <a:srgbClr val="2F4275"/>
                </a:solidFill>
                <a:uFillTx/>
                <a:latin typeface="汉仪旗黑-55简" panose="00020600040101010101" charset="-128"/>
                <a:ea typeface="汉仪旗黑-55简" panose="00020600040101010101" charset="-128"/>
                <a:cs typeface="汉仪旗黑-55简" panose="00020600040101010101" charset="-122"/>
                <a:sym typeface="汉仪旗黑-55简" panose="00020600040101010101" charset="-128"/>
              </a:rPr>
              <a:t>,</a:t>
            </a:r>
            <a:r>
              <a:rPr lang="zh-CN" altLang="en-US" sz="5500" b="1" dirty="0">
                <a:solidFill>
                  <a:srgbClr val="2F4275"/>
                </a:solidFill>
                <a:uFillTx/>
                <a:latin typeface="汉仪旗黑-55简" panose="00020600040101010101" charset="-128"/>
                <a:ea typeface="汉仪旗黑-55简" panose="00020600040101010101" charset="-128"/>
                <a:cs typeface="汉仪旗黑-55简" panose="00020600040101010101" charset="-122"/>
                <a:sym typeface="汉仪旗黑-55简" panose="00020600040101010101" charset="-128"/>
              </a:rPr>
              <a:t>谢谢观看！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3083560" y="3912235"/>
            <a:ext cx="6025515" cy="0"/>
            <a:chOff x="4784" y="6236"/>
            <a:chExt cx="9489" cy="0"/>
          </a:xfrm>
        </p:grpSpPr>
        <p:cxnSp>
          <p:nvCxnSpPr>
            <p:cNvPr id="62" name="直接连接符 61"/>
            <p:cNvCxnSpPr/>
            <p:nvPr/>
          </p:nvCxnSpPr>
          <p:spPr>
            <a:xfrm>
              <a:off x="4784" y="6236"/>
              <a:ext cx="1217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3057" y="6236"/>
              <a:ext cx="1217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椭圆 79"/>
          <p:cNvSpPr/>
          <p:nvPr/>
        </p:nvSpPr>
        <p:spPr>
          <a:xfrm>
            <a:off x="5583872" y="1462813"/>
            <a:ext cx="1024255" cy="1024255"/>
          </a:xfrm>
          <a:prstGeom prst="ellipse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pic>
        <p:nvPicPr>
          <p:cNvPr id="79" name="图片 78" descr="博士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3727" y="1702843"/>
            <a:ext cx="805180" cy="615315"/>
          </a:xfrm>
          <a:prstGeom prst="rect">
            <a:avLst/>
          </a:prstGeom>
        </p:spPr>
      </p:pic>
      <p:sp>
        <p:nvSpPr>
          <p:cNvPr id="82" name="任意多边形 81"/>
          <p:cNvSpPr/>
          <p:nvPr/>
        </p:nvSpPr>
        <p:spPr>
          <a:xfrm flipH="1" flipV="1">
            <a:off x="8702040" y="3668395"/>
            <a:ext cx="3489960" cy="3191510"/>
          </a:xfrm>
          <a:custGeom>
            <a:avLst/>
            <a:gdLst>
              <a:gd name="connsiteX0" fmla="*/ 0 w 5124"/>
              <a:gd name="connsiteY0" fmla="*/ 3087 h 4684"/>
              <a:gd name="connsiteX1" fmla="*/ 73 w 5124"/>
              <a:gd name="connsiteY1" fmla="*/ 3031 h 4684"/>
              <a:gd name="connsiteX2" fmla="*/ 643 w 5124"/>
              <a:gd name="connsiteY2" fmla="*/ 2886 h 4684"/>
              <a:gd name="connsiteX3" fmla="*/ 838 w 5124"/>
              <a:gd name="connsiteY3" fmla="*/ 2949 h 4684"/>
              <a:gd name="connsiteX4" fmla="*/ 1402 w 5124"/>
              <a:gd name="connsiteY4" fmla="*/ 3751 h 4684"/>
              <a:gd name="connsiteX5" fmla="*/ 2364 w 5124"/>
              <a:gd name="connsiteY5" fmla="*/ 4684 h 4684"/>
              <a:gd name="connsiteX6" fmla="*/ 2381 w 5124"/>
              <a:gd name="connsiteY6" fmla="*/ 4683 h 4684"/>
              <a:gd name="connsiteX7" fmla="*/ 2398 w 5124"/>
              <a:gd name="connsiteY7" fmla="*/ 4682 h 4684"/>
              <a:gd name="connsiteX8" fmla="*/ 2415 w 5124"/>
              <a:gd name="connsiteY8" fmla="*/ 4681 h 4684"/>
              <a:gd name="connsiteX9" fmla="*/ 2438 w 5124"/>
              <a:gd name="connsiteY9" fmla="*/ 4681 h 4684"/>
              <a:gd name="connsiteX10" fmla="*/ 2462 w 5124"/>
              <a:gd name="connsiteY10" fmla="*/ 4682 h 4684"/>
              <a:gd name="connsiteX11" fmla="*/ 3227 w 5124"/>
              <a:gd name="connsiteY11" fmla="*/ 3489 h 4684"/>
              <a:gd name="connsiteX12" fmla="*/ 3297 w 5124"/>
              <a:gd name="connsiteY12" fmla="*/ 2931 h 4684"/>
              <a:gd name="connsiteX13" fmla="*/ 3360 w 5124"/>
              <a:gd name="connsiteY13" fmla="*/ 2562 h 4684"/>
              <a:gd name="connsiteX14" fmla="*/ 3538 w 5124"/>
              <a:gd name="connsiteY14" fmla="*/ 1679 h 4684"/>
              <a:gd name="connsiteX15" fmla="*/ 3596 w 5124"/>
              <a:gd name="connsiteY15" fmla="*/ 1380 h 4684"/>
              <a:gd name="connsiteX16" fmla="*/ 3606 w 5124"/>
              <a:gd name="connsiteY16" fmla="*/ 1353 h 4684"/>
              <a:gd name="connsiteX17" fmla="*/ 5124 w 5124"/>
              <a:gd name="connsiteY17" fmla="*/ 0 h 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124" h="4685">
                <a:moveTo>
                  <a:pt x="0" y="3087"/>
                </a:moveTo>
                <a:cubicBezTo>
                  <a:pt x="22" y="3071"/>
                  <a:pt x="72" y="3031"/>
                  <a:pt x="73" y="3031"/>
                </a:cubicBezTo>
                <a:cubicBezTo>
                  <a:pt x="327" y="2847"/>
                  <a:pt x="643" y="2886"/>
                  <a:pt x="643" y="2886"/>
                </a:cubicBezTo>
                <a:cubicBezTo>
                  <a:pt x="708" y="2908"/>
                  <a:pt x="751" y="2901"/>
                  <a:pt x="838" y="2949"/>
                </a:cubicBezTo>
                <a:cubicBezTo>
                  <a:pt x="959" y="3022"/>
                  <a:pt x="1181" y="3173"/>
                  <a:pt x="1402" y="3751"/>
                </a:cubicBezTo>
                <a:cubicBezTo>
                  <a:pt x="1603" y="4341"/>
                  <a:pt x="2063" y="4700"/>
                  <a:pt x="2364" y="4684"/>
                </a:cubicBezTo>
                <a:lnTo>
                  <a:pt x="2381" y="4683"/>
                </a:lnTo>
                <a:lnTo>
                  <a:pt x="2398" y="4682"/>
                </a:lnTo>
                <a:lnTo>
                  <a:pt x="2415" y="4681"/>
                </a:lnTo>
                <a:lnTo>
                  <a:pt x="2438" y="4681"/>
                </a:lnTo>
                <a:lnTo>
                  <a:pt x="2462" y="4682"/>
                </a:lnTo>
                <a:cubicBezTo>
                  <a:pt x="2940" y="4697"/>
                  <a:pt x="3154" y="3879"/>
                  <a:pt x="3227" y="3489"/>
                </a:cubicBezTo>
                <a:cubicBezTo>
                  <a:pt x="3281" y="3181"/>
                  <a:pt x="3274" y="3117"/>
                  <a:pt x="3297" y="2931"/>
                </a:cubicBezTo>
                <a:lnTo>
                  <a:pt x="3360" y="2562"/>
                </a:lnTo>
                <a:cubicBezTo>
                  <a:pt x="3425" y="2141"/>
                  <a:pt x="3451" y="2105"/>
                  <a:pt x="3538" y="1679"/>
                </a:cubicBezTo>
                <a:cubicBezTo>
                  <a:pt x="3573" y="1535"/>
                  <a:pt x="3576" y="1437"/>
                  <a:pt x="3596" y="1380"/>
                </a:cubicBezTo>
                <a:cubicBezTo>
                  <a:pt x="3600" y="1370"/>
                  <a:pt x="3605" y="1357"/>
                  <a:pt x="3606" y="1353"/>
                </a:cubicBezTo>
                <a:cubicBezTo>
                  <a:pt x="3727" y="682"/>
                  <a:pt x="4359" y="-17"/>
                  <a:pt x="5124" y="0"/>
                </a:cubicBezTo>
              </a:path>
            </a:pathLst>
          </a:custGeom>
          <a:noFill/>
          <a:ln>
            <a:solidFill>
              <a:srgbClr val="AEBCD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F4275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92F80EE-8F70-BB09-07E1-4341D17D2E91}"/>
              </a:ext>
            </a:extLst>
          </p:cNvPr>
          <p:cNvGrpSpPr/>
          <p:nvPr/>
        </p:nvGrpSpPr>
        <p:grpSpPr>
          <a:xfrm rot="10800000">
            <a:off x="8569325" y="1031964"/>
            <a:ext cx="804760" cy="2064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3" name="箭头: V 形 2">
              <a:extLst>
                <a:ext uri="{FF2B5EF4-FFF2-40B4-BE49-F238E27FC236}">
                  <a16:creationId xmlns:a16="http://schemas.microsoft.com/office/drawing/2014/main" id="{B3FDF6AF-E7E2-3AAB-4595-CCCE2F4A4A4F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" name="箭头: V 形 3">
              <a:extLst>
                <a:ext uri="{FF2B5EF4-FFF2-40B4-BE49-F238E27FC236}">
                  <a16:creationId xmlns:a16="http://schemas.microsoft.com/office/drawing/2014/main" id="{6340491A-4EC2-B378-6EF3-23607877F2D5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A73A91EF-E466-CC54-0729-B9528E8D2DAB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" name="箭头: V 形 5">
              <a:extLst>
                <a:ext uri="{FF2B5EF4-FFF2-40B4-BE49-F238E27FC236}">
                  <a16:creationId xmlns:a16="http://schemas.microsoft.com/office/drawing/2014/main" id="{FDFAB40E-FB73-1418-E479-7F1656B92151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A2F42ED-9C18-95BF-36AE-59CE9334CF08}"/>
              </a:ext>
            </a:extLst>
          </p:cNvPr>
          <p:cNvGrpSpPr/>
          <p:nvPr/>
        </p:nvGrpSpPr>
        <p:grpSpPr>
          <a:xfrm rot="10800000">
            <a:off x="9578760" y="1638272"/>
            <a:ext cx="804760" cy="2064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19" name="箭头: V 形 18">
              <a:extLst>
                <a:ext uri="{FF2B5EF4-FFF2-40B4-BE49-F238E27FC236}">
                  <a16:creationId xmlns:a16="http://schemas.microsoft.com/office/drawing/2014/main" id="{1AC2D146-191F-12F4-1D6F-8D8DB1E46DEE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0" name="箭头: V 形 19">
              <a:extLst>
                <a:ext uri="{FF2B5EF4-FFF2-40B4-BE49-F238E27FC236}">
                  <a16:creationId xmlns:a16="http://schemas.microsoft.com/office/drawing/2014/main" id="{84E0452B-2F45-4BF1-E700-09B9BBD4B290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1" name="箭头: V 形 20">
              <a:extLst>
                <a:ext uri="{FF2B5EF4-FFF2-40B4-BE49-F238E27FC236}">
                  <a16:creationId xmlns:a16="http://schemas.microsoft.com/office/drawing/2014/main" id="{EBB417A3-D309-1034-054F-6CAD5BF3E2D5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2" name="箭头: V 形 21">
              <a:extLst>
                <a:ext uri="{FF2B5EF4-FFF2-40B4-BE49-F238E27FC236}">
                  <a16:creationId xmlns:a16="http://schemas.microsoft.com/office/drawing/2014/main" id="{9FD1E2C7-4226-E175-67C8-DBABABCD75C4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8CBF9A0-DB69-B2EA-5270-057DE6A7C865}"/>
              </a:ext>
            </a:extLst>
          </p:cNvPr>
          <p:cNvGrpSpPr/>
          <p:nvPr/>
        </p:nvGrpSpPr>
        <p:grpSpPr>
          <a:xfrm rot="10800000">
            <a:off x="10308482" y="2306986"/>
            <a:ext cx="804760" cy="2064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24" name="箭头: V 形 23">
              <a:extLst>
                <a:ext uri="{FF2B5EF4-FFF2-40B4-BE49-F238E27FC236}">
                  <a16:creationId xmlns:a16="http://schemas.microsoft.com/office/drawing/2014/main" id="{24DA6FFB-63DD-5EF4-E5F8-E1D5671F5A6B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5" name="箭头: V 形 24">
              <a:extLst>
                <a:ext uri="{FF2B5EF4-FFF2-40B4-BE49-F238E27FC236}">
                  <a16:creationId xmlns:a16="http://schemas.microsoft.com/office/drawing/2014/main" id="{1CEA1311-3051-01D5-7C40-52439F15C520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6" name="箭头: V 形 25">
              <a:extLst>
                <a:ext uri="{FF2B5EF4-FFF2-40B4-BE49-F238E27FC236}">
                  <a16:creationId xmlns:a16="http://schemas.microsoft.com/office/drawing/2014/main" id="{497E5A72-48D1-D6B9-4105-9F8FBBB21CE0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7" name="箭头: V 形 26">
              <a:extLst>
                <a:ext uri="{FF2B5EF4-FFF2-40B4-BE49-F238E27FC236}">
                  <a16:creationId xmlns:a16="http://schemas.microsoft.com/office/drawing/2014/main" id="{8FC6BD4D-8E53-EC17-1665-E8213924F00E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A6045B9-725C-BFD2-A6AD-46881CC9AF9B}"/>
              </a:ext>
            </a:extLst>
          </p:cNvPr>
          <p:cNvGrpSpPr/>
          <p:nvPr/>
        </p:nvGrpSpPr>
        <p:grpSpPr>
          <a:xfrm rot="10800000">
            <a:off x="10343570" y="1041785"/>
            <a:ext cx="804760" cy="2064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29" name="箭头: V 形 28">
              <a:extLst>
                <a:ext uri="{FF2B5EF4-FFF2-40B4-BE49-F238E27FC236}">
                  <a16:creationId xmlns:a16="http://schemas.microsoft.com/office/drawing/2014/main" id="{D8D6D077-35C4-FA98-82C0-94A0A594C91F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0" name="箭头: V 形 29">
              <a:extLst>
                <a:ext uri="{FF2B5EF4-FFF2-40B4-BE49-F238E27FC236}">
                  <a16:creationId xmlns:a16="http://schemas.microsoft.com/office/drawing/2014/main" id="{4F7E1780-D865-F3DC-9C1C-E60ADB77D1BE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1" name="箭头: V 形 30">
              <a:extLst>
                <a:ext uri="{FF2B5EF4-FFF2-40B4-BE49-F238E27FC236}">
                  <a16:creationId xmlns:a16="http://schemas.microsoft.com/office/drawing/2014/main" id="{213863E5-8786-4F55-C216-1871FF78DCB1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3" name="箭头: V 形 32">
              <a:extLst>
                <a:ext uri="{FF2B5EF4-FFF2-40B4-BE49-F238E27FC236}">
                  <a16:creationId xmlns:a16="http://schemas.microsoft.com/office/drawing/2014/main" id="{44853797-041E-B662-CDBD-BE0914C4A9BB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54F3CFE-3E62-8C5A-8AB7-191E0EC2312F}"/>
              </a:ext>
            </a:extLst>
          </p:cNvPr>
          <p:cNvGrpSpPr/>
          <p:nvPr/>
        </p:nvGrpSpPr>
        <p:grpSpPr>
          <a:xfrm rot="10800000">
            <a:off x="9302217" y="1153467"/>
            <a:ext cx="804760" cy="2064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35" name="箭头: V 形 34">
              <a:extLst>
                <a:ext uri="{FF2B5EF4-FFF2-40B4-BE49-F238E27FC236}">
                  <a16:creationId xmlns:a16="http://schemas.microsoft.com/office/drawing/2014/main" id="{A2910BBE-ED62-DB05-ECD1-F98F629560F6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" name="箭头: V 形 35">
              <a:extLst>
                <a:ext uri="{FF2B5EF4-FFF2-40B4-BE49-F238E27FC236}">
                  <a16:creationId xmlns:a16="http://schemas.microsoft.com/office/drawing/2014/main" id="{9E5ADDF1-07A7-4523-592F-3D6E008C1468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7" name="箭头: V 形 36">
              <a:extLst>
                <a:ext uri="{FF2B5EF4-FFF2-40B4-BE49-F238E27FC236}">
                  <a16:creationId xmlns:a16="http://schemas.microsoft.com/office/drawing/2014/main" id="{E780B367-32DF-4DD1-0D03-04CE62123F42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8" name="箭头: V 形 37">
              <a:extLst>
                <a:ext uri="{FF2B5EF4-FFF2-40B4-BE49-F238E27FC236}">
                  <a16:creationId xmlns:a16="http://schemas.microsoft.com/office/drawing/2014/main" id="{8394D755-0988-D4FF-AE2C-EA6F341CAF6F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2">
            <a:extLst>
              <a:ext uri="{FF2B5EF4-FFF2-40B4-BE49-F238E27FC236}">
                <a16:creationId xmlns:a16="http://schemas.microsoft.com/office/drawing/2014/main" id="{C8072599-7C36-E430-C171-AEF2D463E984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数据详情分析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106869-118F-C380-93FF-EAC9890524E7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B2D516-A756-DCD4-B484-05640C41FEF8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A4A7A3F-66B5-5304-6019-8F965D963571}"/>
              </a:ext>
            </a:extLst>
          </p:cNvPr>
          <p:cNvSpPr/>
          <p:nvPr/>
        </p:nvSpPr>
        <p:spPr>
          <a:xfrm>
            <a:off x="338666" y="1425119"/>
            <a:ext cx="5695950" cy="434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05AA6FC4-BF3D-F1C7-5C60-A06F296F57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6164154"/>
              </p:ext>
            </p:extLst>
          </p:nvPr>
        </p:nvGraphicFramePr>
        <p:xfrm>
          <a:off x="527716" y="1840652"/>
          <a:ext cx="5303700" cy="353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95C2540-96C5-3D1D-3A24-51EE0DA8461D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3A70B8E-F40A-F6C5-820D-97E0BF83C4F4}"/>
              </a:ext>
            </a:extLst>
          </p:cNvPr>
          <p:cNvSpPr txBox="1"/>
          <p:nvPr/>
        </p:nvSpPr>
        <p:spPr>
          <a:xfrm>
            <a:off x="6751307" y="1485695"/>
            <a:ext cx="208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年度</a:t>
            </a:r>
            <a:r>
              <a:rPr lang="zh-CN" altLang="en-US" sz="24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数据分析</a:t>
            </a:r>
          </a:p>
        </p:txBody>
      </p:sp>
      <p:sp>
        <p:nvSpPr>
          <p:cNvPr id="12" name="文本框 83">
            <a:extLst>
              <a:ext uri="{FF2B5EF4-FFF2-40B4-BE49-F238E27FC236}">
                <a16:creationId xmlns:a16="http://schemas.microsoft.com/office/drawing/2014/main" id="{C8CB3C40-3750-D586-B83D-4D612EDFC2D6}"/>
              </a:ext>
            </a:extLst>
          </p:cNvPr>
          <p:cNvSpPr txBox="1"/>
          <p:nvPr/>
        </p:nvSpPr>
        <p:spPr>
          <a:xfrm>
            <a:off x="6751307" y="2159886"/>
            <a:ext cx="4394199" cy="1725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200" b="1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Lorem ipsum dolor sit </a:t>
            </a:r>
            <a:r>
              <a:rPr lang="en-US" altLang="zh-CN" sz="1200" b="1" spc="130" dirty="0" err="1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amet</a:t>
            </a: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b="1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 </a:t>
            </a:r>
            <a:r>
              <a:rPr lang="en-US" altLang="zh-CN" sz="120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consectetuer adipiscing elit. Maecenas porttitor congue massa. Fusce posuere, magna sed pulvinar ultricies, purus lectus malesuada libero, sit amet commodo magna eros quis urna.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BF0E48D-784A-6B69-8977-23069453A381}"/>
              </a:ext>
            </a:extLst>
          </p:cNvPr>
          <p:cNvCxnSpPr/>
          <p:nvPr/>
        </p:nvCxnSpPr>
        <p:spPr>
          <a:xfrm>
            <a:off x="6808060" y="4105087"/>
            <a:ext cx="4337446" cy="0"/>
          </a:xfrm>
          <a:prstGeom prst="line">
            <a:avLst/>
          </a:prstGeom>
          <a:ln w="25400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66C63324-E1EA-0BE0-FAB4-02A3C3308934}"/>
              </a:ext>
            </a:extLst>
          </p:cNvPr>
          <p:cNvSpPr txBox="1"/>
          <p:nvPr/>
        </p:nvSpPr>
        <p:spPr>
          <a:xfrm>
            <a:off x="6728376" y="410508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689A0A3-EB24-3299-0DAC-8ED1B7606618}"/>
              </a:ext>
            </a:extLst>
          </p:cNvPr>
          <p:cNvSpPr txBox="1"/>
          <p:nvPr/>
        </p:nvSpPr>
        <p:spPr>
          <a:xfrm>
            <a:off x="6728375" y="4295986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34005E0-E4F1-5067-0D54-10213452BB0F}"/>
              </a:ext>
            </a:extLst>
          </p:cNvPr>
          <p:cNvGrpSpPr/>
          <p:nvPr/>
        </p:nvGrpSpPr>
        <p:grpSpPr>
          <a:xfrm>
            <a:off x="6808060" y="4808198"/>
            <a:ext cx="800100" cy="800100"/>
            <a:chOff x="6645729" y="5114285"/>
            <a:chExt cx="800100" cy="800100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E39D20C8-22BC-0D51-6B3A-F6AB754D1D0D}"/>
                </a:ext>
              </a:extLst>
            </p:cNvPr>
            <p:cNvSpPr/>
            <p:nvPr/>
          </p:nvSpPr>
          <p:spPr>
            <a:xfrm>
              <a:off x="6645729" y="5114285"/>
              <a:ext cx="800100" cy="800100"/>
            </a:xfrm>
            <a:prstGeom prst="roundRect">
              <a:avLst>
                <a:gd name="adj" fmla="val 646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0" name="图标">
              <a:extLst>
                <a:ext uri="{FF2B5EF4-FFF2-40B4-BE49-F238E27FC236}">
                  <a16:creationId xmlns:a16="http://schemas.microsoft.com/office/drawing/2014/main" id="{26826591-E746-A2EE-447F-12A2A864014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54644" y="5352599"/>
              <a:ext cx="361555" cy="324000"/>
            </a:xfrm>
            <a:custGeom>
              <a:avLst/>
              <a:gdLst>
                <a:gd name="connsiteX0" fmla="*/ 12904 w 595713"/>
                <a:gd name="connsiteY0" fmla="*/ 431201 h 533839"/>
                <a:gd name="connsiteX1" fmla="*/ 65953 w 595713"/>
                <a:gd name="connsiteY1" fmla="*/ 431201 h 533839"/>
                <a:gd name="connsiteX2" fmla="*/ 78379 w 595713"/>
                <a:gd name="connsiteY2" fmla="*/ 444090 h 533839"/>
                <a:gd name="connsiteX3" fmla="*/ 78379 w 595713"/>
                <a:gd name="connsiteY3" fmla="*/ 520950 h 533839"/>
                <a:gd name="connsiteX4" fmla="*/ 65953 w 595713"/>
                <a:gd name="connsiteY4" fmla="*/ 533839 h 533839"/>
                <a:gd name="connsiteX5" fmla="*/ 12904 w 595713"/>
                <a:gd name="connsiteY5" fmla="*/ 533839 h 533839"/>
                <a:gd name="connsiteX6" fmla="*/ 0 w 595713"/>
                <a:gd name="connsiteY6" fmla="*/ 520950 h 533839"/>
                <a:gd name="connsiteX7" fmla="*/ 0 w 595713"/>
                <a:gd name="connsiteY7" fmla="*/ 444090 h 533839"/>
                <a:gd name="connsiteX8" fmla="*/ 12904 w 595713"/>
                <a:gd name="connsiteY8" fmla="*/ 431201 h 533839"/>
                <a:gd name="connsiteX9" fmla="*/ 125746 w 595713"/>
                <a:gd name="connsiteY9" fmla="*/ 318046 h 533839"/>
                <a:gd name="connsiteX10" fmla="*/ 178847 w 595713"/>
                <a:gd name="connsiteY10" fmla="*/ 318046 h 533839"/>
                <a:gd name="connsiteX11" fmla="*/ 191764 w 595713"/>
                <a:gd name="connsiteY11" fmla="*/ 330936 h 533839"/>
                <a:gd name="connsiteX12" fmla="*/ 191764 w 595713"/>
                <a:gd name="connsiteY12" fmla="*/ 520949 h 533839"/>
                <a:gd name="connsiteX13" fmla="*/ 178847 w 595713"/>
                <a:gd name="connsiteY13" fmla="*/ 533839 h 533839"/>
                <a:gd name="connsiteX14" fmla="*/ 125746 w 595713"/>
                <a:gd name="connsiteY14" fmla="*/ 533839 h 533839"/>
                <a:gd name="connsiteX15" fmla="*/ 113308 w 595713"/>
                <a:gd name="connsiteY15" fmla="*/ 520949 h 533839"/>
                <a:gd name="connsiteX16" fmla="*/ 113308 w 595713"/>
                <a:gd name="connsiteY16" fmla="*/ 330936 h 533839"/>
                <a:gd name="connsiteX17" fmla="*/ 125746 w 595713"/>
                <a:gd name="connsiteY17" fmla="*/ 318046 h 533839"/>
                <a:gd name="connsiteX18" fmla="*/ 260565 w 595713"/>
                <a:gd name="connsiteY18" fmla="*/ 212031 h 533839"/>
                <a:gd name="connsiteX19" fmla="*/ 313654 w 595713"/>
                <a:gd name="connsiteY19" fmla="*/ 212031 h 533839"/>
                <a:gd name="connsiteX20" fmla="*/ 326568 w 595713"/>
                <a:gd name="connsiteY20" fmla="*/ 224922 h 533839"/>
                <a:gd name="connsiteX21" fmla="*/ 326568 w 595713"/>
                <a:gd name="connsiteY21" fmla="*/ 520948 h 533839"/>
                <a:gd name="connsiteX22" fmla="*/ 313654 w 595713"/>
                <a:gd name="connsiteY22" fmla="*/ 533839 h 533839"/>
                <a:gd name="connsiteX23" fmla="*/ 260565 w 595713"/>
                <a:gd name="connsiteY23" fmla="*/ 533839 h 533839"/>
                <a:gd name="connsiteX24" fmla="*/ 247651 w 595713"/>
                <a:gd name="connsiteY24" fmla="*/ 520948 h 533839"/>
                <a:gd name="connsiteX25" fmla="*/ 247651 w 595713"/>
                <a:gd name="connsiteY25" fmla="*/ 224922 h 533839"/>
                <a:gd name="connsiteX26" fmla="*/ 260565 w 595713"/>
                <a:gd name="connsiteY26" fmla="*/ 212031 h 533839"/>
                <a:gd name="connsiteX27" fmla="*/ 394957 w 595713"/>
                <a:gd name="connsiteY27" fmla="*/ 106015 h 533839"/>
                <a:gd name="connsiteX28" fmla="*/ 448006 w 595713"/>
                <a:gd name="connsiteY28" fmla="*/ 106015 h 533839"/>
                <a:gd name="connsiteX29" fmla="*/ 460910 w 595713"/>
                <a:gd name="connsiteY29" fmla="*/ 118907 h 533839"/>
                <a:gd name="connsiteX30" fmla="*/ 460910 w 595713"/>
                <a:gd name="connsiteY30" fmla="*/ 520947 h 533839"/>
                <a:gd name="connsiteX31" fmla="*/ 448006 w 595713"/>
                <a:gd name="connsiteY31" fmla="*/ 533839 h 533839"/>
                <a:gd name="connsiteX32" fmla="*/ 394957 w 595713"/>
                <a:gd name="connsiteY32" fmla="*/ 533839 h 533839"/>
                <a:gd name="connsiteX33" fmla="*/ 382531 w 595713"/>
                <a:gd name="connsiteY33" fmla="*/ 520947 h 533839"/>
                <a:gd name="connsiteX34" fmla="*/ 382531 w 595713"/>
                <a:gd name="connsiteY34" fmla="*/ 118907 h 533839"/>
                <a:gd name="connsiteX35" fmla="*/ 394957 w 595713"/>
                <a:gd name="connsiteY35" fmla="*/ 106015 h 533839"/>
                <a:gd name="connsiteX36" fmla="*/ 529774 w 595713"/>
                <a:gd name="connsiteY36" fmla="*/ 0 h 533839"/>
                <a:gd name="connsiteX37" fmla="*/ 582812 w 595713"/>
                <a:gd name="connsiteY37" fmla="*/ 0 h 533839"/>
                <a:gd name="connsiteX38" fmla="*/ 595713 w 595713"/>
                <a:gd name="connsiteY38" fmla="*/ 12415 h 533839"/>
                <a:gd name="connsiteX39" fmla="*/ 595713 w 595713"/>
                <a:gd name="connsiteY39" fmla="*/ 520947 h 533839"/>
                <a:gd name="connsiteX40" fmla="*/ 582812 w 595713"/>
                <a:gd name="connsiteY40" fmla="*/ 533839 h 533839"/>
                <a:gd name="connsiteX41" fmla="*/ 529774 w 595713"/>
                <a:gd name="connsiteY41" fmla="*/ 533839 h 533839"/>
                <a:gd name="connsiteX42" fmla="*/ 516873 w 595713"/>
                <a:gd name="connsiteY42" fmla="*/ 520947 h 533839"/>
                <a:gd name="connsiteX43" fmla="*/ 516873 w 595713"/>
                <a:gd name="connsiteY43" fmla="*/ 12415 h 533839"/>
                <a:gd name="connsiteX44" fmla="*/ 529774 w 595713"/>
                <a:gd name="connsiteY44" fmla="*/ 0 h 53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5713" h="533839">
                  <a:moveTo>
                    <a:pt x="12904" y="431201"/>
                  </a:moveTo>
                  <a:lnTo>
                    <a:pt x="65953" y="431201"/>
                  </a:lnTo>
                  <a:cubicBezTo>
                    <a:pt x="73122" y="431201"/>
                    <a:pt x="78379" y="436930"/>
                    <a:pt x="78379" y="444090"/>
                  </a:cubicBezTo>
                  <a:lnTo>
                    <a:pt x="78379" y="520950"/>
                  </a:lnTo>
                  <a:cubicBezTo>
                    <a:pt x="78379" y="528110"/>
                    <a:pt x="73122" y="533839"/>
                    <a:pt x="65953" y="533839"/>
                  </a:cubicBezTo>
                  <a:lnTo>
                    <a:pt x="12904" y="533839"/>
                  </a:lnTo>
                  <a:cubicBezTo>
                    <a:pt x="5735" y="533839"/>
                    <a:pt x="0" y="528110"/>
                    <a:pt x="0" y="520950"/>
                  </a:cubicBezTo>
                  <a:lnTo>
                    <a:pt x="0" y="444090"/>
                  </a:lnTo>
                  <a:cubicBezTo>
                    <a:pt x="0" y="436930"/>
                    <a:pt x="5735" y="431201"/>
                    <a:pt x="12904" y="431201"/>
                  </a:cubicBezTo>
                  <a:close/>
                  <a:moveTo>
                    <a:pt x="125746" y="318046"/>
                  </a:moveTo>
                  <a:lnTo>
                    <a:pt x="178847" y="318046"/>
                  </a:lnTo>
                  <a:cubicBezTo>
                    <a:pt x="186023" y="318046"/>
                    <a:pt x="191764" y="323775"/>
                    <a:pt x="191764" y="330936"/>
                  </a:cubicBezTo>
                  <a:lnTo>
                    <a:pt x="191764" y="520949"/>
                  </a:lnTo>
                  <a:cubicBezTo>
                    <a:pt x="191764" y="528110"/>
                    <a:pt x="186023" y="533839"/>
                    <a:pt x="178847" y="533839"/>
                  </a:cubicBezTo>
                  <a:lnTo>
                    <a:pt x="125746" y="533839"/>
                  </a:lnTo>
                  <a:cubicBezTo>
                    <a:pt x="118570" y="533839"/>
                    <a:pt x="113308" y="528110"/>
                    <a:pt x="113308" y="520949"/>
                  </a:cubicBezTo>
                  <a:lnTo>
                    <a:pt x="113308" y="330936"/>
                  </a:lnTo>
                  <a:cubicBezTo>
                    <a:pt x="113308" y="323775"/>
                    <a:pt x="118570" y="318046"/>
                    <a:pt x="125746" y="318046"/>
                  </a:cubicBezTo>
                  <a:close/>
                  <a:moveTo>
                    <a:pt x="260565" y="212031"/>
                  </a:moveTo>
                  <a:lnTo>
                    <a:pt x="313654" y="212031"/>
                  </a:lnTo>
                  <a:cubicBezTo>
                    <a:pt x="320829" y="212031"/>
                    <a:pt x="326568" y="217761"/>
                    <a:pt x="326568" y="224922"/>
                  </a:cubicBezTo>
                  <a:lnTo>
                    <a:pt x="326568" y="520948"/>
                  </a:lnTo>
                  <a:cubicBezTo>
                    <a:pt x="326568" y="528110"/>
                    <a:pt x="320829" y="533839"/>
                    <a:pt x="313654" y="533839"/>
                  </a:cubicBezTo>
                  <a:lnTo>
                    <a:pt x="260565" y="533839"/>
                  </a:lnTo>
                  <a:cubicBezTo>
                    <a:pt x="253390" y="533839"/>
                    <a:pt x="247651" y="528110"/>
                    <a:pt x="247651" y="520948"/>
                  </a:cubicBezTo>
                  <a:lnTo>
                    <a:pt x="247651" y="224922"/>
                  </a:lnTo>
                  <a:cubicBezTo>
                    <a:pt x="247651" y="217761"/>
                    <a:pt x="253390" y="212031"/>
                    <a:pt x="260565" y="212031"/>
                  </a:cubicBezTo>
                  <a:close/>
                  <a:moveTo>
                    <a:pt x="394957" y="106015"/>
                  </a:moveTo>
                  <a:lnTo>
                    <a:pt x="448006" y="106015"/>
                  </a:lnTo>
                  <a:cubicBezTo>
                    <a:pt x="455175" y="106015"/>
                    <a:pt x="460910" y="111745"/>
                    <a:pt x="460910" y="118907"/>
                  </a:cubicBezTo>
                  <a:lnTo>
                    <a:pt x="460910" y="520947"/>
                  </a:lnTo>
                  <a:cubicBezTo>
                    <a:pt x="460910" y="528109"/>
                    <a:pt x="455175" y="533839"/>
                    <a:pt x="448006" y="533839"/>
                  </a:cubicBezTo>
                  <a:lnTo>
                    <a:pt x="394957" y="533839"/>
                  </a:lnTo>
                  <a:cubicBezTo>
                    <a:pt x="388266" y="533839"/>
                    <a:pt x="382531" y="528109"/>
                    <a:pt x="382531" y="520947"/>
                  </a:cubicBezTo>
                  <a:lnTo>
                    <a:pt x="382531" y="118907"/>
                  </a:lnTo>
                  <a:cubicBezTo>
                    <a:pt x="382531" y="111745"/>
                    <a:pt x="388266" y="106015"/>
                    <a:pt x="394957" y="106015"/>
                  </a:cubicBezTo>
                  <a:close/>
                  <a:moveTo>
                    <a:pt x="529774" y="0"/>
                  </a:moveTo>
                  <a:lnTo>
                    <a:pt x="582812" y="0"/>
                  </a:lnTo>
                  <a:cubicBezTo>
                    <a:pt x="589979" y="0"/>
                    <a:pt x="595713" y="5730"/>
                    <a:pt x="595713" y="12415"/>
                  </a:cubicBezTo>
                  <a:lnTo>
                    <a:pt x="595713" y="520947"/>
                  </a:lnTo>
                  <a:cubicBezTo>
                    <a:pt x="595713" y="528109"/>
                    <a:pt x="589979" y="533839"/>
                    <a:pt x="582812" y="533839"/>
                  </a:cubicBezTo>
                  <a:lnTo>
                    <a:pt x="529774" y="533839"/>
                  </a:lnTo>
                  <a:cubicBezTo>
                    <a:pt x="522607" y="533839"/>
                    <a:pt x="516873" y="528109"/>
                    <a:pt x="516873" y="520947"/>
                  </a:cubicBezTo>
                  <a:lnTo>
                    <a:pt x="516873" y="12415"/>
                  </a:lnTo>
                  <a:cubicBezTo>
                    <a:pt x="516873" y="5730"/>
                    <a:pt x="522607" y="0"/>
                    <a:pt x="5297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1" name="文本框 82">
            <a:extLst>
              <a:ext uri="{FF2B5EF4-FFF2-40B4-BE49-F238E27FC236}">
                <a16:creationId xmlns:a16="http://schemas.microsoft.com/office/drawing/2014/main" id="{2DEB1BF8-03FD-FB95-1C59-AB0679A92CEC}"/>
              </a:ext>
            </a:extLst>
          </p:cNvPr>
          <p:cNvSpPr txBox="1"/>
          <p:nvPr/>
        </p:nvSpPr>
        <p:spPr>
          <a:xfrm>
            <a:off x="7686955" y="5208248"/>
            <a:ext cx="1230209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en-US" altLang="zh-CN" sz="14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KPI DATE</a:t>
            </a:r>
            <a:endParaRPr lang="zh-CN" altLang="en-US" sz="14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2" name="文本框 82">
            <a:extLst>
              <a:ext uri="{FF2B5EF4-FFF2-40B4-BE49-F238E27FC236}">
                <a16:creationId xmlns:a16="http://schemas.microsoft.com/office/drawing/2014/main" id="{7E7C1A25-EDC2-8666-2D8C-3DDC10864695}"/>
              </a:ext>
            </a:extLst>
          </p:cNvPr>
          <p:cNvSpPr txBox="1"/>
          <p:nvPr/>
        </p:nvSpPr>
        <p:spPr>
          <a:xfrm>
            <a:off x="7686955" y="4776512"/>
            <a:ext cx="1798862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16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6520</a:t>
            </a:r>
            <a:endParaRPr lang="zh-CN" altLang="en-US" sz="16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23" name="组合">
            <a:extLst>
              <a:ext uri="{FF2B5EF4-FFF2-40B4-BE49-F238E27FC236}">
                <a16:creationId xmlns:a16="http://schemas.microsoft.com/office/drawing/2014/main" id="{10172535-9039-1918-8572-B610892E1372}"/>
              </a:ext>
            </a:extLst>
          </p:cNvPr>
          <p:cNvGrpSpPr/>
          <p:nvPr/>
        </p:nvGrpSpPr>
        <p:grpSpPr>
          <a:xfrm>
            <a:off x="9201681" y="4808198"/>
            <a:ext cx="800100" cy="800100"/>
            <a:chOff x="6645729" y="5114285"/>
            <a:chExt cx="800100" cy="800100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F4170B38-98E0-5281-600B-E32C2E28A55B}"/>
                </a:ext>
              </a:extLst>
            </p:cNvPr>
            <p:cNvSpPr/>
            <p:nvPr/>
          </p:nvSpPr>
          <p:spPr>
            <a:xfrm>
              <a:off x="6645729" y="5114285"/>
              <a:ext cx="800100" cy="800100"/>
            </a:xfrm>
            <a:prstGeom prst="roundRect">
              <a:avLst>
                <a:gd name="adj" fmla="val 646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5" name="图标">
              <a:extLst>
                <a:ext uri="{FF2B5EF4-FFF2-40B4-BE49-F238E27FC236}">
                  <a16:creationId xmlns:a16="http://schemas.microsoft.com/office/drawing/2014/main" id="{4A91EB4D-0EB3-B84A-2D13-29A2C985D2A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56937" y="5333821"/>
              <a:ext cx="356967" cy="361555"/>
            </a:xfrm>
            <a:custGeom>
              <a:avLst/>
              <a:gdLst>
                <a:gd name="T0" fmla="*/ 12376 w 12643"/>
                <a:gd name="T1" fmla="*/ 5602 h 12804"/>
                <a:gd name="T2" fmla="*/ 7306 w 12643"/>
                <a:gd name="T3" fmla="*/ 5602 h 12804"/>
                <a:gd name="T4" fmla="*/ 7039 w 12643"/>
                <a:gd name="T5" fmla="*/ 5335 h 12804"/>
                <a:gd name="T6" fmla="*/ 7039 w 12643"/>
                <a:gd name="T7" fmla="*/ 267 h 12804"/>
                <a:gd name="T8" fmla="*/ 7306 w 12643"/>
                <a:gd name="T9" fmla="*/ 0 h 12804"/>
                <a:gd name="T10" fmla="*/ 12643 w 12643"/>
                <a:gd name="T11" fmla="*/ 5335 h 12804"/>
                <a:gd name="T12" fmla="*/ 12376 w 12643"/>
                <a:gd name="T13" fmla="*/ 5602 h 12804"/>
                <a:gd name="T14" fmla="*/ 7573 w 12643"/>
                <a:gd name="T15" fmla="*/ 5069 h 12804"/>
                <a:gd name="T16" fmla="*/ 12102 w 12643"/>
                <a:gd name="T17" fmla="*/ 5069 h 12804"/>
                <a:gd name="T18" fmla="*/ 7573 w 12643"/>
                <a:gd name="T19" fmla="*/ 541 h 12804"/>
                <a:gd name="T20" fmla="*/ 7573 w 12643"/>
                <a:gd name="T21" fmla="*/ 5069 h 12804"/>
                <a:gd name="T22" fmla="*/ 5340 w 12643"/>
                <a:gd name="T23" fmla="*/ 12800 h 12804"/>
                <a:gd name="T24" fmla="*/ 1566 w 12643"/>
                <a:gd name="T25" fmla="*/ 11237 h 12804"/>
                <a:gd name="T26" fmla="*/ 4 w 12643"/>
                <a:gd name="T27" fmla="*/ 7464 h 12804"/>
                <a:gd name="T28" fmla="*/ 5340 w 12643"/>
                <a:gd name="T29" fmla="*/ 2128 h 12804"/>
                <a:gd name="T30" fmla="*/ 5606 w 12643"/>
                <a:gd name="T31" fmla="*/ 2395 h 12804"/>
                <a:gd name="T32" fmla="*/ 5606 w 12643"/>
                <a:gd name="T33" fmla="*/ 7197 h 12804"/>
                <a:gd name="T34" fmla="*/ 10409 w 12643"/>
                <a:gd name="T35" fmla="*/ 7197 h 12804"/>
                <a:gd name="T36" fmla="*/ 10676 w 12643"/>
                <a:gd name="T37" fmla="*/ 7464 h 12804"/>
                <a:gd name="T38" fmla="*/ 5340 w 12643"/>
                <a:gd name="T39" fmla="*/ 12800 h 12804"/>
                <a:gd name="T40" fmla="*/ 5073 w 12643"/>
                <a:gd name="T41" fmla="*/ 2669 h 12804"/>
                <a:gd name="T42" fmla="*/ 537 w 12643"/>
                <a:gd name="T43" fmla="*/ 7463 h 12804"/>
                <a:gd name="T44" fmla="*/ 1943 w 12643"/>
                <a:gd name="T45" fmla="*/ 10859 h 12804"/>
                <a:gd name="T46" fmla="*/ 5340 w 12643"/>
                <a:gd name="T47" fmla="*/ 12267 h 12804"/>
                <a:gd name="T48" fmla="*/ 10135 w 12643"/>
                <a:gd name="T49" fmla="*/ 7730 h 12804"/>
                <a:gd name="T50" fmla="*/ 5340 w 12643"/>
                <a:gd name="T51" fmla="*/ 7730 h 12804"/>
                <a:gd name="T52" fmla="*/ 5073 w 12643"/>
                <a:gd name="T53" fmla="*/ 7463 h 12804"/>
                <a:gd name="T54" fmla="*/ 5073 w 12643"/>
                <a:gd name="T55" fmla="*/ 2669 h 12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643" h="12804">
                  <a:moveTo>
                    <a:pt x="12376" y="5602"/>
                  </a:moveTo>
                  <a:lnTo>
                    <a:pt x="7306" y="5602"/>
                  </a:lnTo>
                  <a:cubicBezTo>
                    <a:pt x="7159" y="5602"/>
                    <a:pt x="7039" y="5482"/>
                    <a:pt x="7039" y="5335"/>
                  </a:cubicBezTo>
                  <a:lnTo>
                    <a:pt x="7039" y="267"/>
                  </a:lnTo>
                  <a:cubicBezTo>
                    <a:pt x="7039" y="119"/>
                    <a:pt x="7159" y="0"/>
                    <a:pt x="7306" y="0"/>
                  </a:cubicBezTo>
                  <a:cubicBezTo>
                    <a:pt x="10248" y="0"/>
                    <a:pt x="12642" y="2393"/>
                    <a:pt x="12643" y="5335"/>
                  </a:cubicBezTo>
                  <a:cubicBezTo>
                    <a:pt x="12643" y="5483"/>
                    <a:pt x="12524" y="5602"/>
                    <a:pt x="12376" y="5602"/>
                  </a:cubicBezTo>
                  <a:close/>
                  <a:moveTo>
                    <a:pt x="7573" y="5069"/>
                  </a:moveTo>
                  <a:lnTo>
                    <a:pt x="12102" y="5069"/>
                  </a:lnTo>
                  <a:cubicBezTo>
                    <a:pt x="11968" y="2633"/>
                    <a:pt x="10009" y="674"/>
                    <a:pt x="7573" y="541"/>
                  </a:cubicBezTo>
                  <a:lnTo>
                    <a:pt x="7573" y="5069"/>
                  </a:lnTo>
                  <a:close/>
                  <a:moveTo>
                    <a:pt x="5340" y="12800"/>
                  </a:moveTo>
                  <a:cubicBezTo>
                    <a:pt x="3923" y="12804"/>
                    <a:pt x="2565" y="12241"/>
                    <a:pt x="1566" y="11237"/>
                  </a:cubicBezTo>
                  <a:cubicBezTo>
                    <a:pt x="562" y="10238"/>
                    <a:pt x="0" y="8880"/>
                    <a:pt x="4" y="7464"/>
                  </a:cubicBezTo>
                  <a:cubicBezTo>
                    <a:pt x="4" y="4522"/>
                    <a:pt x="2397" y="2128"/>
                    <a:pt x="5340" y="2128"/>
                  </a:cubicBezTo>
                  <a:cubicBezTo>
                    <a:pt x="5487" y="2128"/>
                    <a:pt x="5606" y="2248"/>
                    <a:pt x="5606" y="2395"/>
                  </a:cubicBezTo>
                  <a:lnTo>
                    <a:pt x="5606" y="7197"/>
                  </a:lnTo>
                  <a:lnTo>
                    <a:pt x="10409" y="7197"/>
                  </a:lnTo>
                  <a:cubicBezTo>
                    <a:pt x="10556" y="7197"/>
                    <a:pt x="10676" y="7316"/>
                    <a:pt x="10676" y="7464"/>
                  </a:cubicBezTo>
                  <a:cubicBezTo>
                    <a:pt x="10676" y="10406"/>
                    <a:pt x="8282" y="12800"/>
                    <a:pt x="5340" y="12800"/>
                  </a:cubicBezTo>
                  <a:close/>
                  <a:moveTo>
                    <a:pt x="5073" y="2669"/>
                  </a:moveTo>
                  <a:cubicBezTo>
                    <a:pt x="2548" y="2807"/>
                    <a:pt x="537" y="4905"/>
                    <a:pt x="537" y="7463"/>
                  </a:cubicBezTo>
                  <a:cubicBezTo>
                    <a:pt x="537" y="8746"/>
                    <a:pt x="1036" y="9952"/>
                    <a:pt x="1943" y="10859"/>
                  </a:cubicBezTo>
                  <a:cubicBezTo>
                    <a:pt x="2842" y="11763"/>
                    <a:pt x="4065" y="12270"/>
                    <a:pt x="5340" y="12267"/>
                  </a:cubicBezTo>
                  <a:cubicBezTo>
                    <a:pt x="7898" y="12267"/>
                    <a:pt x="9996" y="10255"/>
                    <a:pt x="10135" y="7730"/>
                  </a:cubicBezTo>
                  <a:lnTo>
                    <a:pt x="5340" y="7730"/>
                  </a:lnTo>
                  <a:cubicBezTo>
                    <a:pt x="5192" y="7730"/>
                    <a:pt x="5073" y="7611"/>
                    <a:pt x="5073" y="7463"/>
                  </a:cubicBezTo>
                  <a:lnTo>
                    <a:pt x="5073" y="266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6" name="文本框 82">
            <a:extLst>
              <a:ext uri="{FF2B5EF4-FFF2-40B4-BE49-F238E27FC236}">
                <a16:creationId xmlns:a16="http://schemas.microsoft.com/office/drawing/2014/main" id="{3DF7F654-3431-48AB-A548-4F9D35711BCB}"/>
              </a:ext>
            </a:extLst>
          </p:cNvPr>
          <p:cNvSpPr txBox="1"/>
          <p:nvPr/>
        </p:nvSpPr>
        <p:spPr>
          <a:xfrm>
            <a:off x="10080576" y="5208248"/>
            <a:ext cx="1438274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en-US" altLang="zh-CN" sz="14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KPI ANALYSIS</a:t>
            </a:r>
            <a:endParaRPr lang="zh-CN" altLang="en-US" sz="14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7" name="文本框 82">
            <a:extLst>
              <a:ext uri="{FF2B5EF4-FFF2-40B4-BE49-F238E27FC236}">
                <a16:creationId xmlns:a16="http://schemas.microsoft.com/office/drawing/2014/main" id="{2FBE3022-CEE3-890E-BCBD-8D1A228CDA24}"/>
              </a:ext>
            </a:extLst>
          </p:cNvPr>
          <p:cNvSpPr txBox="1"/>
          <p:nvPr/>
        </p:nvSpPr>
        <p:spPr>
          <a:xfrm>
            <a:off x="10080576" y="4776512"/>
            <a:ext cx="1798862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16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55%</a:t>
            </a:r>
            <a:endParaRPr lang="zh-CN" altLang="en-US" sz="16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D95E5E8-D104-6E47-67C0-3CB2F4D8A811}"/>
              </a:ext>
            </a:extLst>
          </p:cNvPr>
          <p:cNvCxnSpPr>
            <a:cxnSpLocks/>
          </p:cNvCxnSpPr>
          <p:nvPr/>
        </p:nvCxnSpPr>
        <p:spPr>
          <a:xfrm>
            <a:off x="6808060" y="2022287"/>
            <a:ext cx="4337446" cy="0"/>
          </a:xfrm>
          <a:prstGeom prst="line">
            <a:avLst/>
          </a:prstGeom>
          <a:ln w="25400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8B2E352-16DD-AA29-BD28-07C39CEBCC3D}"/>
              </a:ext>
            </a:extLst>
          </p:cNvPr>
          <p:cNvCxnSpPr>
            <a:cxnSpLocks/>
          </p:cNvCxnSpPr>
          <p:nvPr/>
        </p:nvCxnSpPr>
        <p:spPr>
          <a:xfrm>
            <a:off x="6808060" y="1344954"/>
            <a:ext cx="1870273" cy="0"/>
          </a:xfrm>
          <a:prstGeom prst="line">
            <a:avLst/>
          </a:prstGeom>
          <a:ln w="79375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570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7C312EDF-DB0A-0563-3669-F1545F474097}"/>
              </a:ext>
            </a:extLst>
          </p:cNvPr>
          <p:cNvSpPr/>
          <p:nvPr/>
        </p:nvSpPr>
        <p:spPr>
          <a:xfrm>
            <a:off x="3623732" y="1527300"/>
            <a:ext cx="5029855" cy="41453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4" name="文本框 12">
            <a:extLst>
              <a:ext uri="{FF2B5EF4-FFF2-40B4-BE49-F238E27FC236}">
                <a16:creationId xmlns:a16="http://schemas.microsoft.com/office/drawing/2014/main" id="{004879C0-AFEE-476C-EE7A-32A9BECCF7B3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数据详情分析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CB4E98-2E24-94E9-7341-8A8CB33FB1D6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F93D6C-1D0D-4EDF-58DC-F4FDEE04F106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536B2160-BADC-0F20-DA23-90B00DD6FA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3268840"/>
              </p:ext>
            </p:extLst>
          </p:nvPr>
        </p:nvGraphicFramePr>
        <p:xfrm>
          <a:off x="2762037" y="1360652"/>
          <a:ext cx="6692900" cy="4461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4CD028CE-FAD9-989C-7F1F-78F568AD9A34}"/>
              </a:ext>
            </a:extLst>
          </p:cNvPr>
          <p:cNvSpPr txBox="1"/>
          <p:nvPr/>
        </p:nvSpPr>
        <p:spPr>
          <a:xfrm>
            <a:off x="9042322" y="16859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B61E844-9322-78FA-69BF-A7170F503BCC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84FC76E-2FB5-69A8-3A27-A7BDA118D24F}"/>
              </a:ext>
            </a:extLst>
          </p:cNvPr>
          <p:cNvSpPr txBox="1"/>
          <p:nvPr/>
        </p:nvSpPr>
        <p:spPr>
          <a:xfrm>
            <a:off x="9042322" y="-3341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3164A3B-F88C-A1E3-D889-B0C79E117892}"/>
              </a:ext>
            </a:extLst>
          </p:cNvPr>
          <p:cNvCxnSpPr>
            <a:cxnSpLocks/>
          </p:cNvCxnSpPr>
          <p:nvPr/>
        </p:nvCxnSpPr>
        <p:spPr>
          <a:xfrm flipV="1">
            <a:off x="7399867" y="1430867"/>
            <a:ext cx="770466" cy="673177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82">
            <a:extLst>
              <a:ext uri="{FF2B5EF4-FFF2-40B4-BE49-F238E27FC236}">
                <a16:creationId xmlns:a16="http://schemas.microsoft.com/office/drawing/2014/main" id="{4F701369-15C5-BD79-1CB4-D787EA7A1D09}"/>
              </a:ext>
            </a:extLst>
          </p:cNvPr>
          <p:cNvSpPr txBox="1"/>
          <p:nvPr/>
        </p:nvSpPr>
        <p:spPr>
          <a:xfrm>
            <a:off x="8077291" y="1085907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15" name="文本框 83">
            <a:extLst>
              <a:ext uri="{FF2B5EF4-FFF2-40B4-BE49-F238E27FC236}">
                <a16:creationId xmlns:a16="http://schemas.microsoft.com/office/drawing/2014/main" id="{6622DDBF-1444-B52F-5A92-CC2BCBABBD18}"/>
              </a:ext>
            </a:extLst>
          </p:cNvPr>
          <p:cNvSpPr txBox="1"/>
          <p:nvPr/>
        </p:nvSpPr>
        <p:spPr>
          <a:xfrm>
            <a:off x="8340310" y="1604453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DEF4728-DF0B-1CC5-9092-E57F08294B66}"/>
              </a:ext>
            </a:extLst>
          </p:cNvPr>
          <p:cNvGrpSpPr/>
          <p:nvPr/>
        </p:nvGrpSpPr>
        <p:grpSpPr>
          <a:xfrm>
            <a:off x="9057569" y="4769725"/>
            <a:ext cx="800100" cy="800100"/>
            <a:chOff x="6645729" y="5114285"/>
            <a:chExt cx="800100" cy="800100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72EFF1C7-2566-46E0-76DD-C33C89B39F3E}"/>
                </a:ext>
              </a:extLst>
            </p:cNvPr>
            <p:cNvSpPr/>
            <p:nvPr/>
          </p:nvSpPr>
          <p:spPr>
            <a:xfrm>
              <a:off x="6645729" y="5114285"/>
              <a:ext cx="800100" cy="800100"/>
            </a:xfrm>
            <a:prstGeom prst="roundRect">
              <a:avLst>
                <a:gd name="adj" fmla="val 646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0" name="图标">
              <a:extLst>
                <a:ext uri="{FF2B5EF4-FFF2-40B4-BE49-F238E27FC236}">
                  <a16:creationId xmlns:a16="http://schemas.microsoft.com/office/drawing/2014/main" id="{E355B8D9-4800-917A-5DB5-CD50019611B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54644" y="5352599"/>
              <a:ext cx="361555" cy="324000"/>
            </a:xfrm>
            <a:custGeom>
              <a:avLst/>
              <a:gdLst>
                <a:gd name="connsiteX0" fmla="*/ 12904 w 595713"/>
                <a:gd name="connsiteY0" fmla="*/ 431201 h 533839"/>
                <a:gd name="connsiteX1" fmla="*/ 65953 w 595713"/>
                <a:gd name="connsiteY1" fmla="*/ 431201 h 533839"/>
                <a:gd name="connsiteX2" fmla="*/ 78379 w 595713"/>
                <a:gd name="connsiteY2" fmla="*/ 444090 h 533839"/>
                <a:gd name="connsiteX3" fmla="*/ 78379 w 595713"/>
                <a:gd name="connsiteY3" fmla="*/ 520950 h 533839"/>
                <a:gd name="connsiteX4" fmla="*/ 65953 w 595713"/>
                <a:gd name="connsiteY4" fmla="*/ 533839 h 533839"/>
                <a:gd name="connsiteX5" fmla="*/ 12904 w 595713"/>
                <a:gd name="connsiteY5" fmla="*/ 533839 h 533839"/>
                <a:gd name="connsiteX6" fmla="*/ 0 w 595713"/>
                <a:gd name="connsiteY6" fmla="*/ 520950 h 533839"/>
                <a:gd name="connsiteX7" fmla="*/ 0 w 595713"/>
                <a:gd name="connsiteY7" fmla="*/ 444090 h 533839"/>
                <a:gd name="connsiteX8" fmla="*/ 12904 w 595713"/>
                <a:gd name="connsiteY8" fmla="*/ 431201 h 533839"/>
                <a:gd name="connsiteX9" fmla="*/ 125746 w 595713"/>
                <a:gd name="connsiteY9" fmla="*/ 318046 h 533839"/>
                <a:gd name="connsiteX10" fmla="*/ 178847 w 595713"/>
                <a:gd name="connsiteY10" fmla="*/ 318046 h 533839"/>
                <a:gd name="connsiteX11" fmla="*/ 191764 w 595713"/>
                <a:gd name="connsiteY11" fmla="*/ 330936 h 533839"/>
                <a:gd name="connsiteX12" fmla="*/ 191764 w 595713"/>
                <a:gd name="connsiteY12" fmla="*/ 520949 h 533839"/>
                <a:gd name="connsiteX13" fmla="*/ 178847 w 595713"/>
                <a:gd name="connsiteY13" fmla="*/ 533839 h 533839"/>
                <a:gd name="connsiteX14" fmla="*/ 125746 w 595713"/>
                <a:gd name="connsiteY14" fmla="*/ 533839 h 533839"/>
                <a:gd name="connsiteX15" fmla="*/ 113308 w 595713"/>
                <a:gd name="connsiteY15" fmla="*/ 520949 h 533839"/>
                <a:gd name="connsiteX16" fmla="*/ 113308 w 595713"/>
                <a:gd name="connsiteY16" fmla="*/ 330936 h 533839"/>
                <a:gd name="connsiteX17" fmla="*/ 125746 w 595713"/>
                <a:gd name="connsiteY17" fmla="*/ 318046 h 533839"/>
                <a:gd name="connsiteX18" fmla="*/ 260565 w 595713"/>
                <a:gd name="connsiteY18" fmla="*/ 212031 h 533839"/>
                <a:gd name="connsiteX19" fmla="*/ 313654 w 595713"/>
                <a:gd name="connsiteY19" fmla="*/ 212031 h 533839"/>
                <a:gd name="connsiteX20" fmla="*/ 326568 w 595713"/>
                <a:gd name="connsiteY20" fmla="*/ 224922 h 533839"/>
                <a:gd name="connsiteX21" fmla="*/ 326568 w 595713"/>
                <a:gd name="connsiteY21" fmla="*/ 520948 h 533839"/>
                <a:gd name="connsiteX22" fmla="*/ 313654 w 595713"/>
                <a:gd name="connsiteY22" fmla="*/ 533839 h 533839"/>
                <a:gd name="connsiteX23" fmla="*/ 260565 w 595713"/>
                <a:gd name="connsiteY23" fmla="*/ 533839 h 533839"/>
                <a:gd name="connsiteX24" fmla="*/ 247651 w 595713"/>
                <a:gd name="connsiteY24" fmla="*/ 520948 h 533839"/>
                <a:gd name="connsiteX25" fmla="*/ 247651 w 595713"/>
                <a:gd name="connsiteY25" fmla="*/ 224922 h 533839"/>
                <a:gd name="connsiteX26" fmla="*/ 260565 w 595713"/>
                <a:gd name="connsiteY26" fmla="*/ 212031 h 533839"/>
                <a:gd name="connsiteX27" fmla="*/ 394957 w 595713"/>
                <a:gd name="connsiteY27" fmla="*/ 106015 h 533839"/>
                <a:gd name="connsiteX28" fmla="*/ 448006 w 595713"/>
                <a:gd name="connsiteY28" fmla="*/ 106015 h 533839"/>
                <a:gd name="connsiteX29" fmla="*/ 460910 w 595713"/>
                <a:gd name="connsiteY29" fmla="*/ 118907 h 533839"/>
                <a:gd name="connsiteX30" fmla="*/ 460910 w 595713"/>
                <a:gd name="connsiteY30" fmla="*/ 520947 h 533839"/>
                <a:gd name="connsiteX31" fmla="*/ 448006 w 595713"/>
                <a:gd name="connsiteY31" fmla="*/ 533839 h 533839"/>
                <a:gd name="connsiteX32" fmla="*/ 394957 w 595713"/>
                <a:gd name="connsiteY32" fmla="*/ 533839 h 533839"/>
                <a:gd name="connsiteX33" fmla="*/ 382531 w 595713"/>
                <a:gd name="connsiteY33" fmla="*/ 520947 h 533839"/>
                <a:gd name="connsiteX34" fmla="*/ 382531 w 595713"/>
                <a:gd name="connsiteY34" fmla="*/ 118907 h 533839"/>
                <a:gd name="connsiteX35" fmla="*/ 394957 w 595713"/>
                <a:gd name="connsiteY35" fmla="*/ 106015 h 533839"/>
                <a:gd name="connsiteX36" fmla="*/ 529774 w 595713"/>
                <a:gd name="connsiteY36" fmla="*/ 0 h 533839"/>
                <a:gd name="connsiteX37" fmla="*/ 582812 w 595713"/>
                <a:gd name="connsiteY37" fmla="*/ 0 h 533839"/>
                <a:gd name="connsiteX38" fmla="*/ 595713 w 595713"/>
                <a:gd name="connsiteY38" fmla="*/ 12415 h 533839"/>
                <a:gd name="connsiteX39" fmla="*/ 595713 w 595713"/>
                <a:gd name="connsiteY39" fmla="*/ 520947 h 533839"/>
                <a:gd name="connsiteX40" fmla="*/ 582812 w 595713"/>
                <a:gd name="connsiteY40" fmla="*/ 533839 h 533839"/>
                <a:gd name="connsiteX41" fmla="*/ 529774 w 595713"/>
                <a:gd name="connsiteY41" fmla="*/ 533839 h 533839"/>
                <a:gd name="connsiteX42" fmla="*/ 516873 w 595713"/>
                <a:gd name="connsiteY42" fmla="*/ 520947 h 533839"/>
                <a:gd name="connsiteX43" fmla="*/ 516873 w 595713"/>
                <a:gd name="connsiteY43" fmla="*/ 12415 h 533839"/>
                <a:gd name="connsiteX44" fmla="*/ 529774 w 595713"/>
                <a:gd name="connsiteY44" fmla="*/ 0 h 53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5713" h="533839">
                  <a:moveTo>
                    <a:pt x="12904" y="431201"/>
                  </a:moveTo>
                  <a:lnTo>
                    <a:pt x="65953" y="431201"/>
                  </a:lnTo>
                  <a:cubicBezTo>
                    <a:pt x="73122" y="431201"/>
                    <a:pt x="78379" y="436930"/>
                    <a:pt x="78379" y="444090"/>
                  </a:cubicBezTo>
                  <a:lnTo>
                    <a:pt x="78379" y="520950"/>
                  </a:lnTo>
                  <a:cubicBezTo>
                    <a:pt x="78379" y="528110"/>
                    <a:pt x="73122" y="533839"/>
                    <a:pt x="65953" y="533839"/>
                  </a:cubicBezTo>
                  <a:lnTo>
                    <a:pt x="12904" y="533839"/>
                  </a:lnTo>
                  <a:cubicBezTo>
                    <a:pt x="5735" y="533839"/>
                    <a:pt x="0" y="528110"/>
                    <a:pt x="0" y="520950"/>
                  </a:cubicBezTo>
                  <a:lnTo>
                    <a:pt x="0" y="444090"/>
                  </a:lnTo>
                  <a:cubicBezTo>
                    <a:pt x="0" y="436930"/>
                    <a:pt x="5735" y="431201"/>
                    <a:pt x="12904" y="431201"/>
                  </a:cubicBezTo>
                  <a:close/>
                  <a:moveTo>
                    <a:pt x="125746" y="318046"/>
                  </a:moveTo>
                  <a:lnTo>
                    <a:pt x="178847" y="318046"/>
                  </a:lnTo>
                  <a:cubicBezTo>
                    <a:pt x="186023" y="318046"/>
                    <a:pt x="191764" y="323775"/>
                    <a:pt x="191764" y="330936"/>
                  </a:cubicBezTo>
                  <a:lnTo>
                    <a:pt x="191764" y="520949"/>
                  </a:lnTo>
                  <a:cubicBezTo>
                    <a:pt x="191764" y="528110"/>
                    <a:pt x="186023" y="533839"/>
                    <a:pt x="178847" y="533839"/>
                  </a:cubicBezTo>
                  <a:lnTo>
                    <a:pt x="125746" y="533839"/>
                  </a:lnTo>
                  <a:cubicBezTo>
                    <a:pt x="118570" y="533839"/>
                    <a:pt x="113308" y="528110"/>
                    <a:pt x="113308" y="520949"/>
                  </a:cubicBezTo>
                  <a:lnTo>
                    <a:pt x="113308" y="330936"/>
                  </a:lnTo>
                  <a:cubicBezTo>
                    <a:pt x="113308" y="323775"/>
                    <a:pt x="118570" y="318046"/>
                    <a:pt x="125746" y="318046"/>
                  </a:cubicBezTo>
                  <a:close/>
                  <a:moveTo>
                    <a:pt x="260565" y="212031"/>
                  </a:moveTo>
                  <a:lnTo>
                    <a:pt x="313654" y="212031"/>
                  </a:lnTo>
                  <a:cubicBezTo>
                    <a:pt x="320829" y="212031"/>
                    <a:pt x="326568" y="217761"/>
                    <a:pt x="326568" y="224922"/>
                  </a:cubicBezTo>
                  <a:lnTo>
                    <a:pt x="326568" y="520948"/>
                  </a:lnTo>
                  <a:cubicBezTo>
                    <a:pt x="326568" y="528110"/>
                    <a:pt x="320829" y="533839"/>
                    <a:pt x="313654" y="533839"/>
                  </a:cubicBezTo>
                  <a:lnTo>
                    <a:pt x="260565" y="533839"/>
                  </a:lnTo>
                  <a:cubicBezTo>
                    <a:pt x="253390" y="533839"/>
                    <a:pt x="247651" y="528110"/>
                    <a:pt x="247651" y="520948"/>
                  </a:cubicBezTo>
                  <a:lnTo>
                    <a:pt x="247651" y="224922"/>
                  </a:lnTo>
                  <a:cubicBezTo>
                    <a:pt x="247651" y="217761"/>
                    <a:pt x="253390" y="212031"/>
                    <a:pt x="260565" y="212031"/>
                  </a:cubicBezTo>
                  <a:close/>
                  <a:moveTo>
                    <a:pt x="394957" y="106015"/>
                  </a:moveTo>
                  <a:lnTo>
                    <a:pt x="448006" y="106015"/>
                  </a:lnTo>
                  <a:cubicBezTo>
                    <a:pt x="455175" y="106015"/>
                    <a:pt x="460910" y="111745"/>
                    <a:pt x="460910" y="118907"/>
                  </a:cubicBezTo>
                  <a:lnTo>
                    <a:pt x="460910" y="520947"/>
                  </a:lnTo>
                  <a:cubicBezTo>
                    <a:pt x="460910" y="528109"/>
                    <a:pt x="455175" y="533839"/>
                    <a:pt x="448006" y="533839"/>
                  </a:cubicBezTo>
                  <a:lnTo>
                    <a:pt x="394957" y="533839"/>
                  </a:lnTo>
                  <a:cubicBezTo>
                    <a:pt x="388266" y="533839"/>
                    <a:pt x="382531" y="528109"/>
                    <a:pt x="382531" y="520947"/>
                  </a:cubicBezTo>
                  <a:lnTo>
                    <a:pt x="382531" y="118907"/>
                  </a:lnTo>
                  <a:cubicBezTo>
                    <a:pt x="382531" y="111745"/>
                    <a:pt x="388266" y="106015"/>
                    <a:pt x="394957" y="106015"/>
                  </a:cubicBezTo>
                  <a:close/>
                  <a:moveTo>
                    <a:pt x="529774" y="0"/>
                  </a:moveTo>
                  <a:lnTo>
                    <a:pt x="582812" y="0"/>
                  </a:lnTo>
                  <a:cubicBezTo>
                    <a:pt x="589979" y="0"/>
                    <a:pt x="595713" y="5730"/>
                    <a:pt x="595713" y="12415"/>
                  </a:cubicBezTo>
                  <a:lnTo>
                    <a:pt x="595713" y="520947"/>
                  </a:lnTo>
                  <a:cubicBezTo>
                    <a:pt x="595713" y="528109"/>
                    <a:pt x="589979" y="533839"/>
                    <a:pt x="582812" y="533839"/>
                  </a:cubicBezTo>
                  <a:lnTo>
                    <a:pt x="529774" y="533839"/>
                  </a:lnTo>
                  <a:cubicBezTo>
                    <a:pt x="522607" y="533839"/>
                    <a:pt x="516873" y="528109"/>
                    <a:pt x="516873" y="520947"/>
                  </a:cubicBezTo>
                  <a:lnTo>
                    <a:pt x="516873" y="12415"/>
                  </a:lnTo>
                  <a:cubicBezTo>
                    <a:pt x="516873" y="5730"/>
                    <a:pt x="522607" y="0"/>
                    <a:pt x="5297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1" name="文本框 82">
            <a:extLst>
              <a:ext uri="{FF2B5EF4-FFF2-40B4-BE49-F238E27FC236}">
                <a16:creationId xmlns:a16="http://schemas.microsoft.com/office/drawing/2014/main" id="{249247BF-024C-2276-ED64-4334E1263853}"/>
              </a:ext>
            </a:extLst>
          </p:cNvPr>
          <p:cNvSpPr txBox="1"/>
          <p:nvPr/>
        </p:nvSpPr>
        <p:spPr>
          <a:xfrm>
            <a:off x="9936464" y="5169775"/>
            <a:ext cx="1230209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en-US" altLang="zh-CN" sz="14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KPI DATE</a:t>
            </a:r>
            <a:endParaRPr lang="zh-CN" altLang="en-US" sz="14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2" name="文本框 82">
            <a:extLst>
              <a:ext uri="{FF2B5EF4-FFF2-40B4-BE49-F238E27FC236}">
                <a16:creationId xmlns:a16="http://schemas.microsoft.com/office/drawing/2014/main" id="{F29A4640-7B54-C96A-5269-238AD25C50DB}"/>
              </a:ext>
            </a:extLst>
          </p:cNvPr>
          <p:cNvSpPr txBox="1"/>
          <p:nvPr/>
        </p:nvSpPr>
        <p:spPr>
          <a:xfrm>
            <a:off x="9987027" y="5240946"/>
            <a:ext cx="1798862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16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7730</a:t>
            </a:r>
            <a:endParaRPr lang="zh-CN" altLang="en-US" sz="16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23" name="组合">
            <a:extLst>
              <a:ext uri="{FF2B5EF4-FFF2-40B4-BE49-F238E27FC236}">
                <a16:creationId xmlns:a16="http://schemas.microsoft.com/office/drawing/2014/main" id="{A080A529-54ED-3655-71CD-E2AD7A5B2FB5}"/>
              </a:ext>
            </a:extLst>
          </p:cNvPr>
          <p:cNvGrpSpPr/>
          <p:nvPr/>
        </p:nvGrpSpPr>
        <p:grpSpPr>
          <a:xfrm>
            <a:off x="9057569" y="3498640"/>
            <a:ext cx="800100" cy="800100"/>
            <a:chOff x="6645729" y="5114285"/>
            <a:chExt cx="800100" cy="800100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8860E2D3-73DC-E289-F284-9AEA9BD85B13}"/>
                </a:ext>
              </a:extLst>
            </p:cNvPr>
            <p:cNvSpPr/>
            <p:nvPr/>
          </p:nvSpPr>
          <p:spPr>
            <a:xfrm>
              <a:off x="6645729" y="5114285"/>
              <a:ext cx="800100" cy="800100"/>
            </a:xfrm>
            <a:prstGeom prst="roundRect">
              <a:avLst>
                <a:gd name="adj" fmla="val 6463"/>
              </a:avLst>
            </a:prstGeom>
            <a:solidFill>
              <a:srgbClr val="1A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5" name="图标">
              <a:extLst>
                <a:ext uri="{FF2B5EF4-FFF2-40B4-BE49-F238E27FC236}">
                  <a16:creationId xmlns:a16="http://schemas.microsoft.com/office/drawing/2014/main" id="{3740C7C6-FBFF-6370-7634-36B02B864E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56937" y="5333821"/>
              <a:ext cx="356967" cy="361555"/>
            </a:xfrm>
            <a:custGeom>
              <a:avLst/>
              <a:gdLst>
                <a:gd name="T0" fmla="*/ 12376 w 12643"/>
                <a:gd name="T1" fmla="*/ 5602 h 12804"/>
                <a:gd name="T2" fmla="*/ 7306 w 12643"/>
                <a:gd name="T3" fmla="*/ 5602 h 12804"/>
                <a:gd name="T4" fmla="*/ 7039 w 12643"/>
                <a:gd name="T5" fmla="*/ 5335 h 12804"/>
                <a:gd name="T6" fmla="*/ 7039 w 12643"/>
                <a:gd name="T7" fmla="*/ 267 h 12804"/>
                <a:gd name="T8" fmla="*/ 7306 w 12643"/>
                <a:gd name="T9" fmla="*/ 0 h 12804"/>
                <a:gd name="T10" fmla="*/ 12643 w 12643"/>
                <a:gd name="T11" fmla="*/ 5335 h 12804"/>
                <a:gd name="T12" fmla="*/ 12376 w 12643"/>
                <a:gd name="T13" fmla="*/ 5602 h 12804"/>
                <a:gd name="T14" fmla="*/ 7573 w 12643"/>
                <a:gd name="T15" fmla="*/ 5069 h 12804"/>
                <a:gd name="T16" fmla="*/ 12102 w 12643"/>
                <a:gd name="T17" fmla="*/ 5069 h 12804"/>
                <a:gd name="T18" fmla="*/ 7573 w 12643"/>
                <a:gd name="T19" fmla="*/ 541 h 12804"/>
                <a:gd name="T20" fmla="*/ 7573 w 12643"/>
                <a:gd name="T21" fmla="*/ 5069 h 12804"/>
                <a:gd name="T22" fmla="*/ 5340 w 12643"/>
                <a:gd name="T23" fmla="*/ 12800 h 12804"/>
                <a:gd name="T24" fmla="*/ 1566 w 12643"/>
                <a:gd name="T25" fmla="*/ 11237 h 12804"/>
                <a:gd name="T26" fmla="*/ 4 w 12643"/>
                <a:gd name="T27" fmla="*/ 7464 h 12804"/>
                <a:gd name="T28" fmla="*/ 5340 w 12643"/>
                <a:gd name="T29" fmla="*/ 2128 h 12804"/>
                <a:gd name="T30" fmla="*/ 5606 w 12643"/>
                <a:gd name="T31" fmla="*/ 2395 h 12804"/>
                <a:gd name="T32" fmla="*/ 5606 w 12643"/>
                <a:gd name="T33" fmla="*/ 7197 h 12804"/>
                <a:gd name="T34" fmla="*/ 10409 w 12643"/>
                <a:gd name="T35" fmla="*/ 7197 h 12804"/>
                <a:gd name="T36" fmla="*/ 10676 w 12643"/>
                <a:gd name="T37" fmla="*/ 7464 h 12804"/>
                <a:gd name="T38" fmla="*/ 5340 w 12643"/>
                <a:gd name="T39" fmla="*/ 12800 h 12804"/>
                <a:gd name="T40" fmla="*/ 5073 w 12643"/>
                <a:gd name="T41" fmla="*/ 2669 h 12804"/>
                <a:gd name="T42" fmla="*/ 537 w 12643"/>
                <a:gd name="T43" fmla="*/ 7463 h 12804"/>
                <a:gd name="T44" fmla="*/ 1943 w 12643"/>
                <a:gd name="T45" fmla="*/ 10859 h 12804"/>
                <a:gd name="T46" fmla="*/ 5340 w 12643"/>
                <a:gd name="T47" fmla="*/ 12267 h 12804"/>
                <a:gd name="T48" fmla="*/ 10135 w 12643"/>
                <a:gd name="T49" fmla="*/ 7730 h 12804"/>
                <a:gd name="T50" fmla="*/ 5340 w 12643"/>
                <a:gd name="T51" fmla="*/ 7730 h 12804"/>
                <a:gd name="T52" fmla="*/ 5073 w 12643"/>
                <a:gd name="T53" fmla="*/ 7463 h 12804"/>
                <a:gd name="T54" fmla="*/ 5073 w 12643"/>
                <a:gd name="T55" fmla="*/ 2669 h 12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643" h="12804">
                  <a:moveTo>
                    <a:pt x="12376" y="5602"/>
                  </a:moveTo>
                  <a:lnTo>
                    <a:pt x="7306" y="5602"/>
                  </a:lnTo>
                  <a:cubicBezTo>
                    <a:pt x="7159" y="5602"/>
                    <a:pt x="7039" y="5482"/>
                    <a:pt x="7039" y="5335"/>
                  </a:cubicBezTo>
                  <a:lnTo>
                    <a:pt x="7039" y="267"/>
                  </a:lnTo>
                  <a:cubicBezTo>
                    <a:pt x="7039" y="119"/>
                    <a:pt x="7159" y="0"/>
                    <a:pt x="7306" y="0"/>
                  </a:cubicBezTo>
                  <a:cubicBezTo>
                    <a:pt x="10248" y="0"/>
                    <a:pt x="12642" y="2393"/>
                    <a:pt x="12643" y="5335"/>
                  </a:cubicBezTo>
                  <a:cubicBezTo>
                    <a:pt x="12643" y="5483"/>
                    <a:pt x="12524" y="5602"/>
                    <a:pt x="12376" y="5602"/>
                  </a:cubicBezTo>
                  <a:close/>
                  <a:moveTo>
                    <a:pt x="7573" y="5069"/>
                  </a:moveTo>
                  <a:lnTo>
                    <a:pt x="12102" y="5069"/>
                  </a:lnTo>
                  <a:cubicBezTo>
                    <a:pt x="11968" y="2633"/>
                    <a:pt x="10009" y="674"/>
                    <a:pt x="7573" y="541"/>
                  </a:cubicBezTo>
                  <a:lnTo>
                    <a:pt x="7573" y="5069"/>
                  </a:lnTo>
                  <a:close/>
                  <a:moveTo>
                    <a:pt x="5340" y="12800"/>
                  </a:moveTo>
                  <a:cubicBezTo>
                    <a:pt x="3923" y="12804"/>
                    <a:pt x="2565" y="12241"/>
                    <a:pt x="1566" y="11237"/>
                  </a:cubicBezTo>
                  <a:cubicBezTo>
                    <a:pt x="562" y="10238"/>
                    <a:pt x="0" y="8880"/>
                    <a:pt x="4" y="7464"/>
                  </a:cubicBezTo>
                  <a:cubicBezTo>
                    <a:pt x="4" y="4522"/>
                    <a:pt x="2397" y="2128"/>
                    <a:pt x="5340" y="2128"/>
                  </a:cubicBezTo>
                  <a:cubicBezTo>
                    <a:pt x="5487" y="2128"/>
                    <a:pt x="5606" y="2248"/>
                    <a:pt x="5606" y="2395"/>
                  </a:cubicBezTo>
                  <a:lnTo>
                    <a:pt x="5606" y="7197"/>
                  </a:lnTo>
                  <a:lnTo>
                    <a:pt x="10409" y="7197"/>
                  </a:lnTo>
                  <a:cubicBezTo>
                    <a:pt x="10556" y="7197"/>
                    <a:pt x="10676" y="7316"/>
                    <a:pt x="10676" y="7464"/>
                  </a:cubicBezTo>
                  <a:cubicBezTo>
                    <a:pt x="10676" y="10406"/>
                    <a:pt x="8282" y="12800"/>
                    <a:pt x="5340" y="12800"/>
                  </a:cubicBezTo>
                  <a:close/>
                  <a:moveTo>
                    <a:pt x="5073" y="2669"/>
                  </a:moveTo>
                  <a:cubicBezTo>
                    <a:pt x="2548" y="2807"/>
                    <a:pt x="537" y="4905"/>
                    <a:pt x="537" y="7463"/>
                  </a:cubicBezTo>
                  <a:cubicBezTo>
                    <a:pt x="537" y="8746"/>
                    <a:pt x="1036" y="9952"/>
                    <a:pt x="1943" y="10859"/>
                  </a:cubicBezTo>
                  <a:cubicBezTo>
                    <a:pt x="2842" y="11763"/>
                    <a:pt x="4065" y="12270"/>
                    <a:pt x="5340" y="12267"/>
                  </a:cubicBezTo>
                  <a:cubicBezTo>
                    <a:pt x="7898" y="12267"/>
                    <a:pt x="9996" y="10255"/>
                    <a:pt x="10135" y="7730"/>
                  </a:cubicBezTo>
                  <a:lnTo>
                    <a:pt x="5340" y="7730"/>
                  </a:lnTo>
                  <a:cubicBezTo>
                    <a:pt x="5192" y="7730"/>
                    <a:pt x="5073" y="7611"/>
                    <a:pt x="5073" y="7463"/>
                  </a:cubicBezTo>
                  <a:lnTo>
                    <a:pt x="5073" y="266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6" name="文本框 82">
            <a:extLst>
              <a:ext uri="{FF2B5EF4-FFF2-40B4-BE49-F238E27FC236}">
                <a16:creationId xmlns:a16="http://schemas.microsoft.com/office/drawing/2014/main" id="{846A8CD5-27C6-CA2A-236D-CECE2C24CEA0}"/>
              </a:ext>
            </a:extLst>
          </p:cNvPr>
          <p:cNvSpPr txBox="1"/>
          <p:nvPr/>
        </p:nvSpPr>
        <p:spPr>
          <a:xfrm>
            <a:off x="9936464" y="3898690"/>
            <a:ext cx="1438274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en-US" altLang="zh-CN" sz="14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KPI ANALYSIS</a:t>
            </a:r>
            <a:endParaRPr lang="zh-CN" altLang="en-US" sz="14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7" name="文本框 82">
            <a:extLst>
              <a:ext uri="{FF2B5EF4-FFF2-40B4-BE49-F238E27FC236}">
                <a16:creationId xmlns:a16="http://schemas.microsoft.com/office/drawing/2014/main" id="{24E21ED5-C925-7971-185F-C4704CB1B833}"/>
              </a:ext>
            </a:extLst>
          </p:cNvPr>
          <p:cNvSpPr txBox="1"/>
          <p:nvPr/>
        </p:nvSpPr>
        <p:spPr>
          <a:xfrm>
            <a:off x="9936464" y="3466954"/>
            <a:ext cx="1798862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16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65%</a:t>
            </a:r>
            <a:endParaRPr lang="zh-CN" altLang="en-US" sz="16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3C04BB2-0C2B-5081-DCEB-5CA096F7AD3B}"/>
              </a:ext>
            </a:extLst>
          </p:cNvPr>
          <p:cNvSpPr txBox="1"/>
          <p:nvPr/>
        </p:nvSpPr>
        <p:spPr>
          <a:xfrm>
            <a:off x="149737" y="1909028"/>
            <a:ext cx="208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年度</a:t>
            </a:r>
            <a:r>
              <a:rPr lang="zh-CN" altLang="en-US" sz="24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数据分析</a:t>
            </a:r>
          </a:p>
        </p:txBody>
      </p:sp>
      <p:sp>
        <p:nvSpPr>
          <p:cNvPr id="30" name="文本框 83">
            <a:extLst>
              <a:ext uri="{FF2B5EF4-FFF2-40B4-BE49-F238E27FC236}">
                <a16:creationId xmlns:a16="http://schemas.microsoft.com/office/drawing/2014/main" id="{7AE50B58-9284-D608-31DA-BFF15C756781}"/>
              </a:ext>
            </a:extLst>
          </p:cNvPr>
          <p:cNvSpPr txBox="1"/>
          <p:nvPr/>
        </p:nvSpPr>
        <p:spPr>
          <a:xfrm>
            <a:off x="149738" y="2583219"/>
            <a:ext cx="3717924" cy="200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200" b="1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Lorem ipsum dolor sit </a:t>
            </a:r>
            <a:r>
              <a:rPr lang="en-US" altLang="zh-CN" sz="1200" b="1" spc="130" dirty="0" err="1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amet</a:t>
            </a: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b="1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 </a:t>
            </a:r>
            <a:r>
              <a:rPr lang="en-US" altLang="zh-CN" sz="120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consectetuer adipiscing elit. Maecenas porttitor congue massa. Fusce posuere, magna sed pulvinar ultricies, purus lectus malesuada libero, sit amet commodo magna eros quis urna.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52A4AAB6-14DD-3BE6-D9BD-6E9FB21E09A1}"/>
              </a:ext>
            </a:extLst>
          </p:cNvPr>
          <p:cNvCxnSpPr>
            <a:cxnSpLocks/>
          </p:cNvCxnSpPr>
          <p:nvPr/>
        </p:nvCxnSpPr>
        <p:spPr>
          <a:xfrm>
            <a:off x="224242" y="4769725"/>
            <a:ext cx="3730510" cy="0"/>
          </a:xfrm>
          <a:prstGeom prst="line">
            <a:avLst/>
          </a:prstGeom>
          <a:ln w="25400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46C541D-C0C0-A8ED-92CC-AFE77BF2E0BE}"/>
              </a:ext>
            </a:extLst>
          </p:cNvPr>
          <p:cNvSpPr txBox="1"/>
          <p:nvPr/>
        </p:nvSpPr>
        <p:spPr>
          <a:xfrm>
            <a:off x="123206" y="4810059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2E52D20-73DE-40CC-C60A-A615D4B70EB1}"/>
              </a:ext>
            </a:extLst>
          </p:cNvPr>
          <p:cNvSpPr txBox="1"/>
          <p:nvPr/>
        </p:nvSpPr>
        <p:spPr>
          <a:xfrm>
            <a:off x="126805" y="5051756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8A5DFA27-2A6D-E8C9-2E85-9B162C386218}"/>
              </a:ext>
            </a:extLst>
          </p:cNvPr>
          <p:cNvCxnSpPr>
            <a:cxnSpLocks/>
          </p:cNvCxnSpPr>
          <p:nvPr/>
        </p:nvCxnSpPr>
        <p:spPr>
          <a:xfrm>
            <a:off x="206490" y="2445620"/>
            <a:ext cx="3661171" cy="0"/>
          </a:xfrm>
          <a:prstGeom prst="line">
            <a:avLst/>
          </a:prstGeom>
          <a:ln w="25400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BCBFAD11-40A7-DE54-89C4-65DC759BF9E0}"/>
              </a:ext>
            </a:extLst>
          </p:cNvPr>
          <p:cNvCxnSpPr>
            <a:cxnSpLocks/>
          </p:cNvCxnSpPr>
          <p:nvPr/>
        </p:nvCxnSpPr>
        <p:spPr>
          <a:xfrm>
            <a:off x="206490" y="1768287"/>
            <a:ext cx="1870273" cy="0"/>
          </a:xfrm>
          <a:prstGeom prst="line">
            <a:avLst/>
          </a:prstGeom>
          <a:ln w="79375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397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ACFF073-644A-9823-5BEA-1B2C461F3D53}"/>
              </a:ext>
            </a:extLst>
          </p:cNvPr>
          <p:cNvSpPr/>
          <p:nvPr/>
        </p:nvSpPr>
        <p:spPr>
          <a:xfrm>
            <a:off x="3970867" y="-228600"/>
            <a:ext cx="3979332" cy="7594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12">
            <a:extLst>
              <a:ext uri="{FF2B5EF4-FFF2-40B4-BE49-F238E27FC236}">
                <a16:creationId xmlns:a16="http://schemas.microsoft.com/office/drawing/2014/main" id="{521BB705-56D0-E7D7-DFFE-DA56144E5E71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问题解决方案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CA6AC4-8010-28E6-7024-B9AF11D0F872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C9A8F9-6777-ADAE-F5D0-5B3B53819144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3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BAA0B0-8E0C-65C5-3A92-2672758F2158}"/>
              </a:ext>
            </a:extLst>
          </p:cNvPr>
          <p:cNvSpPr txBox="1"/>
          <p:nvPr/>
        </p:nvSpPr>
        <p:spPr>
          <a:xfrm>
            <a:off x="9042322" y="16859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FCEF395-44CC-F590-39F1-633F823041DD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BA95148-2A4D-75E0-EB93-EF22135C95A0}"/>
              </a:ext>
            </a:extLst>
          </p:cNvPr>
          <p:cNvSpPr txBox="1"/>
          <p:nvPr/>
        </p:nvSpPr>
        <p:spPr>
          <a:xfrm>
            <a:off x="9042322" y="-3341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183306-7F8A-20B9-F397-CF3E8AC889C0}"/>
              </a:ext>
            </a:extLst>
          </p:cNvPr>
          <p:cNvSpPr/>
          <p:nvPr/>
        </p:nvSpPr>
        <p:spPr>
          <a:xfrm>
            <a:off x="4272649" y="-228600"/>
            <a:ext cx="3318925" cy="2345267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6B08A19-19D6-ED6A-8C12-C89C8AE2D9AB}"/>
              </a:ext>
            </a:extLst>
          </p:cNvPr>
          <p:cNvSpPr/>
          <p:nvPr/>
        </p:nvSpPr>
        <p:spPr>
          <a:xfrm>
            <a:off x="4272650" y="2311852"/>
            <a:ext cx="3318925" cy="2345267"/>
          </a:xfrm>
          <a:prstGeom prst="rect">
            <a:avLst/>
          </a:prstGeom>
          <a:blipFill>
            <a:blip r:embed="rId3" cstate="screen">
              <a:alphaModFix amt="87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9271F87-E638-5D64-D521-2C61FBB69699}"/>
              </a:ext>
            </a:extLst>
          </p:cNvPr>
          <p:cNvSpPr/>
          <p:nvPr/>
        </p:nvSpPr>
        <p:spPr>
          <a:xfrm>
            <a:off x="4272649" y="4928052"/>
            <a:ext cx="3318925" cy="2345267"/>
          </a:xfrm>
          <a:prstGeom prst="rect">
            <a:avLst/>
          </a:prstGeom>
          <a:blipFill>
            <a:blip r:embed="rId4"/>
            <a:tile tx="0" ty="-400050" sx="100000" sy="100000" flip="none" algn="ctr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DBB7C61-9667-ACA2-6A9C-881BB19FB17F}"/>
              </a:ext>
            </a:extLst>
          </p:cNvPr>
          <p:cNvSpPr txBox="1"/>
          <p:nvPr/>
        </p:nvSpPr>
        <p:spPr>
          <a:xfrm rot="5400000">
            <a:off x="2241014" y="207938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721AB7-7F1A-F69B-A918-DB9A8106DF90}"/>
              </a:ext>
            </a:extLst>
          </p:cNvPr>
          <p:cNvSpPr txBox="1"/>
          <p:nvPr/>
        </p:nvSpPr>
        <p:spPr>
          <a:xfrm rot="5400000">
            <a:off x="6818010" y="5179750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6" name="文本框 83">
            <a:extLst>
              <a:ext uri="{FF2B5EF4-FFF2-40B4-BE49-F238E27FC236}">
                <a16:creationId xmlns:a16="http://schemas.microsoft.com/office/drawing/2014/main" id="{38F70633-8D8E-77F1-F47D-C556388FAC3D}"/>
              </a:ext>
            </a:extLst>
          </p:cNvPr>
          <p:cNvSpPr txBox="1"/>
          <p:nvPr/>
        </p:nvSpPr>
        <p:spPr>
          <a:xfrm>
            <a:off x="293214" y="1754971"/>
            <a:ext cx="3044272" cy="2279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200" b="1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Lorem ipsum dolor sit </a:t>
            </a:r>
            <a:r>
              <a:rPr lang="en-US" altLang="zh-CN" sz="1200" b="1" spc="130" dirty="0" err="1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amet</a:t>
            </a: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spc="1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consectetuer</a:t>
            </a:r>
            <a:r>
              <a:rPr lang="en-US" altLang="zh-CN" sz="120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 adipiscing elit. Maecenas porttitor congue massa. Fusce posuere, magna sed pulvinar ultricies, purus lectus malesuada libero, sit amet commodo magna eros quis urna.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BFF5501-7E19-AFBC-0939-DE93B5ABDD1F}"/>
              </a:ext>
            </a:extLst>
          </p:cNvPr>
          <p:cNvCxnSpPr>
            <a:cxnSpLocks/>
          </p:cNvCxnSpPr>
          <p:nvPr/>
        </p:nvCxnSpPr>
        <p:spPr>
          <a:xfrm>
            <a:off x="362756" y="1661382"/>
            <a:ext cx="1686177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82">
            <a:extLst>
              <a:ext uri="{FF2B5EF4-FFF2-40B4-BE49-F238E27FC236}">
                <a16:creationId xmlns:a16="http://schemas.microsoft.com/office/drawing/2014/main" id="{A2D4951B-03EA-5CE0-0757-18D1A091FF4B}"/>
              </a:ext>
            </a:extLst>
          </p:cNvPr>
          <p:cNvSpPr txBox="1"/>
          <p:nvPr/>
        </p:nvSpPr>
        <p:spPr>
          <a:xfrm>
            <a:off x="120892" y="1121382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22" name="文本框 83">
            <a:extLst>
              <a:ext uri="{FF2B5EF4-FFF2-40B4-BE49-F238E27FC236}">
                <a16:creationId xmlns:a16="http://schemas.microsoft.com/office/drawing/2014/main" id="{35FEE079-F730-04AF-CA13-D0FC005F80DA}"/>
              </a:ext>
            </a:extLst>
          </p:cNvPr>
          <p:cNvSpPr txBox="1"/>
          <p:nvPr/>
        </p:nvSpPr>
        <p:spPr>
          <a:xfrm>
            <a:off x="293214" y="4684434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033E04A-E76B-1BDA-135F-C58AD98832E4}"/>
              </a:ext>
            </a:extLst>
          </p:cNvPr>
          <p:cNvCxnSpPr>
            <a:cxnSpLocks/>
          </p:cNvCxnSpPr>
          <p:nvPr/>
        </p:nvCxnSpPr>
        <p:spPr>
          <a:xfrm>
            <a:off x="401511" y="6013249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0E40F69-9CE1-535C-5EC8-CBB6F8CAF32A}"/>
              </a:ext>
            </a:extLst>
          </p:cNvPr>
          <p:cNvSpPr/>
          <p:nvPr/>
        </p:nvSpPr>
        <p:spPr>
          <a:xfrm>
            <a:off x="8496260" y="2311852"/>
            <a:ext cx="3184769" cy="2209348"/>
          </a:xfrm>
          <a:prstGeom prst="roundRect">
            <a:avLst>
              <a:gd name="adj" fmla="val 7562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82">
            <a:extLst>
              <a:ext uri="{FF2B5EF4-FFF2-40B4-BE49-F238E27FC236}">
                <a16:creationId xmlns:a16="http://schemas.microsoft.com/office/drawing/2014/main" id="{1C693325-95C1-1E00-040F-2931E7004C13}"/>
              </a:ext>
            </a:extLst>
          </p:cNvPr>
          <p:cNvSpPr txBox="1"/>
          <p:nvPr/>
        </p:nvSpPr>
        <p:spPr>
          <a:xfrm>
            <a:off x="8251981" y="1532950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chemeClr val="accent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AA34179-CD82-1958-8E23-C0671A735592}"/>
              </a:ext>
            </a:extLst>
          </p:cNvPr>
          <p:cNvCxnSpPr>
            <a:cxnSpLocks/>
          </p:cNvCxnSpPr>
          <p:nvPr/>
        </p:nvCxnSpPr>
        <p:spPr>
          <a:xfrm>
            <a:off x="8548730" y="2072950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83">
            <a:extLst>
              <a:ext uri="{FF2B5EF4-FFF2-40B4-BE49-F238E27FC236}">
                <a16:creationId xmlns:a16="http://schemas.microsoft.com/office/drawing/2014/main" id="{415DFF0E-5530-7310-EB43-B1BD54DC8E6B}"/>
              </a:ext>
            </a:extLst>
          </p:cNvPr>
          <p:cNvSpPr txBox="1"/>
          <p:nvPr/>
        </p:nvSpPr>
        <p:spPr>
          <a:xfrm>
            <a:off x="8646602" y="2553693"/>
            <a:ext cx="2929487" cy="1725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请在文本框内这里输入您的内容；请在文本框内这里输入您的内容；请在文本框内这里输入您的内容；</a:t>
            </a:r>
            <a:endParaRPr lang="en-US" altLang="zh-CN" sz="1200" spc="13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30" name="文本框 83">
            <a:extLst>
              <a:ext uri="{FF2B5EF4-FFF2-40B4-BE49-F238E27FC236}">
                <a16:creationId xmlns:a16="http://schemas.microsoft.com/office/drawing/2014/main" id="{24E4E138-F565-74FE-85CC-2F92F85EC917}"/>
              </a:ext>
            </a:extLst>
          </p:cNvPr>
          <p:cNvSpPr txBox="1"/>
          <p:nvPr/>
        </p:nvSpPr>
        <p:spPr>
          <a:xfrm>
            <a:off x="8539154" y="4866216"/>
            <a:ext cx="3034427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ED012A9-9887-047E-624D-3F98B3EE3433}"/>
              </a:ext>
            </a:extLst>
          </p:cNvPr>
          <p:cNvCxnSpPr>
            <a:cxnSpLocks/>
          </p:cNvCxnSpPr>
          <p:nvPr/>
        </p:nvCxnSpPr>
        <p:spPr>
          <a:xfrm>
            <a:off x="8646602" y="5722083"/>
            <a:ext cx="1674265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894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2">
            <a:extLst>
              <a:ext uri="{FF2B5EF4-FFF2-40B4-BE49-F238E27FC236}">
                <a16:creationId xmlns:a16="http://schemas.microsoft.com/office/drawing/2014/main" id="{FB9B828E-7F56-680F-67EA-19C1947EE68F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问题解决方案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F9D54F-C566-1916-45A8-F070A86B5F5C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0255C6-3FFA-452F-6F5E-110844825603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3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830D3C-4D97-B422-82CC-2BAC7C4945E1}"/>
              </a:ext>
            </a:extLst>
          </p:cNvPr>
          <p:cNvSpPr txBox="1"/>
          <p:nvPr/>
        </p:nvSpPr>
        <p:spPr>
          <a:xfrm>
            <a:off x="9042322" y="16859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6290F36-49BB-F133-13B2-67587287CC0F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CDECD1D-4B93-C555-DAB1-201BCE75570D}"/>
              </a:ext>
            </a:extLst>
          </p:cNvPr>
          <p:cNvSpPr txBox="1"/>
          <p:nvPr/>
        </p:nvSpPr>
        <p:spPr>
          <a:xfrm>
            <a:off x="9042322" y="-3341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0D118D2-8701-62F0-E6D3-7336CB466C65}"/>
              </a:ext>
            </a:extLst>
          </p:cNvPr>
          <p:cNvGrpSpPr/>
          <p:nvPr/>
        </p:nvGrpSpPr>
        <p:grpSpPr>
          <a:xfrm>
            <a:off x="4263367" y="1931276"/>
            <a:ext cx="1577685" cy="1576347"/>
            <a:chOff x="4263367" y="1931276"/>
            <a:chExt cx="1577685" cy="1576347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FB3BF58B-E304-EB04-3021-F8E66CF1481C}"/>
                </a:ext>
              </a:extLst>
            </p:cNvPr>
            <p:cNvSpPr/>
            <p:nvPr/>
          </p:nvSpPr>
          <p:spPr>
            <a:xfrm>
              <a:off x="4263367" y="2009899"/>
              <a:ext cx="1497724" cy="1497724"/>
            </a:xfrm>
            <a:prstGeom prst="roundRect">
              <a:avLst>
                <a:gd name="adj" fmla="val 9299"/>
              </a:avLst>
            </a:prstGeom>
            <a:gradFill flip="none" rotWithShape="1">
              <a:gsLst>
                <a:gs pos="0">
                  <a:srgbClr val="1A4060">
                    <a:alpha val="49000"/>
                  </a:srgbClr>
                </a:gs>
                <a:gs pos="100000">
                  <a:srgbClr val="1A4060">
                    <a:alpha val="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77B038A-0E1B-B165-CBD8-12C99BB2419E}"/>
                </a:ext>
              </a:extLst>
            </p:cNvPr>
            <p:cNvGrpSpPr/>
            <p:nvPr/>
          </p:nvGrpSpPr>
          <p:grpSpPr>
            <a:xfrm>
              <a:off x="4343328" y="1931276"/>
              <a:ext cx="1497724" cy="1497724"/>
              <a:chOff x="4190928" y="1931276"/>
              <a:chExt cx="1497724" cy="1497724"/>
            </a:xfrm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6202F347-456C-4983-17D2-1C4CDA2DC72B}"/>
                  </a:ext>
                </a:extLst>
              </p:cNvPr>
              <p:cNvSpPr/>
              <p:nvPr/>
            </p:nvSpPr>
            <p:spPr>
              <a:xfrm>
                <a:off x="4190928" y="1931276"/>
                <a:ext cx="1497724" cy="1497724"/>
              </a:xfrm>
              <a:prstGeom prst="roundRect">
                <a:avLst>
                  <a:gd name="adj" fmla="val 9299"/>
                </a:avLst>
              </a:prstGeom>
              <a:solidFill>
                <a:srgbClr val="1A4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16" name="图标">
                <a:extLst>
                  <a:ext uri="{FF2B5EF4-FFF2-40B4-BE49-F238E27FC236}">
                    <a16:creationId xmlns:a16="http://schemas.microsoft.com/office/drawing/2014/main" id="{FC5EA576-9103-CE2E-4C6A-C8322F701B5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69790" y="2410138"/>
                <a:ext cx="540000" cy="540000"/>
              </a:xfrm>
              <a:custGeom>
                <a:avLst/>
                <a:gdLst>
                  <a:gd name="T0" fmla="*/ 2937 w 10397"/>
                  <a:gd name="T1" fmla="*/ 1601 h 10397"/>
                  <a:gd name="T2" fmla="*/ 1537 w 10397"/>
                  <a:gd name="T3" fmla="*/ 3001 h 10397"/>
                  <a:gd name="T4" fmla="*/ 2937 w 10397"/>
                  <a:gd name="T5" fmla="*/ 4401 h 10397"/>
                  <a:gd name="T6" fmla="*/ 4337 w 10397"/>
                  <a:gd name="T7" fmla="*/ 3001 h 10397"/>
                  <a:gd name="T8" fmla="*/ 2937 w 10397"/>
                  <a:gd name="T9" fmla="*/ 1601 h 10397"/>
                  <a:gd name="T10" fmla="*/ 2937 w 10397"/>
                  <a:gd name="T11" fmla="*/ 3601 h 10397"/>
                  <a:gd name="T12" fmla="*/ 2337 w 10397"/>
                  <a:gd name="T13" fmla="*/ 3001 h 10397"/>
                  <a:gd name="T14" fmla="*/ 2937 w 10397"/>
                  <a:gd name="T15" fmla="*/ 2401 h 10397"/>
                  <a:gd name="T16" fmla="*/ 3537 w 10397"/>
                  <a:gd name="T17" fmla="*/ 3001 h 10397"/>
                  <a:gd name="T18" fmla="*/ 2937 w 10397"/>
                  <a:gd name="T19" fmla="*/ 3601 h 10397"/>
                  <a:gd name="T20" fmla="*/ 9491 w 10397"/>
                  <a:gd name="T21" fmla="*/ 0 h 10397"/>
                  <a:gd name="T22" fmla="*/ 906 w 10397"/>
                  <a:gd name="T23" fmla="*/ 0 h 10397"/>
                  <a:gd name="T24" fmla="*/ 0 w 10397"/>
                  <a:gd name="T25" fmla="*/ 906 h 10397"/>
                  <a:gd name="T26" fmla="*/ 0 w 10397"/>
                  <a:gd name="T27" fmla="*/ 9491 h 10397"/>
                  <a:gd name="T28" fmla="*/ 906 w 10397"/>
                  <a:gd name="T29" fmla="*/ 10397 h 10397"/>
                  <a:gd name="T30" fmla="*/ 9492 w 10397"/>
                  <a:gd name="T31" fmla="*/ 10397 h 10397"/>
                  <a:gd name="T32" fmla="*/ 10397 w 10397"/>
                  <a:gd name="T33" fmla="*/ 9491 h 10397"/>
                  <a:gd name="T34" fmla="*/ 10397 w 10397"/>
                  <a:gd name="T35" fmla="*/ 906 h 10397"/>
                  <a:gd name="T36" fmla="*/ 9491 w 10397"/>
                  <a:gd name="T37" fmla="*/ 0 h 10397"/>
                  <a:gd name="T38" fmla="*/ 9597 w 10397"/>
                  <a:gd name="T39" fmla="*/ 9492 h 10397"/>
                  <a:gd name="T40" fmla="*/ 9491 w 10397"/>
                  <a:gd name="T41" fmla="*/ 9599 h 10397"/>
                  <a:gd name="T42" fmla="*/ 906 w 10397"/>
                  <a:gd name="T43" fmla="*/ 9599 h 10397"/>
                  <a:gd name="T44" fmla="*/ 800 w 10397"/>
                  <a:gd name="T45" fmla="*/ 9492 h 10397"/>
                  <a:gd name="T46" fmla="*/ 800 w 10397"/>
                  <a:gd name="T47" fmla="*/ 907 h 10397"/>
                  <a:gd name="T48" fmla="*/ 906 w 10397"/>
                  <a:gd name="T49" fmla="*/ 801 h 10397"/>
                  <a:gd name="T50" fmla="*/ 906 w 10397"/>
                  <a:gd name="T51" fmla="*/ 800 h 10397"/>
                  <a:gd name="T52" fmla="*/ 9491 w 10397"/>
                  <a:gd name="T53" fmla="*/ 800 h 10397"/>
                  <a:gd name="T54" fmla="*/ 9597 w 10397"/>
                  <a:gd name="T55" fmla="*/ 906 h 10397"/>
                  <a:gd name="T56" fmla="*/ 9597 w 10397"/>
                  <a:gd name="T57" fmla="*/ 9492 h 10397"/>
                  <a:gd name="T58" fmla="*/ 8397 w 10397"/>
                  <a:gd name="T59" fmla="*/ 7989 h 10397"/>
                  <a:gd name="T60" fmla="*/ 5722 w 10397"/>
                  <a:gd name="T61" fmla="*/ 7989 h 10397"/>
                  <a:gd name="T62" fmla="*/ 5322 w 10397"/>
                  <a:gd name="T63" fmla="*/ 8389 h 10397"/>
                  <a:gd name="T64" fmla="*/ 5722 w 10397"/>
                  <a:gd name="T65" fmla="*/ 8789 h 10397"/>
                  <a:gd name="T66" fmla="*/ 8397 w 10397"/>
                  <a:gd name="T67" fmla="*/ 8789 h 10397"/>
                  <a:gd name="T68" fmla="*/ 8797 w 10397"/>
                  <a:gd name="T69" fmla="*/ 8389 h 10397"/>
                  <a:gd name="T70" fmla="*/ 8397 w 10397"/>
                  <a:gd name="T71" fmla="*/ 7989 h 10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397" h="10397">
                    <a:moveTo>
                      <a:pt x="2937" y="1601"/>
                    </a:moveTo>
                    <a:cubicBezTo>
                      <a:pt x="2165" y="1601"/>
                      <a:pt x="1537" y="2227"/>
                      <a:pt x="1537" y="3001"/>
                    </a:cubicBezTo>
                    <a:cubicBezTo>
                      <a:pt x="1537" y="3775"/>
                      <a:pt x="2164" y="4401"/>
                      <a:pt x="2937" y="4401"/>
                    </a:cubicBezTo>
                    <a:cubicBezTo>
                      <a:pt x="3711" y="4401"/>
                      <a:pt x="4337" y="3775"/>
                      <a:pt x="4337" y="3001"/>
                    </a:cubicBezTo>
                    <a:cubicBezTo>
                      <a:pt x="4337" y="2227"/>
                      <a:pt x="3711" y="1601"/>
                      <a:pt x="2937" y="1601"/>
                    </a:cubicBezTo>
                    <a:close/>
                    <a:moveTo>
                      <a:pt x="2937" y="3601"/>
                    </a:moveTo>
                    <a:cubicBezTo>
                      <a:pt x="2606" y="3601"/>
                      <a:pt x="2337" y="3332"/>
                      <a:pt x="2337" y="3001"/>
                    </a:cubicBezTo>
                    <a:cubicBezTo>
                      <a:pt x="2337" y="2670"/>
                      <a:pt x="2606" y="2401"/>
                      <a:pt x="2937" y="2401"/>
                    </a:cubicBezTo>
                    <a:cubicBezTo>
                      <a:pt x="3269" y="2401"/>
                      <a:pt x="3537" y="2670"/>
                      <a:pt x="3537" y="3001"/>
                    </a:cubicBezTo>
                    <a:cubicBezTo>
                      <a:pt x="3537" y="3332"/>
                      <a:pt x="3269" y="3601"/>
                      <a:pt x="2937" y="3601"/>
                    </a:cubicBezTo>
                    <a:close/>
                    <a:moveTo>
                      <a:pt x="9491" y="0"/>
                    </a:moveTo>
                    <a:lnTo>
                      <a:pt x="906" y="0"/>
                    </a:lnTo>
                    <a:cubicBezTo>
                      <a:pt x="406" y="0"/>
                      <a:pt x="0" y="407"/>
                      <a:pt x="0" y="906"/>
                    </a:cubicBezTo>
                    <a:lnTo>
                      <a:pt x="0" y="9491"/>
                    </a:lnTo>
                    <a:cubicBezTo>
                      <a:pt x="0" y="9991"/>
                      <a:pt x="406" y="10397"/>
                      <a:pt x="906" y="10397"/>
                    </a:cubicBezTo>
                    <a:lnTo>
                      <a:pt x="9492" y="10397"/>
                    </a:lnTo>
                    <a:cubicBezTo>
                      <a:pt x="9991" y="10397"/>
                      <a:pt x="10397" y="9991"/>
                      <a:pt x="10397" y="9491"/>
                    </a:cubicBezTo>
                    <a:lnTo>
                      <a:pt x="10397" y="906"/>
                    </a:lnTo>
                    <a:cubicBezTo>
                      <a:pt x="10397" y="406"/>
                      <a:pt x="9991" y="0"/>
                      <a:pt x="9491" y="0"/>
                    </a:cubicBezTo>
                    <a:close/>
                    <a:moveTo>
                      <a:pt x="9597" y="9492"/>
                    </a:moveTo>
                    <a:cubicBezTo>
                      <a:pt x="9597" y="9550"/>
                      <a:pt x="9549" y="9599"/>
                      <a:pt x="9491" y="9599"/>
                    </a:cubicBezTo>
                    <a:lnTo>
                      <a:pt x="906" y="9599"/>
                    </a:lnTo>
                    <a:cubicBezTo>
                      <a:pt x="849" y="9599"/>
                      <a:pt x="800" y="9550"/>
                      <a:pt x="800" y="9492"/>
                    </a:cubicBezTo>
                    <a:lnTo>
                      <a:pt x="800" y="907"/>
                    </a:lnTo>
                    <a:cubicBezTo>
                      <a:pt x="800" y="850"/>
                      <a:pt x="849" y="801"/>
                      <a:pt x="906" y="801"/>
                    </a:cubicBezTo>
                    <a:lnTo>
                      <a:pt x="906" y="800"/>
                    </a:lnTo>
                    <a:lnTo>
                      <a:pt x="9491" y="800"/>
                    </a:lnTo>
                    <a:cubicBezTo>
                      <a:pt x="9549" y="800"/>
                      <a:pt x="9597" y="849"/>
                      <a:pt x="9597" y="906"/>
                    </a:cubicBezTo>
                    <a:lnTo>
                      <a:pt x="9597" y="9492"/>
                    </a:lnTo>
                    <a:close/>
                    <a:moveTo>
                      <a:pt x="8397" y="7989"/>
                    </a:moveTo>
                    <a:lnTo>
                      <a:pt x="5722" y="7989"/>
                    </a:lnTo>
                    <a:cubicBezTo>
                      <a:pt x="5502" y="7989"/>
                      <a:pt x="5322" y="8169"/>
                      <a:pt x="5322" y="8389"/>
                    </a:cubicBezTo>
                    <a:cubicBezTo>
                      <a:pt x="5322" y="8609"/>
                      <a:pt x="5502" y="8789"/>
                      <a:pt x="5722" y="8789"/>
                    </a:cubicBezTo>
                    <a:lnTo>
                      <a:pt x="8397" y="8789"/>
                    </a:lnTo>
                    <a:cubicBezTo>
                      <a:pt x="8617" y="8789"/>
                      <a:pt x="8797" y="8609"/>
                      <a:pt x="8797" y="8389"/>
                    </a:cubicBezTo>
                    <a:cubicBezTo>
                      <a:pt x="8797" y="8169"/>
                      <a:pt x="8617" y="7989"/>
                      <a:pt x="8397" y="798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F32A706-0025-6EDF-1D0B-98CFBF2DBBC4}"/>
              </a:ext>
            </a:extLst>
          </p:cNvPr>
          <p:cNvGrpSpPr/>
          <p:nvPr/>
        </p:nvGrpSpPr>
        <p:grpSpPr>
          <a:xfrm>
            <a:off x="6127612" y="3807677"/>
            <a:ext cx="1581288" cy="1587278"/>
            <a:chOff x="6127612" y="3807677"/>
            <a:chExt cx="1581288" cy="1587278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79E3870A-95B7-0FA4-87AD-7F0E306A630E}"/>
                </a:ext>
              </a:extLst>
            </p:cNvPr>
            <p:cNvSpPr/>
            <p:nvPr/>
          </p:nvSpPr>
          <p:spPr>
            <a:xfrm>
              <a:off x="6211176" y="3897231"/>
              <a:ext cx="1497724" cy="1497724"/>
            </a:xfrm>
            <a:prstGeom prst="roundRect">
              <a:avLst>
                <a:gd name="adj" fmla="val 9299"/>
              </a:avLst>
            </a:prstGeom>
            <a:gradFill flip="none" rotWithShape="1">
              <a:gsLst>
                <a:gs pos="0">
                  <a:srgbClr val="1A4060">
                    <a:alpha val="49000"/>
                  </a:srgbClr>
                </a:gs>
                <a:gs pos="100000">
                  <a:srgbClr val="1A4060">
                    <a:alpha val="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529E7079-560B-5B52-45FF-DDD7A077ABCF}"/>
                </a:ext>
              </a:extLst>
            </p:cNvPr>
            <p:cNvGrpSpPr/>
            <p:nvPr/>
          </p:nvGrpSpPr>
          <p:grpSpPr>
            <a:xfrm>
              <a:off x="6127612" y="3807677"/>
              <a:ext cx="1497724" cy="1497724"/>
              <a:chOff x="5817552" y="3565635"/>
              <a:chExt cx="1497724" cy="1497724"/>
            </a:xfrm>
          </p:grpSpPr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51CA82C3-F0BD-2478-94BE-6D23F21FCA6F}"/>
                  </a:ext>
                </a:extLst>
              </p:cNvPr>
              <p:cNvSpPr/>
              <p:nvPr/>
            </p:nvSpPr>
            <p:spPr>
              <a:xfrm>
                <a:off x="5817552" y="3565635"/>
                <a:ext cx="1497724" cy="1497724"/>
              </a:xfrm>
              <a:prstGeom prst="roundRect">
                <a:avLst>
                  <a:gd name="adj" fmla="val 9299"/>
                </a:avLst>
              </a:prstGeom>
              <a:solidFill>
                <a:srgbClr val="1A4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21" name="图标">
                <a:extLst>
                  <a:ext uri="{FF2B5EF4-FFF2-40B4-BE49-F238E27FC236}">
                    <a16:creationId xmlns:a16="http://schemas.microsoft.com/office/drawing/2014/main" id="{6B7181AB-835A-99EB-D88E-C43C0106B9E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61572" y="4009655"/>
                <a:ext cx="609685" cy="609685"/>
              </a:xfrm>
              <a:custGeom>
                <a:avLst/>
                <a:gdLst>
                  <a:gd name="T0" fmla="*/ 11492 w 12599"/>
                  <a:gd name="T1" fmla="*/ 6299 h 12598"/>
                  <a:gd name="T2" fmla="*/ 6299 w 12599"/>
                  <a:gd name="T3" fmla="*/ 11492 h 12598"/>
                  <a:gd name="T4" fmla="*/ 1107 w 12599"/>
                  <a:gd name="T5" fmla="*/ 6299 h 12598"/>
                  <a:gd name="T6" fmla="*/ 6299 w 12599"/>
                  <a:gd name="T7" fmla="*/ 1106 h 12598"/>
                  <a:gd name="T8" fmla="*/ 11492 w 12599"/>
                  <a:gd name="T9" fmla="*/ 6299 h 12598"/>
                  <a:gd name="T10" fmla="*/ 6299 w 12599"/>
                  <a:gd name="T11" fmla="*/ 0 h 12598"/>
                  <a:gd name="T12" fmla="*/ 0 w 12599"/>
                  <a:gd name="T13" fmla="*/ 6299 h 12598"/>
                  <a:gd name="T14" fmla="*/ 6299 w 12599"/>
                  <a:gd name="T15" fmla="*/ 12598 h 12598"/>
                  <a:gd name="T16" fmla="*/ 12599 w 12599"/>
                  <a:gd name="T17" fmla="*/ 6299 h 12598"/>
                  <a:gd name="T18" fmla="*/ 6299 w 12599"/>
                  <a:gd name="T19" fmla="*/ 0 h 12598"/>
                  <a:gd name="T20" fmla="*/ 6299 w 12599"/>
                  <a:gd name="T21" fmla="*/ 0 h 12598"/>
                  <a:gd name="T22" fmla="*/ 6299 w 12599"/>
                  <a:gd name="T23" fmla="*/ 1586 h 12598"/>
                  <a:gd name="T24" fmla="*/ 6299 w 12599"/>
                  <a:gd name="T25" fmla="*/ 11012 h 12598"/>
                  <a:gd name="T26" fmla="*/ 11013 w 12599"/>
                  <a:gd name="T27" fmla="*/ 6299 h 12598"/>
                  <a:gd name="T28" fmla="*/ 6299 w 12599"/>
                  <a:gd name="T29" fmla="*/ 1586 h 12598"/>
                  <a:gd name="T30" fmla="*/ 6299 w 12599"/>
                  <a:gd name="T31" fmla="*/ 1586 h 12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599" h="12598">
                    <a:moveTo>
                      <a:pt x="11492" y="6299"/>
                    </a:moveTo>
                    <a:cubicBezTo>
                      <a:pt x="11492" y="9167"/>
                      <a:pt x="9167" y="11492"/>
                      <a:pt x="6299" y="11492"/>
                    </a:cubicBezTo>
                    <a:cubicBezTo>
                      <a:pt x="3432" y="11492"/>
                      <a:pt x="1107" y="9167"/>
                      <a:pt x="1107" y="6299"/>
                    </a:cubicBezTo>
                    <a:cubicBezTo>
                      <a:pt x="1107" y="3431"/>
                      <a:pt x="3432" y="1106"/>
                      <a:pt x="6299" y="1106"/>
                    </a:cubicBezTo>
                    <a:cubicBezTo>
                      <a:pt x="9167" y="1106"/>
                      <a:pt x="11492" y="3431"/>
                      <a:pt x="11492" y="6299"/>
                    </a:cubicBezTo>
                    <a:close/>
                    <a:moveTo>
                      <a:pt x="6299" y="0"/>
                    </a:moveTo>
                    <a:cubicBezTo>
                      <a:pt x="2821" y="0"/>
                      <a:pt x="0" y="2820"/>
                      <a:pt x="0" y="6299"/>
                    </a:cubicBezTo>
                    <a:cubicBezTo>
                      <a:pt x="0" y="9778"/>
                      <a:pt x="2821" y="12598"/>
                      <a:pt x="6299" y="12598"/>
                    </a:cubicBezTo>
                    <a:cubicBezTo>
                      <a:pt x="9778" y="12598"/>
                      <a:pt x="12599" y="9778"/>
                      <a:pt x="12599" y="6299"/>
                    </a:cubicBezTo>
                    <a:cubicBezTo>
                      <a:pt x="12599" y="2820"/>
                      <a:pt x="9778" y="0"/>
                      <a:pt x="6299" y="0"/>
                    </a:cubicBezTo>
                    <a:close/>
                    <a:moveTo>
                      <a:pt x="6299" y="0"/>
                    </a:moveTo>
                    <a:close/>
                    <a:moveTo>
                      <a:pt x="6299" y="1586"/>
                    </a:moveTo>
                    <a:lnTo>
                      <a:pt x="6299" y="11012"/>
                    </a:lnTo>
                    <a:cubicBezTo>
                      <a:pt x="8902" y="11012"/>
                      <a:pt x="11013" y="8902"/>
                      <a:pt x="11013" y="6299"/>
                    </a:cubicBezTo>
                    <a:cubicBezTo>
                      <a:pt x="11013" y="3696"/>
                      <a:pt x="8902" y="1586"/>
                      <a:pt x="6299" y="1586"/>
                    </a:cubicBezTo>
                    <a:close/>
                    <a:moveTo>
                      <a:pt x="6299" y="1586"/>
                    </a:move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3A082F6-E862-67D2-CC9A-77AF937135BB}"/>
              </a:ext>
            </a:extLst>
          </p:cNvPr>
          <p:cNvGrpSpPr/>
          <p:nvPr/>
        </p:nvGrpSpPr>
        <p:grpSpPr>
          <a:xfrm>
            <a:off x="4251918" y="3807677"/>
            <a:ext cx="1589134" cy="1587278"/>
            <a:chOff x="4251918" y="3807677"/>
            <a:chExt cx="1589134" cy="1587278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1FE69D0F-4DF3-5661-FB0A-23E863B0A4A7}"/>
                </a:ext>
              </a:extLst>
            </p:cNvPr>
            <p:cNvSpPr/>
            <p:nvPr/>
          </p:nvSpPr>
          <p:spPr>
            <a:xfrm>
              <a:off x="4251918" y="3897231"/>
              <a:ext cx="1497724" cy="1497724"/>
            </a:xfrm>
            <a:prstGeom prst="roundRect">
              <a:avLst>
                <a:gd name="adj" fmla="val 9299"/>
              </a:avLst>
            </a:prstGeom>
            <a:gradFill flip="none" rotWithShape="1">
              <a:gsLst>
                <a:gs pos="0">
                  <a:srgbClr val="FFC000">
                    <a:alpha val="49000"/>
                  </a:srgbClr>
                </a:gs>
                <a:gs pos="100000">
                  <a:srgbClr val="FFC000">
                    <a:alpha val="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06619816-0E42-C2ED-3881-DF059E97D701}"/>
                </a:ext>
              </a:extLst>
            </p:cNvPr>
            <p:cNvGrpSpPr/>
            <p:nvPr/>
          </p:nvGrpSpPr>
          <p:grpSpPr>
            <a:xfrm>
              <a:off x="4343328" y="3807677"/>
              <a:ext cx="1497724" cy="1497724"/>
              <a:chOff x="4190928" y="3565635"/>
              <a:chExt cx="1497724" cy="1497724"/>
            </a:xfrm>
          </p:grpSpPr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C0DBEA95-74F8-D2D3-1360-AEA7FF51D6D5}"/>
                  </a:ext>
                </a:extLst>
              </p:cNvPr>
              <p:cNvSpPr/>
              <p:nvPr/>
            </p:nvSpPr>
            <p:spPr>
              <a:xfrm>
                <a:off x="4190928" y="3565635"/>
                <a:ext cx="1497724" cy="1497724"/>
              </a:xfrm>
              <a:prstGeom prst="roundRect">
                <a:avLst>
                  <a:gd name="adj" fmla="val 9299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26" name="图标">
                <a:extLst>
                  <a:ext uri="{FF2B5EF4-FFF2-40B4-BE49-F238E27FC236}">
                    <a16:creationId xmlns:a16="http://schemas.microsoft.com/office/drawing/2014/main" id="{F163E57E-754A-7AEF-664D-3823CF5F7BF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44351" y="4009655"/>
                <a:ext cx="590879" cy="609685"/>
              </a:xfrm>
              <a:custGeom>
                <a:avLst/>
                <a:gdLst>
                  <a:gd name="T0" fmla="*/ 40 w 7790"/>
                  <a:gd name="T1" fmla="*/ 0 h 8036"/>
                  <a:gd name="T2" fmla="*/ 3458 w 7790"/>
                  <a:gd name="T3" fmla="*/ 0 h 8036"/>
                  <a:gd name="T4" fmla="*/ 3458 w 7790"/>
                  <a:gd name="T5" fmla="*/ 3418 h 8036"/>
                  <a:gd name="T6" fmla="*/ 40 w 7790"/>
                  <a:gd name="T7" fmla="*/ 3418 h 8036"/>
                  <a:gd name="T8" fmla="*/ 40 w 7790"/>
                  <a:gd name="T9" fmla="*/ 0 h 8036"/>
                  <a:gd name="T10" fmla="*/ 7790 w 7790"/>
                  <a:gd name="T11" fmla="*/ 1695 h 8036"/>
                  <a:gd name="T12" fmla="*/ 6170 w 7790"/>
                  <a:gd name="T13" fmla="*/ 103 h 8036"/>
                  <a:gd name="T14" fmla="*/ 4577 w 7790"/>
                  <a:gd name="T15" fmla="*/ 1723 h 8036"/>
                  <a:gd name="T16" fmla="*/ 6198 w 7790"/>
                  <a:gd name="T17" fmla="*/ 3316 h 8036"/>
                  <a:gd name="T18" fmla="*/ 7790 w 7790"/>
                  <a:gd name="T19" fmla="*/ 1695 h 8036"/>
                  <a:gd name="T20" fmla="*/ 0 w 7790"/>
                  <a:gd name="T21" fmla="*/ 4618 h 8036"/>
                  <a:gd name="T22" fmla="*/ 3417 w 7790"/>
                  <a:gd name="T23" fmla="*/ 4618 h 8036"/>
                  <a:gd name="T24" fmla="*/ 3417 w 7790"/>
                  <a:gd name="T25" fmla="*/ 8036 h 8036"/>
                  <a:gd name="T26" fmla="*/ 0 w 7790"/>
                  <a:gd name="T27" fmla="*/ 8036 h 8036"/>
                  <a:gd name="T28" fmla="*/ 0 w 7790"/>
                  <a:gd name="T29" fmla="*/ 4618 h 8036"/>
                  <a:gd name="T30" fmla="*/ 4353 w 7790"/>
                  <a:gd name="T31" fmla="*/ 4618 h 8036"/>
                  <a:gd name="T32" fmla="*/ 7770 w 7790"/>
                  <a:gd name="T33" fmla="*/ 4618 h 8036"/>
                  <a:gd name="T34" fmla="*/ 7770 w 7790"/>
                  <a:gd name="T35" fmla="*/ 8036 h 8036"/>
                  <a:gd name="T36" fmla="*/ 4353 w 7790"/>
                  <a:gd name="T37" fmla="*/ 8036 h 8036"/>
                  <a:gd name="T38" fmla="*/ 4353 w 7790"/>
                  <a:gd name="T39" fmla="*/ 4618 h 8036"/>
                  <a:gd name="T40" fmla="*/ 4353 w 7790"/>
                  <a:gd name="T41" fmla="*/ 4618 h 8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790" h="8036">
                    <a:moveTo>
                      <a:pt x="40" y="0"/>
                    </a:moveTo>
                    <a:lnTo>
                      <a:pt x="3458" y="0"/>
                    </a:lnTo>
                    <a:lnTo>
                      <a:pt x="3458" y="3418"/>
                    </a:lnTo>
                    <a:lnTo>
                      <a:pt x="40" y="3418"/>
                    </a:lnTo>
                    <a:lnTo>
                      <a:pt x="40" y="0"/>
                    </a:lnTo>
                    <a:close/>
                    <a:moveTo>
                      <a:pt x="7790" y="1695"/>
                    </a:moveTo>
                    <a:lnTo>
                      <a:pt x="6170" y="103"/>
                    </a:lnTo>
                    <a:lnTo>
                      <a:pt x="4577" y="1723"/>
                    </a:lnTo>
                    <a:lnTo>
                      <a:pt x="6198" y="3316"/>
                    </a:lnTo>
                    <a:lnTo>
                      <a:pt x="7790" y="1695"/>
                    </a:lnTo>
                    <a:close/>
                    <a:moveTo>
                      <a:pt x="0" y="4618"/>
                    </a:moveTo>
                    <a:lnTo>
                      <a:pt x="3417" y="4618"/>
                    </a:lnTo>
                    <a:lnTo>
                      <a:pt x="3417" y="8036"/>
                    </a:lnTo>
                    <a:lnTo>
                      <a:pt x="0" y="8036"/>
                    </a:lnTo>
                    <a:lnTo>
                      <a:pt x="0" y="4618"/>
                    </a:lnTo>
                    <a:close/>
                    <a:moveTo>
                      <a:pt x="4353" y="4618"/>
                    </a:moveTo>
                    <a:lnTo>
                      <a:pt x="7770" y="4618"/>
                    </a:lnTo>
                    <a:lnTo>
                      <a:pt x="7770" y="8036"/>
                    </a:lnTo>
                    <a:lnTo>
                      <a:pt x="4353" y="8036"/>
                    </a:lnTo>
                    <a:lnTo>
                      <a:pt x="4353" y="4618"/>
                    </a:lnTo>
                    <a:close/>
                    <a:moveTo>
                      <a:pt x="4353" y="4618"/>
                    </a:move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ECC0A04-CBAE-807E-3DBB-B788491AE95D}"/>
              </a:ext>
            </a:extLst>
          </p:cNvPr>
          <p:cNvGrpSpPr/>
          <p:nvPr/>
        </p:nvGrpSpPr>
        <p:grpSpPr>
          <a:xfrm>
            <a:off x="6127612" y="1931276"/>
            <a:ext cx="1585418" cy="1576068"/>
            <a:chOff x="6127612" y="1931276"/>
            <a:chExt cx="1585418" cy="1576068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CB223F87-A343-5107-5EB8-19C0A78D8D25}"/>
                </a:ext>
              </a:extLst>
            </p:cNvPr>
            <p:cNvSpPr/>
            <p:nvPr/>
          </p:nvSpPr>
          <p:spPr>
            <a:xfrm>
              <a:off x="6215306" y="2009620"/>
              <a:ext cx="1497724" cy="1497724"/>
            </a:xfrm>
            <a:prstGeom prst="roundRect">
              <a:avLst>
                <a:gd name="adj" fmla="val 9299"/>
              </a:avLst>
            </a:prstGeom>
            <a:gradFill flip="none" rotWithShape="1">
              <a:gsLst>
                <a:gs pos="0">
                  <a:srgbClr val="FFC000">
                    <a:alpha val="49000"/>
                  </a:srgbClr>
                </a:gs>
                <a:gs pos="100000">
                  <a:srgbClr val="FFC000">
                    <a:alpha val="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FF4B5EC8-3994-5701-0D5E-122B9A78831D}"/>
                </a:ext>
              </a:extLst>
            </p:cNvPr>
            <p:cNvGrpSpPr/>
            <p:nvPr/>
          </p:nvGrpSpPr>
          <p:grpSpPr>
            <a:xfrm>
              <a:off x="6127612" y="1931276"/>
              <a:ext cx="1497724" cy="1497724"/>
              <a:chOff x="5817552" y="1931276"/>
              <a:chExt cx="1497724" cy="1497724"/>
            </a:xfrm>
          </p:grpSpPr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64EC44D4-66AA-BF13-CC2C-795381788677}"/>
                  </a:ext>
                </a:extLst>
              </p:cNvPr>
              <p:cNvSpPr/>
              <p:nvPr/>
            </p:nvSpPr>
            <p:spPr>
              <a:xfrm>
                <a:off x="5817552" y="1931276"/>
                <a:ext cx="1497724" cy="1497724"/>
              </a:xfrm>
              <a:prstGeom prst="roundRect">
                <a:avLst>
                  <a:gd name="adj" fmla="val 9299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31" name="图标">
                <a:extLst>
                  <a:ext uri="{FF2B5EF4-FFF2-40B4-BE49-F238E27FC236}">
                    <a16:creationId xmlns:a16="http://schemas.microsoft.com/office/drawing/2014/main" id="{86D59595-0E99-7DA3-4D1F-B161C56C2D7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96414" y="2432646"/>
                <a:ext cx="540000" cy="494985"/>
              </a:xfrm>
              <a:custGeom>
                <a:avLst/>
                <a:gdLst>
                  <a:gd name="T0" fmla="*/ 11200 w 11520"/>
                  <a:gd name="T1" fmla="*/ 0 h 10560"/>
                  <a:gd name="T2" fmla="*/ 320 w 11520"/>
                  <a:gd name="T3" fmla="*/ 0 h 10560"/>
                  <a:gd name="T4" fmla="*/ 0 w 11520"/>
                  <a:gd name="T5" fmla="*/ 320 h 10560"/>
                  <a:gd name="T6" fmla="*/ 0 w 11520"/>
                  <a:gd name="T7" fmla="*/ 8320 h 10560"/>
                  <a:gd name="T8" fmla="*/ 320 w 11520"/>
                  <a:gd name="T9" fmla="*/ 8640 h 10560"/>
                  <a:gd name="T10" fmla="*/ 4480 w 11520"/>
                  <a:gd name="T11" fmla="*/ 8640 h 10560"/>
                  <a:gd name="T12" fmla="*/ 4480 w 11520"/>
                  <a:gd name="T13" fmla="*/ 9920 h 10560"/>
                  <a:gd name="T14" fmla="*/ 2240 w 11520"/>
                  <a:gd name="T15" fmla="*/ 9920 h 10560"/>
                  <a:gd name="T16" fmla="*/ 1920 w 11520"/>
                  <a:gd name="T17" fmla="*/ 10240 h 10560"/>
                  <a:gd name="T18" fmla="*/ 2240 w 11520"/>
                  <a:gd name="T19" fmla="*/ 10560 h 10560"/>
                  <a:gd name="T20" fmla="*/ 9280 w 11520"/>
                  <a:gd name="T21" fmla="*/ 10560 h 10560"/>
                  <a:gd name="T22" fmla="*/ 9600 w 11520"/>
                  <a:gd name="T23" fmla="*/ 10240 h 10560"/>
                  <a:gd name="T24" fmla="*/ 9280 w 11520"/>
                  <a:gd name="T25" fmla="*/ 9920 h 10560"/>
                  <a:gd name="T26" fmla="*/ 7040 w 11520"/>
                  <a:gd name="T27" fmla="*/ 9920 h 10560"/>
                  <a:gd name="T28" fmla="*/ 7040 w 11520"/>
                  <a:gd name="T29" fmla="*/ 8640 h 10560"/>
                  <a:gd name="T30" fmla="*/ 11200 w 11520"/>
                  <a:gd name="T31" fmla="*/ 8640 h 10560"/>
                  <a:gd name="T32" fmla="*/ 11520 w 11520"/>
                  <a:gd name="T33" fmla="*/ 8320 h 10560"/>
                  <a:gd name="T34" fmla="*/ 11520 w 11520"/>
                  <a:gd name="T35" fmla="*/ 320 h 10560"/>
                  <a:gd name="T36" fmla="*/ 11200 w 11520"/>
                  <a:gd name="T37" fmla="*/ 0 h 10560"/>
                  <a:gd name="T38" fmla="*/ 10880 w 11520"/>
                  <a:gd name="T39" fmla="*/ 640 h 10560"/>
                  <a:gd name="T40" fmla="*/ 10880 w 11520"/>
                  <a:gd name="T41" fmla="*/ 6080 h 10560"/>
                  <a:gd name="T42" fmla="*/ 640 w 11520"/>
                  <a:gd name="T43" fmla="*/ 6080 h 10560"/>
                  <a:gd name="T44" fmla="*/ 640 w 11520"/>
                  <a:gd name="T45" fmla="*/ 640 h 10560"/>
                  <a:gd name="T46" fmla="*/ 10880 w 11520"/>
                  <a:gd name="T47" fmla="*/ 640 h 10560"/>
                  <a:gd name="T48" fmla="*/ 6400 w 11520"/>
                  <a:gd name="T49" fmla="*/ 9920 h 10560"/>
                  <a:gd name="T50" fmla="*/ 5120 w 11520"/>
                  <a:gd name="T51" fmla="*/ 9920 h 10560"/>
                  <a:gd name="T52" fmla="*/ 5120 w 11520"/>
                  <a:gd name="T53" fmla="*/ 8640 h 10560"/>
                  <a:gd name="T54" fmla="*/ 6400 w 11520"/>
                  <a:gd name="T55" fmla="*/ 8640 h 10560"/>
                  <a:gd name="T56" fmla="*/ 6400 w 11520"/>
                  <a:gd name="T57" fmla="*/ 9920 h 10560"/>
                  <a:gd name="T58" fmla="*/ 640 w 11520"/>
                  <a:gd name="T59" fmla="*/ 8000 h 10560"/>
                  <a:gd name="T60" fmla="*/ 640 w 11520"/>
                  <a:gd name="T61" fmla="*/ 6720 h 10560"/>
                  <a:gd name="T62" fmla="*/ 10880 w 11520"/>
                  <a:gd name="T63" fmla="*/ 6720 h 10560"/>
                  <a:gd name="T64" fmla="*/ 10880 w 11520"/>
                  <a:gd name="T65" fmla="*/ 8000 h 10560"/>
                  <a:gd name="T66" fmla="*/ 640 w 11520"/>
                  <a:gd name="T67" fmla="*/ 8000 h 10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520" h="10560">
                    <a:moveTo>
                      <a:pt x="11200" y="0"/>
                    </a:moveTo>
                    <a:lnTo>
                      <a:pt x="320" y="0"/>
                    </a:lnTo>
                    <a:cubicBezTo>
                      <a:pt x="128" y="0"/>
                      <a:pt x="0" y="128"/>
                      <a:pt x="0" y="320"/>
                    </a:cubicBezTo>
                    <a:lnTo>
                      <a:pt x="0" y="8320"/>
                    </a:lnTo>
                    <a:cubicBezTo>
                      <a:pt x="0" y="8512"/>
                      <a:pt x="128" y="8640"/>
                      <a:pt x="320" y="8640"/>
                    </a:cubicBezTo>
                    <a:lnTo>
                      <a:pt x="4480" y="8640"/>
                    </a:lnTo>
                    <a:lnTo>
                      <a:pt x="4480" y="9920"/>
                    </a:lnTo>
                    <a:lnTo>
                      <a:pt x="2240" y="9920"/>
                    </a:lnTo>
                    <a:cubicBezTo>
                      <a:pt x="2080" y="9920"/>
                      <a:pt x="1920" y="10080"/>
                      <a:pt x="1920" y="10240"/>
                    </a:cubicBezTo>
                    <a:cubicBezTo>
                      <a:pt x="1920" y="10400"/>
                      <a:pt x="2080" y="10560"/>
                      <a:pt x="2240" y="10560"/>
                    </a:cubicBezTo>
                    <a:lnTo>
                      <a:pt x="9280" y="10560"/>
                    </a:lnTo>
                    <a:cubicBezTo>
                      <a:pt x="9440" y="10560"/>
                      <a:pt x="9600" y="10400"/>
                      <a:pt x="9600" y="10240"/>
                    </a:cubicBezTo>
                    <a:cubicBezTo>
                      <a:pt x="9600" y="10080"/>
                      <a:pt x="9440" y="9920"/>
                      <a:pt x="9280" y="9920"/>
                    </a:cubicBezTo>
                    <a:lnTo>
                      <a:pt x="7040" y="9920"/>
                    </a:lnTo>
                    <a:lnTo>
                      <a:pt x="7040" y="8640"/>
                    </a:lnTo>
                    <a:lnTo>
                      <a:pt x="11200" y="8640"/>
                    </a:lnTo>
                    <a:cubicBezTo>
                      <a:pt x="11392" y="8640"/>
                      <a:pt x="11520" y="8512"/>
                      <a:pt x="11520" y="8320"/>
                    </a:cubicBezTo>
                    <a:lnTo>
                      <a:pt x="11520" y="320"/>
                    </a:lnTo>
                    <a:cubicBezTo>
                      <a:pt x="11520" y="128"/>
                      <a:pt x="11392" y="0"/>
                      <a:pt x="11200" y="0"/>
                    </a:cubicBezTo>
                    <a:close/>
                    <a:moveTo>
                      <a:pt x="10880" y="640"/>
                    </a:moveTo>
                    <a:lnTo>
                      <a:pt x="10880" y="6080"/>
                    </a:lnTo>
                    <a:lnTo>
                      <a:pt x="640" y="6080"/>
                    </a:lnTo>
                    <a:lnTo>
                      <a:pt x="640" y="640"/>
                    </a:lnTo>
                    <a:lnTo>
                      <a:pt x="10880" y="640"/>
                    </a:lnTo>
                    <a:close/>
                    <a:moveTo>
                      <a:pt x="6400" y="9920"/>
                    </a:moveTo>
                    <a:lnTo>
                      <a:pt x="5120" y="9920"/>
                    </a:lnTo>
                    <a:lnTo>
                      <a:pt x="5120" y="8640"/>
                    </a:lnTo>
                    <a:lnTo>
                      <a:pt x="6400" y="8640"/>
                    </a:lnTo>
                    <a:lnTo>
                      <a:pt x="6400" y="9920"/>
                    </a:lnTo>
                    <a:close/>
                    <a:moveTo>
                      <a:pt x="640" y="8000"/>
                    </a:moveTo>
                    <a:lnTo>
                      <a:pt x="640" y="6720"/>
                    </a:lnTo>
                    <a:lnTo>
                      <a:pt x="10880" y="6720"/>
                    </a:lnTo>
                    <a:lnTo>
                      <a:pt x="10880" y="8000"/>
                    </a:lnTo>
                    <a:lnTo>
                      <a:pt x="640" y="80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sp>
        <p:nvSpPr>
          <p:cNvPr id="32" name="椭圆 31">
            <a:extLst>
              <a:ext uri="{FF2B5EF4-FFF2-40B4-BE49-F238E27FC236}">
                <a16:creationId xmlns:a16="http://schemas.microsoft.com/office/drawing/2014/main" id="{6B5DAB51-6941-DC88-9BA7-359C27681315}"/>
              </a:ext>
            </a:extLst>
          </p:cNvPr>
          <p:cNvSpPr/>
          <p:nvPr/>
        </p:nvSpPr>
        <p:spPr>
          <a:xfrm>
            <a:off x="756933" y="1537083"/>
            <a:ext cx="460422" cy="46042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文本框 82">
            <a:extLst>
              <a:ext uri="{FF2B5EF4-FFF2-40B4-BE49-F238E27FC236}">
                <a16:creationId xmlns:a16="http://schemas.microsoft.com/office/drawing/2014/main" id="{B09E0ADE-6154-D74A-4EE6-C13F17FE64C8}"/>
              </a:ext>
            </a:extLst>
          </p:cNvPr>
          <p:cNvSpPr txBox="1"/>
          <p:nvPr/>
        </p:nvSpPr>
        <p:spPr>
          <a:xfrm>
            <a:off x="1026483" y="1456302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34" name="文本框 83">
            <a:extLst>
              <a:ext uri="{FF2B5EF4-FFF2-40B4-BE49-F238E27FC236}">
                <a16:creationId xmlns:a16="http://schemas.microsoft.com/office/drawing/2014/main" id="{9FDB06FC-8472-71EA-0D28-B16D7470CC1E}"/>
              </a:ext>
            </a:extLst>
          </p:cNvPr>
          <p:cNvSpPr txBox="1"/>
          <p:nvPr/>
        </p:nvSpPr>
        <p:spPr>
          <a:xfrm>
            <a:off x="1228940" y="2094304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CA7DEFD-506D-C8CD-A9DD-9E8DD2096D07}"/>
              </a:ext>
            </a:extLst>
          </p:cNvPr>
          <p:cNvCxnSpPr>
            <a:cxnSpLocks/>
          </p:cNvCxnSpPr>
          <p:nvPr/>
        </p:nvCxnSpPr>
        <p:spPr>
          <a:xfrm>
            <a:off x="1326663" y="2009620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91604F41-219C-BC61-4E09-603DA35D238B}"/>
              </a:ext>
            </a:extLst>
          </p:cNvPr>
          <p:cNvSpPr/>
          <p:nvPr/>
        </p:nvSpPr>
        <p:spPr>
          <a:xfrm>
            <a:off x="689359" y="3666067"/>
            <a:ext cx="460422" cy="46042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7" name="文本框 82">
            <a:extLst>
              <a:ext uri="{FF2B5EF4-FFF2-40B4-BE49-F238E27FC236}">
                <a16:creationId xmlns:a16="http://schemas.microsoft.com/office/drawing/2014/main" id="{3726BA2D-977F-0C96-4B0A-567EFDBB2F8D}"/>
              </a:ext>
            </a:extLst>
          </p:cNvPr>
          <p:cNvSpPr txBox="1"/>
          <p:nvPr/>
        </p:nvSpPr>
        <p:spPr>
          <a:xfrm>
            <a:off x="958909" y="3585286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38" name="文本框 83">
            <a:extLst>
              <a:ext uri="{FF2B5EF4-FFF2-40B4-BE49-F238E27FC236}">
                <a16:creationId xmlns:a16="http://schemas.microsoft.com/office/drawing/2014/main" id="{BD308DAE-6117-B86A-1F5F-35C6D5CA44FA}"/>
              </a:ext>
            </a:extLst>
          </p:cNvPr>
          <p:cNvSpPr txBox="1"/>
          <p:nvPr/>
        </p:nvSpPr>
        <p:spPr>
          <a:xfrm>
            <a:off x="1161366" y="4223288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BBF3A41-84C7-21FC-169A-F73D8C50C29D}"/>
              </a:ext>
            </a:extLst>
          </p:cNvPr>
          <p:cNvCxnSpPr>
            <a:cxnSpLocks/>
          </p:cNvCxnSpPr>
          <p:nvPr/>
        </p:nvCxnSpPr>
        <p:spPr>
          <a:xfrm>
            <a:off x="1259089" y="4138604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DB09BDC4-D97E-CD05-AB3F-8DD7EBE1BC1C}"/>
              </a:ext>
            </a:extLst>
          </p:cNvPr>
          <p:cNvSpPr/>
          <p:nvPr/>
        </p:nvSpPr>
        <p:spPr>
          <a:xfrm>
            <a:off x="10925518" y="1509409"/>
            <a:ext cx="460422" cy="46042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1" name="文本框 82">
            <a:extLst>
              <a:ext uri="{FF2B5EF4-FFF2-40B4-BE49-F238E27FC236}">
                <a16:creationId xmlns:a16="http://schemas.microsoft.com/office/drawing/2014/main" id="{12E94D99-0C21-A4A8-FA2B-7F9C8D84EB3C}"/>
              </a:ext>
            </a:extLst>
          </p:cNvPr>
          <p:cNvSpPr txBox="1"/>
          <p:nvPr/>
        </p:nvSpPr>
        <p:spPr>
          <a:xfrm>
            <a:off x="9391729" y="1469620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42" name="文本框 83">
            <a:extLst>
              <a:ext uri="{FF2B5EF4-FFF2-40B4-BE49-F238E27FC236}">
                <a16:creationId xmlns:a16="http://schemas.microsoft.com/office/drawing/2014/main" id="{7420E432-1054-B45F-39EF-6B826840D3C6}"/>
              </a:ext>
            </a:extLst>
          </p:cNvPr>
          <p:cNvSpPr txBox="1"/>
          <p:nvPr/>
        </p:nvSpPr>
        <p:spPr>
          <a:xfrm>
            <a:off x="7999590" y="2094304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C456DAB-903A-4E84-7B4A-8E0510464AFB}"/>
              </a:ext>
            </a:extLst>
          </p:cNvPr>
          <p:cNvCxnSpPr>
            <a:cxnSpLocks/>
          </p:cNvCxnSpPr>
          <p:nvPr/>
        </p:nvCxnSpPr>
        <p:spPr>
          <a:xfrm>
            <a:off x="9204899" y="1996302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873B97F7-0FC9-6B47-A5B7-C890A432FDB2}"/>
              </a:ext>
            </a:extLst>
          </p:cNvPr>
          <p:cNvSpPr/>
          <p:nvPr/>
        </p:nvSpPr>
        <p:spPr>
          <a:xfrm>
            <a:off x="10995284" y="3592029"/>
            <a:ext cx="460422" cy="46042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5" name="文本框 82">
            <a:extLst>
              <a:ext uri="{FF2B5EF4-FFF2-40B4-BE49-F238E27FC236}">
                <a16:creationId xmlns:a16="http://schemas.microsoft.com/office/drawing/2014/main" id="{BBFB370F-60A3-FB86-8053-94DF98857307}"/>
              </a:ext>
            </a:extLst>
          </p:cNvPr>
          <p:cNvSpPr txBox="1"/>
          <p:nvPr/>
        </p:nvSpPr>
        <p:spPr>
          <a:xfrm>
            <a:off x="9461495" y="3552240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46" name="文本框 83">
            <a:extLst>
              <a:ext uri="{FF2B5EF4-FFF2-40B4-BE49-F238E27FC236}">
                <a16:creationId xmlns:a16="http://schemas.microsoft.com/office/drawing/2014/main" id="{3B0C36EB-0B8D-C769-637B-629E9E524DF9}"/>
              </a:ext>
            </a:extLst>
          </p:cNvPr>
          <p:cNvSpPr txBox="1"/>
          <p:nvPr/>
        </p:nvSpPr>
        <p:spPr>
          <a:xfrm>
            <a:off x="8069356" y="4176924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F9EE84F0-8828-06C1-978E-D2F2222CF330}"/>
              </a:ext>
            </a:extLst>
          </p:cNvPr>
          <p:cNvCxnSpPr>
            <a:cxnSpLocks/>
          </p:cNvCxnSpPr>
          <p:nvPr/>
        </p:nvCxnSpPr>
        <p:spPr>
          <a:xfrm>
            <a:off x="9274665" y="4078922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77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2">
            <a:extLst>
              <a:ext uri="{FF2B5EF4-FFF2-40B4-BE49-F238E27FC236}">
                <a16:creationId xmlns:a16="http://schemas.microsoft.com/office/drawing/2014/main" id="{0767863E-835A-AC88-582E-A7637F298E18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下部工作计划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60A066-117F-54B0-C57B-BB3DB20013FA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D5A063-6C78-CBD5-1871-E0651AD683A4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4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CB8D80-7A41-11D7-F3F4-5960D024C151}"/>
              </a:ext>
            </a:extLst>
          </p:cNvPr>
          <p:cNvSpPr txBox="1"/>
          <p:nvPr/>
        </p:nvSpPr>
        <p:spPr>
          <a:xfrm>
            <a:off x="9042322" y="16859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B4433A3-9C51-5DDC-22EC-28D90E6EA477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50ED8EB-BBB5-E01C-DD07-BDFCA7E2E753}"/>
              </a:ext>
            </a:extLst>
          </p:cNvPr>
          <p:cNvSpPr txBox="1"/>
          <p:nvPr/>
        </p:nvSpPr>
        <p:spPr>
          <a:xfrm>
            <a:off x="9042322" y="-3341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33FEACD-A37E-0DD1-D482-ECD7CE8FEADD}"/>
              </a:ext>
            </a:extLst>
          </p:cNvPr>
          <p:cNvCxnSpPr/>
          <p:nvPr/>
        </p:nvCxnSpPr>
        <p:spPr>
          <a:xfrm>
            <a:off x="0" y="367665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9D86EDE-8069-9987-25AA-62B736357945}"/>
              </a:ext>
            </a:extLst>
          </p:cNvPr>
          <p:cNvGrpSpPr/>
          <p:nvPr/>
        </p:nvGrpSpPr>
        <p:grpSpPr>
          <a:xfrm>
            <a:off x="876363" y="2875800"/>
            <a:ext cx="1293776" cy="1293776"/>
            <a:chOff x="876363" y="2628153"/>
            <a:chExt cx="1293776" cy="1293776"/>
          </a:xfrm>
        </p:grpSpPr>
        <p:sp>
          <p:nvSpPr>
            <p:cNvPr id="12" name="泪滴形 11">
              <a:extLst>
                <a:ext uri="{FF2B5EF4-FFF2-40B4-BE49-F238E27FC236}">
                  <a16:creationId xmlns:a16="http://schemas.microsoft.com/office/drawing/2014/main" id="{E1FA10C4-572B-AE0B-C9E1-4A9AD7AE07D6}"/>
                </a:ext>
              </a:extLst>
            </p:cNvPr>
            <p:cNvSpPr/>
            <p:nvPr/>
          </p:nvSpPr>
          <p:spPr>
            <a:xfrm rot="8090391">
              <a:off x="876363" y="2628153"/>
              <a:ext cx="1293776" cy="1293776"/>
            </a:xfrm>
            <a:prstGeom prst="teardrop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5C197BA1-BABA-C600-43E6-B58F10D07797}"/>
                </a:ext>
              </a:extLst>
            </p:cNvPr>
            <p:cNvGrpSpPr/>
            <p:nvPr/>
          </p:nvGrpSpPr>
          <p:grpSpPr>
            <a:xfrm>
              <a:off x="1066051" y="2817841"/>
              <a:ext cx="914400" cy="914400"/>
              <a:chOff x="1066051" y="2817841"/>
              <a:chExt cx="914400" cy="914400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5881CA69-26C6-BDB7-81D8-3C8767BC919C}"/>
                  </a:ext>
                </a:extLst>
              </p:cNvPr>
              <p:cNvSpPr/>
              <p:nvPr/>
            </p:nvSpPr>
            <p:spPr>
              <a:xfrm>
                <a:off x="1066051" y="2817841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15" name="图标">
                <a:extLst>
                  <a:ext uri="{FF2B5EF4-FFF2-40B4-BE49-F238E27FC236}">
                    <a16:creationId xmlns:a16="http://schemas.microsoft.com/office/drawing/2014/main" id="{3174E83D-6236-B80B-289D-13061AF763E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325251" y="3077041"/>
                <a:ext cx="396000" cy="396000"/>
              </a:xfrm>
              <a:custGeom>
                <a:avLst/>
                <a:gdLst>
                  <a:gd name="T0" fmla="*/ 8814 w 10074"/>
                  <a:gd name="T1" fmla="*/ 10073 h 10073"/>
                  <a:gd name="T2" fmla="*/ 1259 w 10074"/>
                  <a:gd name="T3" fmla="*/ 10073 h 10073"/>
                  <a:gd name="T4" fmla="*/ 0 w 10074"/>
                  <a:gd name="T5" fmla="*/ 8815 h 10073"/>
                  <a:gd name="T6" fmla="*/ 0 w 10074"/>
                  <a:gd name="T7" fmla="*/ 1258 h 10073"/>
                  <a:gd name="T8" fmla="*/ 1259 w 10074"/>
                  <a:gd name="T9" fmla="*/ 0 h 10073"/>
                  <a:gd name="T10" fmla="*/ 8815 w 10074"/>
                  <a:gd name="T11" fmla="*/ 0 h 10073"/>
                  <a:gd name="T12" fmla="*/ 10074 w 10074"/>
                  <a:gd name="T13" fmla="*/ 1258 h 10073"/>
                  <a:gd name="T14" fmla="*/ 10074 w 10074"/>
                  <a:gd name="T15" fmla="*/ 8815 h 10073"/>
                  <a:gd name="T16" fmla="*/ 8814 w 10074"/>
                  <a:gd name="T17" fmla="*/ 10073 h 10073"/>
                  <a:gd name="T18" fmla="*/ 1259 w 10074"/>
                  <a:gd name="T19" fmla="*/ 628 h 10073"/>
                  <a:gd name="T20" fmla="*/ 629 w 10074"/>
                  <a:gd name="T21" fmla="*/ 1258 h 10073"/>
                  <a:gd name="T22" fmla="*/ 629 w 10074"/>
                  <a:gd name="T23" fmla="*/ 8815 h 10073"/>
                  <a:gd name="T24" fmla="*/ 1259 w 10074"/>
                  <a:gd name="T25" fmla="*/ 9445 h 10073"/>
                  <a:gd name="T26" fmla="*/ 8815 w 10074"/>
                  <a:gd name="T27" fmla="*/ 9445 h 10073"/>
                  <a:gd name="T28" fmla="*/ 9445 w 10074"/>
                  <a:gd name="T29" fmla="*/ 8815 h 10073"/>
                  <a:gd name="T30" fmla="*/ 9445 w 10074"/>
                  <a:gd name="T31" fmla="*/ 1258 h 10073"/>
                  <a:gd name="T32" fmla="*/ 8815 w 10074"/>
                  <a:gd name="T33" fmla="*/ 628 h 10073"/>
                  <a:gd name="T34" fmla="*/ 1259 w 10074"/>
                  <a:gd name="T35" fmla="*/ 628 h 10073"/>
                  <a:gd name="T36" fmla="*/ 1259 w 10074"/>
                  <a:gd name="T37" fmla="*/ 628 h 10073"/>
                  <a:gd name="T38" fmla="*/ 7555 w 10074"/>
                  <a:gd name="T39" fmla="*/ 5351 h 10073"/>
                  <a:gd name="T40" fmla="*/ 2518 w 10074"/>
                  <a:gd name="T41" fmla="*/ 5351 h 10073"/>
                  <a:gd name="T42" fmla="*/ 2203 w 10074"/>
                  <a:gd name="T43" fmla="*/ 5036 h 10073"/>
                  <a:gd name="T44" fmla="*/ 2518 w 10074"/>
                  <a:gd name="T45" fmla="*/ 4721 h 10073"/>
                  <a:gd name="T46" fmla="*/ 7555 w 10074"/>
                  <a:gd name="T47" fmla="*/ 4721 h 10073"/>
                  <a:gd name="T48" fmla="*/ 7870 w 10074"/>
                  <a:gd name="T49" fmla="*/ 5036 h 10073"/>
                  <a:gd name="T50" fmla="*/ 7555 w 10074"/>
                  <a:gd name="T51" fmla="*/ 5351 h 10073"/>
                  <a:gd name="T52" fmla="*/ 7555 w 10074"/>
                  <a:gd name="T53" fmla="*/ 5351 h 10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074" h="10073">
                    <a:moveTo>
                      <a:pt x="8814" y="10073"/>
                    </a:moveTo>
                    <a:lnTo>
                      <a:pt x="1259" y="10073"/>
                    </a:lnTo>
                    <a:cubicBezTo>
                      <a:pt x="567" y="10073"/>
                      <a:pt x="0" y="9507"/>
                      <a:pt x="0" y="8815"/>
                    </a:cubicBezTo>
                    <a:lnTo>
                      <a:pt x="0" y="1258"/>
                    </a:lnTo>
                    <a:cubicBezTo>
                      <a:pt x="0" y="566"/>
                      <a:pt x="567" y="0"/>
                      <a:pt x="1259" y="0"/>
                    </a:cubicBezTo>
                    <a:lnTo>
                      <a:pt x="8815" y="0"/>
                    </a:lnTo>
                    <a:cubicBezTo>
                      <a:pt x="9508" y="0"/>
                      <a:pt x="10074" y="566"/>
                      <a:pt x="10074" y="1258"/>
                    </a:cubicBezTo>
                    <a:lnTo>
                      <a:pt x="10074" y="8815"/>
                    </a:lnTo>
                    <a:cubicBezTo>
                      <a:pt x="10074" y="9506"/>
                      <a:pt x="9508" y="10073"/>
                      <a:pt x="8814" y="10073"/>
                    </a:cubicBezTo>
                    <a:close/>
                    <a:moveTo>
                      <a:pt x="1259" y="628"/>
                    </a:moveTo>
                    <a:cubicBezTo>
                      <a:pt x="882" y="628"/>
                      <a:pt x="629" y="880"/>
                      <a:pt x="629" y="1258"/>
                    </a:cubicBezTo>
                    <a:lnTo>
                      <a:pt x="629" y="8815"/>
                    </a:lnTo>
                    <a:cubicBezTo>
                      <a:pt x="629" y="9192"/>
                      <a:pt x="880" y="9445"/>
                      <a:pt x="1259" y="9445"/>
                    </a:cubicBezTo>
                    <a:lnTo>
                      <a:pt x="8815" y="9445"/>
                    </a:lnTo>
                    <a:cubicBezTo>
                      <a:pt x="9193" y="9445"/>
                      <a:pt x="9445" y="9193"/>
                      <a:pt x="9445" y="8815"/>
                    </a:cubicBezTo>
                    <a:lnTo>
                      <a:pt x="9445" y="1258"/>
                    </a:lnTo>
                    <a:cubicBezTo>
                      <a:pt x="9445" y="881"/>
                      <a:pt x="9194" y="628"/>
                      <a:pt x="8815" y="628"/>
                    </a:cubicBezTo>
                    <a:lnTo>
                      <a:pt x="1259" y="628"/>
                    </a:lnTo>
                    <a:close/>
                    <a:moveTo>
                      <a:pt x="1259" y="628"/>
                    </a:moveTo>
                    <a:close/>
                    <a:moveTo>
                      <a:pt x="7555" y="5351"/>
                    </a:moveTo>
                    <a:lnTo>
                      <a:pt x="2518" y="5351"/>
                    </a:lnTo>
                    <a:cubicBezTo>
                      <a:pt x="2329" y="5351"/>
                      <a:pt x="2203" y="5224"/>
                      <a:pt x="2203" y="5036"/>
                    </a:cubicBezTo>
                    <a:cubicBezTo>
                      <a:pt x="2203" y="4847"/>
                      <a:pt x="2329" y="4721"/>
                      <a:pt x="2518" y="4721"/>
                    </a:cubicBezTo>
                    <a:lnTo>
                      <a:pt x="7555" y="4721"/>
                    </a:lnTo>
                    <a:cubicBezTo>
                      <a:pt x="7744" y="4721"/>
                      <a:pt x="7870" y="4847"/>
                      <a:pt x="7870" y="5036"/>
                    </a:cubicBezTo>
                    <a:cubicBezTo>
                      <a:pt x="7870" y="5224"/>
                      <a:pt x="7744" y="5351"/>
                      <a:pt x="7555" y="5351"/>
                    </a:cubicBezTo>
                    <a:close/>
                    <a:moveTo>
                      <a:pt x="7555" y="5351"/>
                    </a:move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16" name="组合">
            <a:extLst>
              <a:ext uri="{FF2B5EF4-FFF2-40B4-BE49-F238E27FC236}">
                <a16:creationId xmlns:a16="http://schemas.microsoft.com/office/drawing/2014/main" id="{601AE80D-3FF7-C706-C7EA-EF3FD88EFB6C}"/>
              </a:ext>
            </a:extLst>
          </p:cNvPr>
          <p:cNvGrpSpPr/>
          <p:nvPr/>
        </p:nvGrpSpPr>
        <p:grpSpPr>
          <a:xfrm>
            <a:off x="3914270" y="2875800"/>
            <a:ext cx="1293776" cy="1293776"/>
            <a:chOff x="876363" y="2628153"/>
            <a:chExt cx="1293776" cy="1293776"/>
          </a:xfrm>
        </p:grpSpPr>
        <p:sp>
          <p:nvSpPr>
            <p:cNvPr id="17" name="泪滴形 16">
              <a:extLst>
                <a:ext uri="{FF2B5EF4-FFF2-40B4-BE49-F238E27FC236}">
                  <a16:creationId xmlns:a16="http://schemas.microsoft.com/office/drawing/2014/main" id="{5F21B902-969C-1C88-1030-7A854231B5DA}"/>
                </a:ext>
              </a:extLst>
            </p:cNvPr>
            <p:cNvSpPr/>
            <p:nvPr/>
          </p:nvSpPr>
          <p:spPr>
            <a:xfrm rot="13509609" flipV="1">
              <a:off x="876363" y="2628153"/>
              <a:ext cx="1293776" cy="1293776"/>
            </a:xfrm>
            <a:prstGeom prst="teardrop">
              <a:avLst/>
            </a:prstGeom>
            <a:solidFill>
              <a:srgbClr val="1A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49059A7-8A9D-F8FD-4583-288D9F317F9E}"/>
                </a:ext>
              </a:extLst>
            </p:cNvPr>
            <p:cNvGrpSpPr/>
            <p:nvPr/>
          </p:nvGrpSpPr>
          <p:grpSpPr>
            <a:xfrm>
              <a:off x="1066051" y="2817841"/>
              <a:ext cx="914400" cy="914400"/>
              <a:chOff x="1066051" y="2817841"/>
              <a:chExt cx="914400" cy="914400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FA051F3-B415-14C2-6F48-709DA2FFFC11}"/>
                  </a:ext>
                </a:extLst>
              </p:cNvPr>
              <p:cNvSpPr/>
              <p:nvPr/>
            </p:nvSpPr>
            <p:spPr>
              <a:xfrm>
                <a:off x="1066051" y="2817841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20" name="图标">
                <a:extLst>
                  <a:ext uri="{FF2B5EF4-FFF2-40B4-BE49-F238E27FC236}">
                    <a16:creationId xmlns:a16="http://schemas.microsoft.com/office/drawing/2014/main" id="{6A137ED1-6E9E-D917-7530-6C86A724CD6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325285" y="3077041"/>
                <a:ext cx="395931" cy="395999"/>
              </a:xfrm>
              <a:custGeom>
                <a:avLst/>
                <a:gdLst>
                  <a:gd name="T0" fmla="*/ 12131 w 12131"/>
                  <a:gd name="T1" fmla="*/ 6065 h 12131"/>
                  <a:gd name="T2" fmla="*/ 6065 w 12131"/>
                  <a:gd name="T3" fmla="*/ 0 h 12131"/>
                  <a:gd name="T4" fmla="*/ 0 w 12131"/>
                  <a:gd name="T5" fmla="*/ 6065 h 12131"/>
                  <a:gd name="T6" fmla="*/ 6065 w 12131"/>
                  <a:gd name="T7" fmla="*/ 12131 h 12131"/>
                  <a:gd name="T8" fmla="*/ 12131 w 12131"/>
                  <a:gd name="T9" fmla="*/ 6065 h 12131"/>
                  <a:gd name="T10" fmla="*/ 758 w 12131"/>
                  <a:gd name="T11" fmla="*/ 6065 h 12131"/>
                  <a:gd name="T12" fmla="*/ 6065 w 12131"/>
                  <a:gd name="T13" fmla="*/ 758 h 12131"/>
                  <a:gd name="T14" fmla="*/ 11373 w 12131"/>
                  <a:gd name="T15" fmla="*/ 6065 h 12131"/>
                  <a:gd name="T16" fmla="*/ 6065 w 12131"/>
                  <a:gd name="T17" fmla="*/ 11373 h 12131"/>
                  <a:gd name="T18" fmla="*/ 758 w 12131"/>
                  <a:gd name="T19" fmla="*/ 6065 h 12131"/>
                  <a:gd name="T20" fmla="*/ 7785 w 12131"/>
                  <a:gd name="T21" fmla="*/ 6398 h 12131"/>
                  <a:gd name="T22" fmla="*/ 7930 w 12131"/>
                  <a:gd name="T23" fmla="*/ 6065 h 12131"/>
                  <a:gd name="T24" fmla="*/ 7785 w 12131"/>
                  <a:gd name="T25" fmla="*/ 5732 h 12131"/>
                  <a:gd name="T26" fmla="*/ 4882 w 12131"/>
                  <a:gd name="T27" fmla="*/ 2829 h 12131"/>
                  <a:gd name="T28" fmla="*/ 4346 w 12131"/>
                  <a:gd name="T29" fmla="*/ 2829 h 12131"/>
                  <a:gd name="T30" fmla="*/ 4346 w 12131"/>
                  <a:gd name="T31" fmla="*/ 3366 h 12131"/>
                  <a:gd name="T32" fmla="*/ 7046 w 12131"/>
                  <a:gd name="T33" fmla="*/ 6065 h 12131"/>
                  <a:gd name="T34" fmla="*/ 4346 w 12131"/>
                  <a:gd name="T35" fmla="*/ 8765 h 12131"/>
                  <a:gd name="T36" fmla="*/ 4346 w 12131"/>
                  <a:gd name="T37" fmla="*/ 9301 h 12131"/>
                  <a:gd name="T38" fmla="*/ 4882 w 12131"/>
                  <a:gd name="T39" fmla="*/ 9301 h 12131"/>
                  <a:gd name="T40" fmla="*/ 7785 w 12131"/>
                  <a:gd name="T41" fmla="*/ 6399 h 12131"/>
                  <a:gd name="T42" fmla="*/ 7785 w 12131"/>
                  <a:gd name="T43" fmla="*/ 6398 h 12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131" h="12131">
                    <a:moveTo>
                      <a:pt x="12131" y="6065"/>
                    </a:moveTo>
                    <a:cubicBezTo>
                      <a:pt x="12131" y="2715"/>
                      <a:pt x="9416" y="0"/>
                      <a:pt x="6065" y="0"/>
                    </a:cubicBezTo>
                    <a:cubicBezTo>
                      <a:pt x="2715" y="0"/>
                      <a:pt x="0" y="2715"/>
                      <a:pt x="0" y="6065"/>
                    </a:cubicBezTo>
                    <a:cubicBezTo>
                      <a:pt x="0" y="9416"/>
                      <a:pt x="2715" y="12131"/>
                      <a:pt x="6065" y="12131"/>
                    </a:cubicBezTo>
                    <a:cubicBezTo>
                      <a:pt x="9416" y="12131"/>
                      <a:pt x="12131" y="9416"/>
                      <a:pt x="12131" y="6065"/>
                    </a:cubicBezTo>
                    <a:close/>
                    <a:moveTo>
                      <a:pt x="758" y="6065"/>
                    </a:moveTo>
                    <a:cubicBezTo>
                      <a:pt x="758" y="3134"/>
                      <a:pt x="3134" y="758"/>
                      <a:pt x="6065" y="758"/>
                    </a:cubicBezTo>
                    <a:cubicBezTo>
                      <a:pt x="8997" y="758"/>
                      <a:pt x="11373" y="3134"/>
                      <a:pt x="11373" y="6065"/>
                    </a:cubicBezTo>
                    <a:cubicBezTo>
                      <a:pt x="11373" y="8997"/>
                      <a:pt x="8997" y="11373"/>
                      <a:pt x="6065" y="11373"/>
                    </a:cubicBezTo>
                    <a:cubicBezTo>
                      <a:pt x="3134" y="11373"/>
                      <a:pt x="758" y="8997"/>
                      <a:pt x="758" y="6065"/>
                    </a:cubicBezTo>
                    <a:close/>
                    <a:moveTo>
                      <a:pt x="7785" y="6398"/>
                    </a:moveTo>
                    <a:cubicBezTo>
                      <a:pt x="7876" y="6308"/>
                      <a:pt x="7951" y="6183"/>
                      <a:pt x="7930" y="6065"/>
                    </a:cubicBezTo>
                    <a:cubicBezTo>
                      <a:pt x="7951" y="5948"/>
                      <a:pt x="7876" y="5823"/>
                      <a:pt x="7785" y="5732"/>
                    </a:cubicBezTo>
                    <a:lnTo>
                      <a:pt x="4882" y="2829"/>
                    </a:lnTo>
                    <a:cubicBezTo>
                      <a:pt x="4734" y="2682"/>
                      <a:pt x="4494" y="2682"/>
                      <a:pt x="4346" y="2829"/>
                    </a:cubicBezTo>
                    <a:cubicBezTo>
                      <a:pt x="4198" y="2978"/>
                      <a:pt x="4198" y="3218"/>
                      <a:pt x="4346" y="3366"/>
                    </a:cubicBezTo>
                    <a:lnTo>
                      <a:pt x="7046" y="6065"/>
                    </a:lnTo>
                    <a:lnTo>
                      <a:pt x="4346" y="8765"/>
                    </a:lnTo>
                    <a:cubicBezTo>
                      <a:pt x="4198" y="8913"/>
                      <a:pt x="4198" y="9153"/>
                      <a:pt x="4346" y="9301"/>
                    </a:cubicBezTo>
                    <a:cubicBezTo>
                      <a:pt x="4494" y="9449"/>
                      <a:pt x="4734" y="9449"/>
                      <a:pt x="4882" y="9301"/>
                    </a:cubicBezTo>
                    <a:lnTo>
                      <a:pt x="7785" y="6399"/>
                    </a:lnTo>
                    <a:lnTo>
                      <a:pt x="7785" y="6398"/>
                    </a:lnTo>
                    <a:close/>
                  </a:path>
                </a:pathLst>
              </a:custGeom>
              <a:solidFill>
                <a:srgbClr val="1A4060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21" name="组合">
            <a:extLst>
              <a:ext uri="{FF2B5EF4-FFF2-40B4-BE49-F238E27FC236}">
                <a16:creationId xmlns:a16="http://schemas.microsoft.com/office/drawing/2014/main" id="{B9B48313-F477-340A-2662-0ECF8374016F}"/>
              </a:ext>
            </a:extLst>
          </p:cNvPr>
          <p:cNvGrpSpPr/>
          <p:nvPr/>
        </p:nvGrpSpPr>
        <p:grpSpPr>
          <a:xfrm>
            <a:off x="9990083" y="2875800"/>
            <a:ext cx="1293776" cy="1293776"/>
            <a:chOff x="876363" y="2628153"/>
            <a:chExt cx="1293776" cy="1293776"/>
          </a:xfrm>
        </p:grpSpPr>
        <p:sp>
          <p:nvSpPr>
            <p:cNvPr id="22" name="泪滴形 21">
              <a:extLst>
                <a:ext uri="{FF2B5EF4-FFF2-40B4-BE49-F238E27FC236}">
                  <a16:creationId xmlns:a16="http://schemas.microsoft.com/office/drawing/2014/main" id="{2A1C510C-BAA3-3C9A-550C-E3E73268F837}"/>
                </a:ext>
              </a:extLst>
            </p:cNvPr>
            <p:cNvSpPr/>
            <p:nvPr/>
          </p:nvSpPr>
          <p:spPr>
            <a:xfrm rot="13509609" flipV="1">
              <a:off x="876363" y="2628153"/>
              <a:ext cx="1293776" cy="1293776"/>
            </a:xfrm>
            <a:prstGeom prst="teardrop">
              <a:avLst/>
            </a:prstGeom>
            <a:solidFill>
              <a:srgbClr val="1A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F83F2DE-739B-73C0-3CED-E5CDB2796C83}"/>
                </a:ext>
              </a:extLst>
            </p:cNvPr>
            <p:cNvGrpSpPr/>
            <p:nvPr/>
          </p:nvGrpSpPr>
          <p:grpSpPr>
            <a:xfrm>
              <a:off x="1066051" y="2817841"/>
              <a:ext cx="914400" cy="914400"/>
              <a:chOff x="1066051" y="2817841"/>
              <a:chExt cx="914400" cy="914400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21C35F84-1C40-9DD0-5326-4E8544E343BD}"/>
                  </a:ext>
                </a:extLst>
              </p:cNvPr>
              <p:cNvSpPr/>
              <p:nvPr/>
            </p:nvSpPr>
            <p:spPr>
              <a:xfrm>
                <a:off x="1066051" y="2817841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25" name="图标">
                <a:extLst>
                  <a:ext uri="{FF2B5EF4-FFF2-40B4-BE49-F238E27FC236}">
                    <a16:creationId xmlns:a16="http://schemas.microsoft.com/office/drawing/2014/main" id="{329D0A06-44FE-ED96-747D-077D79D70C9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325251" y="3077080"/>
                <a:ext cx="395999" cy="395919"/>
              </a:xfrm>
              <a:custGeom>
                <a:avLst/>
                <a:gdLst>
                  <a:gd name="T0" fmla="*/ 5187 w 10375"/>
                  <a:gd name="T1" fmla="*/ 10375 h 10375"/>
                  <a:gd name="T2" fmla="*/ 0 w 10375"/>
                  <a:gd name="T3" fmla="*/ 5187 h 10375"/>
                  <a:gd name="T4" fmla="*/ 5187 w 10375"/>
                  <a:gd name="T5" fmla="*/ 0 h 10375"/>
                  <a:gd name="T6" fmla="*/ 10375 w 10375"/>
                  <a:gd name="T7" fmla="*/ 5187 h 10375"/>
                  <a:gd name="T8" fmla="*/ 5187 w 10375"/>
                  <a:gd name="T9" fmla="*/ 10375 h 10375"/>
                  <a:gd name="T10" fmla="*/ 5192 w 10375"/>
                  <a:gd name="T11" fmla="*/ 9407 h 10375"/>
                  <a:gd name="T12" fmla="*/ 9407 w 10375"/>
                  <a:gd name="T13" fmla="*/ 5192 h 10375"/>
                  <a:gd name="T14" fmla="*/ 5192 w 10375"/>
                  <a:gd name="T15" fmla="*/ 977 h 10375"/>
                  <a:gd name="T16" fmla="*/ 977 w 10375"/>
                  <a:gd name="T17" fmla="*/ 5192 h 10375"/>
                  <a:gd name="T18" fmla="*/ 5192 w 10375"/>
                  <a:gd name="T19" fmla="*/ 9407 h 10375"/>
                  <a:gd name="T20" fmla="*/ 3566 w 10375"/>
                  <a:gd name="T21" fmla="*/ 3242 h 10375"/>
                  <a:gd name="T22" fmla="*/ 4215 w 10375"/>
                  <a:gd name="T23" fmla="*/ 3242 h 10375"/>
                  <a:gd name="T24" fmla="*/ 4538 w 10375"/>
                  <a:gd name="T25" fmla="*/ 3566 h 10375"/>
                  <a:gd name="T26" fmla="*/ 4538 w 10375"/>
                  <a:gd name="T27" fmla="*/ 6808 h 10375"/>
                  <a:gd name="T28" fmla="*/ 4215 w 10375"/>
                  <a:gd name="T29" fmla="*/ 7132 h 10375"/>
                  <a:gd name="T30" fmla="*/ 3566 w 10375"/>
                  <a:gd name="T31" fmla="*/ 7132 h 10375"/>
                  <a:gd name="T32" fmla="*/ 3242 w 10375"/>
                  <a:gd name="T33" fmla="*/ 6808 h 10375"/>
                  <a:gd name="T34" fmla="*/ 3242 w 10375"/>
                  <a:gd name="T35" fmla="*/ 3566 h 10375"/>
                  <a:gd name="T36" fmla="*/ 3566 w 10375"/>
                  <a:gd name="T37" fmla="*/ 3242 h 10375"/>
                  <a:gd name="T38" fmla="*/ 6159 w 10375"/>
                  <a:gd name="T39" fmla="*/ 3242 h 10375"/>
                  <a:gd name="T40" fmla="*/ 6808 w 10375"/>
                  <a:gd name="T41" fmla="*/ 3242 h 10375"/>
                  <a:gd name="T42" fmla="*/ 7132 w 10375"/>
                  <a:gd name="T43" fmla="*/ 3566 h 10375"/>
                  <a:gd name="T44" fmla="*/ 7132 w 10375"/>
                  <a:gd name="T45" fmla="*/ 6808 h 10375"/>
                  <a:gd name="T46" fmla="*/ 6808 w 10375"/>
                  <a:gd name="T47" fmla="*/ 7132 h 10375"/>
                  <a:gd name="T48" fmla="*/ 6159 w 10375"/>
                  <a:gd name="T49" fmla="*/ 7132 h 10375"/>
                  <a:gd name="T50" fmla="*/ 5836 w 10375"/>
                  <a:gd name="T51" fmla="*/ 6808 h 10375"/>
                  <a:gd name="T52" fmla="*/ 5836 w 10375"/>
                  <a:gd name="T53" fmla="*/ 3566 h 10375"/>
                  <a:gd name="T54" fmla="*/ 6159 w 10375"/>
                  <a:gd name="T55" fmla="*/ 3242 h 10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0375" h="10375">
                    <a:moveTo>
                      <a:pt x="5187" y="10375"/>
                    </a:moveTo>
                    <a:cubicBezTo>
                      <a:pt x="2322" y="10375"/>
                      <a:pt x="0" y="8052"/>
                      <a:pt x="0" y="5187"/>
                    </a:cubicBezTo>
                    <a:cubicBezTo>
                      <a:pt x="0" y="2322"/>
                      <a:pt x="2322" y="0"/>
                      <a:pt x="5187" y="0"/>
                    </a:cubicBezTo>
                    <a:cubicBezTo>
                      <a:pt x="8052" y="0"/>
                      <a:pt x="10375" y="2322"/>
                      <a:pt x="10375" y="5187"/>
                    </a:cubicBezTo>
                    <a:cubicBezTo>
                      <a:pt x="10375" y="8052"/>
                      <a:pt x="8052" y="10375"/>
                      <a:pt x="5187" y="10375"/>
                    </a:cubicBezTo>
                    <a:close/>
                    <a:moveTo>
                      <a:pt x="5192" y="9407"/>
                    </a:moveTo>
                    <a:cubicBezTo>
                      <a:pt x="7519" y="9407"/>
                      <a:pt x="9407" y="7520"/>
                      <a:pt x="9407" y="5192"/>
                    </a:cubicBezTo>
                    <a:cubicBezTo>
                      <a:pt x="9407" y="2865"/>
                      <a:pt x="7519" y="977"/>
                      <a:pt x="5192" y="977"/>
                    </a:cubicBezTo>
                    <a:cubicBezTo>
                      <a:pt x="2864" y="977"/>
                      <a:pt x="977" y="2865"/>
                      <a:pt x="977" y="5192"/>
                    </a:cubicBezTo>
                    <a:cubicBezTo>
                      <a:pt x="977" y="7520"/>
                      <a:pt x="2863" y="9407"/>
                      <a:pt x="5192" y="9407"/>
                    </a:cubicBezTo>
                    <a:close/>
                    <a:moveTo>
                      <a:pt x="3566" y="3242"/>
                    </a:moveTo>
                    <a:lnTo>
                      <a:pt x="4215" y="3242"/>
                    </a:lnTo>
                    <a:cubicBezTo>
                      <a:pt x="4393" y="3242"/>
                      <a:pt x="4538" y="3387"/>
                      <a:pt x="4538" y="3566"/>
                    </a:cubicBezTo>
                    <a:lnTo>
                      <a:pt x="4538" y="6808"/>
                    </a:lnTo>
                    <a:cubicBezTo>
                      <a:pt x="4538" y="6987"/>
                      <a:pt x="4393" y="7132"/>
                      <a:pt x="4215" y="7132"/>
                    </a:cubicBezTo>
                    <a:lnTo>
                      <a:pt x="3566" y="7132"/>
                    </a:lnTo>
                    <a:cubicBezTo>
                      <a:pt x="3387" y="7132"/>
                      <a:pt x="3242" y="6987"/>
                      <a:pt x="3242" y="6808"/>
                    </a:cubicBezTo>
                    <a:lnTo>
                      <a:pt x="3242" y="3566"/>
                    </a:lnTo>
                    <a:cubicBezTo>
                      <a:pt x="3242" y="3387"/>
                      <a:pt x="3387" y="3242"/>
                      <a:pt x="3566" y="3242"/>
                    </a:cubicBezTo>
                    <a:close/>
                    <a:moveTo>
                      <a:pt x="6159" y="3242"/>
                    </a:moveTo>
                    <a:lnTo>
                      <a:pt x="6808" y="3242"/>
                    </a:lnTo>
                    <a:cubicBezTo>
                      <a:pt x="6987" y="3242"/>
                      <a:pt x="7132" y="3387"/>
                      <a:pt x="7132" y="3566"/>
                    </a:cubicBezTo>
                    <a:lnTo>
                      <a:pt x="7132" y="6808"/>
                    </a:lnTo>
                    <a:cubicBezTo>
                      <a:pt x="7132" y="6987"/>
                      <a:pt x="6987" y="7132"/>
                      <a:pt x="6808" y="7132"/>
                    </a:cubicBezTo>
                    <a:lnTo>
                      <a:pt x="6159" y="7132"/>
                    </a:lnTo>
                    <a:cubicBezTo>
                      <a:pt x="5981" y="7132"/>
                      <a:pt x="5836" y="6987"/>
                      <a:pt x="5836" y="6808"/>
                    </a:cubicBezTo>
                    <a:lnTo>
                      <a:pt x="5836" y="3566"/>
                    </a:lnTo>
                    <a:cubicBezTo>
                      <a:pt x="5836" y="3387"/>
                      <a:pt x="5981" y="3242"/>
                      <a:pt x="6159" y="3242"/>
                    </a:cubicBezTo>
                    <a:close/>
                  </a:path>
                </a:pathLst>
              </a:custGeom>
              <a:solidFill>
                <a:srgbClr val="1A4060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4ED01A9-8F55-5867-EB2E-32C108EB9A77}"/>
              </a:ext>
            </a:extLst>
          </p:cNvPr>
          <p:cNvGrpSpPr/>
          <p:nvPr/>
        </p:nvGrpSpPr>
        <p:grpSpPr>
          <a:xfrm>
            <a:off x="6952177" y="2875800"/>
            <a:ext cx="1293776" cy="1293776"/>
            <a:chOff x="6952177" y="2628150"/>
            <a:chExt cx="1293776" cy="1293776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E43594F4-8547-832B-1C90-74A4031D97C5}"/>
                </a:ext>
              </a:extLst>
            </p:cNvPr>
            <p:cNvGrpSpPr/>
            <p:nvPr/>
          </p:nvGrpSpPr>
          <p:grpSpPr>
            <a:xfrm>
              <a:off x="6952177" y="2628150"/>
              <a:ext cx="1293776" cy="1293776"/>
              <a:chOff x="876363" y="2628153"/>
              <a:chExt cx="1293776" cy="1293776"/>
            </a:xfrm>
          </p:grpSpPr>
          <p:sp>
            <p:nvSpPr>
              <p:cNvPr id="29" name="泪滴形 28">
                <a:extLst>
                  <a:ext uri="{FF2B5EF4-FFF2-40B4-BE49-F238E27FC236}">
                    <a16:creationId xmlns:a16="http://schemas.microsoft.com/office/drawing/2014/main" id="{5B72A368-EA7F-F798-3FC8-CAC7FB444E55}"/>
                  </a:ext>
                </a:extLst>
              </p:cNvPr>
              <p:cNvSpPr/>
              <p:nvPr/>
            </p:nvSpPr>
            <p:spPr>
              <a:xfrm rot="8090391">
                <a:off x="876363" y="2628153"/>
                <a:ext cx="1293776" cy="1293776"/>
              </a:xfrm>
              <a:prstGeom prst="teardrop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61CC3C13-4D00-D7E5-0C7C-69B6F5C7F166}"/>
                  </a:ext>
                </a:extLst>
              </p:cNvPr>
              <p:cNvSpPr/>
              <p:nvPr/>
            </p:nvSpPr>
            <p:spPr>
              <a:xfrm>
                <a:off x="1066051" y="2817841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  <p:sp>
          <p:nvSpPr>
            <p:cNvPr id="28" name="图标">
              <a:extLst>
                <a:ext uri="{FF2B5EF4-FFF2-40B4-BE49-F238E27FC236}">
                  <a16:creationId xmlns:a16="http://schemas.microsoft.com/office/drawing/2014/main" id="{78588103-9C42-DA90-D79D-0568D0DA0E1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446643" y="3158915"/>
              <a:ext cx="304843" cy="232242"/>
            </a:xfrm>
            <a:custGeom>
              <a:avLst/>
              <a:gdLst>
                <a:gd name="T0" fmla="*/ 675 w 10067"/>
                <a:gd name="T1" fmla="*/ 0 h 7670"/>
                <a:gd name="T2" fmla="*/ 0 w 10067"/>
                <a:gd name="T3" fmla="*/ 675 h 7670"/>
                <a:gd name="T4" fmla="*/ 675 w 10067"/>
                <a:gd name="T5" fmla="*/ 1350 h 7670"/>
                <a:gd name="T6" fmla="*/ 1350 w 10067"/>
                <a:gd name="T7" fmla="*/ 675 h 7670"/>
                <a:gd name="T8" fmla="*/ 675 w 10067"/>
                <a:gd name="T9" fmla="*/ 0 h 7670"/>
                <a:gd name="T10" fmla="*/ 3036 w 10067"/>
                <a:gd name="T11" fmla="*/ 1175 h 7670"/>
                <a:gd name="T12" fmla="*/ 9599 w 10067"/>
                <a:gd name="T13" fmla="*/ 1175 h 7670"/>
                <a:gd name="T14" fmla="*/ 10067 w 10067"/>
                <a:gd name="T15" fmla="*/ 675 h 7670"/>
                <a:gd name="T16" fmla="*/ 9599 w 10067"/>
                <a:gd name="T17" fmla="*/ 175 h 7670"/>
                <a:gd name="T18" fmla="*/ 3036 w 10067"/>
                <a:gd name="T19" fmla="*/ 175 h 7670"/>
                <a:gd name="T20" fmla="*/ 2567 w 10067"/>
                <a:gd name="T21" fmla="*/ 675 h 7670"/>
                <a:gd name="T22" fmla="*/ 3036 w 10067"/>
                <a:gd name="T23" fmla="*/ 1175 h 7670"/>
                <a:gd name="T24" fmla="*/ 675 w 10067"/>
                <a:gd name="T25" fmla="*/ 3160 h 7670"/>
                <a:gd name="T26" fmla="*/ 0 w 10067"/>
                <a:gd name="T27" fmla="*/ 3835 h 7670"/>
                <a:gd name="T28" fmla="*/ 675 w 10067"/>
                <a:gd name="T29" fmla="*/ 4510 h 7670"/>
                <a:gd name="T30" fmla="*/ 1350 w 10067"/>
                <a:gd name="T31" fmla="*/ 3835 h 7670"/>
                <a:gd name="T32" fmla="*/ 675 w 10067"/>
                <a:gd name="T33" fmla="*/ 3160 h 7670"/>
                <a:gd name="T34" fmla="*/ 9599 w 10067"/>
                <a:gd name="T35" fmla="*/ 3335 h 7670"/>
                <a:gd name="T36" fmla="*/ 3036 w 10067"/>
                <a:gd name="T37" fmla="*/ 3335 h 7670"/>
                <a:gd name="T38" fmla="*/ 2567 w 10067"/>
                <a:gd name="T39" fmla="*/ 3835 h 7670"/>
                <a:gd name="T40" fmla="*/ 3036 w 10067"/>
                <a:gd name="T41" fmla="*/ 4335 h 7670"/>
                <a:gd name="T42" fmla="*/ 9599 w 10067"/>
                <a:gd name="T43" fmla="*/ 4335 h 7670"/>
                <a:gd name="T44" fmla="*/ 10067 w 10067"/>
                <a:gd name="T45" fmla="*/ 3835 h 7670"/>
                <a:gd name="T46" fmla="*/ 9599 w 10067"/>
                <a:gd name="T47" fmla="*/ 3335 h 7670"/>
                <a:gd name="T48" fmla="*/ 675 w 10067"/>
                <a:gd name="T49" fmla="*/ 6320 h 7670"/>
                <a:gd name="T50" fmla="*/ 0 w 10067"/>
                <a:gd name="T51" fmla="*/ 6995 h 7670"/>
                <a:gd name="T52" fmla="*/ 675 w 10067"/>
                <a:gd name="T53" fmla="*/ 7670 h 7670"/>
                <a:gd name="T54" fmla="*/ 1350 w 10067"/>
                <a:gd name="T55" fmla="*/ 6995 h 7670"/>
                <a:gd name="T56" fmla="*/ 675 w 10067"/>
                <a:gd name="T57" fmla="*/ 6320 h 7670"/>
                <a:gd name="T58" fmla="*/ 9599 w 10067"/>
                <a:gd name="T59" fmla="*/ 6495 h 7670"/>
                <a:gd name="T60" fmla="*/ 3036 w 10067"/>
                <a:gd name="T61" fmla="*/ 6495 h 7670"/>
                <a:gd name="T62" fmla="*/ 2567 w 10067"/>
                <a:gd name="T63" fmla="*/ 6995 h 7670"/>
                <a:gd name="T64" fmla="*/ 3036 w 10067"/>
                <a:gd name="T65" fmla="*/ 7495 h 7670"/>
                <a:gd name="T66" fmla="*/ 9599 w 10067"/>
                <a:gd name="T67" fmla="*/ 7495 h 7670"/>
                <a:gd name="T68" fmla="*/ 10067 w 10067"/>
                <a:gd name="T69" fmla="*/ 6995 h 7670"/>
                <a:gd name="T70" fmla="*/ 9599 w 10067"/>
                <a:gd name="T71" fmla="*/ 6495 h 7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67" h="7670">
                  <a:moveTo>
                    <a:pt x="675" y="0"/>
                  </a:moveTo>
                  <a:cubicBezTo>
                    <a:pt x="302" y="0"/>
                    <a:pt x="0" y="303"/>
                    <a:pt x="0" y="675"/>
                  </a:cubicBezTo>
                  <a:cubicBezTo>
                    <a:pt x="0" y="1047"/>
                    <a:pt x="302" y="1350"/>
                    <a:pt x="675" y="1350"/>
                  </a:cubicBezTo>
                  <a:cubicBezTo>
                    <a:pt x="1047" y="1350"/>
                    <a:pt x="1350" y="1048"/>
                    <a:pt x="1350" y="675"/>
                  </a:cubicBezTo>
                  <a:cubicBezTo>
                    <a:pt x="1350" y="302"/>
                    <a:pt x="1047" y="0"/>
                    <a:pt x="675" y="0"/>
                  </a:cubicBezTo>
                  <a:close/>
                  <a:moveTo>
                    <a:pt x="3036" y="1175"/>
                  </a:moveTo>
                  <a:lnTo>
                    <a:pt x="9599" y="1175"/>
                  </a:lnTo>
                  <a:cubicBezTo>
                    <a:pt x="9857" y="1175"/>
                    <a:pt x="10067" y="951"/>
                    <a:pt x="10067" y="675"/>
                  </a:cubicBezTo>
                  <a:cubicBezTo>
                    <a:pt x="10067" y="399"/>
                    <a:pt x="9857" y="175"/>
                    <a:pt x="9599" y="175"/>
                  </a:cubicBezTo>
                  <a:lnTo>
                    <a:pt x="3036" y="175"/>
                  </a:lnTo>
                  <a:cubicBezTo>
                    <a:pt x="2777" y="175"/>
                    <a:pt x="2567" y="399"/>
                    <a:pt x="2567" y="675"/>
                  </a:cubicBezTo>
                  <a:cubicBezTo>
                    <a:pt x="2567" y="951"/>
                    <a:pt x="2777" y="1175"/>
                    <a:pt x="3036" y="1175"/>
                  </a:cubicBezTo>
                  <a:close/>
                  <a:moveTo>
                    <a:pt x="675" y="3160"/>
                  </a:moveTo>
                  <a:cubicBezTo>
                    <a:pt x="302" y="3160"/>
                    <a:pt x="0" y="3463"/>
                    <a:pt x="0" y="3835"/>
                  </a:cubicBezTo>
                  <a:cubicBezTo>
                    <a:pt x="0" y="4208"/>
                    <a:pt x="302" y="4510"/>
                    <a:pt x="675" y="4510"/>
                  </a:cubicBezTo>
                  <a:cubicBezTo>
                    <a:pt x="1047" y="4510"/>
                    <a:pt x="1350" y="4208"/>
                    <a:pt x="1350" y="3835"/>
                  </a:cubicBezTo>
                  <a:cubicBezTo>
                    <a:pt x="1350" y="3463"/>
                    <a:pt x="1047" y="3160"/>
                    <a:pt x="675" y="3160"/>
                  </a:cubicBezTo>
                  <a:close/>
                  <a:moveTo>
                    <a:pt x="9599" y="3335"/>
                  </a:moveTo>
                  <a:lnTo>
                    <a:pt x="3036" y="3335"/>
                  </a:lnTo>
                  <a:cubicBezTo>
                    <a:pt x="2777" y="3335"/>
                    <a:pt x="2567" y="3559"/>
                    <a:pt x="2567" y="3835"/>
                  </a:cubicBezTo>
                  <a:cubicBezTo>
                    <a:pt x="2567" y="4111"/>
                    <a:pt x="2777" y="4335"/>
                    <a:pt x="3036" y="4335"/>
                  </a:cubicBezTo>
                  <a:lnTo>
                    <a:pt x="9599" y="4335"/>
                  </a:lnTo>
                  <a:cubicBezTo>
                    <a:pt x="9857" y="4335"/>
                    <a:pt x="10067" y="4111"/>
                    <a:pt x="10067" y="3835"/>
                  </a:cubicBezTo>
                  <a:cubicBezTo>
                    <a:pt x="10067" y="3559"/>
                    <a:pt x="9857" y="3335"/>
                    <a:pt x="9599" y="3335"/>
                  </a:cubicBezTo>
                  <a:close/>
                  <a:moveTo>
                    <a:pt x="675" y="6320"/>
                  </a:moveTo>
                  <a:cubicBezTo>
                    <a:pt x="302" y="6320"/>
                    <a:pt x="0" y="6623"/>
                    <a:pt x="0" y="6995"/>
                  </a:cubicBezTo>
                  <a:cubicBezTo>
                    <a:pt x="0" y="7368"/>
                    <a:pt x="302" y="7670"/>
                    <a:pt x="675" y="7670"/>
                  </a:cubicBezTo>
                  <a:cubicBezTo>
                    <a:pt x="1047" y="7670"/>
                    <a:pt x="1350" y="7368"/>
                    <a:pt x="1350" y="6995"/>
                  </a:cubicBezTo>
                  <a:cubicBezTo>
                    <a:pt x="1350" y="6623"/>
                    <a:pt x="1047" y="6320"/>
                    <a:pt x="675" y="6320"/>
                  </a:cubicBezTo>
                  <a:close/>
                  <a:moveTo>
                    <a:pt x="9599" y="6495"/>
                  </a:moveTo>
                  <a:lnTo>
                    <a:pt x="3036" y="6495"/>
                  </a:lnTo>
                  <a:cubicBezTo>
                    <a:pt x="2777" y="6495"/>
                    <a:pt x="2567" y="6719"/>
                    <a:pt x="2567" y="6995"/>
                  </a:cubicBezTo>
                  <a:cubicBezTo>
                    <a:pt x="2567" y="7271"/>
                    <a:pt x="2777" y="7495"/>
                    <a:pt x="3036" y="7495"/>
                  </a:cubicBezTo>
                  <a:lnTo>
                    <a:pt x="9599" y="7495"/>
                  </a:lnTo>
                  <a:cubicBezTo>
                    <a:pt x="9857" y="7495"/>
                    <a:pt x="10067" y="7271"/>
                    <a:pt x="10067" y="6995"/>
                  </a:cubicBezTo>
                  <a:cubicBezTo>
                    <a:pt x="10067" y="6719"/>
                    <a:pt x="9857" y="6495"/>
                    <a:pt x="9599" y="6495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6CD3B6D-E775-90D7-CFD3-A76B95E4BEFF}"/>
              </a:ext>
            </a:extLst>
          </p:cNvPr>
          <p:cNvGrpSpPr/>
          <p:nvPr/>
        </p:nvGrpSpPr>
        <p:grpSpPr>
          <a:xfrm>
            <a:off x="267451" y="4569466"/>
            <a:ext cx="2664000" cy="1552574"/>
            <a:chOff x="623014" y="4797530"/>
            <a:chExt cx="2664000" cy="1552574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3B3A332D-BE8B-AEE0-3084-FFD947EC5F97}"/>
                </a:ext>
              </a:extLst>
            </p:cNvPr>
            <p:cNvGrpSpPr/>
            <p:nvPr/>
          </p:nvGrpSpPr>
          <p:grpSpPr>
            <a:xfrm>
              <a:off x="1010150" y="4797530"/>
              <a:ext cx="1764000" cy="631102"/>
              <a:chOff x="265848" y="615242"/>
              <a:chExt cx="1764000" cy="631102"/>
            </a:xfrm>
          </p:grpSpPr>
          <p:sp>
            <p:nvSpPr>
              <p:cNvPr id="34" name="文本框 82">
                <a:extLst>
                  <a:ext uri="{FF2B5EF4-FFF2-40B4-BE49-F238E27FC236}">
                    <a16:creationId xmlns:a16="http://schemas.microsoft.com/office/drawing/2014/main" id="{B41859E8-9EC6-24A7-1241-25D98775E167}"/>
                  </a:ext>
                </a:extLst>
              </p:cNvPr>
              <p:cNvSpPr txBox="1"/>
              <p:nvPr/>
            </p:nvSpPr>
            <p:spPr>
              <a:xfrm>
                <a:off x="265848" y="1009954"/>
                <a:ext cx="1764000" cy="2363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200" b="1" dirty="0">
                    <a:solidFill>
                      <a:srgbClr val="FFC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PLEASE TEXT HERE</a:t>
                </a:r>
                <a:endParaRPr lang="zh-CN" altLang="en-US" sz="1200" b="1" dirty="0">
                  <a:solidFill>
                    <a:srgbClr val="FFC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35" name="文本框 82">
                <a:extLst>
                  <a:ext uri="{FF2B5EF4-FFF2-40B4-BE49-F238E27FC236}">
                    <a16:creationId xmlns:a16="http://schemas.microsoft.com/office/drawing/2014/main" id="{09A75732-E562-0B7F-14F1-380E12F8EA6D}"/>
                  </a:ext>
                </a:extLst>
              </p:cNvPr>
              <p:cNvSpPr txBox="1"/>
              <p:nvPr/>
            </p:nvSpPr>
            <p:spPr>
              <a:xfrm>
                <a:off x="322998" y="615242"/>
                <a:ext cx="1620000" cy="3679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dist"/>
                <a:r>
                  <a:rPr lang="zh-CN" altLang="en-US" sz="2000" b="1" dirty="0">
                    <a:solidFill>
                      <a:srgbClr val="1A4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文本标题</a:t>
                </a:r>
              </a:p>
            </p:txBody>
          </p:sp>
        </p:grpSp>
        <p:sp>
          <p:nvSpPr>
            <p:cNvPr id="33" name="文本框 83">
              <a:extLst>
                <a:ext uri="{FF2B5EF4-FFF2-40B4-BE49-F238E27FC236}">
                  <a16:creationId xmlns:a16="http://schemas.microsoft.com/office/drawing/2014/main" id="{A23F1500-A5F4-E5F3-41AD-180FDE19BE17}"/>
                </a:ext>
              </a:extLst>
            </p:cNvPr>
            <p:cNvSpPr txBox="1"/>
            <p:nvPr/>
          </p:nvSpPr>
          <p:spPr>
            <a:xfrm>
              <a:off x="623014" y="5455435"/>
              <a:ext cx="2664000" cy="894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200" spc="13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rPr>
                <a:t>请在文本框内这里输入您需要的内容，文字内容要求简洁易懂，您也可以点击图片进行更换</a:t>
              </a:r>
              <a:endParaRPr lang="en-US" altLang="zh-CN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EED35C1-EE72-DF8F-37F8-1FD944C85AA0}"/>
              </a:ext>
            </a:extLst>
          </p:cNvPr>
          <p:cNvGrpSpPr/>
          <p:nvPr/>
        </p:nvGrpSpPr>
        <p:grpSpPr>
          <a:xfrm>
            <a:off x="3229157" y="1033986"/>
            <a:ext cx="2664000" cy="1552574"/>
            <a:chOff x="623014" y="4797530"/>
            <a:chExt cx="2664000" cy="1552574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72F698AE-CCEB-B1C9-71B2-089BFE294DCB}"/>
                </a:ext>
              </a:extLst>
            </p:cNvPr>
            <p:cNvGrpSpPr/>
            <p:nvPr/>
          </p:nvGrpSpPr>
          <p:grpSpPr>
            <a:xfrm>
              <a:off x="1010150" y="4797530"/>
              <a:ext cx="1764000" cy="631102"/>
              <a:chOff x="265848" y="615242"/>
              <a:chExt cx="1764000" cy="631102"/>
            </a:xfrm>
          </p:grpSpPr>
          <p:sp>
            <p:nvSpPr>
              <p:cNvPr id="39" name="文本框 82">
                <a:extLst>
                  <a:ext uri="{FF2B5EF4-FFF2-40B4-BE49-F238E27FC236}">
                    <a16:creationId xmlns:a16="http://schemas.microsoft.com/office/drawing/2014/main" id="{4330FBDF-3A7F-530D-0D4E-7981CAA769AD}"/>
                  </a:ext>
                </a:extLst>
              </p:cNvPr>
              <p:cNvSpPr txBox="1"/>
              <p:nvPr/>
            </p:nvSpPr>
            <p:spPr>
              <a:xfrm>
                <a:off x="265848" y="1009954"/>
                <a:ext cx="1764000" cy="2363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200" b="1" dirty="0">
                    <a:solidFill>
                      <a:srgbClr val="FFC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PLEASE TEXT HERE</a:t>
                </a:r>
                <a:endParaRPr lang="zh-CN" altLang="en-US" sz="1200" b="1" dirty="0">
                  <a:solidFill>
                    <a:srgbClr val="FFC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40" name="文本框 82">
                <a:extLst>
                  <a:ext uri="{FF2B5EF4-FFF2-40B4-BE49-F238E27FC236}">
                    <a16:creationId xmlns:a16="http://schemas.microsoft.com/office/drawing/2014/main" id="{F826D735-F85B-FF5D-D7CF-4CF26F461E26}"/>
                  </a:ext>
                </a:extLst>
              </p:cNvPr>
              <p:cNvSpPr txBox="1"/>
              <p:nvPr/>
            </p:nvSpPr>
            <p:spPr>
              <a:xfrm>
                <a:off x="322998" y="615242"/>
                <a:ext cx="1620000" cy="3679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dist"/>
                <a:r>
                  <a:rPr lang="zh-CN" altLang="en-US" sz="2000" b="1" dirty="0">
                    <a:solidFill>
                      <a:srgbClr val="1A4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文本标题</a:t>
                </a:r>
              </a:p>
            </p:txBody>
          </p:sp>
        </p:grpSp>
        <p:sp>
          <p:nvSpPr>
            <p:cNvPr id="38" name="文本框 83">
              <a:extLst>
                <a:ext uri="{FF2B5EF4-FFF2-40B4-BE49-F238E27FC236}">
                  <a16:creationId xmlns:a16="http://schemas.microsoft.com/office/drawing/2014/main" id="{06765C29-13F7-8CE7-EEDB-31FBCC58B63E}"/>
                </a:ext>
              </a:extLst>
            </p:cNvPr>
            <p:cNvSpPr txBox="1"/>
            <p:nvPr/>
          </p:nvSpPr>
          <p:spPr>
            <a:xfrm>
              <a:off x="623014" y="5455435"/>
              <a:ext cx="2664000" cy="894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200" spc="13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rPr>
                <a:t>请在文本框内这里输入您需要的内容，文字内容要求简洁易懂，您也可以点击图片进行更换</a:t>
              </a:r>
              <a:endParaRPr lang="en-US" altLang="zh-CN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88C9030-A2BE-5B87-66D3-DC87C31EA814}"/>
              </a:ext>
            </a:extLst>
          </p:cNvPr>
          <p:cNvGrpSpPr/>
          <p:nvPr/>
        </p:nvGrpSpPr>
        <p:grpSpPr>
          <a:xfrm>
            <a:off x="6343264" y="4569466"/>
            <a:ext cx="2664000" cy="1552574"/>
            <a:chOff x="623014" y="4797530"/>
            <a:chExt cx="2664000" cy="1552574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2A2CF3E9-4500-6BDD-1244-FB6525A7F2D2}"/>
                </a:ext>
              </a:extLst>
            </p:cNvPr>
            <p:cNvGrpSpPr/>
            <p:nvPr/>
          </p:nvGrpSpPr>
          <p:grpSpPr>
            <a:xfrm>
              <a:off x="1010150" y="4797530"/>
              <a:ext cx="1764000" cy="631102"/>
              <a:chOff x="265848" y="615242"/>
              <a:chExt cx="1764000" cy="631102"/>
            </a:xfrm>
          </p:grpSpPr>
          <p:sp>
            <p:nvSpPr>
              <p:cNvPr id="44" name="文本框 82">
                <a:extLst>
                  <a:ext uri="{FF2B5EF4-FFF2-40B4-BE49-F238E27FC236}">
                    <a16:creationId xmlns:a16="http://schemas.microsoft.com/office/drawing/2014/main" id="{9B357E9B-749D-1A6A-2212-60B8DA7E3A8E}"/>
                  </a:ext>
                </a:extLst>
              </p:cNvPr>
              <p:cNvSpPr txBox="1"/>
              <p:nvPr/>
            </p:nvSpPr>
            <p:spPr>
              <a:xfrm>
                <a:off x="265848" y="1009954"/>
                <a:ext cx="1764000" cy="2363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200" b="1" dirty="0">
                    <a:solidFill>
                      <a:srgbClr val="FFC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PLEASE TEXT HERE</a:t>
                </a:r>
                <a:endParaRPr lang="zh-CN" altLang="en-US" sz="1200" b="1" dirty="0">
                  <a:solidFill>
                    <a:srgbClr val="FFC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45" name="文本框 82">
                <a:extLst>
                  <a:ext uri="{FF2B5EF4-FFF2-40B4-BE49-F238E27FC236}">
                    <a16:creationId xmlns:a16="http://schemas.microsoft.com/office/drawing/2014/main" id="{35E8FD28-2D81-4CDA-A200-EFE90063D334}"/>
                  </a:ext>
                </a:extLst>
              </p:cNvPr>
              <p:cNvSpPr txBox="1"/>
              <p:nvPr/>
            </p:nvSpPr>
            <p:spPr>
              <a:xfrm>
                <a:off x="322998" y="615242"/>
                <a:ext cx="1620000" cy="3679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dist"/>
                <a:r>
                  <a:rPr lang="zh-CN" altLang="en-US" sz="2000" b="1" dirty="0">
                    <a:solidFill>
                      <a:srgbClr val="1A4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文本标题</a:t>
                </a:r>
              </a:p>
            </p:txBody>
          </p:sp>
        </p:grpSp>
        <p:sp>
          <p:nvSpPr>
            <p:cNvPr id="43" name="文本框 83">
              <a:extLst>
                <a:ext uri="{FF2B5EF4-FFF2-40B4-BE49-F238E27FC236}">
                  <a16:creationId xmlns:a16="http://schemas.microsoft.com/office/drawing/2014/main" id="{B3941D50-B313-3A76-E61B-1C09C943E466}"/>
                </a:ext>
              </a:extLst>
            </p:cNvPr>
            <p:cNvSpPr txBox="1"/>
            <p:nvPr/>
          </p:nvSpPr>
          <p:spPr>
            <a:xfrm>
              <a:off x="623014" y="5455435"/>
              <a:ext cx="2664000" cy="894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200" spc="13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rPr>
                <a:t>请在文本框内这里输入您需要的内容，文字内容要求简洁易懂，您也可以点击图片进行更换</a:t>
              </a:r>
              <a:endParaRPr lang="en-US" altLang="zh-CN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3C825CA-CE7C-7472-B0EB-7B066ABF045D}"/>
              </a:ext>
            </a:extLst>
          </p:cNvPr>
          <p:cNvGrpSpPr/>
          <p:nvPr/>
        </p:nvGrpSpPr>
        <p:grpSpPr>
          <a:xfrm>
            <a:off x="9304970" y="1033986"/>
            <a:ext cx="2664000" cy="1552574"/>
            <a:chOff x="623014" y="4797530"/>
            <a:chExt cx="2664000" cy="1552574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17B0A9D3-5A47-C9F6-2EB5-736994AF6A1D}"/>
                </a:ext>
              </a:extLst>
            </p:cNvPr>
            <p:cNvGrpSpPr/>
            <p:nvPr/>
          </p:nvGrpSpPr>
          <p:grpSpPr>
            <a:xfrm>
              <a:off x="1010150" y="4797530"/>
              <a:ext cx="1764000" cy="631102"/>
              <a:chOff x="265848" y="615242"/>
              <a:chExt cx="1764000" cy="631102"/>
            </a:xfrm>
          </p:grpSpPr>
          <p:sp>
            <p:nvSpPr>
              <p:cNvPr id="49" name="文本框 82">
                <a:extLst>
                  <a:ext uri="{FF2B5EF4-FFF2-40B4-BE49-F238E27FC236}">
                    <a16:creationId xmlns:a16="http://schemas.microsoft.com/office/drawing/2014/main" id="{E19CFE69-3B4B-DA02-57D6-94E06B6B2CF1}"/>
                  </a:ext>
                </a:extLst>
              </p:cNvPr>
              <p:cNvSpPr txBox="1"/>
              <p:nvPr/>
            </p:nvSpPr>
            <p:spPr>
              <a:xfrm>
                <a:off x="265848" y="1009954"/>
                <a:ext cx="1764000" cy="2363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200" b="1" dirty="0">
                    <a:solidFill>
                      <a:srgbClr val="FFC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PLEASE TEXT HERE</a:t>
                </a:r>
                <a:endParaRPr lang="zh-CN" altLang="en-US" sz="1200" b="1" dirty="0">
                  <a:solidFill>
                    <a:srgbClr val="FFC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50" name="文本框 82">
                <a:extLst>
                  <a:ext uri="{FF2B5EF4-FFF2-40B4-BE49-F238E27FC236}">
                    <a16:creationId xmlns:a16="http://schemas.microsoft.com/office/drawing/2014/main" id="{DA3F1988-80F6-DCE9-B242-4A6079A5756C}"/>
                  </a:ext>
                </a:extLst>
              </p:cNvPr>
              <p:cNvSpPr txBox="1"/>
              <p:nvPr/>
            </p:nvSpPr>
            <p:spPr>
              <a:xfrm>
                <a:off x="322998" y="615242"/>
                <a:ext cx="1620000" cy="3679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dist"/>
                <a:r>
                  <a:rPr lang="zh-CN" altLang="en-US" sz="2000" b="1" dirty="0">
                    <a:solidFill>
                      <a:srgbClr val="1A4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文本标题</a:t>
                </a:r>
              </a:p>
            </p:txBody>
          </p:sp>
        </p:grpSp>
        <p:sp>
          <p:nvSpPr>
            <p:cNvPr id="48" name="文本框 83">
              <a:extLst>
                <a:ext uri="{FF2B5EF4-FFF2-40B4-BE49-F238E27FC236}">
                  <a16:creationId xmlns:a16="http://schemas.microsoft.com/office/drawing/2014/main" id="{3C4E2F72-2CEE-7CFE-E069-09E3225094B0}"/>
                </a:ext>
              </a:extLst>
            </p:cNvPr>
            <p:cNvSpPr txBox="1"/>
            <p:nvPr/>
          </p:nvSpPr>
          <p:spPr>
            <a:xfrm>
              <a:off x="623014" y="5455435"/>
              <a:ext cx="2664000" cy="894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200" spc="13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rPr>
                <a:t>请在文本框内这里输入您需要的内容，文字内容要求简洁易懂，您也可以点击图片进行更换</a:t>
              </a:r>
              <a:endParaRPr lang="en-US" altLang="zh-CN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7B8E1EF5-9CC8-9F94-410B-BE26FAB3B81F}"/>
              </a:ext>
            </a:extLst>
          </p:cNvPr>
          <p:cNvSpPr txBox="1"/>
          <p:nvPr/>
        </p:nvSpPr>
        <p:spPr>
          <a:xfrm>
            <a:off x="932853" y="2304051"/>
            <a:ext cx="123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》》》》》》</a:t>
            </a:r>
            <a:endParaRPr lang="zh-CN" altLang="en-US" sz="1200" dirty="0">
              <a:solidFill>
                <a:srgbClr val="FFC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EA2D0F8-0054-A057-6FC2-F88B2C0F448A}"/>
              </a:ext>
            </a:extLst>
          </p:cNvPr>
          <p:cNvSpPr txBox="1"/>
          <p:nvPr/>
        </p:nvSpPr>
        <p:spPr>
          <a:xfrm>
            <a:off x="3974794" y="4489742"/>
            <a:ext cx="123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》》》》》》</a:t>
            </a:r>
            <a:endParaRPr lang="zh-CN" altLang="en-US" sz="1200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5D7A0C7-D12B-1BDD-364B-CE1404A902B9}"/>
              </a:ext>
            </a:extLst>
          </p:cNvPr>
          <p:cNvSpPr txBox="1"/>
          <p:nvPr/>
        </p:nvSpPr>
        <p:spPr>
          <a:xfrm>
            <a:off x="6968623" y="2304051"/>
            <a:ext cx="123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》》》》》》</a:t>
            </a:r>
            <a:endParaRPr lang="zh-CN" altLang="en-US" sz="1200" dirty="0">
              <a:solidFill>
                <a:srgbClr val="FFC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489166A-054A-437F-DE08-4A1E775F6885}"/>
              </a:ext>
            </a:extLst>
          </p:cNvPr>
          <p:cNvSpPr txBox="1"/>
          <p:nvPr/>
        </p:nvSpPr>
        <p:spPr>
          <a:xfrm>
            <a:off x="10021024" y="4489742"/>
            <a:ext cx="123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》》》》》》</a:t>
            </a:r>
            <a:endParaRPr lang="zh-CN" altLang="en-US" sz="1200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2991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1E871-0F0A-7F45-5B66-7B51B7C0B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2">
            <a:extLst>
              <a:ext uri="{FF2B5EF4-FFF2-40B4-BE49-F238E27FC236}">
                <a16:creationId xmlns:a16="http://schemas.microsoft.com/office/drawing/2014/main" id="{580DC421-5DA4-4C80-D566-37BBB898476C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下部工作计划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1F97973-61FD-03BD-9CDD-B3858A47D373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6C703E-845A-F9A1-26E6-B0F1329B1D28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4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04ADE7-03C3-A553-3708-DC07B9AF6F72}"/>
              </a:ext>
            </a:extLst>
          </p:cNvPr>
          <p:cNvSpPr txBox="1"/>
          <p:nvPr/>
        </p:nvSpPr>
        <p:spPr>
          <a:xfrm>
            <a:off x="9042322" y="16859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4AE9C42-0A8A-923E-464B-B3743155F250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8256533-6959-A6FE-19F0-FE25BAE2A78A}"/>
              </a:ext>
            </a:extLst>
          </p:cNvPr>
          <p:cNvSpPr txBox="1"/>
          <p:nvPr/>
        </p:nvSpPr>
        <p:spPr>
          <a:xfrm>
            <a:off x="9042322" y="-3341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A5B5CBD-7F27-FCDD-6E16-68A01E0A8296}"/>
              </a:ext>
            </a:extLst>
          </p:cNvPr>
          <p:cNvCxnSpPr/>
          <p:nvPr/>
        </p:nvCxnSpPr>
        <p:spPr>
          <a:xfrm>
            <a:off x="6096000" y="-33415"/>
            <a:ext cx="0" cy="70268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947CE24B-466A-C274-770E-80C7D5A2D0EA}"/>
              </a:ext>
            </a:extLst>
          </p:cNvPr>
          <p:cNvSpPr/>
          <p:nvPr/>
        </p:nvSpPr>
        <p:spPr>
          <a:xfrm>
            <a:off x="5638800" y="1119888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C9B34F9F-3A69-3C7D-E907-DBFFC4B06CBE}"/>
              </a:ext>
            </a:extLst>
          </p:cNvPr>
          <p:cNvSpPr/>
          <p:nvPr/>
        </p:nvSpPr>
        <p:spPr>
          <a:xfrm>
            <a:off x="5746464" y="1202266"/>
            <a:ext cx="699072" cy="726760"/>
          </a:xfrm>
          <a:prstGeom prst="ellipse">
            <a:avLst/>
          </a:prstGeom>
          <a:solidFill>
            <a:schemeClr val="accent1">
              <a:lumMod val="40000"/>
              <a:lumOff val="6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527DC001-F016-F8CE-DB2A-912076DC8352}"/>
              </a:ext>
            </a:extLst>
          </p:cNvPr>
          <p:cNvSpPr/>
          <p:nvPr/>
        </p:nvSpPr>
        <p:spPr>
          <a:xfrm>
            <a:off x="5736941" y="2613504"/>
            <a:ext cx="689462" cy="689462"/>
          </a:xfrm>
          <a:prstGeom prst="ellipse">
            <a:avLst/>
          </a:prstGeom>
          <a:solidFill>
            <a:srgbClr val="C79E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56BC6FBB-2248-1813-93BB-5FEFC8335199}"/>
              </a:ext>
            </a:extLst>
          </p:cNvPr>
          <p:cNvSpPr/>
          <p:nvPr/>
        </p:nvSpPr>
        <p:spPr>
          <a:xfrm>
            <a:off x="5820290" y="2689703"/>
            <a:ext cx="551419" cy="540581"/>
          </a:xfrm>
          <a:prstGeom prst="ellipse">
            <a:avLst/>
          </a:prstGeom>
          <a:solidFill>
            <a:srgbClr val="FFD04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49B70414-A8DC-8CD8-40FF-814951386BEA}"/>
              </a:ext>
            </a:extLst>
          </p:cNvPr>
          <p:cNvSpPr/>
          <p:nvPr/>
        </p:nvSpPr>
        <p:spPr>
          <a:xfrm>
            <a:off x="5638800" y="3892265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56099C8-22E5-0748-274E-4B848D0608F7}"/>
              </a:ext>
            </a:extLst>
          </p:cNvPr>
          <p:cNvSpPr/>
          <p:nvPr/>
        </p:nvSpPr>
        <p:spPr>
          <a:xfrm>
            <a:off x="5746464" y="3974643"/>
            <a:ext cx="699072" cy="726760"/>
          </a:xfrm>
          <a:prstGeom prst="ellipse">
            <a:avLst/>
          </a:prstGeom>
          <a:solidFill>
            <a:schemeClr val="accent1">
              <a:lumMod val="40000"/>
              <a:lumOff val="6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404A7F85-AB91-44F4-A446-D2E386D3BBA4}"/>
              </a:ext>
            </a:extLst>
          </p:cNvPr>
          <p:cNvSpPr/>
          <p:nvPr/>
        </p:nvSpPr>
        <p:spPr>
          <a:xfrm>
            <a:off x="5756074" y="5391622"/>
            <a:ext cx="689462" cy="689462"/>
          </a:xfrm>
          <a:prstGeom prst="ellipse">
            <a:avLst/>
          </a:prstGeom>
          <a:solidFill>
            <a:srgbClr val="C79E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96E1D882-BBD9-1DA9-EA2B-97C21D8D3B27}"/>
              </a:ext>
            </a:extLst>
          </p:cNvPr>
          <p:cNvSpPr/>
          <p:nvPr/>
        </p:nvSpPr>
        <p:spPr>
          <a:xfrm>
            <a:off x="5839423" y="5467821"/>
            <a:ext cx="551419" cy="540581"/>
          </a:xfrm>
          <a:prstGeom prst="ellipse">
            <a:avLst/>
          </a:prstGeom>
          <a:solidFill>
            <a:srgbClr val="FFD04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82">
            <a:extLst>
              <a:ext uri="{FF2B5EF4-FFF2-40B4-BE49-F238E27FC236}">
                <a16:creationId xmlns:a16="http://schemas.microsoft.com/office/drawing/2014/main" id="{8C5C8359-1C89-2FA9-6B4B-93951B8BD320}"/>
              </a:ext>
            </a:extLst>
          </p:cNvPr>
          <p:cNvSpPr txBox="1"/>
          <p:nvPr/>
        </p:nvSpPr>
        <p:spPr>
          <a:xfrm>
            <a:off x="3616293" y="1428698"/>
            <a:ext cx="1764000" cy="236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PLEASE TEXT HERE</a:t>
            </a:r>
            <a:endParaRPr lang="zh-CN" altLang="en-US" sz="1200" b="1" dirty="0">
              <a:solidFill>
                <a:srgbClr val="FFC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64" name="文本框 82">
            <a:extLst>
              <a:ext uri="{FF2B5EF4-FFF2-40B4-BE49-F238E27FC236}">
                <a16:creationId xmlns:a16="http://schemas.microsoft.com/office/drawing/2014/main" id="{25676969-0486-DB9F-51BC-8C1262C7A086}"/>
              </a:ext>
            </a:extLst>
          </p:cNvPr>
          <p:cNvSpPr txBox="1"/>
          <p:nvPr/>
        </p:nvSpPr>
        <p:spPr>
          <a:xfrm>
            <a:off x="3673443" y="1033986"/>
            <a:ext cx="1620000" cy="36790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zh-CN" altLang="en-US" sz="20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65" name="文本框 83">
            <a:extLst>
              <a:ext uri="{FF2B5EF4-FFF2-40B4-BE49-F238E27FC236}">
                <a16:creationId xmlns:a16="http://schemas.microsoft.com/office/drawing/2014/main" id="{AED9D160-C563-6A76-6665-0DD105C0D164}"/>
              </a:ext>
            </a:extLst>
          </p:cNvPr>
          <p:cNvSpPr txBox="1"/>
          <p:nvPr/>
        </p:nvSpPr>
        <p:spPr>
          <a:xfrm>
            <a:off x="1273305" y="1665088"/>
            <a:ext cx="4123624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请在文本框内这里输入您需要的内容，文字内容要求简洁易懂，您也可以点击图片进行更换</a:t>
            </a:r>
            <a:endParaRPr lang="en-US" altLang="zh-CN" sz="1200" spc="13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66" name="文本框 82">
            <a:extLst>
              <a:ext uri="{FF2B5EF4-FFF2-40B4-BE49-F238E27FC236}">
                <a16:creationId xmlns:a16="http://schemas.microsoft.com/office/drawing/2014/main" id="{06FE68C5-9C40-4D6C-D1C5-7A1096A75F2F}"/>
              </a:ext>
            </a:extLst>
          </p:cNvPr>
          <p:cNvSpPr txBox="1"/>
          <p:nvPr/>
        </p:nvSpPr>
        <p:spPr>
          <a:xfrm>
            <a:off x="3666809" y="4103022"/>
            <a:ext cx="1764000" cy="236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PLEASE TEXT HERE</a:t>
            </a:r>
            <a:endParaRPr lang="zh-CN" altLang="en-US" sz="1200" b="1" dirty="0">
              <a:solidFill>
                <a:srgbClr val="FFC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67" name="文本框 82">
            <a:extLst>
              <a:ext uri="{FF2B5EF4-FFF2-40B4-BE49-F238E27FC236}">
                <a16:creationId xmlns:a16="http://schemas.microsoft.com/office/drawing/2014/main" id="{232D5C05-903A-9AA2-3A92-159488A67282}"/>
              </a:ext>
            </a:extLst>
          </p:cNvPr>
          <p:cNvSpPr txBox="1"/>
          <p:nvPr/>
        </p:nvSpPr>
        <p:spPr>
          <a:xfrm>
            <a:off x="3723959" y="3708310"/>
            <a:ext cx="1620000" cy="36790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zh-CN" altLang="en-US" sz="20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68" name="文本框 83">
            <a:extLst>
              <a:ext uri="{FF2B5EF4-FFF2-40B4-BE49-F238E27FC236}">
                <a16:creationId xmlns:a16="http://schemas.microsoft.com/office/drawing/2014/main" id="{71B6DB4D-6656-977E-4060-DAAF30B5DF21}"/>
              </a:ext>
            </a:extLst>
          </p:cNvPr>
          <p:cNvSpPr txBox="1"/>
          <p:nvPr/>
        </p:nvSpPr>
        <p:spPr>
          <a:xfrm>
            <a:off x="1323821" y="4339412"/>
            <a:ext cx="4123624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请在文本框内这里输入您需要的内容，文字内容要求简洁易懂，您也可以点击图片进行更换</a:t>
            </a:r>
            <a:endParaRPr lang="en-US" altLang="zh-CN" sz="1200" spc="13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69" name="文本框 82">
            <a:extLst>
              <a:ext uri="{FF2B5EF4-FFF2-40B4-BE49-F238E27FC236}">
                <a16:creationId xmlns:a16="http://schemas.microsoft.com/office/drawing/2014/main" id="{D1DCDDB1-B4E6-6652-128D-45E9C3B6F2AB}"/>
              </a:ext>
            </a:extLst>
          </p:cNvPr>
          <p:cNvSpPr txBox="1"/>
          <p:nvPr/>
        </p:nvSpPr>
        <p:spPr>
          <a:xfrm>
            <a:off x="6761217" y="2721845"/>
            <a:ext cx="1764000" cy="236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200" b="1" dirty="0">
                <a:solidFill>
                  <a:schemeClr val="accent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PLEASE TEXT HERE</a:t>
            </a:r>
            <a:endParaRPr lang="zh-CN" altLang="en-US" sz="1200" b="1" dirty="0">
              <a:solidFill>
                <a:schemeClr val="accent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70" name="文本框 82">
            <a:extLst>
              <a:ext uri="{FF2B5EF4-FFF2-40B4-BE49-F238E27FC236}">
                <a16:creationId xmlns:a16="http://schemas.microsoft.com/office/drawing/2014/main" id="{DE3D14B1-5A8B-F474-1E5B-23D2F1411532}"/>
              </a:ext>
            </a:extLst>
          </p:cNvPr>
          <p:cNvSpPr txBox="1"/>
          <p:nvPr/>
        </p:nvSpPr>
        <p:spPr>
          <a:xfrm>
            <a:off x="6818989" y="2321794"/>
            <a:ext cx="1620000" cy="36790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zh-CN" altLang="en-US" sz="2000" b="1" dirty="0">
                <a:solidFill>
                  <a:srgbClr val="FFD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71" name="文本框 83">
            <a:extLst>
              <a:ext uri="{FF2B5EF4-FFF2-40B4-BE49-F238E27FC236}">
                <a16:creationId xmlns:a16="http://schemas.microsoft.com/office/drawing/2014/main" id="{5FFB2BE1-84D3-E1DE-FC6A-5487ECF8D809}"/>
              </a:ext>
            </a:extLst>
          </p:cNvPr>
          <p:cNvSpPr txBox="1"/>
          <p:nvPr/>
        </p:nvSpPr>
        <p:spPr>
          <a:xfrm>
            <a:off x="6837538" y="2958235"/>
            <a:ext cx="4123624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请在文本框内这里输入您需要的内容，文字内容要求简洁易懂，您也可以点击图片进行更换</a:t>
            </a:r>
            <a:endParaRPr lang="en-US" altLang="zh-CN" sz="1200" spc="13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72" name="文本框 82">
            <a:extLst>
              <a:ext uri="{FF2B5EF4-FFF2-40B4-BE49-F238E27FC236}">
                <a16:creationId xmlns:a16="http://schemas.microsoft.com/office/drawing/2014/main" id="{1789F69C-6018-080E-AF62-30FF5C067653}"/>
              </a:ext>
            </a:extLst>
          </p:cNvPr>
          <p:cNvSpPr txBox="1"/>
          <p:nvPr/>
        </p:nvSpPr>
        <p:spPr>
          <a:xfrm>
            <a:off x="6754710" y="5448505"/>
            <a:ext cx="1764000" cy="236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200" b="1" dirty="0">
                <a:solidFill>
                  <a:schemeClr val="accent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PLEASE TEXT HERE</a:t>
            </a:r>
            <a:endParaRPr lang="zh-CN" altLang="en-US" sz="1200" b="1" dirty="0">
              <a:solidFill>
                <a:schemeClr val="accent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73" name="文本框 82">
            <a:extLst>
              <a:ext uri="{FF2B5EF4-FFF2-40B4-BE49-F238E27FC236}">
                <a16:creationId xmlns:a16="http://schemas.microsoft.com/office/drawing/2014/main" id="{64329460-8862-EBA6-C838-6578DD1B93BA}"/>
              </a:ext>
            </a:extLst>
          </p:cNvPr>
          <p:cNvSpPr txBox="1"/>
          <p:nvPr/>
        </p:nvSpPr>
        <p:spPr>
          <a:xfrm>
            <a:off x="6812482" y="5048454"/>
            <a:ext cx="1620000" cy="36790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zh-CN" altLang="en-US" sz="2000" b="1" dirty="0">
                <a:solidFill>
                  <a:srgbClr val="FFD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74" name="文本框 83">
            <a:extLst>
              <a:ext uri="{FF2B5EF4-FFF2-40B4-BE49-F238E27FC236}">
                <a16:creationId xmlns:a16="http://schemas.microsoft.com/office/drawing/2014/main" id="{07720443-0A67-7E03-704E-8B4017009474}"/>
              </a:ext>
            </a:extLst>
          </p:cNvPr>
          <p:cNvSpPr txBox="1"/>
          <p:nvPr/>
        </p:nvSpPr>
        <p:spPr>
          <a:xfrm>
            <a:off x="6831031" y="5684895"/>
            <a:ext cx="4123624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请在文本框内这里输入您需要的内容，文字内容要求简洁易懂，您也可以点击图片进行更换</a:t>
            </a:r>
            <a:endParaRPr lang="en-US" altLang="zh-CN" sz="1200" spc="13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423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0" y="0"/>
            <a:ext cx="4838700" cy="29927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42" h="5161">
                <a:moveTo>
                  <a:pt x="151" y="0"/>
                </a:moveTo>
                <a:cubicBezTo>
                  <a:pt x="212" y="108"/>
                  <a:pt x="344" y="480"/>
                  <a:pt x="333" y="900"/>
                </a:cubicBezTo>
                <a:cubicBezTo>
                  <a:pt x="340" y="1185"/>
                  <a:pt x="258" y="1720"/>
                  <a:pt x="138" y="2136"/>
                </a:cubicBezTo>
                <a:cubicBezTo>
                  <a:pt x="37" y="2462"/>
                  <a:pt x="-4" y="2904"/>
                  <a:pt x="0" y="3111"/>
                </a:cubicBezTo>
                <a:cubicBezTo>
                  <a:pt x="-10" y="4003"/>
                  <a:pt x="361" y="4723"/>
                  <a:pt x="766" y="4912"/>
                </a:cubicBezTo>
                <a:cubicBezTo>
                  <a:pt x="948" y="5095"/>
                  <a:pt x="1252" y="5168"/>
                  <a:pt x="1406" y="5160"/>
                </a:cubicBezTo>
                <a:cubicBezTo>
                  <a:pt x="3154" y="4827"/>
                  <a:pt x="4186" y="3274"/>
                  <a:pt x="4206" y="3320"/>
                </a:cubicBezTo>
                <a:cubicBezTo>
                  <a:pt x="4268" y="3248"/>
                  <a:pt x="4361" y="3144"/>
                  <a:pt x="4428" y="3073"/>
                </a:cubicBezTo>
                <a:lnTo>
                  <a:pt x="4988" y="2531"/>
                </a:lnTo>
                <a:cubicBezTo>
                  <a:pt x="5394" y="2123"/>
                  <a:pt x="5610" y="1939"/>
                  <a:pt x="5838" y="1743"/>
                </a:cubicBezTo>
                <a:cubicBezTo>
                  <a:pt x="5966" y="1634"/>
                  <a:pt x="6196" y="1432"/>
                  <a:pt x="6376" y="1268"/>
                </a:cubicBezTo>
                <a:cubicBezTo>
                  <a:pt x="6500" y="1166"/>
                  <a:pt x="6607" y="1056"/>
                  <a:pt x="6669" y="995"/>
                </a:cubicBezTo>
                <a:cubicBezTo>
                  <a:pt x="6737" y="925"/>
                  <a:pt x="6801" y="864"/>
                  <a:pt x="6841" y="839"/>
                </a:cubicBezTo>
                <a:cubicBezTo>
                  <a:pt x="6847" y="835"/>
                  <a:pt x="6856" y="829"/>
                  <a:pt x="6860" y="827"/>
                </a:cubicBezTo>
                <a:cubicBezTo>
                  <a:pt x="6906" y="787"/>
                  <a:pt x="6825" y="866"/>
                  <a:pt x="6940" y="759"/>
                </a:cubicBezTo>
                <a:cubicBezTo>
                  <a:pt x="7279" y="412"/>
                  <a:pt x="8013" y="79"/>
                  <a:pt x="8342" y="0"/>
                </a:cubicBezTo>
                <a:lnTo>
                  <a:pt x="15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0" y="0"/>
            <a:ext cx="3906520" cy="2520315"/>
          </a:xfrm>
          <a:custGeom>
            <a:avLst/>
            <a:gdLst>
              <a:gd name="connsiteX0" fmla="*/ 0 w 8331"/>
              <a:gd name="connsiteY0" fmla="*/ 3663 h 5372"/>
              <a:gd name="connsiteX1" fmla="*/ 92 w 8331"/>
              <a:gd name="connsiteY1" fmla="*/ 3603 h 5372"/>
              <a:gd name="connsiteX2" fmla="*/ 810 w 8331"/>
              <a:gd name="connsiteY2" fmla="*/ 3448 h 5372"/>
              <a:gd name="connsiteX3" fmla="*/ 1055 w 8331"/>
              <a:gd name="connsiteY3" fmla="*/ 3516 h 5372"/>
              <a:gd name="connsiteX4" fmla="*/ 1765 w 8331"/>
              <a:gd name="connsiteY4" fmla="*/ 4373 h 5372"/>
              <a:gd name="connsiteX5" fmla="*/ 2976 w 8331"/>
              <a:gd name="connsiteY5" fmla="*/ 5372 h 5372"/>
              <a:gd name="connsiteX6" fmla="*/ 2998 w 8331"/>
              <a:gd name="connsiteY6" fmla="*/ 5371 h 5372"/>
              <a:gd name="connsiteX7" fmla="*/ 3019 w 8331"/>
              <a:gd name="connsiteY7" fmla="*/ 5370 h 5372"/>
              <a:gd name="connsiteX8" fmla="*/ 3040 w 8331"/>
              <a:gd name="connsiteY8" fmla="*/ 5368 h 5372"/>
              <a:gd name="connsiteX9" fmla="*/ 3070 w 8331"/>
              <a:gd name="connsiteY9" fmla="*/ 5369 h 5372"/>
              <a:gd name="connsiteX10" fmla="*/ 3100 w 8331"/>
              <a:gd name="connsiteY10" fmla="*/ 5370 h 5372"/>
              <a:gd name="connsiteX11" fmla="*/ 4064 w 8331"/>
              <a:gd name="connsiteY11" fmla="*/ 4094 h 5372"/>
              <a:gd name="connsiteX12" fmla="*/ 4151 w 8331"/>
              <a:gd name="connsiteY12" fmla="*/ 3496 h 5372"/>
              <a:gd name="connsiteX13" fmla="*/ 4230 w 8331"/>
              <a:gd name="connsiteY13" fmla="*/ 3101 h 5372"/>
              <a:gd name="connsiteX14" fmla="*/ 4455 w 8331"/>
              <a:gd name="connsiteY14" fmla="*/ 2156 h 5372"/>
              <a:gd name="connsiteX15" fmla="*/ 4528 w 8331"/>
              <a:gd name="connsiteY15" fmla="*/ 1837 h 5372"/>
              <a:gd name="connsiteX16" fmla="*/ 4540 w 8331"/>
              <a:gd name="connsiteY16" fmla="*/ 1808 h 5372"/>
              <a:gd name="connsiteX17" fmla="*/ 6452 w 8331"/>
              <a:gd name="connsiteY17" fmla="*/ 360 h 5372"/>
              <a:gd name="connsiteX18" fmla="*/ 6506 w 8331"/>
              <a:gd name="connsiteY18" fmla="*/ 360 h 5372"/>
              <a:gd name="connsiteX19" fmla="*/ 6561 w 8331"/>
              <a:gd name="connsiteY19" fmla="*/ 362 h 5372"/>
              <a:gd name="connsiteX20" fmla="*/ 6616 w 8331"/>
              <a:gd name="connsiteY20" fmla="*/ 365 h 5372"/>
              <a:gd name="connsiteX21" fmla="*/ 6672 w 8331"/>
              <a:gd name="connsiteY21" fmla="*/ 369 h 5372"/>
              <a:gd name="connsiteX22" fmla="*/ 6679 w 8331"/>
              <a:gd name="connsiteY22" fmla="*/ 369 h 5372"/>
              <a:gd name="connsiteX23" fmla="*/ 7062 w 8331"/>
              <a:gd name="connsiteY23" fmla="*/ 377 h 5372"/>
              <a:gd name="connsiteX24" fmla="*/ 7089 w 8331"/>
              <a:gd name="connsiteY24" fmla="*/ 378 h 5372"/>
              <a:gd name="connsiteX25" fmla="*/ 7422 w 8331"/>
              <a:gd name="connsiteY25" fmla="*/ 384 h 5372"/>
              <a:gd name="connsiteX26" fmla="*/ 7440 w 8331"/>
              <a:gd name="connsiteY26" fmla="*/ 384 h 5372"/>
              <a:gd name="connsiteX27" fmla="*/ 7474 w 8331"/>
              <a:gd name="connsiteY27" fmla="*/ 384 h 5372"/>
              <a:gd name="connsiteX28" fmla="*/ 8331 w 8331"/>
              <a:gd name="connsiteY28" fmla="*/ 55 h 5372"/>
              <a:gd name="connsiteX29" fmla="*/ 8331 w 8331"/>
              <a:gd name="connsiteY29" fmla="*/ 49 h 5372"/>
              <a:gd name="connsiteX30" fmla="*/ 8330 w 8331"/>
              <a:gd name="connsiteY30" fmla="*/ 44 h 5372"/>
              <a:gd name="connsiteX31" fmla="*/ 8329 w 8331"/>
              <a:gd name="connsiteY31" fmla="*/ 38 h 5372"/>
              <a:gd name="connsiteX32" fmla="*/ 8328 w 8331"/>
              <a:gd name="connsiteY32" fmla="*/ 33 h 5372"/>
              <a:gd name="connsiteX33" fmla="*/ 8328 w 8331"/>
              <a:gd name="connsiteY33" fmla="*/ 25 h 5372"/>
              <a:gd name="connsiteX34" fmla="*/ 8328 w 8331"/>
              <a:gd name="connsiteY34" fmla="*/ 17 h 5372"/>
              <a:gd name="connsiteX35" fmla="*/ 8327 w 8331"/>
              <a:gd name="connsiteY35" fmla="*/ 9 h 5372"/>
              <a:gd name="connsiteX36" fmla="*/ 8326 w 8331"/>
              <a:gd name="connsiteY36" fmla="*/ 1 h 5372"/>
              <a:gd name="connsiteX37" fmla="*/ 8326 w 8331"/>
              <a:gd name="connsiteY37" fmla="*/ 0 h 5372"/>
              <a:gd name="connsiteX38" fmla="*/ 0 w 8331"/>
              <a:gd name="connsiteY38" fmla="*/ 0 h 5372"/>
              <a:gd name="connsiteX39" fmla="*/ 0 w 8331"/>
              <a:gd name="connsiteY39" fmla="*/ 3663 h 5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331" h="5373">
                <a:moveTo>
                  <a:pt x="0" y="3663"/>
                </a:moveTo>
                <a:cubicBezTo>
                  <a:pt x="28" y="3645"/>
                  <a:pt x="91" y="3603"/>
                  <a:pt x="92" y="3603"/>
                </a:cubicBezTo>
                <a:cubicBezTo>
                  <a:pt x="412" y="3406"/>
                  <a:pt x="810" y="3448"/>
                  <a:pt x="810" y="3448"/>
                </a:cubicBezTo>
                <a:cubicBezTo>
                  <a:pt x="892" y="3471"/>
                  <a:pt x="945" y="3464"/>
                  <a:pt x="1055" y="3516"/>
                </a:cubicBezTo>
                <a:cubicBezTo>
                  <a:pt x="1207" y="3594"/>
                  <a:pt x="1487" y="3755"/>
                  <a:pt x="1765" y="4373"/>
                </a:cubicBezTo>
                <a:cubicBezTo>
                  <a:pt x="2018" y="5005"/>
                  <a:pt x="2598" y="5389"/>
                  <a:pt x="2976" y="5372"/>
                </a:cubicBezTo>
                <a:lnTo>
                  <a:pt x="2998" y="5371"/>
                </a:lnTo>
                <a:lnTo>
                  <a:pt x="3019" y="5370"/>
                </a:lnTo>
                <a:lnTo>
                  <a:pt x="3040" y="5368"/>
                </a:lnTo>
                <a:lnTo>
                  <a:pt x="3070" y="5369"/>
                </a:lnTo>
                <a:lnTo>
                  <a:pt x="3100" y="5370"/>
                </a:lnTo>
                <a:cubicBezTo>
                  <a:pt x="3702" y="5386"/>
                  <a:pt x="3971" y="4511"/>
                  <a:pt x="4064" y="4094"/>
                </a:cubicBezTo>
                <a:cubicBezTo>
                  <a:pt x="4131" y="3763"/>
                  <a:pt x="4122" y="3695"/>
                  <a:pt x="4151" y="3496"/>
                </a:cubicBezTo>
                <a:lnTo>
                  <a:pt x="4230" y="3101"/>
                </a:lnTo>
                <a:cubicBezTo>
                  <a:pt x="4312" y="2650"/>
                  <a:pt x="4345" y="2612"/>
                  <a:pt x="4455" y="2156"/>
                </a:cubicBezTo>
                <a:cubicBezTo>
                  <a:pt x="4499" y="2002"/>
                  <a:pt x="4502" y="1897"/>
                  <a:pt x="4528" y="1837"/>
                </a:cubicBezTo>
                <a:cubicBezTo>
                  <a:pt x="4533" y="1825"/>
                  <a:pt x="4539" y="1811"/>
                  <a:pt x="4540" y="1808"/>
                </a:cubicBezTo>
                <a:cubicBezTo>
                  <a:pt x="4693" y="1089"/>
                  <a:pt x="5488" y="341"/>
                  <a:pt x="6452" y="360"/>
                </a:cubicBezTo>
                <a:lnTo>
                  <a:pt x="6506" y="360"/>
                </a:lnTo>
                <a:lnTo>
                  <a:pt x="6561" y="362"/>
                </a:lnTo>
                <a:lnTo>
                  <a:pt x="6616" y="365"/>
                </a:lnTo>
                <a:lnTo>
                  <a:pt x="6672" y="369"/>
                </a:lnTo>
                <a:lnTo>
                  <a:pt x="6679" y="369"/>
                </a:lnTo>
                <a:cubicBezTo>
                  <a:pt x="6800" y="369"/>
                  <a:pt x="6990" y="375"/>
                  <a:pt x="7062" y="377"/>
                </a:cubicBezTo>
                <a:cubicBezTo>
                  <a:pt x="7073" y="377"/>
                  <a:pt x="7087" y="377"/>
                  <a:pt x="7089" y="378"/>
                </a:cubicBezTo>
                <a:cubicBezTo>
                  <a:pt x="7198" y="381"/>
                  <a:pt x="7367" y="384"/>
                  <a:pt x="7422" y="384"/>
                </a:cubicBezTo>
                <a:cubicBezTo>
                  <a:pt x="7430" y="384"/>
                  <a:pt x="7439" y="384"/>
                  <a:pt x="7440" y="384"/>
                </a:cubicBezTo>
                <a:lnTo>
                  <a:pt x="7474" y="384"/>
                </a:lnTo>
                <a:cubicBezTo>
                  <a:pt x="8145" y="384"/>
                  <a:pt x="8339" y="157"/>
                  <a:pt x="8331" y="55"/>
                </a:cubicBezTo>
                <a:lnTo>
                  <a:pt x="8331" y="49"/>
                </a:lnTo>
                <a:lnTo>
                  <a:pt x="8330" y="44"/>
                </a:lnTo>
                <a:lnTo>
                  <a:pt x="8329" y="38"/>
                </a:lnTo>
                <a:lnTo>
                  <a:pt x="8328" y="33"/>
                </a:lnTo>
                <a:lnTo>
                  <a:pt x="8328" y="25"/>
                </a:lnTo>
                <a:lnTo>
                  <a:pt x="8328" y="17"/>
                </a:lnTo>
                <a:lnTo>
                  <a:pt x="8327" y="9"/>
                </a:lnTo>
                <a:lnTo>
                  <a:pt x="8326" y="1"/>
                </a:lnTo>
                <a:lnTo>
                  <a:pt x="8326" y="0"/>
                </a:lnTo>
                <a:lnTo>
                  <a:pt x="0" y="0"/>
                </a:lnTo>
                <a:lnTo>
                  <a:pt x="0" y="3663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77" name="任意多边形 76"/>
          <p:cNvSpPr/>
          <p:nvPr/>
        </p:nvSpPr>
        <p:spPr>
          <a:xfrm>
            <a:off x="9601835" y="4957445"/>
            <a:ext cx="2590165" cy="19005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85" h="4044">
                <a:moveTo>
                  <a:pt x="0" y="4037"/>
                </a:moveTo>
                <a:cubicBezTo>
                  <a:pt x="532" y="1406"/>
                  <a:pt x="3081" y="-124"/>
                  <a:pt x="3559" y="0"/>
                </a:cubicBezTo>
                <a:lnTo>
                  <a:pt x="3591" y="0"/>
                </a:lnTo>
                <a:lnTo>
                  <a:pt x="3715" y="6"/>
                </a:lnTo>
                <a:lnTo>
                  <a:pt x="3749" y="5"/>
                </a:lnTo>
                <a:lnTo>
                  <a:pt x="3783" y="5"/>
                </a:lnTo>
                <a:cubicBezTo>
                  <a:pt x="4501" y="-6"/>
                  <a:pt x="5429" y="992"/>
                  <a:pt x="5480" y="1519"/>
                </a:cubicBezTo>
                <a:lnTo>
                  <a:pt x="5485" y="1541"/>
                </a:lnTo>
                <a:lnTo>
                  <a:pt x="5485" y="4037"/>
                </a:lnTo>
                <a:lnTo>
                  <a:pt x="0" y="403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9090660" y="5235575"/>
            <a:ext cx="3101340" cy="1622425"/>
          </a:xfrm>
          <a:custGeom>
            <a:avLst/>
            <a:gdLst>
              <a:gd name="connsiteX0" fmla="*/ 0 w 7048"/>
              <a:gd name="connsiteY0" fmla="*/ 3698 h 3698"/>
              <a:gd name="connsiteX1" fmla="*/ 3188 w 7048"/>
              <a:gd name="connsiteY1" fmla="*/ 0 h 3698"/>
              <a:gd name="connsiteX2" fmla="*/ 3293 w 7048"/>
              <a:gd name="connsiteY2" fmla="*/ 4 h 3698"/>
              <a:gd name="connsiteX3" fmla="*/ 4791 w 7048"/>
              <a:gd name="connsiteY3" fmla="*/ 1085 h 3698"/>
              <a:gd name="connsiteX4" fmla="*/ 5430 w 7048"/>
              <a:gd name="connsiteY4" fmla="*/ 1784 h 3698"/>
              <a:gd name="connsiteX5" fmla="*/ 5524 w 7048"/>
              <a:gd name="connsiteY5" fmla="*/ 1782 h 3698"/>
              <a:gd name="connsiteX6" fmla="*/ 6708 w 7048"/>
              <a:gd name="connsiteY6" fmla="*/ 1018 h 3698"/>
              <a:gd name="connsiteX7" fmla="*/ 6722 w 7048"/>
              <a:gd name="connsiteY7" fmla="*/ 1006 h 3698"/>
              <a:gd name="connsiteX8" fmla="*/ 6737 w 7048"/>
              <a:gd name="connsiteY8" fmla="*/ 992 h 3698"/>
              <a:gd name="connsiteX9" fmla="*/ 6755 w 7048"/>
              <a:gd name="connsiteY9" fmla="*/ 976 h 3698"/>
              <a:gd name="connsiteX10" fmla="*/ 6773 w 7048"/>
              <a:gd name="connsiteY10" fmla="*/ 961 h 3698"/>
              <a:gd name="connsiteX11" fmla="*/ 6789 w 7048"/>
              <a:gd name="connsiteY11" fmla="*/ 945 h 3698"/>
              <a:gd name="connsiteX12" fmla="*/ 6793 w 7048"/>
              <a:gd name="connsiteY12" fmla="*/ 941 h 3698"/>
              <a:gd name="connsiteX13" fmla="*/ 7048 w 7048"/>
              <a:gd name="connsiteY13" fmla="*/ 716 h 3698"/>
              <a:gd name="connsiteX14" fmla="*/ 7048 w 7048"/>
              <a:gd name="connsiteY14" fmla="*/ 3698 h 3698"/>
              <a:gd name="connsiteX15" fmla="*/ 0 w 7048"/>
              <a:gd name="connsiteY15" fmla="*/ 3698 h 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48" h="3698">
                <a:moveTo>
                  <a:pt x="0" y="3698"/>
                </a:moveTo>
                <a:cubicBezTo>
                  <a:pt x="213" y="1107"/>
                  <a:pt x="2537" y="11"/>
                  <a:pt x="3188" y="0"/>
                </a:cubicBezTo>
                <a:lnTo>
                  <a:pt x="3293" y="4"/>
                </a:lnTo>
                <a:cubicBezTo>
                  <a:pt x="3896" y="-17"/>
                  <a:pt x="4685" y="596"/>
                  <a:pt x="4791" y="1085"/>
                </a:cubicBezTo>
                <a:cubicBezTo>
                  <a:pt x="4887" y="1456"/>
                  <a:pt x="5188" y="1796"/>
                  <a:pt x="5430" y="1784"/>
                </a:cubicBezTo>
                <a:lnTo>
                  <a:pt x="5524" y="1782"/>
                </a:lnTo>
                <a:cubicBezTo>
                  <a:pt x="5847" y="1792"/>
                  <a:pt x="6462" y="1237"/>
                  <a:pt x="6708" y="1018"/>
                </a:cubicBezTo>
                <a:lnTo>
                  <a:pt x="6722" y="1006"/>
                </a:lnTo>
                <a:lnTo>
                  <a:pt x="6737" y="992"/>
                </a:lnTo>
                <a:lnTo>
                  <a:pt x="6755" y="976"/>
                </a:lnTo>
                <a:lnTo>
                  <a:pt x="6773" y="961"/>
                </a:lnTo>
                <a:lnTo>
                  <a:pt x="6789" y="945"/>
                </a:lnTo>
                <a:lnTo>
                  <a:pt x="6793" y="941"/>
                </a:lnTo>
                <a:cubicBezTo>
                  <a:pt x="6869" y="868"/>
                  <a:pt x="7028" y="731"/>
                  <a:pt x="7048" y="716"/>
                </a:cubicBezTo>
                <a:lnTo>
                  <a:pt x="7048" y="3698"/>
                </a:lnTo>
                <a:lnTo>
                  <a:pt x="0" y="3698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4930" y="2802564"/>
            <a:ext cx="3824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8"/>
                <a:cs typeface="Times New Roman" panose="02020603050405020304" pitchFamily="18" charset="0"/>
                <a:sym typeface="汉仪旗黑-55简" panose="00020600040101010101" charset="-128"/>
              </a:rPr>
              <a:t>CONTENTS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146483" y="1353669"/>
            <a:ext cx="4838700" cy="1082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Project Introduction and Motivation for Refactoring</a:t>
            </a:r>
            <a:endParaRPr lang="zh-CN" sz="2800" dirty="0">
              <a:solidFill>
                <a:srgbClr val="2F4275"/>
              </a:solidFill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46483" y="2949413"/>
            <a:ext cx="5445125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Design Patterns in Refactoring</a:t>
            </a:r>
            <a:endParaRPr lang="zh-CN" sz="2800" dirty="0">
              <a:solidFill>
                <a:srgbClr val="2F4275"/>
              </a:solidFill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146483" y="4154253"/>
            <a:ext cx="4095453" cy="1081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Key Issues and Solutions in Refactoring</a:t>
            </a:r>
            <a:endParaRPr lang="zh-CN" sz="2800" dirty="0">
              <a:solidFill>
                <a:srgbClr val="2F4275"/>
              </a:solidFill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5192078" y="1507555"/>
            <a:ext cx="777240" cy="777240"/>
          </a:xfrm>
          <a:prstGeom prst="diamond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192078" y="1576135"/>
            <a:ext cx="75120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汉仪旗黑-55简" panose="00020600040101010101" charset="-122"/>
                <a:ea typeface="汉仪旗黑-55简" panose="00020600040101010101" charset="-122"/>
                <a:cs typeface="汉仪旗黑-55简" panose="00020600040101010101" charset="-128"/>
                <a:sym typeface="汉仪旗黑-55简" panose="00020600040101010101" charset="-122"/>
              </a:rPr>
              <a:t>01</a:t>
            </a:r>
          </a:p>
        </p:txBody>
      </p:sp>
      <p:sp>
        <p:nvSpPr>
          <p:cNvPr id="25" name="菱形 24"/>
          <p:cNvSpPr/>
          <p:nvPr/>
        </p:nvSpPr>
        <p:spPr>
          <a:xfrm>
            <a:off x="5192078" y="2845636"/>
            <a:ext cx="777240" cy="777240"/>
          </a:xfrm>
          <a:prstGeom prst="diamond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192078" y="2914216"/>
            <a:ext cx="75120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汉仪旗黑-55简" panose="00020600040101010101" charset="-122"/>
                <a:ea typeface="汉仪旗黑-55简" panose="00020600040101010101" charset="-122"/>
                <a:cs typeface="汉仪旗黑-55简" panose="00020600040101010101" charset="-128"/>
                <a:sym typeface="汉仪旗黑-55简" panose="00020600040101010101" charset="-122"/>
              </a:rPr>
              <a:t>02</a:t>
            </a:r>
          </a:p>
        </p:txBody>
      </p:sp>
      <p:sp>
        <p:nvSpPr>
          <p:cNvPr id="32" name="菱形 31"/>
          <p:cNvSpPr/>
          <p:nvPr/>
        </p:nvSpPr>
        <p:spPr>
          <a:xfrm>
            <a:off x="5192078" y="4198068"/>
            <a:ext cx="777240" cy="777240"/>
          </a:xfrm>
          <a:prstGeom prst="diamond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192078" y="4266648"/>
            <a:ext cx="751205" cy="581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汉仪旗黑-55简" panose="00020600040101010101" charset="-122"/>
                <a:ea typeface="汉仪旗黑-55简" panose="00020600040101010101" charset="-122"/>
                <a:cs typeface="汉仪旗黑-55简" panose="00020600040101010101" charset="-128"/>
                <a:sym typeface="汉仪旗黑-55简" panose="00020600040101010101" charset="-122"/>
              </a:rPr>
              <a:t>03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E7A1C-7C58-A95D-8DAC-8F9F0DE3C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96C9432-90BA-F60E-77C2-E50C845C67C0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0909AC-4866-C5FD-3D71-8472609A217E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1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5D42D511-A37D-271F-A749-82094CD66B4B}"/>
              </a:ext>
            </a:extLst>
          </p:cNvPr>
          <p:cNvSpPr txBox="1"/>
          <p:nvPr/>
        </p:nvSpPr>
        <p:spPr>
          <a:xfrm>
            <a:off x="1314450" y="226717"/>
            <a:ext cx="3466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Project Introduction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321ADF-0792-4FD1-8A54-4B7C32BDFE21}"/>
              </a:ext>
            </a:extLst>
          </p:cNvPr>
          <p:cNvSpPr txBox="1"/>
          <p:nvPr/>
        </p:nvSpPr>
        <p:spPr>
          <a:xfrm>
            <a:off x="671775" y="770467"/>
            <a:ext cx="3094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Overview and  Objective</a:t>
            </a:r>
            <a:endParaRPr lang="zh-CN" altLang="en-US" sz="2000" dirty="0"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8937A2-1458-3140-9DCA-5E1F50FCEC56}"/>
              </a:ext>
            </a:extLst>
          </p:cNvPr>
          <p:cNvSpPr txBox="1"/>
          <p:nvPr/>
        </p:nvSpPr>
        <p:spPr>
          <a:xfrm>
            <a:off x="977713" y="1129552"/>
            <a:ext cx="9899837" cy="1444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       Carrot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Defense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classic tower defense game where players strategically build and upgrade towers to protect the carrot from enemy waves. 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Through code refactoring, the game's logic is optimized for better reusability, maintainability, and scalability, enhancing the overall player experience.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35290F-CA56-5CF0-C40B-55FBBBAF7E6D}"/>
              </a:ext>
            </a:extLst>
          </p:cNvPr>
          <p:cNvSpPr txBox="1"/>
          <p:nvPr/>
        </p:nvSpPr>
        <p:spPr>
          <a:xfrm>
            <a:off x="671775" y="2533410"/>
            <a:ext cx="32194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Implemented Basic Features</a:t>
            </a:r>
            <a:endParaRPr lang="zh-CN" altLang="en-US" sz="2000" dirty="0"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5B15EA7-3458-9CEC-06AA-3033EB7F8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430578"/>
              </p:ext>
            </p:extLst>
          </p:nvPr>
        </p:nvGraphicFramePr>
        <p:xfrm>
          <a:off x="1089549" y="2997615"/>
          <a:ext cx="9788001" cy="3556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0075">
                  <a:extLst>
                    <a:ext uri="{9D8B030D-6E8A-4147-A177-3AD203B41FA5}">
                      <a16:colId xmlns:a16="http://schemas.microsoft.com/office/drawing/2014/main" val="4279852217"/>
                    </a:ext>
                  </a:extLst>
                </a:gridCol>
                <a:gridCol w="3176096">
                  <a:extLst>
                    <a:ext uri="{9D8B030D-6E8A-4147-A177-3AD203B41FA5}">
                      <a16:colId xmlns:a16="http://schemas.microsoft.com/office/drawing/2014/main" val="2718842353"/>
                    </a:ext>
                  </a:extLst>
                </a:gridCol>
                <a:gridCol w="1725774">
                  <a:extLst>
                    <a:ext uri="{9D8B030D-6E8A-4147-A177-3AD203B41FA5}">
                      <a16:colId xmlns:a16="http://schemas.microsoft.com/office/drawing/2014/main" val="2117168748"/>
                    </a:ext>
                  </a:extLst>
                </a:gridCol>
                <a:gridCol w="3286056">
                  <a:extLst>
                    <a:ext uri="{9D8B030D-6E8A-4147-A177-3AD203B41FA5}">
                      <a16:colId xmlns:a16="http://schemas.microsoft.com/office/drawing/2014/main" val="1376157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Module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Subtask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Module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Subtask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357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Functions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Advanced Features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Enemy Creation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718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Diverse Tower Functions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 Tower, Delete Tower, Two-level Tower Upgrades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 Attack Mode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Turret Special Abilities, Activate Special Abilities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7788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 Effects Display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Tower Attack Effects, Monster Hit Effects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Upgrade Effect Enhancement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Unlock New Effects on Upgrade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28449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Economy System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Earn Gold by Defeating Monsters, Spend Gold to Build and Upgrade Turrets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Flexible Game Flow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Restart During Gameplay, Exit and Select Level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4619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Monsters and Maps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Three Types of Monsters, Two Maps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6220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Health and Background Music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Carrot Health, Background Music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84757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Save Function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Save Game Progress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9881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95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4315E-FA6B-C766-9BF1-CDE9661B1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5280D40-71E1-E3F0-4877-F56E3C16015B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58383B-941A-5919-D63B-0B2C29BABC90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1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B67D9FC3-93AC-5276-5A51-08B4C27B519F}"/>
              </a:ext>
            </a:extLst>
          </p:cNvPr>
          <p:cNvSpPr txBox="1"/>
          <p:nvPr/>
        </p:nvSpPr>
        <p:spPr>
          <a:xfrm>
            <a:off x="1314450" y="226717"/>
            <a:ext cx="4652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Motivation for Refactoring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A210DF4-304E-E213-BDFD-79EECAA2D9CD}"/>
              </a:ext>
            </a:extLst>
          </p:cNvPr>
          <p:cNvGrpSpPr/>
          <p:nvPr/>
        </p:nvGrpSpPr>
        <p:grpSpPr>
          <a:xfrm>
            <a:off x="314893" y="914400"/>
            <a:ext cx="2482736" cy="5943599"/>
            <a:chOff x="314893" y="914400"/>
            <a:chExt cx="2482736" cy="5943599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763989A-D110-7336-D5A5-FF2D72BCB2D7}"/>
                </a:ext>
              </a:extLst>
            </p:cNvPr>
            <p:cNvGrpSpPr/>
            <p:nvPr/>
          </p:nvGrpSpPr>
          <p:grpSpPr>
            <a:xfrm>
              <a:off x="314893" y="914400"/>
              <a:ext cx="2482736" cy="5943599"/>
              <a:chOff x="314893" y="914400"/>
              <a:chExt cx="2482736" cy="5943599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E3A3E10-3985-E954-A329-A48180EA4893}"/>
                  </a:ext>
                </a:extLst>
              </p:cNvPr>
              <p:cNvSpPr/>
              <p:nvPr/>
            </p:nvSpPr>
            <p:spPr>
              <a:xfrm>
                <a:off x="314893" y="914400"/>
                <a:ext cx="2482736" cy="594359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696E33EA-E7A4-EFFA-E6F7-737D0D16B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5576" y="1001939"/>
                <a:ext cx="2161369" cy="5768519"/>
              </a:xfrm>
              <a:prstGeom prst="rect">
                <a:avLst/>
              </a:prstGeom>
            </p:spPr>
          </p:pic>
        </p:grp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2200C05-2AF8-4C45-7A84-5DFA33C78268}"/>
                </a:ext>
              </a:extLst>
            </p:cNvPr>
            <p:cNvSpPr/>
            <p:nvPr/>
          </p:nvSpPr>
          <p:spPr>
            <a:xfrm>
              <a:off x="793286" y="1834857"/>
              <a:ext cx="1562353" cy="489294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8055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B7D20-0B54-1E90-39AA-2629AAD0E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E78B589-7F10-50C9-FA31-AF9FFCD38AE9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56820C-D9FC-AFD7-3476-86F8EAC49D27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45819B89-335D-9DF3-D5F1-C96F6390AF20}"/>
              </a:ext>
            </a:extLst>
          </p:cNvPr>
          <p:cNvSpPr txBox="1"/>
          <p:nvPr/>
        </p:nvSpPr>
        <p:spPr>
          <a:xfrm>
            <a:off x="1314449" y="226717"/>
            <a:ext cx="5231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</a:t>
            </a:r>
          </a:p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63702A-FAEB-9D33-3A84-09518CAA6AAF}"/>
              </a:ext>
            </a:extLst>
          </p:cNvPr>
          <p:cNvSpPr txBox="1"/>
          <p:nvPr/>
        </p:nvSpPr>
        <p:spPr>
          <a:xfrm>
            <a:off x="622300" y="1042209"/>
            <a:ext cx="28780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Design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Patterns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Overview</a:t>
            </a:r>
            <a:endParaRPr lang="zh-CN" altLang="en-US" sz="2000" dirty="0">
              <a:solidFill>
                <a:srgbClr val="2F4275"/>
              </a:solidFill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F1C7AA6-6556-21B0-B0EF-FD8EB752D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718244"/>
              </p:ext>
            </p:extLst>
          </p:nvPr>
        </p:nvGraphicFramePr>
        <p:xfrm>
          <a:off x="1408512" y="1714061"/>
          <a:ext cx="10008001" cy="3235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38659">
                  <a:extLst>
                    <a:ext uri="{9D8B030D-6E8A-4147-A177-3AD203B41FA5}">
                      <a16:colId xmlns:a16="http://schemas.microsoft.com/office/drawing/2014/main" val="2072663441"/>
                    </a:ext>
                  </a:extLst>
                </a:gridCol>
                <a:gridCol w="1855114">
                  <a:extLst>
                    <a:ext uri="{9D8B030D-6E8A-4147-A177-3AD203B41FA5}">
                      <a16:colId xmlns:a16="http://schemas.microsoft.com/office/drawing/2014/main" val="4279852217"/>
                    </a:ext>
                  </a:extLst>
                </a:gridCol>
                <a:gridCol w="2039309">
                  <a:extLst>
                    <a:ext uri="{9D8B030D-6E8A-4147-A177-3AD203B41FA5}">
                      <a16:colId xmlns:a16="http://schemas.microsoft.com/office/drawing/2014/main" val="2718842353"/>
                    </a:ext>
                  </a:extLst>
                </a:gridCol>
                <a:gridCol w="1861692">
                  <a:extLst>
                    <a:ext uri="{9D8B030D-6E8A-4147-A177-3AD203B41FA5}">
                      <a16:colId xmlns:a16="http://schemas.microsoft.com/office/drawing/2014/main" val="2117168748"/>
                    </a:ext>
                  </a:extLst>
                </a:gridCol>
                <a:gridCol w="3213227">
                  <a:extLst>
                    <a:ext uri="{9D8B030D-6E8A-4147-A177-3AD203B41FA5}">
                      <a16:colId xmlns:a16="http://schemas.microsoft.com/office/drawing/2014/main" val="1376157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Implementations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Brief Description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357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Factory Method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Creational Patterns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Enemy Creation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718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Flyweight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Structural Patterns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Bullet Texture Sharing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7788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28449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4619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6220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84757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Template Method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Behavioral Patterns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 Initialization Process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9881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468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F1306-8B37-C229-1FF8-FF2DAA197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B3622C5-475F-F3AB-F03F-BCE3062B49AB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7784E8-6C39-71FD-ED87-FDC1235D6ABB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F28B3783-9386-7703-4C78-CF940B56DC38}"/>
              </a:ext>
            </a:extLst>
          </p:cNvPr>
          <p:cNvSpPr txBox="1"/>
          <p:nvPr/>
        </p:nvSpPr>
        <p:spPr>
          <a:xfrm>
            <a:off x="1314449" y="226717"/>
            <a:ext cx="5231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</a:t>
            </a:r>
          </a:p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E40A982D-DA24-DF0F-5D8B-9958DBB44081}"/>
              </a:ext>
            </a:extLst>
          </p:cNvPr>
          <p:cNvGrpSpPr/>
          <p:nvPr/>
        </p:nvGrpSpPr>
        <p:grpSpPr>
          <a:xfrm>
            <a:off x="6836074" y="1179827"/>
            <a:ext cx="5265280" cy="3801034"/>
            <a:chOff x="6842653" y="2087712"/>
            <a:chExt cx="5265280" cy="3801034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140EAD8-D617-05B6-E8A5-D527707E57F5}"/>
                </a:ext>
              </a:extLst>
            </p:cNvPr>
            <p:cNvGrpSpPr/>
            <p:nvPr/>
          </p:nvGrpSpPr>
          <p:grpSpPr>
            <a:xfrm>
              <a:off x="9915974" y="2587794"/>
              <a:ext cx="2118864" cy="3300952"/>
              <a:chOff x="115318" y="2192027"/>
              <a:chExt cx="2118864" cy="3300952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6DA8D29-7654-0C40-43D0-33246713F7C9}"/>
                  </a:ext>
                </a:extLst>
              </p:cNvPr>
              <p:cNvSpPr/>
              <p:nvPr/>
            </p:nvSpPr>
            <p:spPr>
              <a:xfrm>
                <a:off x="115318" y="2192027"/>
                <a:ext cx="2118864" cy="33009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AAAD4DBC-FA6F-8E01-BA0B-67BEB33D7E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4674" y="2338238"/>
                <a:ext cx="1920151" cy="3024895"/>
              </a:xfrm>
              <a:prstGeom prst="rect">
                <a:avLst/>
              </a:prstGeom>
            </p:spPr>
          </p:pic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6A33B10-D4A3-AEF2-B97B-A8FEE5354B25}"/>
                </a:ext>
              </a:extLst>
            </p:cNvPr>
            <p:cNvGrpSpPr/>
            <p:nvPr/>
          </p:nvGrpSpPr>
          <p:grpSpPr>
            <a:xfrm>
              <a:off x="7204250" y="2587794"/>
              <a:ext cx="1778586" cy="3300952"/>
              <a:chOff x="2602640" y="2192027"/>
              <a:chExt cx="1778586" cy="3300952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33E9795-817E-CACF-22AD-364CC8F6829F}"/>
                  </a:ext>
                </a:extLst>
              </p:cNvPr>
              <p:cNvSpPr/>
              <p:nvPr/>
            </p:nvSpPr>
            <p:spPr>
              <a:xfrm>
                <a:off x="2602640" y="2192027"/>
                <a:ext cx="1778586" cy="33009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C4E2145A-3C66-FA2D-AD7A-96FAFC8E3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3476" y="2338238"/>
                <a:ext cx="1573763" cy="3024895"/>
              </a:xfrm>
              <a:prstGeom prst="rect">
                <a:avLst/>
              </a:prstGeom>
            </p:spPr>
          </p:pic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A39D804-BB80-FA56-0F03-075B078B9C01}"/>
                </a:ext>
              </a:extLst>
            </p:cNvPr>
            <p:cNvGrpSpPr/>
            <p:nvPr/>
          </p:nvGrpSpPr>
          <p:grpSpPr>
            <a:xfrm rot="10800000">
              <a:off x="9047025" y="4233668"/>
              <a:ext cx="804760" cy="206433"/>
              <a:chOff x="6049119" y="5793914"/>
              <a:chExt cx="1030620" cy="299295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</p:grpSpPr>
          <p:sp>
            <p:nvSpPr>
              <p:cNvPr id="17" name="箭头: V 形 16">
                <a:extLst>
                  <a:ext uri="{FF2B5EF4-FFF2-40B4-BE49-F238E27FC236}">
                    <a16:creationId xmlns:a16="http://schemas.microsoft.com/office/drawing/2014/main" id="{3FD764FD-25DB-117C-E9BD-9DA9ED2E1B97}"/>
                  </a:ext>
                </a:extLst>
              </p:cNvPr>
              <p:cNvSpPr/>
              <p:nvPr/>
            </p:nvSpPr>
            <p:spPr>
              <a:xfrm>
                <a:off x="6049119" y="5793914"/>
                <a:ext cx="258751" cy="299295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9" name="箭头: V 形 18">
                <a:extLst>
                  <a:ext uri="{FF2B5EF4-FFF2-40B4-BE49-F238E27FC236}">
                    <a16:creationId xmlns:a16="http://schemas.microsoft.com/office/drawing/2014/main" id="{6B37ACC7-4192-E118-3414-586D74C77515}"/>
                  </a:ext>
                </a:extLst>
              </p:cNvPr>
              <p:cNvSpPr/>
              <p:nvPr/>
            </p:nvSpPr>
            <p:spPr>
              <a:xfrm>
                <a:off x="6307869" y="5793914"/>
                <a:ext cx="258751" cy="299295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0" name="箭头: V 形 19">
                <a:extLst>
                  <a:ext uri="{FF2B5EF4-FFF2-40B4-BE49-F238E27FC236}">
                    <a16:creationId xmlns:a16="http://schemas.microsoft.com/office/drawing/2014/main" id="{334B6A2D-D46A-6B9D-6D38-D75E90EC3C9C}"/>
                  </a:ext>
                </a:extLst>
              </p:cNvPr>
              <p:cNvSpPr/>
              <p:nvPr/>
            </p:nvSpPr>
            <p:spPr>
              <a:xfrm>
                <a:off x="6566622" y="5793914"/>
                <a:ext cx="258751" cy="299295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" name="箭头: V 形 20">
                <a:extLst>
                  <a:ext uri="{FF2B5EF4-FFF2-40B4-BE49-F238E27FC236}">
                    <a16:creationId xmlns:a16="http://schemas.microsoft.com/office/drawing/2014/main" id="{80439663-87F7-0847-D155-4EAC32EF72CC}"/>
                  </a:ext>
                </a:extLst>
              </p:cNvPr>
              <p:cNvSpPr/>
              <p:nvPr/>
            </p:nvSpPr>
            <p:spPr>
              <a:xfrm>
                <a:off x="6820988" y="5793914"/>
                <a:ext cx="258751" cy="299295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2A9B800-BC10-2EA7-962C-7DF157098E6F}"/>
                </a:ext>
              </a:extLst>
            </p:cNvPr>
            <p:cNvSpPr txBox="1"/>
            <p:nvPr/>
          </p:nvSpPr>
          <p:spPr>
            <a:xfrm>
              <a:off x="9815177" y="2087712"/>
              <a:ext cx="22927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Original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ile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tructure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F001BE6-F547-AE0A-F1DD-B46CA72081BD}"/>
                </a:ext>
              </a:extLst>
            </p:cNvPr>
            <p:cNvSpPr txBox="1"/>
            <p:nvPr/>
          </p:nvSpPr>
          <p:spPr>
            <a:xfrm>
              <a:off x="6842653" y="2096035"/>
              <a:ext cx="2589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Restructure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ile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tructure</a:t>
              </a: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15F199DE-212E-2533-59FD-7267AB311811}"/>
              </a:ext>
            </a:extLst>
          </p:cNvPr>
          <p:cNvSpPr txBox="1"/>
          <p:nvPr/>
        </p:nvSpPr>
        <p:spPr>
          <a:xfrm>
            <a:off x="1918138" y="1179827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Factory Pattern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60563A-C6D4-545E-2CC3-99DCA115E104}"/>
              </a:ext>
            </a:extLst>
          </p:cNvPr>
          <p:cNvSpPr txBox="1"/>
          <p:nvPr/>
        </p:nvSpPr>
        <p:spPr>
          <a:xfrm>
            <a:off x="163741" y="4620182"/>
            <a:ext cx="14343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8AADEB-A78E-F610-7AD4-B160CDA8C3FF}"/>
              </a:ext>
            </a:extLst>
          </p:cNvPr>
          <p:cNvSpPr txBox="1"/>
          <p:nvPr/>
        </p:nvSpPr>
        <p:spPr>
          <a:xfrm>
            <a:off x="4317359" y="4571659"/>
            <a:ext cx="1353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58E9C9-5C05-58C4-0B62-5113E0FB77DB}"/>
              </a:ext>
            </a:extLst>
          </p:cNvPr>
          <p:cNvSpPr txBox="1"/>
          <p:nvPr/>
        </p:nvSpPr>
        <p:spPr>
          <a:xfrm>
            <a:off x="249941" y="5013201"/>
            <a:ext cx="4052344" cy="1444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code structure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scalability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management and maintenance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code duplication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FACC4D4-427B-C0FE-3992-8B978BA4A896}"/>
              </a:ext>
            </a:extLst>
          </p:cNvPr>
          <p:cNvSpPr txBox="1"/>
          <p:nvPr/>
        </p:nvSpPr>
        <p:spPr>
          <a:xfrm>
            <a:off x="4313799" y="4972537"/>
            <a:ext cx="3646086" cy="1791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Decouples creation and usage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code reusability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Adheres to design principles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extends new features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code readability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9DF429C-4C5B-11A5-3BED-6B18EC374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91" y="1605964"/>
            <a:ext cx="6706032" cy="291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03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15293-D994-E0FE-7A84-D3A461A4D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18C9C578-7608-B4AD-F00A-9877577E4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508" y="1326900"/>
            <a:ext cx="3551670" cy="530438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68FA1C5-5754-22CE-B9C6-F6D82540ECB8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B22099-17F0-5150-D505-D0F22F82BCE3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2A9FE371-3884-FFC1-D3D4-235361CBE7E9}"/>
              </a:ext>
            </a:extLst>
          </p:cNvPr>
          <p:cNvSpPr txBox="1"/>
          <p:nvPr/>
        </p:nvSpPr>
        <p:spPr>
          <a:xfrm>
            <a:off x="1314449" y="226717"/>
            <a:ext cx="5231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</a:t>
            </a:r>
          </a:p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B86BE1A-C5A0-3970-69C7-E1424C38C239}"/>
              </a:ext>
            </a:extLst>
          </p:cNvPr>
          <p:cNvSpPr txBox="1"/>
          <p:nvPr/>
        </p:nvSpPr>
        <p:spPr>
          <a:xfrm>
            <a:off x="1244601" y="1000126"/>
            <a:ext cx="3551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Template Method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7ED3D27-00F9-4BCD-B9F0-301E5F7E6E5B}"/>
              </a:ext>
            </a:extLst>
          </p:cNvPr>
          <p:cNvSpPr/>
          <p:nvPr/>
        </p:nvSpPr>
        <p:spPr>
          <a:xfrm>
            <a:off x="4239300" y="1902926"/>
            <a:ext cx="1045968" cy="26642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CA8D82-7695-7805-1FA7-1088E6F2529A}"/>
              </a:ext>
            </a:extLst>
          </p:cNvPr>
          <p:cNvSpPr txBox="1"/>
          <p:nvPr/>
        </p:nvSpPr>
        <p:spPr>
          <a:xfrm>
            <a:off x="3618396" y="2160668"/>
            <a:ext cx="328833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zh-CN" sz="14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money and HP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empty blocks  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the background layer       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enemy spawn point positions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spawn point blocks            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Set the enemy movement path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Add the carrot layer                                 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the UI interface                          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the per-frame update logic       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wave information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Set up the specific wave details               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Start spawning the first wave of enemies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183C368-5216-2759-88DA-6A16AFD37850}"/>
              </a:ext>
            </a:extLst>
          </p:cNvPr>
          <p:cNvSpPr txBox="1"/>
          <p:nvPr/>
        </p:nvSpPr>
        <p:spPr>
          <a:xfrm>
            <a:off x="6676840" y="490012"/>
            <a:ext cx="14343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4EC9A80-E551-84C3-3E6F-DB0647EC6BC1}"/>
              </a:ext>
            </a:extLst>
          </p:cNvPr>
          <p:cNvSpPr txBox="1"/>
          <p:nvPr/>
        </p:nvSpPr>
        <p:spPr>
          <a:xfrm>
            <a:off x="6949993" y="859344"/>
            <a:ext cx="5113555" cy="2948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Code Duplication.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logic like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backgroundInit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and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uiInit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can be centralized in the parent class, avoiding repetitive code in subclasses.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Maintainability.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to shared logic only need to be made in the parent class, reducing errors and effort.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 Code Extensibility.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new levels only requires overriding specific methods without redesigning the entire process.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0034E93-4484-D819-1344-601E30B0E28E}"/>
              </a:ext>
            </a:extLst>
          </p:cNvPr>
          <p:cNvSpPr txBox="1"/>
          <p:nvPr/>
        </p:nvSpPr>
        <p:spPr>
          <a:xfrm>
            <a:off x="6757247" y="3940290"/>
            <a:ext cx="1353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F4F81C9-5EDC-7FAD-D350-975A1AE052F1}"/>
              </a:ext>
            </a:extLst>
          </p:cNvPr>
          <p:cNvSpPr txBox="1"/>
          <p:nvPr/>
        </p:nvSpPr>
        <p:spPr>
          <a:xfrm>
            <a:off x="6949993" y="4350308"/>
            <a:ext cx="4998298" cy="2025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Reusability.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logic is reused directly in subclasses, with only unique parts needing overrides.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Easier Feature Expansion.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steps like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soundInit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only requires updates in the parent class.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Consistency.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all levels follow the same initialization flow, avoiding discrepancies.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8A467A-276A-2FC3-7DC5-39E5D1BA2323}"/>
              </a:ext>
            </a:extLst>
          </p:cNvPr>
          <p:cNvSpPr/>
          <p:nvPr/>
        </p:nvSpPr>
        <p:spPr>
          <a:xfrm>
            <a:off x="6949993" y="951677"/>
            <a:ext cx="5041557" cy="285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A696EA1-8F61-5E4C-0ABC-A7D4E0BE6653}"/>
              </a:ext>
            </a:extLst>
          </p:cNvPr>
          <p:cNvSpPr/>
          <p:nvPr/>
        </p:nvSpPr>
        <p:spPr>
          <a:xfrm>
            <a:off x="6949992" y="4407437"/>
            <a:ext cx="5041558" cy="2025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079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65E93-9027-76CE-79A7-88E30419B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0D15AD9E-E005-48CF-2C82-5D1D8FB85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03" y="1303935"/>
            <a:ext cx="5727734" cy="362756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14BB6A5-703D-02DB-E837-D1F1E34A13DB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E2DAA6-14CF-E48E-692B-2C0516D2837C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46BA3B6A-023F-5D92-97C7-EDAF06C691B3}"/>
              </a:ext>
            </a:extLst>
          </p:cNvPr>
          <p:cNvSpPr txBox="1"/>
          <p:nvPr/>
        </p:nvSpPr>
        <p:spPr>
          <a:xfrm>
            <a:off x="1314449" y="226717"/>
            <a:ext cx="5231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</a:t>
            </a:r>
          </a:p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52616ED-6CFD-FAAA-65BD-13BAF24E6A21}"/>
              </a:ext>
            </a:extLst>
          </p:cNvPr>
          <p:cNvSpPr txBox="1"/>
          <p:nvPr/>
        </p:nvSpPr>
        <p:spPr>
          <a:xfrm>
            <a:off x="1513519" y="934603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Flyweight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027DDE7-65B8-49BD-5E67-EBC7EFAF8BA9}"/>
              </a:ext>
            </a:extLst>
          </p:cNvPr>
          <p:cNvGrpSpPr/>
          <p:nvPr/>
        </p:nvGrpSpPr>
        <p:grpSpPr>
          <a:xfrm rot="10800000">
            <a:off x="5944137" y="3145759"/>
            <a:ext cx="969273" cy="2486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33" name="箭头: V 形 32">
              <a:extLst>
                <a:ext uri="{FF2B5EF4-FFF2-40B4-BE49-F238E27FC236}">
                  <a16:creationId xmlns:a16="http://schemas.microsoft.com/office/drawing/2014/main" id="{CC470B7B-40A9-174D-26D7-2C6BED85682C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4" name="箭头: V 形 33">
              <a:extLst>
                <a:ext uri="{FF2B5EF4-FFF2-40B4-BE49-F238E27FC236}">
                  <a16:creationId xmlns:a16="http://schemas.microsoft.com/office/drawing/2014/main" id="{A17F48B5-09F2-CD9A-6D08-8F710104436B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" name="箭头: V 形 34">
              <a:extLst>
                <a:ext uri="{FF2B5EF4-FFF2-40B4-BE49-F238E27FC236}">
                  <a16:creationId xmlns:a16="http://schemas.microsoft.com/office/drawing/2014/main" id="{B5A0A39C-8FE9-D65A-782D-0CCD61038614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" name="箭头: V 形 35">
              <a:extLst>
                <a:ext uri="{FF2B5EF4-FFF2-40B4-BE49-F238E27FC236}">
                  <a16:creationId xmlns:a16="http://schemas.microsoft.com/office/drawing/2014/main" id="{1A054D19-2391-E10D-F2CD-DAE824B5A512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42" name="图片 41">
            <a:extLst>
              <a:ext uri="{FF2B5EF4-FFF2-40B4-BE49-F238E27FC236}">
                <a16:creationId xmlns:a16="http://schemas.microsoft.com/office/drawing/2014/main" id="{462E81E7-9823-6E88-A944-3A75D9DDB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410" y="1785385"/>
            <a:ext cx="5096193" cy="2720748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07B55608-F68F-CAE3-AC31-455A67E9D5DE}"/>
              </a:ext>
            </a:extLst>
          </p:cNvPr>
          <p:cNvSpPr txBox="1"/>
          <p:nvPr/>
        </p:nvSpPr>
        <p:spPr>
          <a:xfrm>
            <a:off x="7836637" y="934603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Structure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CBF9AA9-6559-0FF9-22E7-C2D514ACEB6B}"/>
              </a:ext>
            </a:extLst>
          </p:cNvPr>
          <p:cNvSpPr txBox="1"/>
          <p:nvPr/>
        </p:nvSpPr>
        <p:spPr>
          <a:xfrm>
            <a:off x="6973122" y="1303935"/>
            <a:ext cx="50024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Each time a bullet is created, a texture image that takes up a large amount of space is saved.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9792A0B-2732-0E9B-8A85-BA6833CE498A}"/>
              </a:ext>
            </a:extLst>
          </p:cNvPr>
          <p:cNvSpPr txBox="1"/>
          <p:nvPr/>
        </p:nvSpPr>
        <p:spPr>
          <a:xfrm>
            <a:off x="216403" y="4839166"/>
            <a:ext cx="14343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2D16094-F781-EAA3-BFAA-3E23D9C434DE}"/>
              </a:ext>
            </a:extLst>
          </p:cNvPr>
          <p:cNvSpPr txBox="1"/>
          <p:nvPr/>
        </p:nvSpPr>
        <p:spPr>
          <a:xfrm>
            <a:off x="6096000" y="4651438"/>
            <a:ext cx="1353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8464A87-4B0E-0AEE-8D06-C7F42F146CD6}"/>
              </a:ext>
            </a:extLst>
          </p:cNvPr>
          <p:cNvSpPr txBox="1"/>
          <p:nvPr/>
        </p:nvSpPr>
        <p:spPr>
          <a:xfrm>
            <a:off x="269711" y="5300831"/>
            <a:ext cx="4131250" cy="109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memory usage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texture loading efficiency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Disorganized resource management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BAD0D5C-C0EF-C4D5-C2E6-5C875CC22FBE}"/>
              </a:ext>
            </a:extLst>
          </p:cNvPr>
          <p:cNvSpPr txBox="1"/>
          <p:nvPr/>
        </p:nvSpPr>
        <p:spPr>
          <a:xfrm>
            <a:off x="6096000" y="5069998"/>
            <a:ext cx="4028184" cy="1444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memory consumption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loading efficiency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high-concurrency scenarios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resource management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56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2CC10-BE4C-0192-4937-EFDC63585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CECFC43-283F-0882-D47B-9886A90397A1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635B03-44A9-004B-29C0-333FEC5215E9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3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EB2D0894-0F60-F5EE-2FB1-711CE094B10E}"/>
              </a:ext>
            </a:extLst>
          </p:cNvPr>
          <p:cNvSpPr txBox="1"/>
          <p:nvPr/>
        </p:nvSpPr>
        <p:spPr>
          <a:xfrm>
            <a:off x="1314449" y="226717"/>
            <a:ext cx="6869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Key Issues and Solutions in Refactoring</a:t>
            </a:r>
          </a:p>
        </p:txBody>
      </p:sp>
    </p:spTree>
    <p:extLst>
      <p:ext uri="{BB962C8B-B14F-4D97-AF65-F5344CB8AC3E}">
        <p14:creationId xmlns:p14="http://schemas.microsoft.com/office/powerpoint/2010/main" val="830072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1342</Words>
  <Application>Microsoft Office PowerPoint</Application>
  <PresentationFormat>宽屏</PresentationFormat>
  <Paragraphs>235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等线</vt:lpstr>
      <vt:lpstr>等线 Light</vt:lpstr>
      <vt:lpstr>汉仪旗黑-55简</vt:lpstr>
      <vt:lpstr>汉仪书宋二S</vt:lpstr>
      <vt:lpstr>思源黑体 CN Bold</vt:lpstr>
      <vt:lpstr>思源黑体 CN Normal</vt:lpstr>
      <vt:lpstr>思源宋体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51PPT模板网</Manager>
  <Company>www.51pptmoban.com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蓝色商务风工作总结汇报PPT模板</dc:title>
  <dc:creator>word麻鸭</dc:creator>
  <cp:keywords>51PPT模板网（www.51pptmoban.com）</cp:keywords>
  <dc:description>51PPT模板网，幻灯片演示模板及素材免费下载！_x000d_
51PPT模板网 唯一访问网址：www.51pptmoban.com</dc:description>
  <cp:lastModifiedBy>成 秦</cp:lastModifiedBy>
  <cp:revision>47</cp:revision>
  <dcterms:created xsi:type="dcterms:W3CDTF">2024-12-09T12:25:59Z</dcterms:created>
  <dcterms:modified xsi:type="dcterms:W3CDTF">2025-01-03T09:44:26Z</dcterms:modified>
  <cp:contentStatus>蓝色商务风工作总结汇报PPT模板，www.51pptmoban.com</cp:contentStatus>
  <cp:version>51pptmoban.com（V51PPT-24121102版）</cp:version>
</cp:coreProperties>
</file>