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77" r:id="rId12"/>
    <p:sldId id="273" r:id="rId13"/>
    <p:sldId id="272" r:id="rId14"/>
    <p:sldId id="261" r:id="rId15"/>
    <p:sldId id="264" r:id="rId16"/>
    <p:sldId id="266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F5524A6-830E-A71E-7BE8-70A04F45A8A6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E805564E-2D0D-BF95-7F36-B4D07026C96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4B3CE394-7A88-7686-CFDB-8EC94CB98CDC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9EFFFD36-3E77-6F26-707F-397A25CFD2F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444CA722-654C-C088-B0B3-F4641801E46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6C7629A-3C42-1C4F-A977-0A18339A2598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8CA73E-9FE5-C347-1450-F656F73C8669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55CD27-DFCB-7863-07DE-C3E0998BCA40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B30C-A6B2-863C-84BC-DDA69456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D31E343-E27D-D0D8-7146-DEC497C8906E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F7B5E-8A01-2DB1-FFEC-5694CC25643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1E224-1BF3-2469-EF5C-7E3DBE74450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50D44-9B30-7EF8-35A3-26313CBE1DCC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4ED62CC-193B-E12E-1FF6-A211731A949A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8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cs typeface="汉仪旗黑-55简" panose="00020600040101010101" charset="-128"/>
                <a:sym typeface="汉仪旗黑-55简" panose="00020600040101010101" charset="-128"/>
              </a:rPr>
              <a:t>THANK YOU VERY MUCH</a:t>
            </a: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613660" y="2683227"/>
            <a:ext cx="77698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展示完毕</a:t>
            </a:r>
            <a:r>
              <a:rPr lang="en-US" altLang="zh-CN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,</a:t>
            </a:r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谢谢观看！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2F80EE-8F70-BB09-07E1-4341D17D2E91}"/>
              </a:ext>
            </a:extLst>
          </p:cNvPr>
          <p:cNvGrpSpPr/>
          <p:nvPr/>
        </p:nvGrpSpPr>
        <p:grpSpPr>
          <a:xfrm rot="10800000">
            <a:off x="8569325" y="103196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" name="箭头: V 形 2">
              <a:extLst>
                <a:ext uri="{FF2B5EF4-FFF2-40B4-BE49-F238E27FC236}">
                  <a16:creationId xmlns:a16="http://schemas.microsoft.com/office/drawing/2014/main" id="{B3FDF6AF-E7E2-3AAB-4595-CCCE2F4A4A4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6340491A-4EC2-B378-6EF3-23607877F2D5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73A91EF-E466-CC54-0729-B9528E8D2DAB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FDFAB40E-FB73-1418-E479-7F1656B92151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F42ED-9C18-95BF-36AE-59CE9334CF08}"/>
              </a:ext>
            </a:extLst>
          </p:cNvPr>
          <p:cNvGrpSpPr/>
          <p:nvPr/>
        </p:nvGrpSpPr>
        <p:grpSpPr>
          <a:xfrm rot="10800000">
            <a:off x="9578760" y="1638272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1AC2D146-191F-12F4-1D6F-8D8DB1E46DEE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84E0452B-2F45-4BF1-E700-09B9BBD4B29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EBB417A3-D309-1034-054F-6CAD5BF3E2D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9FD1E2C7-4226-E175-67C8-DBABABCD7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CBF9A0-DB69-B2EA-5270-057DE6A7C865}"/>
              </a:ext>
            </a:extLst>
          </p:cNvPr>
          <p:cNvGrpSpPr/>
          <p:nvPr/>
        </p:nvGrpSpPr>
        <p:grpSpPr>
          <a:xfrm rot="10800000">
            <a:off x="10308482" y="2306986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24DA6FFB-63DD-5EF4-E5F8-E1D5671F5A6B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1CEA1311-3051-01D5-7C40-52439F15C52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497E5A72-48D1-D6B9-4105-9F8FBBB21CE0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8FC6BD4D-8E53-EC17-1665-E8213924F00E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6045B9-725C-BFD2-A6AD-46881CC9AF9B}"/>
              </a:ext>
            </a:extLst>
          </p:cNvPr>
          <p:cNvGrpSpPr/>
          <p:nvPr/>
        </p:nvGrpSpPr>
        <p:grpSpPr>
          <a:xfrm rot="10800000">
            <a:off x="10343570" y="1041785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9" name="箭头: V 形 28">
              <a:extLst>
                <a:ext uri="{FF2B5EF4-FFF2-40B4-BE49-F238E27FC236}">
                  <a16:creationId xmlns:a16="http://schemas.microsoft.com/office/drawing/2014/main" id="{D8D6D077-35C4-FA98-82C0-94A0A594C91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4F7E1780-D865-F3DC-9C1C-E60ADB77D1BE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13863E5-8786-4F55-C216-1871FF78DCB1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4853797-041E-B662-CDBD-BE0914C4A9B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4F3CFE-3E62-8C5A-8AB7-191E0EC2312F}"/>
              </a:ext>
            </a:extLst>
          </p:cNvPr>
          <p:cNvGrpSpPr/>
          <p:nvPr/>
        </p:nvGrpSpPr>
        <p:grpSpPr>
          <a:xfrm rot="10800000">
            <a:off x="9302217" y="1153467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A2910BBE-ED62-DB05-ECD1-F98F629560F6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E5ADDF1-07A7-4523-592F-3D6E008C1468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E780B367-32DF-4DD1-0D03-04CE62123F4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394D755-0988-D4FF-AE2C-EA6F341CAF6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Basic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30578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93871"/>
              </p:ext>
            </p:extLst>
          </p:nvPr>
        </p:nvGraphicFramePr>
        <p:xfrm>
          <a:off x="1408512" y="1714061"/>
          <a:ext cx="1000800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865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855114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039309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861692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13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Implementations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76840" y="49001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49993" y="859344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49993" y="951677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303935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B33147-34DD-082F-8E6C-1AC71918E7B3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1B5C59D-8C39-4960-ADEA-3FC2A5D0B0E7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35E59918-EA03-DB24-4B42-E05F1624FEE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0E615910-EBEB-A65F-9C6F-9AD3C5A4CE9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2B2B7583-6895-8D17-93F1-D03D47F12E47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1384</Words>
  <Application>Microsoft Office PowerPoint</Application>
  <PresentationFormat>宽屏</PresentationFormat>
  <Paragraphs>254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52</cp:revision>
  <dcterms:created xsi:type="dcterms:W3CDTF">2024-12-09T12:25:59Z</dcterms:created>
  <dcterms:modified xsi:type="dcterms:W3CDTF">2025-01-03T11:09:05Z</dcterms:modified>
  <cp:contentStatus>蓝色商务风工作总结汇报PPT模板，www.51pptmoban.com</cp:contentStatus>
  <cp:version>51pptmoban.com（V51PPT-24121102版）</cp:version>
</cp:coreProperties>
</file>