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78" r:id="rId7"/>
    <p:sldId id="277" r:id="rId8"/>
    <p:sldId id="273" r:id="rId9"/>
    <p:sldId id="272" r:id="rId10"/>
    <p:sldId id="261" r:id="rId11"/>
    <p:sldId id="264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Fantasy</a:t>
            </a:r>
            <a:endParaRPr lang="zh-CN" altLang="en-US" sz="5500" b="1" dirty="0">
              <a:solidFill>
                <a:srgbClr val="2F4275"/>
              </a:solidFill>
              <a:uFillTx/>
              <a:latin typeface="思源宋体" panose="02020400000000000000" pitchFamily="18" charset="-122"/>
              <a:ea typeface="思源宋体" panose="02020400000000000000" pitchFamily="18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046" y="4293644"/>
            <a:ext cx="3489959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678842" y="5179412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63989A-D110-7336-D5A5-FF2D72BCB2D7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3A3E10-3985-E954-A329-A48180EA4893}"/>
                </a:ext>
              </a:extLst>
            </p:cNvPr>
            <p:cNvSpPr/>
            <p:nvPr/>
          </p:nvSpPr>
          <p:spPr>
            <a:xfrm>
              <a:off x="314893" y="914400"/>
              <a:ext cx="2482736" cy="5943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6E33EA-E7A4-EFFA-E6F7-737D0D1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576" y="1001939"/>
              <a:ext cx="2161369" cy="5768519"/>
            </a:xfrm>
            <a:prstGeom prst="rect">
              <a:avLst/>
            </a:prstGeom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2200C05-2AF8-4C45-7A84-5DFA33C78268}"/>
              </a:ext>
            </a:extLst>
          </p:cNvPr>
          <p:cNvSpPr/>
          <p:nvPr/>
        </p:nvSpPr>
        <p:spPr>
          <a:xfrm>
            <a:off x="793286" y="1834857"/>
            <a:ext cx="1562353" cy="4892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81739"/>
              </p:ext>
            </p:extLst>
          </p:nvPr>
        </p:nvGraphicFramePr>
        <p:xfrm>
          <a:off x="1408512" y="1714061"/>
          <a:ext cx="9059212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1851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2012852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12852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2290067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1761590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62382-EB2C-C4C6-2DD4-4E273365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" y="1643466"/>
            <a:ext cx="6586134" cy="287375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10416" y="4273351"/>
              <a:ext cx="804761" cy="206433"/>
              <a:chOff x="6096000" y="5736380"/>
              <a:chExt cx="1030621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96000" y="5736380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54751" y="5736380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613502" y="5736380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67870" y="5736380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18FF45-7810-A6D9-5423-8E90B5F154D5}"/>
              </a:ext>
            </a:extLst>
          </p:cNvPr>
          <p:cNvSpPr txBox="1"/>
          <p:nvPr/>
        </p:nvSpPr>
        <p:spPr>
          <a:xfrm>
            <a:off x="2198932" y="4517221"/>
            <a:ext cx="258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and Benefits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86CC3B-04E5-F4C4-1144-CE28621F1C93}"/>
              </a:ext>
            </a:extLst>
          </p:cNvPr>
          <p:cNvSpPr txBox="1"/>
          <p:nvPr/>
        </p:nvSpPr>
        <p:spPr>
          <a:xfrm>
            <a:off x="475387" y="4886553"/>
            <a:ext cx="2589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222222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444444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555555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885</Words>
  <Application>Microsoft Office PowerPoint</Application>
  <PresentationFormat>宽屏</PresentationFormat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20</cp:revision>
  <dcterms:created xsi:type="dcterms:W3CDTF">2024-12-09T12:25:59Z</dcterms:created>
  <dcterms:modified xsi:type="dcterms:W3CDTF">2024-12-31T10:42:34Z</dcterms:modified>
  <cp:contentStatus>蓝色商务风工作总结汇报PPT模板，www.51pptmoban.com</cp:contentStatus>
  <cp:version>51pptmoban.com（V51PPT-24121102版）</cp:version>
</cp:coreProperties>
</file>