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5" r:id="rId3"/>
  </p:sldMasterIdLst>
  <p:notesMasterIdLst>
    <p:notesMasterId r:id="rId9"/>
  </p:notesMasterIdLst>
  <p:sldIdLst>
    <p:sldId id="398" r:id="rId4"/>
    <p:sldId id="399" r:id="rId5"/>
    <p:sldId id="396" r:id="rId6"/>
    <p:sldId id="400" r:id="rId7"/>
    <p:sldId id="397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" initials="Cao" lastIdx="1" clrIdx="0"/>
  <p:cmAuthor id="2" name="刘 智宇" initials="刘" lastIdx="1" clrIdx="1"/>
  <p:cmAuthor id="3" name="liuzh" initials="l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67" autoAdjust="0"/>
  </p:normalViewPr>
  <p:slideViewPr>
    <p:cSldViewPr snapToGrid="0">
      <p:cViewPr varScale="1">
        <p:scale>
          <a:sx n="86" d="100"/>
          <a:sy n="86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7E71C-5B10-4544-81CA-B2E7B1A2FCCD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70CF7-D3A8-4DC3-8782-22D6DC24C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/>
          <p:cNvSpPr txBox="1"/>
          <p:nvPr userDrawn="1"/>
        </p:nvSpPr>
        <p:spPr>
          <a:xfrm>
            <a:off x="289818" y="2331875"/>
            <a:ext cx="11163436" cy="1702328"/>
          </a:xfrm>
          <a:prstGeom prst="rect">
            <a:avLst/>
          </a:prstGeom>
        </p:spPr>
        <p:txBody>
          <a:bodyPr/>
          <a:lstStyle>
            <a:lvl1pPr marL="13208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标题信息</a:t>
            </a:r>
            <a:br>
              <a:rPr lang="zh-CN" alt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</a:p>
        </p:txBody>
      </p:sp>
      <p:sp>
        <p:nvSpPr>
          <p:cNvPr id="5" name="副标题 4"/>
          <p:cNvSpPr txBox="1"/>
          <p:nvPr userDrawn="1"/>
        </p:nvSpPr>
        <p:spPr>
          <a:xfrm>
            <a:off x="192542" y="4522969"/>
            <a:ext cx="7998460" cy="1900965"/>
          </a:xfrm>
          <a:prstGeom prst="rect">
            <a:avLst/>
          </a:prstGeom>
        </p:spPr>
        <p:txBody>
          <a:bodyPr vert="horz" lIns="118872" tIns="0" rIns="45720" bIns="0" rtlCol="0" anchor="t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  <a:defRPr kumimoji="1" sz="2000" kern="12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anose="020B0604020202020204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anose="020B0604020202020204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 panose="05040102010807070707"/>
              <a:buNone/>
              <a:defRPr kumimoji="1" lang="en-US" sz="16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anose="05020102010507070707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 panose="05020102010507070707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anose="05020102010507070707" pitchFamily="18" charset="2"/>
              <a:buNone/>
              <a:defRPr kumimoji="1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报告人：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项目负责人：</a:t>
            </a:r>
            <a:endParaRPr lang="en-US" altLang="zh-C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汇报时间：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叙述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/>
          <p:cNvSpPr>
            <a:spLocks noGrp="1"/>
          </p:cNvSpPr>
          <p:nvPr>
            <p:ph sz="quarter" idx="12" hasCustomPrompt="1"/>
          </p:nvPr>
        </p:nvSpPr>
        <p:spPr>
          <a:xfrm>
            <a:off x="488948" y="1413933"/>
            <a:ext cx="11224685" cy="4707467"/>
          </a:xfrm>
          <a:prstGeom prst="rect">
            <a:avLst/>
          </a:prstGeom>
        </p:spPr>
        <p:txBody>
          <a:bodyPr/>
          <a:lstStyle>
            <a:lvl1pPr marL="132080" indent="-132080">
              <a:defRPr lang="de-DE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132080" lvl="0" indent="-132080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Tx/>
              <a:buBlip>
                <a:blip r:embed="rId2"/>
              </a:buBlip>
            </a:pPr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C710-139A-4CA2-AAD7-77B43670B71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54" y="-44914"/>
            <a:ext cx="673946" cy="679228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zh-CN" altLang="en-US" sz="48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fld id="{00F41A80-2106-4B14-A8A7-2BC35A9723BE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-40284"/>
            <a:ext cx="12200238" cy="107001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u="sng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altLang="zh-SG" dirty="0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936001" y="1080000"/>
            <a:ext cx="10176500" cy="5040000"/>
          </a:xfrm>
        </p:spPr>
        <p:txBody>
          <a:bodyPr anchor="t">
            <a:normAutofit/>
          </a:bodyPr>
          <a:lstStyle>
            <a:lvl1pPr marL="179705" indent="-179705">
              <a:lnSpc>
                <a:spcPct val="100000"/>
              </a:lnSpc>
              <a:spcBef>
                <a:spcPts val="1200"/>
              </a:spcBef>
              <a:defRPr sz="2400">
                <a:effectLst/>
              </a:defRPr>
            </a:lvl1pPr>
            <a:lvl2pPr marL="539750" indent="-179705">
              <a:lnSpc>
                <a:spcPct val="100000"/>
              </a:lnSpc>
              <a:spcBef>
                <a:spcPts val="1200"/>
              </a:spcBef>
              <a:defRPr sz="2000">
                <a:effectLst/>
              </a:defRPr>
            </a:lvl2pPr>
            <a:lvl3pPr marL="899795" indent="-179705">
              <a:lnSpc>
                <a:spcPct val="100000"/>
              </a:lnSpc>
              <a:spcBef>
                <a:spcPts val="1200"/>
              </a:spcBef>
              <a:defRPr sz="1800">
                <a:effectLst/>
              </a:defRPr>
            </a:lvl3pPr>
            <a:lvl4pPr>
              <a:lnSpc>
                <a:spcPct val="100000"/>
              </a:lnSpc>
              <a:spcBef>
                <a:spcPts val="900"/>
              </a:spcBef>
              <a:defRPr/>
            </a:lvl4pPr>
            <a:lvl5pPr>
              <a:lnSpc>
                <a:spcPct val="100000"/>
              </a:lnSpc>
              <a:spcBef>
                <a:spcPts val="900"/>
              </a:spcBef>
              <a:defRPr/>
            </a:lvl5pPr>
          </a:lstStyle>
          <a:p>
            <a:pPr lvl="0"/>
            <a:r>
              <a:rPr lang="en-US" altLang="zh-SG" dirty="0"/>
              <a:t>Edit Master text styles</a:t>
            </a:r>
          </a:p>
          <a:p>
            <a:pPr lvl="1"/>
            <a:r>
              <a:rPr lang="en-US" altLang="zh-SG" dirty="0"/>
              <a:t>Second level</a:t>
            </a:r>
          </a:p>
          <a:p>
            <a:pPr lvl="2"/>
            <a:r>
              <a:rPr lang="en-US" altLang="zh-SG" dirty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 userDrawn="1"/>
        </p:nvSpPr>
        <p:spPr>
          <a:xfrm>
            <a:off x="1066053" y="807590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3" name="文本占位符 2"/>
          <p:cNvSpPr txBox="1"/>
          <p:nvPr userDrawn="1"/>
        </p:nvSpPr>
        <p:spPr>
          <a:xfrm>
            <a:off x="1066053" y="1491913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7" name="矩形 6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基本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3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807A42-CF27-4B84-8583-18EBE418342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6" name="图片 5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三段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339365"/>
            <a:ext cx="12192000" cy="5294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22736" y="131882"/>
            <a:ext cx="10515600" cy="40444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1" hasCustomPrompt="1"/>
          </p:nvPr>
        </p:nvSpPr>
        <p:spPr>
          <a:xfrm>
            <a:off x="222736" y="1222876"/>
            <a:ext cx="11335808" cy="4669448"/>
          </a:xfrm>
          <a:prstGeom prst="rect">
            <a:avLst/>
          </a:prstGeom>
        </p:spPr>
        <p:txBody>
          <a:bodyPr/>
          <a:lstStyle>
            <a:lvl1pPr marL="132080" indent="-132080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26987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40513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539750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675005" indent="-135255">
              <a:lnSpc>
                <a:spcPct val="150000"/>
              </a:lnSpc>
              <a:buFont typeface="Wingdings" panose="05000000000000000000" pitchFamily="2" charset="2"/>
              <a:buChar char="Ø"/>
              <a:defRPr sz="1800" baseline="0"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222736" y="743075"/>
            <a:ext cx="11335807" cy="46648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5A7094"/>
                </a:solidFill>
              </a:defRPr>
            </a:lvl1pPr>
          </a:lstStyle>
          <a:p>
            <a:pPr lvl="0"/>
            <a:r>
              <a:rPr lang="zh-CN" altLang="en-US" dirty="0"/>
              <a:t>小标题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39365"/>
            <a:ext cx="12192000" cy="5294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结论</a:t>
            </a:r>
          </a:p>
        </p:txBody>
      </p:sp>
      <p:sp>
        <p:nvSpPr>
          <p:cNvPr id="8" name="灯片编号占位符 12"/>
          <p:cNvSpPr>
            <a:spLocks noGrp="1"/>
          </p:cNvSpPr>
          <p:nvPr>
            <p:ph type="sldNum" sz="quarter" idx="14"/>
          </p:nvPr>
        </p:nvSpPr>
        <p:spPr>
          <a:xfrm>
            <a:off x="10964225" y="6425347"/>
            <a:ext cx="1127477" cy="3317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807A42-CF27-4B84-8583-18EBE418342E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11" name="图片 10" descr="卡通人物&#10;&#10;描述已自动生成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565" y="-101862"/>
            <a:ext cx="2322078" cy="8787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段论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theme" Target="../theme/them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ags" Target="../tags/tag2.xml"/><Relationship Id="rId9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2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58000">
                <a:schemeClr val="bg2">
                  <a:lumMod val="75000"/>
                </a:schemeClr>
              </a:gs>
              <a:gs pos="100000">
                <a:schemeClr val="accent1">
                  <a:lumMod val="45000"/>
                  <a:lumOff val="55000"/>
                  <a:alpha val="27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SG" altLang="en-US" sz="1800" b="0" i="0" u="none" baseline="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1834516"/>
            <a:ext cx="12192000" cy="2314575"/>
          </a:xfrm>
          <a:prstGeom prst="rect">
            <a:avLst/>
          </a:prstGeom>
          <a:solidFill>
            <a:srgbClr val="002060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>
            <a:alphaModFix amt="47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1000"/>
                    </a14:imgEffect>
                    <a14:imgEffect>
                      <a14:colorTemperature colorTemp="5539"/>
                    </a14:imgEffect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149091"/>
            <a:ext cx="12192000" cy="2761585"/>
          </a:xfrm>
          <a:prstGeom prst="rect">
            <a:avLst/>
          </a:prstGeom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37" b="34125"/>
          <a:stretch>
            <a:fillRect/>
          </a:stretch>
        </p:blipFill>
        <p:spPr>
          <a:xfrm>
            <a:off x="389860" y="253114"/>
            <a:ext cx="2579504" cy="615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0"/>
            <a:ext cx="12192000" cy="61535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SG" altLang="en-US" sz="1800" b="0" i="0" u="none" strike="noStrike" kern="0" cap="none" spc="0" normalizeH="0" baseline="0" noProof="0" dirty="0" err="1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MW Group Condensed" panose="020B0606020202020204" pitchFamily="34" charset="0"/>
              <a:ea typeface="+mn-ea"/>
              <a:cs typeface="+mn-cs"/>
            </a:endParaRPr>
          </a:p>
        </p:txBody>
      </p:sp>
      <p:sp>
        <p:nvSpPr>
          <p:cNvPr id="32" name="文本占位符 1"/>
          <p:cNvSpPr txBox="1"/>
          <p:nvPr userDrawn="1"/>
        </p:nvSpPr>
        <p:spPr>
          <a:xfrm>
            <a:off x="890206" y="379003"/>
            <a:ext cx="8418514" cy="109251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2925" b="1" kern="1200" cap="all" baseline="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92A2BD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</a:p>
        </p:txBody>
      </p:sp>
      <p:sp>
        <p:nvSpPr>
          <p:cNvPr id="33" name="文本占位符 2"/>
          <p:cNvSpPr txBox="1"/>
          <p:nvPr userDrawn="1"/>
        </p:nvSpPr>
        <p:spPr>
          <a:xfrm>
            <a:off x="890206" y="1063326"/>
            <a:ext cx="8418514" cy="5340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None/>
              <a:defRPr lang="de-DE" sz="1500" b="1" kern="1200" cap="all" baseline="0">
                <a:solidFill>
                  <a:srgbClr val="3D6684"/>
                </a:solidFill>
                <a:latin typeface="+mj-lt"/>
                <a:ea typeface="+mn-ea"/>
                <a:cs typeface="+mn-cs"/>
              </a:defRPr>
            </a:lvl1pPr>
            <a:lvl2pPr marL="26987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513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75005" indent="-135255" algn="l" defTabSz="685800" rtl="0" eaLnBrk="1" latinLnBrk="0" hangingPunct="1">
              <a:spcBef>
                <a:spcPts val="0"/>
              </a:spcBef>
              <a:spcAft>
                <a:spcPts val="450"/>
              </a:spcAft>
              <a:buFont typeface="Symbol" panose="05050102010706020507" pitchFamily="18" charset="2"/>
              <a:buChar char="-"/>
              <a:defRPr lang="de-DE" sz="13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ts val="1575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None/>
              <a:defRPr/>
            </a:pPr>
            <a:r>
              <a:rPr kumimoji="0" lang="en-US" altLang="zh-CN" sz="2800" b="1" i="0" u="none" strike="noStrike" kern="1200" cap="all" spc="0" normalizeH="0" baseline="0" noProof="0" dirty="0">
                <a:ln>
                  <a:noFill/>
                </a:ln>
                <a:solidFill>
                  <a:srgbClr val="3D6684"/>
                </a:solidFill>
                <a:effectLst/>
                <a:uLnTx/>
                <a:uFillTx/>
                <a:latin typeface="BMW Group Condensed"/>
                <a:ea typeface="+mn-ea"/>
                <a:cs typeface="+mn-cs"/>
              </a:rPr>
              <a:t>CONTENT</a:t>
            </a:r>
            <a:endParaRPr kumimoji="0" lang="zh-CN" altLang="en-US" sz="2800" b="1" i="0" u="none" strike="noStrike" kern="1200" cap="all" spc="0" normalizeH="0" baseline="0" noProof="0" dirty="0">
              <a:ln>
                <a:noFill/>
              </a:ln>
              <a:solidFill>
                <a:srgbClr val="3D6684"/>
              </a:solidFill>
              <a:effectLst/>
              <a:uLnTx/>
              <a:uFillTx/>
              <a:latin typeface="BMW Group Condensed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 userDrawn="1"/>
        </p:nvSpPr>
        <p:spPr bwMode="auto">
          <a:xfrm>
            <a:off x="3998856" y="1758943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cxnSp>
        <p:nvCxnSpPr>
          <p:cNvPr id="38" name="直接连接符 37"/>
          <p:cNvCxnSpPr/>
          <p:nvPr userDrawn="1"/>
        </p:nvCxnSpPr>
        <p:spPr>
          <a:xfrm>
            <a:off x="472517" y="1474605"/>
            <a:ext cx="10974416" cy="0"/>
          </a:xfrm>
          <a:prstGeom prst="line">
            <a:avLst/>
          </a:prstGeom>
          <a:noFill/>
          <a:ln w="19050" cap="flat" cmpd="sng" algn="ctr">
            <a:solidFill>
              <a:srgbClr val="92A2BD"/>
            </a:solidFill>
            <a:prstDash val="solid"/>
            <a:tailEnd type="none"/>
          </a:ln>
          <a:effectLst/>
        </p:spPr>
      </p:cxnSp>
      <p:sp>
        <p:nvSpPr>
          <p:cNvPr id="39" name="矩形 38"/>
          <p:cNvSpPr/>
          <p:nvPr userDrawn="1"/>
        </p:nvSpPr>
        <p:spPr bwMode="auto">
          <a:xfrm>
            <a:off x="3998857" y="2728825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2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40" name="矩形 39"/>
          <p:cNvSpPr/>
          <p:nvPr userDrawn="1"/>
        </p:nvSpPr>
        <p:spPr bwMode="auto">
          <a:xfrm>
            <a:off x="3998854" y="3698707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3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 bwMode="auto">
          <a:xfrm>
            <a:off x="3998853" y="4668589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4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  <p:sp>
        <p:nvSpPr>
          <p:cNvPr id="3" name="矩形 2"/>
          <p:cNvSpPr/>
          <p:nvPr userDrawn="1"/>
        </p:nvSpPr>
        <p:spPr bwMode="auto">
          <a:xfrm>
            <a:off x="3998853" y="5638471"/>
            <a:ext cx="572835" cy="572835"/>
          </a:xfrm>
          <a:prstGeom prst="rect">
            <a:avLst/>
          </a:prstGeom>
          <a:solidFill>
            <a:srgbClr val="92A2BD">
              <a:lumMod val="50000"/>
            </a:srgbClr>
          </a:solidFill>
          <a:ln w="28575" cap="flat" cmpd="sng" algn="ctr">
            <a:solidFill>
              <a:srgbClr val="667184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sym typeface="+mn-lt"/>
              </a:rPr>
              <a:t>5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100000"/>
                </a:prstClr>
              </a:solidFill>
              <a:effectLst/>
              <a:uLnTx/>
              <a:uFillTx/>
              <a:latin typeface="Impact" panose="020B0806030902050204" pitchFamily="34" charset="0"/>
              <a:sym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9"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6000"/>
                    </a14:imgEffect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7143"/>
          <a:stretch>
            <a:fillRect/>
          </a:stretch>
        </p:blipFill>
        <p:spPr>
          <a:xfrm flipV="1">
            <a:off x="5585989" y="36932"/>
            <a:ext cx="6606011" cy="547954"/>
          </a:xfrm>
          <a:prstGeom prst="rect">
            <a:avLst/>
          </a:prstGeom>
        </p:spPr>
      </p:pic>
      <p:sp>
        <p:nvSpPr>
          <p:cNvPr id="280" name="Rechteck 279"/>
          <p:cNvSpPr/>
          <p:nvPr/>
        </p:nvSpPr>
        <p:spPr>
          <a:xfrm>
            <a:off x="237067" y="177800"/>
            <a:ext cx="24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" name="empower - DO NOT DELETE!!!" hidden="1"/>
          <p:cNvSpPr/>
          <p:nvPr userDrawn="1">
            <p:custDataLst>
              <p:tags r:id="rId8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矩形 1"/>
          <p:cNvSpPr/>
          <p:nvPr userDrawn="1"/>
        </p:nvSpPr>
        <p:spPr>
          <a:xfrm>
            <a:off x="-1" y="21612"/>
            <a:ext cx="12192001" cy="5632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25000">
                <a:srgbClr val="576C8F">
                  <a:alpha val="99000"/>
                </a:srgbClr>
              </a:gs>
              <a:gs pos="18000">
                <a:srgbClr val="526586"/>
              </a:gs>
              <a:gs pos="34000">
                <a:schemeClr val="bg2">
                  <a:alpha val="88000"/>
                  <a:lumMod val="67000"/>
                </a:schemeClr>
              </a:gs>
              <a:gs pos="100000">
                <a:schemeClr val="accent1">
                  <a:alpha val="27000"/>
                  <a:lumMod val="19000"/>
                  <a:lumOff val="81000"/>
                </a:schemeClr>
              </a:gs>
              <a:gs pos="89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CN" altLang="en-US" sz="1350" dirty="0" err="1">
              <a:solidFill>
                <a:srgbClr val="666666"/>
              </a:solidFill>
              <a:latin typeface="BMW Group Condensed" panose="020B0606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11377246" y="6455943"/>
            <a:ext cx="723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CE0EC710-139A-4CA2-AAD7-77B43670B71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 ftr="0" dt="0"/>
  <p:txStyles>
    <p:titleStyle>
      <a:lvl1pPr algn="l" defTabSz="685800" rtl="0" eaLnBrk="1" latinLnBrk="0" hangingPunct="1">
        <a:lnSpc>
          <a:spcPts val="2550"/>
        </a:lnSpc>
        <a:spcBef>
          <a:spcPct val="0"/>
        </a:spcBef>
        <a:buNone/>
        <a:defRPr lang="de-DE" sz="1950" b="1" kern="1200" cap="all" baseline="0" smtClean="0">
          <a:solidFill>
            <a:srgbClr val="7F7F7F"/>
          </a:solidFill>
          <a:latin typeface="+mj-lt"/>
          <a:ea typeface="+mn-ea"/>
          <a:cs typeface="+mn-cs"/>
        </a:defRPr>
      </a:lvl1pPr>
    </p:titleStyle>
    <p:bodyStyle>
      <a:lvl1pPr marL="132080" indent="-132080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40513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675005" indent="-135255" algn="l" defTabSz="685800" rtl="0" eaLnBrk="1" latinLnBrk="0" hangingPunct="1">
        <a:spcBef>
          <a:spcPts val="0"/>
        </a:spcBef>
        <a:spcAft>
          <a:spcPts val="450"/>
        </a:spcAft>
        <a:buFont typeface="Symbol" panose="05050102010706020507" pitchFamily="18" charset="2"/>
        <a:buChar char="-"/>
        <a:defRPr lang="de-DE" sz="135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19B5B-ADFD-B706-A2D4-C3324CF0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CF2AC7-119A-8E6C-DC0B-F29807E01E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665BF-7BD4-86C5-446D-B7849F6E55E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1</a:t>
            </a:fld>
            <a:endParaRPr lang="de-DE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94FF32-1682-3FA4-9C65-15D8B62D9A49}"/>
              </a:ext>
            </a:extLst>
          </p:cNvPr>
          <p:cNvSpPr txBox="1"/>
          <p:nvPr/>
        </p:nvSpPr>
        <p:spPr>
          <a:xfrm>
            <a:off x="3694496" y="3003082"/>
            <a:ext cx="4803007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en-US" sz="4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部分图片</a:t>
            </a:r>
            <a:r>
              <a:rPr lang="en-US" altLang="zh-CN" sz="4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4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859950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3CEDC-611F-EFEC-3F8C-454181A52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802134-7F48-068F-2921-82EA85EB73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211F9F-622F-7512-A02C-9C501041F7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2</a:t>
            </a:fld>
            <a:endParaRPr lang="de-DE" dirty="0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DA5E7F7-9AAB-9D60-4CD0-E1CCD45CB0CC}"/>
              </a:ext>
            </a:extLst>
          </p:cNvPr>
          <p:cNvGrpSpPr/>
          <p:nvPr/>
        </p:nvGrpSpPr>
        <p:grpSpPr>
          <a:xfrm>
            <a:off x="267020" y="1868297"/>
            <a:ext cx="11824682" cy="3296440"/>
            <a:chOff x="267020" y="693709"/>
            <a:chExt cx="11824682" cy="329644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350CD54-4AC7-D608-1623-72221B63B464}"/>
                </a:ext>
              </a:extLst>
            </p:cNvPr>
            <p:cNvGrpSpPr/>
            <p:nvPr/>
          </p:nvGrpSpPr>
          <p:grpSpPr>
            <a:xfrm>
              <a:off x="267020" y="1178369"/>
              <a:ext cx="5221214" cy="2811780"/>
              <a:chOff x="204226" y="3230880"/>
              <a:chExt cx="5221214" cy="2811780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0C49FA5-CB02-070A-D9BB-41FB4CBFE63F}"/>
                  </a:ext>
                </a:extLst>
              </p:cNvPr>
              <p:cNvSpPr txBox="1"/>
              <p:nvPr/>
            </p:nvSpPr>
            <p:spPr>
              <a:xfrm>
                <a:off x="2127958" y="4971563"/>
                <a:ext cx="4394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1E08201-C9E4-F2B1-7A03-357222DB74A5}"/>
                  </a:ext>
                </a:extLst>
              </p:cNvPr>
              <p:cNvSpPr txBox="1"/>
              <p:nvPr/>
            </p:nvSpPr>
            <p:spPr>
              <a:xfrm>
                <a:off x="2132280" y="5524524"/>
                <a:ext cx="57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2166EF0C-EE21-BCA6-1D02-8E31CC7ADFD5}"/>
                  </a:ext>
                </a:extLst>
              </p:cNvPr>
              <p:cNvGrpSpPr/>
              <p:nvPr/>
            </p:nvGrpSpPr>
            <p:grpSpPr>
              <a:xfrm>
                <a:off x="3866633" y="3732904"/>
                <a:ext cx="1348731" cy="1698696"/>
                <a:chOff x="3071217" y="3701076"/>
                <a:chExt cx="1348731" cy="2435350"/>
              </a:xfrm>
            </p:grpSpPr>
            <p:cxnSp>
              <p:nvCxnSpPr>
                <p:cNvPr id="32" name="直接连接符 31">
                  <a:extLst>
                    <a:ext uri="{FF2B5EF4-FFF2-40B4-BE49-F238E27FC236}">
                      <a16:creationId xmlns:a16="http://schemas.microsoft.com/office/drawing/2014/main" id="{81A2C7E1-584A-F907-8C8A-0131C0F840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1219" y="3721017"/>
                  <a:ext cx="133338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6E2A30C9-B1CC-601D-3B9C-3E3F1AEBB1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71217" y="6136426"/>
                  <a:ext cx="133338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B4A8F52C-DB27-B871-8D16-E51CE65E74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749" y="3701076"/>
                  <a:ext cx="8199" cy="2435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AA0BD914-70BA-9E7A-3D22-32158E64185E}"/>
                  </a:ext>
                </a:extLst>
              </p:cNvPr>
              <p:cNvSpPr/>
              <p:nvPr/>
            </p:nvSpPr>
            <p:spPr>
              <a:xfrm>
                <a:off x="2712161" y="3493300"/>
                <a:ext cx="1163203" cy="52085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4115110-5BEF-3649-6D6A-90C9930C6243}"/>
                  </a:ext>
                </a:extLst>
              </p:cNvPr>
              <p:cNvSpPr txBox="1"/>
              <p:nvPr/>
            </p:nvSpPr>
            <p:spPr>
              <a:xfrm>
                <a:off x="2697593" y="3553674"/>
                <a:ext cx="11632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智能体</a:t>
                </a:r>
                <a:endParaRPr lang="zh-CN" altLang="en-US" sz="2000" baseline="-25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330FAF-F05A-C35B-5727-650CE83A0731}"/>
                  </a:ext>
                </a:extLst>
              </p:cNvPr>
              <p:cNvSpPr txBox="1"/>
              <p:nvPr/>
            </p:nvSpPr>
            <p:spPr>
              <a:xfrm>
                <a:off x="4304427" y="4397999"/>
                <a:ext cx="925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动作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8E639D1F-2C3B-9AE0-A4F4-B65B84565C2D}"/>
                  </a:ext>
                </a:extLst>
              </p:cNvPr>
              <p:cNvSpPr/>
              <p:nvPr/>
            </p:nvSpPr>
            <p:spPr>
              <a:xfrm>
                <a:off x="2712161" y="5182545"/>
                <a:ext cx="1163203" cy="52085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616E8B3-C8FD-DF06-63E9-6A2F555FA540}"/>
                  </a:ext>
                </a:extLst>
              </p:cNvPr>
              <p:cNvSpPr txBox="1"/>
              <p:nvPr/>
            </p:nvSpPr>
            <p:spPr>
              <a:xfrm>
                <a:off x="2697593" y="5242919"/>
                <a:ext cx="11632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环境</a:t>
                </a:r>
                <a:endParaRPr lang="zh-CN" altLang="en-US" sz="2000" baseline="-25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D4F935C1-C42C-E9C9-A3A4-19781837942D}"/>
                  </a:ext>
                </a:extLst>
              </p:cNvPr>
              <p:cNvGrpSpPr/>
              <p:nvPr/>
            </p:nvGrpSpPr>
            <p:grpSpPr>
              <a:xfrm rot="10800000">
                <a:off x="1106607" y="3622051"/>
                <a:ext cx="1614015" cy="1954044"/>
                <a:chOff x="3071217" y="3701076"/>
                <a:chExt cx="1348731" cy="2435350"/>
              </a:xfrm>
            </p:grpSpPr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C49AF238-662D-0E01-B725-CED011005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1219" y="3721017"/>
                  <a:ext cx="133338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EBCD7103-BEFD-CCBC-C136-8260A00F9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71217" y="6136426"/>
                  <a:ext cx="133338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>
                  <a:extLst>
                    <a:ext uri="{FF2B5EF4-FFF2-40B4-BE49-F238E27FC236}">
                      <a16:creationId xmlns:a16="http://schemas.microsoft.com/office/drawing/2014/main" id="{62B41283-1A15-8989-D258-3CC85E199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749" y="3701076"/>
                  <a:ext cx="8199" cy="2435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845BAB38-8E76-273D-82E0-E85CE70FB3FA}"/>
                  </a:ext>
                </a:extLst>
              </p:cNvPr>
              <p:cNvGrpSpPr/>
              <p:nvPr/>
            </p:nvGrpSpPr>
            <p:grpSpPr>
              <a:xfrm rot="10800000">
                <a:off x="1459744" y="3858959"/>
                <a:ext cx="1258541" cy="1546450"/>
                <a:chOff x="3071217" y="3701076"/>
                <a:chExt cx="1348731" cy="2435350"/>
              </a:xfrm>
            </p:grpSpPr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9F1EB84F-BE0A-9C72-234E-155A068AA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1219" y="3721017"/>
                  <a:ext cx="133338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595A0C58-2B10-7F7F-07A2-DFF1579DA3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71217" y="6136426"/>
                  <a:ext cx="133338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E8B53BFB-09C8-4215-9218-4385651BD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749" y="3701076"/>
                  <a:ext cx="8199" cy="2435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2F29729-97FE-2AB5-B654-A22758BB54D3}"/>
                  </a:ext>
                </a:extLst>
              </p:cNvPr>
              <p:cNvSpPr txBox="1"/>
              <p:nvPr/>
            </p:nvSpPr>
            <p:spPr>
              <a:xfrm>
                <a:off x="1398788" y="4404482"/>
                <a:ext cx="1169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奖励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3CEDD0-F0B0-B447-B84E-7AB347D4402E}"/>
                  </a:ext>
                </a:extLst>
              </p:cNvPr>
              <p:cNvSpPr txBox="1"/>
              <p:nvPr/>
            </p:nvSpPr>
            <p:spPr>
              <a:xfrm>
                <a:off x="204226" y="4404482"/>
                <a:ext cx="925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状态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199E2880-4033-4FD4-1554-43985A53B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3468" y="5067300"/>
                <a:ext cx="0" cy="8573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9F8B7E9F-E7E4-B718-BE23-4C9582DE5CBB}"/>
                  </a:ext>
                </a:extLst>
              </p:cNvPr>
              <p:cNvCxnSpPr/>
              <p:nvPr/>
            </p:nvCxnSpPr>
            <p:spPr>
              <a:xfrm flipH="1">
                <a:off x="1988258" y="5560095"/>
                <a:ext cx="139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91EA3ABA-9C59-649C-A2C3-AA0DCBB41F8D}"/>
                  </a:ext>
                </a:extLst>
              </p:cNvPr>
              <p:cNvCxnSpPr/>
              <p:nvPr/>
            </p:nvCxnSpPr>
            <p:spPr>
              <a:xfrm flipH="1">
                <a:off x="1988258" y="5400655"/>
                <a:ext cx="139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9FABD86-A3A4-D952-44BD-63B9A434DCF9}"/>
                  </a:ext>
                </a:extLst>
              </p:cNvPr>
              <p:cNvSpPr/>
              <p:nvPr/>
            </p:nvSpPr>
            <p:spPr>
              <a:xfrm>
                <a:off x="204226" y="3230880"/>
                <a:ext cx="5221214" cy="281178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44789B60-59A4-14EC-C31B-C831B83F5FAF}"/>
                </a:ext>
              </a:extLst>
            </p:cNvPr>
            <p:cNvGrpSpPr/>
            <p:nvPr/>
          </p:nvGrpSpPr>
          <p:grpSpPr>
            <a:xfrm>
              <a:off x="5576816" y="2481042"/>
              <a:ext cx="804760" cy="206433"/>
              <a:chOff x="6049119" y="5793914"/>
              <a:chExt cx="1030620" cy="299295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0"/>
            </a:gradFill>
          </p:grpSpPr>
          <p:sp>
            <p:nvSpPr>
              <p:cNvPr id="36" name="箭头: V 形 35">
                <a:extLst>
                  <a:ext uri="{FF2B5EF4-FFF2-40B4-BE49-F238E27FC236}">
                    <a16:creationId xmlns:a16="http://schemas.microsoft.com/office/drawing/2014/main" id="{6B607129-7FC7-62B0-B127-DA8835978D47}"/>
                  </a:ext>
                </a:extLst>
              </p:cNvPr>
              <p:cNvSpPr/>
              <p:nvPr/>
            </p:nvSpPr>
            <p:spPr>
              <a:xfrm>
                <a:off x="604911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箭头: V 形 36">
                <a:extLst>
                  <a:ext uri="{FF2B5EF4-FFF2-40B4-BE49-F238E27FC236}">
                    <a16:creationId xmlns:a16="http://schemas.microsoft.com/office/drawing/2014/main" id="{2EBE18AB-226A-E058-138B-428309BF193D}"/>
                  </a:ext>
                </a:extLst>
              </p:cNvPr>
              <p:cNvSpPr/>
              <p:nvPr/>
            </p:nvSpPr>
            <p:spPr>
              <a:xfrm>
                <a:off x="6307869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箭头: V 形 37">
                <a:extLst>
                  <a:ext uri="{FF2B5EF4-FFF2-40B4-BE49-F238E27FC236}">
                    <a16:creationId xmlns:a16="http://schemas.microsoft.com/office/drawing/2014/main" id="{CE5B2D88-101B-E8C8-E4EB-AC4190A54488}"/>
                  </a:ext>
                </a:extLst>
              </p:cNvPr>
              <p:cNvSpPr/>
              <p:nvPr/>
            </p:nvSpPr>
            <p:spPr>
              <a:xfrm>
                <a:off x="6566622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9" name="箭头: V 形 38">
                <a:extLst>
                  <a:ext uri="{FF2B5EF4-FFF2-40B4-BE49-F238E27FC236}">
                    <a16:creationId xmlns:a16="http://schemas.microsoft.com/office/drawing/2014/main" id="{4E718ACF-A9B9-CC1B-74C3-71FB467A47AB}"/>
                  </a:ext>
                </a:extLst>
              </p:cNvPr>
              <p:cNvSpPr/>
              <p:nvPr/>
            </p:nvSpPr>
            <p:spPr>
              <a:xfrm>
                <a:off x="6820988" y="5793914"/>
                <a:ext cx="258751" cy="299295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44910DB-0456-899E-5245-9BB7892B774B}"/>
                </a:ext>
              </a:extLst>
            </p:cNvPr>
            <p:cNvGrpSpPr/>
            <p:nvPr/>
          </p:nvGrpSpPr>
          <p:grpSpPr>
            <a:xfrm>
              <a:off x="6431524" y="1178369"/>
              <a:ext cx="5660178" cy="2811780"/>
              <a:chOff x="6531822" y="3230880"/>
              <a:chExt cx="5660178" cy="2811780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5C028C2-36FB-90CA-7FB9-C8BAEFB2CB51}"/>
                  </a:ext>
                </a:extLst>
              </p:cNvPr>
              <p:cNvSpPr txBox="1"/>
              <p:nvPr/>
            </p:nvSpPr>
            <p:spPr>
              <a:xfrm>
                <a:off x="8455555" y="4971563"/>
                <a:ext cx="4394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9960D8B-273D-341C-B216-EF853E58B30B}"/>
                  </a:ext>
                </a:extLst>
              </p:cNvPr>
              <p:cNvSpPr txBox="1"/>
              <p:nvPr/>
            </p:nvSpPr>
            <p:spPr>
              <a:xfrm>
                <a:off x="8459877" y="5524524"/>
                <a:ext cx="5727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t+1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021D7A6-2582-FBEF-C0CB-659EC9E7CE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4232" y="3746813"/>
                <a:ext cx="164050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ED39F006-1C48-F900-62AB-3A0006FA87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4230" y="5431600"/>
                <a:ext cx="163966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5CD5F4B4-96D9-D7E0-54D9-9C78AE85B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4734" y="3732904"/>
                <a:ext cx="0" cy="662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C4B9BDFB-D3E4-DA0B-2FF9-3801F6304525}"/>
                  </a:ext>
                </a:extLst>
              </p:cNvPr>
              <p:cNvSpPr/>
              <p:nvPr/>
            </p:nvSpPr>
            <p:spPr>
              <a:xfrm>
                <a:off x="9039758" y="3493300"/>
                <a:ext cx="1163203" cy="52085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060847B-B0BF-23CC-456F-C4D4300F065D}"/>
                  </a:ext>
                </a:extLst>
              </p:cNvPr>
              <p:cNvSpPr txBox="1"/>
              <p:nvPr/>
            </p:nvSpPr>
            <p:spPr>
              <a:xfrm>
                <a:off x="9025190" y="3553674"/>
                <a:ext cx="11632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智能体</a:t>
                </a:r>
                <a:endParaRPr lang="zh-CN" altLang="en-US" sz="2000" baseline="-25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DC7F15B-5F4D-E8FE-8683-41736B30F5D0}"/>
                  </a:ext>
                </a:extLst>
              </p:cNvPr>
              <p:cNvSpPr txBox="1"/>
              <p:nvPr/>
            </p:nvSpPr>
            <p:spPr>
              <a:xfrm>
                <a:off x="10194230" y="3764825"/>
                <a:ext cx="1350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值的排列</a:t>
                </a:r>
                <a:endParaRPr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4B920E72-0D1A-07D1-D8C7-DC33AE8D24DE}"/>
                  </a:ext>
                </a:extLst>
              </p:cNvPr>
              <p:cNvSpPr/>
              <p:nvPr/>
            </p:nvSpPr>
            <p:spPr>
              <a:xfrm>
                <a:off x="9039758" y="5182545"/>
                <a:ext cx="1163203" cy="52085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1F392D2D-5649-33C3-139A-6BF0D3D8662A}"/>
                  </a:ext>
                </a:extLst>
              </p:cNvPr>
              <p:cNvSpPr txBox="1"/>
              <p:nvPr/>
            </p:nvSpPr>
            <p:spPr>
              <a:xfrm>
                <a:off x="9025190" y="5242919"/>
                <a:ext cx="11632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环境</a:t>
                </a:r>
                <a:endParaRPr lang="zh-CN" altLang="en-US" sz="2000" baseline="-25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0CC29922-BF32-C948-C67F-ADE2355901AB}"/>
                  </a:ext>
                </a:extLst>
              </p:cNvPr>
              <p:cNvGrpSpPr/>
              <p:nvPr/>
            </p:nvGrpSpPr>
            <p:grpSpPr>
              <a:xfrm rot="10800000">
                <a:off x="7434204" y="3622051"/>
                <a:ext cx="1614015" cy="1954044"/>
                <a:chOff x="3071217" y="3701076"/>
                <a:chExt cx="1348731" cy="2435350"/>
              </a:xfrm>
            </p:grpSpPr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67A14FC4-B95A-20EA-4B6D-FB4E20EFB4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1219" y="3721017"/>
                  <a:ext cx="133338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8B73E861-2B52-BF8F-94BC-2DEAADC90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71217" y="6136426"/>
                  <a:ext cx="133338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CBAFE064-DCF8-7037-E023-A1F3BB198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749" y="3701076"/>
                  <a:ext cx="8199" cy="2435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2F56EC92-4157-BFE6-A2CA-8D8410EDD266}"/>
                  </a:ext>
                </a:extLst>
              </p:cNvPr>
              <p:cNvGrpSpPr/>
              <p:nvPr/>
            </p:nvGrpSpPr>
            <p:grpSpPr>
              <a:xfrm rot="10800000">
                <a:off x="7787341" y="3858959"/>
                <a:ext cx="1258541" cy="1546450"/>
                <a:chOff x="3071217" y="3701076"/>
                <a:chExt cx="1348731" cy="2435350"/>
              </a:xfrm>
            </p:grpSpPr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0A315154-6E3D-D029-E25A-82C9CB203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1219" y="3721017"/>
                  <a:ext cx="133338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AEAACB2F-AD39-021A-A7FC-1D5C9D2FE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71217" y="6136426"/>
                  <a:ext cx="133338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E8286242-66B1-B772-9B71-3A2A388B9A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1749" y="3701076"/>
                  <a:ext cx="8199" cy="24353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4537D8B-CAE7-888F-27A9-2FC41FAB22F4}"/>
                  </a:ext>
                </a:extLst>
              </p:cNvPr>
              <p:cNvSpPr txBox="1"/>
              <p:nvPr/>
            </p:nvSpPr>
            <p:spPr>
              <a:xfrm>
                <a:off x="7726385" y="4404482"/>
                <a:ext cx="11693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奖励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t-1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327E0F5-5652-9CA6-940A-35233C1277FB}"/>
                  </a:ext>
                </a:extLst>
              </p:cNvPr>
              <p:cNvSpPr txBox="1"/>
              <p:nvPr/>
            </p:nvSpPr>
            <p:spPr>
              <a:xfrm>
                <a:off x="6531823" y="4404482"/>
                <a:ext cx="9254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状态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lang="zh-CN" altLang="en-US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01F4DCD-DED5-3455-1E05-68B38530A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11065" y="5067300"/>
                <a:ext cx="0" cy="85733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5EE2D5AA-A0E6-1BE8-D6D8-31F048AB4C79}"/>
                  </a:ext>
                </a:extLst>
              </p:cNvPr>
              <p:cNvCxnSpPr/>
              <p:nvPr/>
            </p:nvCxnSpPr>
            <p:spPr>
              <a:xfrm flipH="1">
                <a:off x="8315855" y="5560095"/>
                <a:ext cx="139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88023358-55FD-27D6-84FF-6A18C482A19C}"/>
                  </a:ext>
                </a:extLst>
              </p:cNvPr>
              <p:cNvCxnSpPr/>
              <p:nvPr/>
            </p:nvCxnSpPr>
            <p:spPr>
              <a:xfrm flipH="1">
                <a:off x="8315855" y="5400655"/>
                <a:ext cx="1397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7E38B291-9D03-E7EC-1786-EC87DB3A9D1D}"/>
                  </a:ext>
                </a:extLst>
              </p:cNvPr>
              <p:cNvSpPr/>
              <p:nvPr/>
            </p:nvSpPr>
            <p:spPr>
              <a:xfrm>
                <a:off x="6531822" y="3230880"/>
                <a:ext cx="5660178" cy="2811780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57CEB48F-B315-05D7-A7C0-BB853E968D3A}"/>
                  </a:ext>
                </a:extLst>
              </p:cNvPr>
              <p:cNvGrpSpPr/>
              <p:nvPr/>
            </p:nvGrpSpPr>
            <p:grpSpPr>
              <a:xfrm>
                <a:off x="10891182" y="4395684"/>
                <a:ext cx="1184179" cy="520859"/>
                <a:chOff x="10946017" y="4379006"/>
                <a:chExt cx="1184179" cy="520859"/>
              </a:xfrm>
            </p:grpSpPr>
            <p:sp>
              <p:nvSpPr>
                <p:cNvPr id="63" name="矩形: 圆角 62">
                  <a:extLst>
                    <a:ext uri="{FF2B5EF4-FFF2-40B4-BE49-F238E27FC236}">
                      <a16:creationId xmlns:a16="http://schemas.microsoft.com/office/drawing/2014/main" id="{5EFE227C-808B-5132-9D7C-57654CEE266C}"/>
                    </a:ext>
                  </a:extLst>
                </p:cNvPr>
                <p:cNvSpPr/>
                <p:nvPr/>
              </p:nvSpPr>
              <p:spPr>
                <a:xfrm>
                  <a:off x="10946017" y="4379006"/>
                  <a:ext cx="1163203" cy="520859"/>
                </a:xfrm>
                <a:prstGeom prst="roundRect">
                  <a:avLst/>
                </a:pr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5AC8273E-E085-5B3E-F0BA-914B74D32578}"/>
                    </a:ext>
                  </a:extLst>
                </p:cNvPr>
                <p:cNvSpPr txBox="1"/>
                <p:nvPr/>
              </p:nvSpPr>
              <p:spPr>
                <a:xfrm>
                  <a:off x="10966994" y="4423685"/>
                  <a:ext cx="116320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Level-k</a:t>
                  </a:r>
                  <a:endParaRPr lang="zh-CN" altLang="en-US" sz="20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7931761-A5A6-A9DF-CD25-A6D323C40C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833899" y="4927917"/>
                <a:ext cx="1" cy="51505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2E43673C-87E2-F0B6-02BE-D32818AB32BA}"/>
                  </a:ext>
                </a:extLst>
              </p:cNvPr>
              <p:cNvSpPr txBox="1"/>
              <p:nvPr/>
            </p:nvSpPr>
            <p:spPr>
              <a:xfrm>
                <a:off x="10314984" y="5132809"/>
                <a:ext cx="15588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每辆车的动作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1400" baseline="-25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t,i</a:t>
                </a:r>
                <a:endParaRPr lang="zh-CN" altLang="en-US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3C89E10D-884B-AC4B-3161-30556C521E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3899" y="4273530"/>
                <a:ext cx="0" cy="1221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A0C0D980-E5DD-B13C-9781-66B70F7CDF4F}"/>
                </a:ext>
              </a:extLst>
            </p:cNvPr>
            <p:cNvSpPr txBox="1"/>
            <p:nvPr/>
          </p:nvSpPr>
          <p:spPr>
            <a:xfrm>
              <a:off x="1727877" y="693709"/>
              <a:ext cx="2065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RL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算法</a:t>
              </a: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8D6E947E-AF48-F088-8118-948BE796BCD5}"/>
                </a:ext>
              </a:extLst>
            </p:cNvPr>
            <p:cNvSpPr txBox="1"/>
            <p:nvPr/>
          </p:nvSpPr>
          <p:spPr>
            <a:xfrm>
              <a:off x="8389506" y="709838"/>
              <a:ext cx="226310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RL+Level-K</a:t>
              </a:r>
              <a:endPara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4E48098-840F-B4C9-B1B0-196CF85274CB}"/>
              </a:ext>
            </a:extLst>
          </p:cNvPr>
          <p:cNvSpPr txBox="1"/>
          <p:nvPr/>
        </p:nvSpPr>
        <p:spPr>
          <a:xfrm>
            <a:off x="4631473" y="1024439"/>
            <a:ext cx="310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Level-K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算法原理</a:t>
            </a:r>
          </a:p>
        </p:txBody>
      </p:sp>
    </p:spTree>
    <p:extLst>
      <p:ext uri="{BB962C8B-B14F-4D97-AF65-F5344CB8AC3E}">
        <p14:creationId xmlns:p14="http://schemas.microsoft.com/office/powerpoint/2010/main" val="165375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3</a:t>
            </a:fld>
            <a:endParaRPr lang="de-DE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CE7985-D87C-4EB3-CF68-EB4E01EBBD44}"/>
              </a:ext>
            </a:extLst>
          </p:cNvPr>
          <p:cNvSpPr txBox="1"/>
          <p:nvPr/>
        </p:nvSpPr>
        <p:spPr>
          <a:xfrm>
            <a:off x="669850" y="753564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PPO-Clip</a:t>
            </a:r>
          </a:p>
        </p:txBody>
      </p:sp>
      <p:graphicFrame>
        <p:nvGraphicFramePr>
          <p:cNvPr id="80" name="对象 79">
            <a:extLst>
              <a:ext uri="{FF2B5EF4-FFF2-40B4-BE49-F238E27FC236}">
                <a16:creationId xmlns:a16="http://schemas.microsoft.com/office/drawing/2014/main" id="{B48FEFC8-7791-9C1B-F07F-0EEEA936B5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80244"/>
              </p:ext>
            </p:extLst>
          </p:nvPr>
        </p:nvGraphicFramePr>
        <p:xfrm>
          <a:off x="669850" y="1301211"/>
          <a:ext cx="10426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20720" imgH="483120" progId="Equation.AxMath">
                  <p:embed/>
                </p:oleObj>
              </mc:Choice>
              <mc:Fallback>
                <p:oleObj name="AxMath" r:id="rId2" imgW="6120720" imgH="4831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50E83465-AE24-85CF-1C08-6DA909EEF5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850" y="1301211"/>
                        <a:ext cx="104267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文本框 80">
            <a:extLst>
              <a:ext uri="{FF2B5EF4-FFF2-40B4-BE49-F238E27FC236}">
                <a16:creationId xmlns:a16="http://schemas.microsoft.com/office/drawing/2014/main" id="{82DB8372-C6C4-05C4-5A3A-05115AB9EC86}"/>
              </a:ext>
            </a:extLst>
          </p:cNvPr>
          <p:cNvSpPr txBox="1"/>
          <p:nvPr/>
        </p:nvSpPr>
        <p:spPr>
          <a:xfrm>
            <a:off x="1260909" y="2473693"/>
            <a:ext cx="496663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18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PPO-Clip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算法为例进行解释。其中，</a:t>
            </a:r>
            <a:endParaRPr lang="zh-CN" altLang="en-US" sz="1800" b="0" i="0" u="non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2" name="对象 81">
            <a:extLst>
              <a:ext uri="{FF2B5EF4-FFF2-40B4-BE49-F238E27FC236}">
                <a16:creationId xmlns:a16="http://schemas.microsoft.com/office/drawing/2014/main" id="{F2694B26-A9F2-D9AC-401E-EB82E3774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84066"/>
              </p:ext>
            </p:extLst>
          </p:nvPr>
        </p:nvGraphicFramePr>
        <p:xfrm>
          <a:off x="5844807" y="2533462"/>
          <a:ext cx="4302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30666" imgH="309526" progId="Equation.AxMath">
                  <p:embed/>
                </p:oleObj>
              </mc:Choice>
              <mc:Fallback>
                <p:oleObj name="AxMath" r:id="rId4" imgW="430666" imgH="309526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44807" y="2533462"/>
                        <a:ext cx="43021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文本框 82">
            <a:extLst>
              <a:ext uri="{FF2B5EF4-FFF2-40B4-BE49-F238E27FC236}">
                <a16:creationId xmlns:a16="http://schemas.microsoft.com/office/drawing/2014/main" id="{BA393601-2F18-A037-4262-B8345E403AB4}"/>
              </a:ext>
            </a:extLst>
          </p:cNvPr>
          <p:cNvSpPr txBox="1"/>
          <p:nvPr/>
        </p:nvSpPr>
        <p:spPr>
          <a:xfrm>
            <a:off x="6227545" y="2514287"/>
            <a:ext cx="565068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为强化学习优化的目标函数，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表示策略网络的参数，</a:t>
            </a:r>
            <a:endParaRPr lang="zh-CN" altLang="en-US" sz="1800" i="0" u="non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81CB2B4-0D81-0894-90CD-9EA627DA9D5C}"/>
              </a:ext>
            </a:extLst>
          </p:cNvPr>
          <p:cNvSpPr txBox="1"/>
          <p:nvPr/>
        </p:nvSpPr>
        <p:spPr>
          <a:xfrm>
            <a:off x="1260909" y="2851122"/>
            <a:ext cx="565068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为状态空间，</a:t>
            </a:r>
            <a:r>
              <a:rPr lang="en-US" altLang="zh-CN" sz="180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为动作空间。</a:t>
            </a:r>
          </a:p>
        </p:txBody>
      </p:sp>
      <p:graphicFrame>
        <p:nvGraphicFramePr>
          <p:cNvPr id="85" name="对象 84">
            <a:extLst>
              <a:ext uri="{FF2B5EF4-FFF2-40B4-BE49-F238E27FC236}">
                <a16:creationId xmlns:a16="http://schemas.microsoft.com/office/drawing/2014/main" id="{B51A4956-2CED-279C-49DC-70E562FAD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453077"/>
              </p:ext>
            </p:extLst>
          </p:nvPr>
        </p:nvGraphicFramePr>
        <p:xfrm>
          <a:off x="4415790" y="2883619"/>
          <a:ext cx="79851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98193" imgH="309526" progId="Equation.AxMath">
                  <p:embed/>
                </p:oleObj>
              </mc:Choice>
              <mc:Fallback>
                <p:oleObj name="AxMath" r:id="rId6" imgW="798193" imgH="309526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15790" y="2883619"/>
                        <a:ext cx="798513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文本框 88">
            <a:extLst>
              <a:ext uri="{FF2B5EF4-FFF2-40B4-BE49-F238E27FC236}">
                <a16:creationId xmlns:a16="http://schemas.microsoft.com/office/drawing/2014/main" id="{718E4F86-11A4-D475-0B56-23B8338389A6}"/>
              </a:ext>
            </a:extLst>
          </p:cNvPr>
          <p:cNvSpPr txBox="1"/>
          <p:nvPr/>
        </p:nvSpPr>
        <p:spPr>
          <a:xfrm>
            <a:off x="5099491" y="2831947"/>
            <a:ext cx="5650681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0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为，在</a:t>
            </a:r>
            <a:r>
              <a:rPr lang="en-US" altLang="zh-CN" sz="180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状态下执行动作</a:t>
            </a:r>
            <a:r>
              <a:rPr lang="en-US" altLang="zh-CN" sz="180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获得的预期回报。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6FB8482-6D90-6A5A-B34E-BCBF47875C0E}"/>
              </a:ext>
            </a:extLst>
          </p:cNvPr>
          <p:cNvSpPr txBox="1"/>
          <p:nvPr/>
        </p:nvSpPr>
        <p:spPr>
          <a:xfrm>
            <a:off x="1260909" y="3312619"/>
            <a:ext cx="10617317" cy="286232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当前策略与旧策略之间的比率通过重要性采样来计算。这个比率衡量了当前策略在某一状态下选择某个动作的相对重要性。通过这种方式，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能够评估当前策略的更新与旧策略的差异，从而在训练过程中根据当前策略的表现进行调整。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为了保持训练的稳定性，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还使用了剪切操作（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clip function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）。通过限制这个比率的最大值和最小值，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避免了策略更新过大，从而防止了策略在训练过程中发生剧烈波动。当比率的变化超出一个预设的阈值时（通常是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1±ϵ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），比率会被裁剪到这个范围内。这样，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确保了策略的更新幅度不会过于剧烈，而是以一个平稳、渐进的方式进行优化。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这种机制有效地避免了策略在训练过程中发生过大的变化，从而确保了策略训练的稳定性和收敛性，使得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成为一个高效且稳定的强化学习算法。</a:t>
            </a:r>
          </a:p>
          <a:p>
            <a:pPr algn="l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800" i="0" u="none" baseline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486DC-026E-E19A-7ACC-938B12B97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B44226-439F-A584-8300-F5C4B27A57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7D96E-5064-3482-5BD5-70A90976FA2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4</a:t>
            </a:fld>
            <a:endParaRPr lang="de-DE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64478DE-3CFF-15DA-07CC-F55D9D3C544A}"/>
              </a:ext>
            </a:extLst>
          </p:cNvPr>
          <p:cNvSpPr txBox="1"/>
          <p:nvPr/>
        </p:nvSpPr>
        <p:spPr>
          <a:xfrm>
            <a:off x="3694496" y="3003082"/>
            <a:ext cx="4803007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S4</a:t>
            </a:r>
            <a:r>
              <a:rPr lang="zh-CN" altLang="en-US" sz="4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部分图片</a:t>
            </a:r>
            <a:r>
              <a:rPr lang="en-US" altLang="zh-CN" sz="4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4000" b="0" i="0" u="none" baseline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文字</a:t>
            </a:r>
          </a:p>
        </p:txBody>
      </p:sp>
    </p:spTree>
    <p:extLst>
      <p:ext uri="{BB962C8B-B14F-4D97-AF65-F5344CB8AC3E}">
        <p14:creationId xmlns:p14="http://schemas.microsoft.com/office/powerpoint/2010/main" val="154619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1A06-3E8C-0C3C-F077-0A1578B02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3E9091-4331-00A8-69A2-8A4B4C04F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8E07D-F3DC-73F8-82BC-70673D579B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A807A42-CF27-4B84-8583-18EBE418342E}" type="slidenum">
              <a:rPr lang="de-DE" smtClean="0"/>
              <a:t>5</a:t>
            </a:fld>
            <a:endParaRPr lang="de-DE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66967E0-38C8-C618-AEAE-03E9C9B19270}"/>
              </a:ext>
            </a:extLst>
          </p:cNvPr>
          <p:cNvGrpSpPr/>
          <p:nvPr/>
        </p:nvGrpSpPr>
        <p:grpSpPr>
          <a:xfrm>
            <a:off x="3265911" y="1563380"/>
            <a:ext cx="5660178" cy="2811780"/>
            <a:chOff x="6531822" y="3230880"/>
            <a:chExt cx="5660178" cy="281178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CB96BD1-062A-3AF0-ADBB-0A0AD2D05E6D}"/>
                </a:ext>
              </a:extLst>
            </p:cNvPr>
            <p:cNvSpPr txBox="1"/>
            <p:nvPr/>
          </p:nvSpPr>
          <p:spPr>
            <a:xfrm>
              <a:off x="8311064" y="5401978"/>
              <a:ext cx="5727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1913CAC-E19C-C355-2A75-B95A959B1DB3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V="1">
              <a:off x="9943512" y="3746813"/>
              <a:ext cx="1523054" cy="180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5CBF569-D77E-94B1-6C19-782B6410792B}"/>
                </a:ext>
              </a:extLst>
            </p:cNvPr>
            <p:cNvCxnSpPr>
              <a:cxnSpLocks/>
              <a:endCxn id="49" idx="3"/>
            </p:cNvCxnSpPr>
            <p:nvPr/>
          </p:nvCxnSpPr>
          <p:spPr>
            <a:xfrm flipH="1">
              <a:off x="9942821" y="5397000"/>
              <a:ext cx="15237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8495138-75E3-DE92-A2D0-2CDC23D969F5}"/>
                </a:ext>
              </a:extLst>
            </p:cNvPr>
            <p:cNvCxnSpPr>
              <a:cxnSpLocks/>
            </p:cNvCxnSpPr>
            <p:nvPr/>
          </p:nvCxnSpPr>
          <p:spPr>
            <a:xfrm>
              <a:off x="11466566" y="3741702"/>
              <a:ext cx="0" cy="6627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7E158DE4-F981-3665-D659-6B93E1DCF4FD}"/>
                </a:ext>
              </a:extLst>
            </p:cNvPr>
            <p:cNvSpPr/>
            <p:nvPr/>
          </p:nvSpPr>
          <p:spPr>
            <a:xfrm>
              <a:off x="8780309" y="3504395"/>
              <a:ext cx="1163203" cy="52085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D69BBAD-D664-1B18-852D-10395715E6F2}"/>
                </a:ext>
              </a:extLst>
            </p:cNvPr>
            <p:cNvSpPr txBox="1"/>
            <p:nvPr/>
          </p:nvSpPr>
          <p:spPr>
            <a:xfrm>
              <a:off x="8768187" y="3554193"/>
              <a:ext cx="11632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模型</a:t>
              </a:r>
              <a:endParaRPr lang="zh-CN" altLang="en-US" sz="2000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4AE68B0-A1AC-32C7-11BA-724F4AF5F467}"/>
                </a:ext>
              </a:extLst>
            </p:cNvPr>
            <p:cNvSpPr txBox="1"/>
            <p:nvPr/>
          </p:nvSpPr>
          <p:spPr>
            <a:xfrm>
              <a:off x="10194230" y="3764825"/>
              <a:ext cx="1350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值的排列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ECD9060A-F6D0-9EC5-95A2-D5690AE05918}"/>
                </a:ext>
              </a:extLst>
            </p:cNvPr>
            <p:cNvSpPr/>
            <p:nvPr/>
          </p:nvSpPr>
          <p:spPr>
            <a:xfrm>
              <a:off x="8779618" y="5136570"/>
              <a:ext cx="1163203" cy="520859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3DFBAA3-F076-14E2-817E-32E11463564D}"/>
                </a:ext>
              </a:extLst>
            </p:cNvPr>
            <p:cNvSpPr txBox="1"/>
            <p:nvPr/>
          </p:nvSpPr>
          <p:spPr>
            <a:xfrm>
              <a:off x="8765050" y="5196944"/>
              <a:ext cx="11632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环境</a:t>
              </a:r>
              <a:endParaRPr lang="zh-CN" altLang="en-US" sz="2000" baseline="-25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87E5453-DA83-3BBB-A460-02DFCECEB32A}"/>
                </a:ext>
              </a:extLst>
            </p:cNvPr>
            <p:cNvGrpSpPr/>
            <p:nvPr/>
          </p:nvGrpSpPr>
          <p:grpSpPr>
            <a:xfrm rot="10800000">
              <a:off x="7431588" y="3790103"/>
              <a:ext cx="1336599" cy="1606896"/>
              <a:chOff x="3305223" y="3924287"/>
              <a:chExt cx="1116912" cy="2002695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876E028F-FDB6-A59D-54A7-340C9466D3CD}"/>
                  </a:ext>
                </a:extLst>
              </p:cNvPr>
              <p:cNvCxnSpPr>
                <a:cxnSpLocks/>
                <a:stCxn id="50" idx="1"/>
              </p:cNvCxnSpPr>
              <p:nvPr/>
            </p:nvCxnSpPr>
            <p:spPr>
              <a:xfrm rot="10800000" flipH="1">
                <a:off x="3307844" y="3924287"/>
                <a:ext cx="10928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07F0E26D-EA5C-4C14-F9CF-2C40DF7D266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3305223" y="5926982"/>
                <a:ext cx="109938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DB1D6B31-86EC-A50F-4673-46A125A06F8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422135" y="3934992"/>
                <a:ext cx="0" cy="19919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FFCA8EE-C63B-0A3E-31C2-5BA0A99DDACE}"/>
                </a:ext>
              </a:extLst>
            </p:cNvPr>
            <p:cNvSpPr txBox="1"/>
            <p:nvPr/>
          </p:nvSpPr>
          <p:spPr>
            <a:xfrm>
              <a:off x="6531823" y="4404482"/>
              <a:ext cx="925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状态</a:t>
              </a:r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A8839A0-DB65-BD87-1AA6-47313DEC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1064" y="5067300"/>
              <a:ext cx="1" cy="73478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EBDB6C26-D4A8-3D7D-966C-496AE9C59479}"/>
                </a:ext>
              </a:extLst>
            </p:cNvPr>
            <p:cNvCxnSpPr/>
            <p:nvPr/>
          </p:nvCxnSpPr>
          <p:spPr>
            <a:xfrm flipH="1">
              <a:off x="8311064" y="5396999"/>
              <a:ext cx="1397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AD12E8C-6912-F216-E1A9-39D494C20EC9}"/>
                </a:ext>
              </a:extLst>
            </p:cNvPr>
            <p:cNvSpPr/>
            <p:nvPr/>
          </p:nvSpPr>
          <p:spPr>
            <a:xfrm>
              <a:off x="6531822" y="3230880"/>
              <a:ext cx="5660178" cy="281178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3BEDC81A-73F3-F109-881F-AD7D71D44AE8}"/>
                </a:ext>
              </a:extLst>
            </p:cNvPr>
            <p:cNvGrpSpPr/>
            <p:nvPr/>
          </p:nvGrpSpPr>
          <p:grpSpPr>
            <a:xfrm>
              <a:off x="10891182" y="4395684"/>
              <a:ext cx="1184179" cy="520859"/>
              <a:chOff x="10946017" y="4379006"/>
              <a:chExt cx="1184179" cy="520859"/>
            </a:xfrm>
          </p:grpSpPr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970094A4-B9D2-12BC-8211-246E15C5C4F5}"/>
                  </a:ext>
                </a:extLst>
              </p:cNvPr>
              <p:cNvSpPr/>
              <p:nvPr/>
            </p:nvSpPr>
            <p:spPr>
              <a:xfrm>
                <a:off x="10946017" y="4379006"/>
                <a:ext cx="1163203" cy="520859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EAAF60CC-EE5E-AC71-B88E-EE3A568F20A7}"/>
                  </a:ext>
                </a:extLst>
              </p:cNvPr>
              <p:cNvSpPr txBox="1"/>
              <p:nvPr/>
            </p:nvSpPr>
            <p:spPr>
              <a:xfrm>
                <a:off x="10966994" y="4423685"/>
                <a:ext cx="116320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Level-k</a:t>
                </a:r>
                <a:endParaRPr lang="zh-CN" altLang="en-US" sz="2000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4C3DA76-E52A-3D6F-EE28-614AEC8EBE3E}"/>
                </a:ext>
              </a:extLst>
            </p:cNvPr>
            <p:cNvCxnSpPr>
              <a:cxnSpLocks/>
            </p:cNvCxnSpPr>
            <p:nvPr/>
          </p:nvCxnSpPr>
          <p:spPr>
            <a:xfrm>
              <a:off x="11478261" y="4916543"/>
              <a:ext cx="0" cy="480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0E000D1F-3B3C-5665-4522-72F5FF33EEDF}"/>
                </a:ext>
              </a:extLst>
            </p:cNvPr>
            <p:cNvSpPr txBox="1"/>
            <p:nvPr/>
          </p:nvSpPr>
          <p:spPr>
            <a:xfrm>
              <a:off x="9897215" y="5427217"/>
              <a:ext cx="17793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每辆车执行动作</a:t>
              </a:r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1400" baseline="-25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t,i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更新环境</a:t>
              </a:r>
              <a:endPara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E272FE3-B3B4-7768-6673-A80FC48314A2}"/>
                </a:ext>
              </a:extLst>
            </p:cNvPr>
            <p:cNvCxnSpPr>
              <a:cxnSpLocks/>
            </p:cNvCxnSpPr>
            <p:nvPr/>
          </p:nvCxnSpPr>
          <p:spPr>
            <a:xfrm>
              <a:off x="11466566" y="4282328"/>
              <a:ext cx="0" cy="122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12C2A84-3DF8-36A8-1EE0-7E7A362F45EF}"/>
              </a:ext>
            </a:extLst>
          </p:cNvPr>
          <p:cNvSpPr txBox="1"/>
          <p:nvPr/>
        </p:nvSpPr>
        <p:spPr>
          <a:xfrm>
            <a:off x="4631473" y="1024439"/>
            <a:ext cx="3100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Level-K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动作决策</a:t>
            </a:r>
          </a:p>
        </p:txBody>
      </p:sp>
    </p:spTree>
    <p:extLst>
      <p:ext uri="{BB962C8B-B14F-4D97-AF65-F5344CB8AC3E}">
        <p14:creationId xmlns:p14="http://schemas.microsoft.com/office/powerpoint/2010/main" val="2765482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cyODMxYTE0ZTc0ZGU3Y2QwODc3MzYzN2Q1YmNiM2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RESI_FIRST_SLIDENUMBER" val="1"/>
  <p:tag name="MIO_FALLBACK_LAYOUT" val="14"/>
  <p:tag name="MIO_SHOW_DATE" val="False"/>
  <p:tag name="MIO_SHOW_FOOTER" val="True"/>
  <p:tag name="MIO_SHOW_PAGENUMBER" val="True"/>
  <p:tag name="MIO_AVOID_BLANK_LAYOUT" val="True"/>
  <p:tag name="MIO_NUMBER_OF_VALID_LAYOUTS" val="15"/>
  <p:tag name="MIO_MST_COLOR_1" val="0,0,0,Dunkel 1"/>
  <p:tag name="MIO_MST_COLOR_2" val="255,255,255,Hell 1"/>
  <p:tag name="MIO_MST_COLOR_3" val="64,64,64,Dunkel 2"/>
  <p:tag name="MIO_MST_COLOR_4" val="146,162,189,Hell 2"/>
  <p:tag name="MIO_MST_COLOR_5" val="102,113,132,Akzent 1"/>
  <p:tag name="MIO_MST_COLOR_6" val="146,162,189,Akzent 2"/>
  <p:tag name="MIO_MST_COLOR_7" val="173,185,206,Akzent 3"/>
  <p:tag name="MIO_MST_COLOR_8" val="201,209,222,Akzent 4"/>
  <p:tag name="MIO_MST_COLOR_9" val="228,232,238,Akzent 5"/>
  <p:tag name="MIO_MST_COLOR_10" val="221,218,210,Akzent 6"/>
  <p:tag name="MIO_MST_COLOR_11" val="0,0,0,"/>
  <p:tag name="MIO_MST_COLOR_12" val="0,0,0,"/>
  <p:tag name="MIO_HDS" val="True"/>
  <p:tag name="MIO_EK" val="1989"/>
  <p:tag name="MIO_UPDATE" val="True"/>
  <p:tag name="MIO_VERSION" val="23.10.2015 16:52:00"/>
  <p:tag name="MIO_DBID" val="917DD09C-76C3-4640-8E0D-382111CB3B69"/>
  <p:tag name="MIO_LASTDOWNLOADED" val="30.10.2015 14:18:05"/>
  <p:tag name="MIO_OBJECTNAME" val="BMW Group 4:3"/>
  <p:tag name="MIO_LASTEDITORNAME" val="empower enterprise"/>
</p:tagLst>
</file>

<file path=ppt/theme/theme1.xml><?xml version="1.0" encoding="utf-8"?>
<a:theme xmlns:a="http://schemas.openxmlformats.org/drawingml/2006/main" name="1_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. DIGITALISIERUNG &amp; AUTOMATISIERTES FAHREN">
  <a:themeElements>
    <a:clrScheme name="Benutzerdefiniert 68">
      <a:dk1>
        <a:srgbClr val="000000"/>
      </a:dk1>
      <a:lt1>
        <a:sysClr val="window" lastClr="FFFFFF"/>
      </a:lt1>
      <a:dk2>
        <a:srgbClr val="404040"/>
      </a:dk2>
      <a:lt2>
        <a:srgbClr val="92A2BD"/>
      </a:lt2>
      <a:accent1>
        <a:srgbClr val="667184"/>
      </a:accent1>
      <a:accent2>
        <a:srgbClr val="92A2BD"/>
      </a:accent2>
      <a:accent3>
        <a:srgbClr val="ADB9CE"/>
      </a:accent3>
      <a:accent4>
        <a:srgbClr val="C9D1DE"/>
      </a:accent4>
      <a:accent5>
        <a:srgbClr val="E4E8EE"/>
      </a:accent5>
      <a:accent6>
        <a:srgbClr val="DDDAD2"/>
      </a:accent6>
      <a:hlink>
        <a:srgbClr val="000000"/>
      </a:hlink>
      <a:folHlink>
        <a:srgbClr val="000000"/>
      </a:folHlink>
    </a:clrScheme>
    <a:fontScheme name="BMW GROUP">
      <a:majorFont>
        <a:latin typeface="BMW Group Condensed"/>
        <a:ea typeface=""/>
        <a:cs typeface=""/>
      </a:majorFont>
      <a:minorFont>
        <a:latin typeface="BMW Group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7F7F7F"/>
          </a:solidFill>
        </a:ln>
      </a:spPr>
      <a:bodyPr rtlCol="0" anchor="t"/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err="1" smtClean="0">
            <a:solidFill>
              <a:srgbClr val="666666"/>
            </a:solidFill>
            <a:latin typeface="BMW Group Condensed" panose="020B0606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92A2BD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rtlCol="0">
        <a:sp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BMW Group Condensed" panose="020B0606020202020204" pitchFamily="34" charset="0"/>
          </a:defRPr>
        </a:defPPr>
      </a:lstStyle>
    </a:txDef>
  </a:objectDefaults>
  <a:extraClrSchemeLst/>
  <a:custClrLst>
    <a:custClr name="Grundfarbe Schwarz">
      <a:srgbClr val="000000"/>
    </a:custClr>
    <a:custClr name="Grundfarbe Graubraun 1">
      <a:srgbClr val="555147"/>
    </a:custClr>
    <a:custClr name="Grundfarbe Blau 1">
      <a:srgbClr val="667084"/>
    </a:custClr>
    <a:custClr name="Grundfarbe Gruen 1">
      <a:srgbClr val="747400"/>
    </a:custClr>
    <a:custClr name="Grundfarbe Gelb 1">
      <a:srgbClr val="BE9809"/>
    </a:custClr>
    <a:custClr name="Akzentfarbe Orange 1">
      <a:srgbClr val="FE6700"/>
    </a:custClr>
    <a:custClr name="Akzentfarbe Braun 1">
      <a:srgbClr val="5B4334"/>
    </a:custClr>
    <a:custClr name="Akzentfarbe Rot 1">
      <a:srgbClr val="7C0A0E"/>
    </a:custClr>
    <a:custClr name="Zusatzfarbe Blau 1">
      <a:srgbClr val="3F7BFD"/>
    </a:custClr>
    <a:custClr name="Zusatzfarbe Gruen 1">
      <a:srgbClr val="3D6A3C"/>
    </a:custClr>
    <a:custClr name="Grundfarbe Grau 1">
      <a:srgbClr val="404040"/>
    </a:custClr>
    <a:custClr name="Grundfarbe Graubraun 2">
      <a:srgbClr val="7F7A6A"/>
    </a:custClr>
    <a:custClr name="Grundfarbe Blau 2">
      <a:srgbClr val="92A2BD"/>
    </a:custClr>
    <a:custClr name="Grundfarbe Gruen 2">
      <a:srgbClr val="959500"/>
    </a:custClr>
    <a:custClr name="Grundfarbe Gelb 2">
      <a:srgbClr val="FECB00"/>
    </a:custClr>
    <a:custClr name="Akzentfarbe Orange 2">
      <a:srgbClr val="FE8533"/>
    </a:custClr>
    <a:custClr name="Akzentfarbe Braun 2">
      <a:srgbClr val="9C5C48"/>
    </a:custClr>
    <a:custClr name="Akzentfarbe Rot 2">
      <a:srgbClr val="B20F14"/>
    </a:custClr>
    <a:custClr name="Zusatzfarbe Blau 2">
      <a:srgbClr val="6595FD"/>
    </a:custClr>
    <a:custClr name="Zusatzfarbe Gruen 2">
      <a:srgbClr val="648863"/>
    </a:custClr>
    <a:custClr name="Grundfarbe Grau 2">
      <a:srgbClr val="666666"/>
    </a:custClr>
    <a:custClr name="Grundfarbe Graubraun 3">
      <a:srgbClr val="AAA38E"/>
    </a:custClr>
    <a:custClr name="Grundfarbe Blau 3">
      <a:srgbClr val="ADB9CE"/>
    </a:custClr>
    <a:custClr name="Grundfarbe Gruen 3">
      <a:srgbClr val="B0B040"/>
    </a:custClr>
    <a:custClr name="Grundfarbe Gelb 3">
      <a:srgbClr val="FEE372"/>
    </a:custClr>
    <a:custClr name="Akzentfarbe Orange 3">
      <a:srgbClr val="FEA466"/>
    </a:custClr>
    <a:custClr name="Akzentfarbe Braun 3">
      <a:srgbClr val="976F57"/>
    </a:custClr>
    <a:custClr name="Akzentfarbe Rot 3">
      <a:srgbClr val="D16F72"/>
    </a:custClr>
    <a:custClr name="Zusatzfarbe Blau 3">
      <a:srgbClr val="8CB0FE"/>
    </a:custClr>
    <a:custClr name="Zusatzfarbe Gruen 3">
      <a:srgbClr val="8BA68A"/>
    </a:custClr>
    <a:custClr name="Grundfarbe Grau 3">
      <a:srgbClr val="999999"/>
    </a:custClr>
    <a:custClr name="Grundfarbe Graubraun 4">
      <a:srgbClr val="BFBAAA"/>
    </a:custClr>
    <a:custClr name="Grundfarbe Blau 4">
      <a:srgbClr val="C9D1DE"/>
    </a:custClr>
    <a:custClr name="Grundfarbe Gruen 4">
      <a:srgbClr val="CFCF8C"/>
    </a:custClr>
    <a:custClr name="Grundfarbe Gelb 4">
      <a:srgbClr val="FFEA99"/>
    </a:custClr>
    <a:custClr name="Akzentfarbe Orange 4">
      <a:srgbClr val="FFC299"/>
    </a:custClr>
    <a:custClr name="Akzentfarbe Braun 4">
      <a:srgbClr val="B19395"/>
    </a:custClr>
    <a:custClr name="Akzentfarbe Rot 4">
      <a:srgbClr val="DF9A9C"/>
    </a:custClr>
    <a:custClr name="Zusatzfarbe Blau 4">
      <a:srgbClr val="B2CAFE"/>
    </a:custClr>
    <a:custClr name="Zusatzfarbe Gruen 4">
      <a:srgbClr val="B1C3B1"/>
    </a:custClr>
    <a:custClr name="Grundfarbe Grau 4">
      <a:srgbClr val="CCCCCC"/>
    </a:custClr>
    <a:custClr name="Grundfarbe Graubraun 5">
      <a:srgbClr val="DDDAD2"/>
    </a:custClr>
    <a:custClr name="Grundfarbe Blau 5">
      <a:srgbClr val="E4E8EE"/>
    </a:custClr>
    <a:custClr name="Grundfarbe Gruen 5">
      <a:srgbClr val="EAEACC"/>
    </a:custClr>
    <a:custClr name="Grundfarbe Gelb 5">
      <a:srgbClr val="FFF5CC"/>
    </a:custClr>
    <a:custClr name="Akzentfarbe Orange 5">
      <a:srgbClr val="FFE1CC"/>
    </a:custClr>
    <a:custClr name="Akzentfarbe Braun 5">
      <a:srgbClr val="C8B3A6"/>
    </a:custClr>
    <a:custClr name="Akzentfarbe Rot 5">
      <a:srgbClr val="EABEBF"/>
    </a:custClr>
    <a:custClr name="Zusatzfarbe Blau 5">
      <a:srgbClr val="D9E5FF"/>
    </a:custClr>
    <a:custClr name="Zusatzfarbe Gruen 5">
      <a:srgbClr val="D8E1D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341</Words>
  <Application>Microsoft Office PowerPoint</Application>
  <PresentationFormat>宽屏</PresentationFormat>
  <Paragraphs>43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BMW Group Condensed</vt:lpstr>
      <vt:lpstr>等线</vt:lpstr>
      <vt:lpstr>宋体</vt:lpstr>
      <vt:lpstr>微软雅黑</vt:lpstr>
      <vt:lpstr>Arial</vt:lpstr>
      <vt:lpstr>Impact</vt:lpstr>
      <vt:lpstr>Symbol</vt:lpstr>
      <vt:lpstr>Times New Roman</vt:lpstr>
      <vt:lpstr>Wingdings</vt:lpstr>
      <vt:lpstr>1_1. DIGITALISIERUNG &amp; AUTOMATISIERTES FAHREN</vt:lpstr>
      <vt:lpstr>自定义设计方案</vt:lpstr>
      <vt:lpstr>1. DIGITALISIERUNG &amp; AUTOMATISIERTES FAHREN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第四周(11.7~11.14)组会汇报</dc:title>
  <dc:creator>成凯 徐</dc:creator>
  <cp:lastModifiedBy>成 秦</cp:lastModifiedBy>
  <cp:revision>51</cp:revision>
  <dcterms:created xsi:type="dcterms:W3CDTF">2023-11-15T12:07:00Z</dcterms:created>
  <dcterms:modified xsi:type="dcterms:W3CDTF">2025-02-27T07:02:42Z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CCC1C19CE94349C6A6A1ED742EBEC9AC_13</vt:lpwstr>
  </property>
  <property fmtid="{D5CDD505-2E9C-101B-9397-08002B2CF9AE}" pid="3" name="KSOProductBuildVer">
    <vt:lpwstr>2052-12.1.0.18608</vt:lpwstr>
  </property>
</Properties>
</file>