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2" r:id="rId4"/>
  </p:sldMasterIdLst>
  <p:notesMasterIdLst>
    <p:notesMasterId r:id="rId23"/>
  </p:notesMasterIdLst>
  <p:sldIdLst>
    <p:sldId id="393" r:id="rId5"/>
    <p:sldId id="394" r:id="rId6"/>
    <p:sldId id="396" r:id="rId7"/>
    <p:sldId id="384" r:id="rId8"/>
    <p:sldId id="390" r:id="rId9"/>
    <p:sldId id="397" r:id="rId10"/>
    <p:sldId id="399" r:id="rId11"/>
    <p:sldId id="389" r:id="rId12"/>
    <p:sldId id="403" r:id="rId13"/>
    <p:sldId id="411" r:id="rId14"/>
    <p:sldId id="405" r:id="rId15"/>
    <p:sldId id="406" r:id="rId16"/>
    <p:sldId id="408" r:id="rId17"/>
    <p:sldId id="409" r:id="rId18"/>
    <p:sldId id="412" r:id="rId19"/>
    <p:sldId id="415" r:id="rId20"/>
    <p:sldId id="413" r:id="rId21"/>
    <p:sldId id="414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</a:p>
          <a:p>
            <a:r>
              <a:rPr lang="zh-CN" altLang="en-US"/>
              <a:t>clip_fraction ：被截断的梯度比例，限制策略变化变化。</a:t>
            </a:r>
          </a:p>
          <a:p>
            <a:r>
              <a:rPr lang="zh-CN" altLang="en-US"/>
              <a:t>clip_range ：允许的策略更新范围，超参数</a:t>
            </a:r>
          </a:p>
          <a:p>
            <a:r>
              <a:rPr lang="zh-CN" altLang="en-US"/>
              <a:t>entropy_loss ：熵损失，熵越高策略随机性越大，逐渐确定最佳策略，理应逐渐下降。</a:t>
            </a:r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</a:p>
          <a:p>
            <a:r>
              <a:rPr lang="zh-CN" altLang="en-US"/>
              <a:t>learning_rate：学习率，用于控制梯度更新的步长，超参数。</a:t>
            </a:r>
          </a:p>
          <a:p>
            <a:r>
              <a:rPr lang="zh-CN" altLang="en-US"/>
              <a:t>总体损失函数值</a:t>
            </a:r>
          </a:p>
          <a:p>
            <a:r>
              <a:rPr lang="zh-CN" altLang="en-US"/>
              <a:t>策略梯度损失</a:t>
            </a:r>
          </a:p>
          <a:p>
            <a:r>
              <a:rPr lang="zh-CN" altLang="en-US"/>
              <a:t>价值损失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2024/11/19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t>2024/11/19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2024/11/19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2024/11/19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2024/11/19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69" y="2722259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14</a:t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16</a:t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051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较低的车速会得到负奖励，尽量避免低速。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625725"/>
            <a:ext cx="4178300" cy="9572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宽屏</PresentationFormat>
  <Paragraphs>117</Paragraphs>
  <Slides>18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BMW Group</vt:lpstr>
      <vt:lpstr>BMW Group Condensed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35</cp:revision>
  <dcterms:created xsi:type="dcterms:W3CDTF">2023-11-15T12:07:00Z</dcterms:created>
  <dcterms:modified xsi:type="dcterms:W3CDTF">2024-11-19T07:32:46Z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