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4" r:id="rId4"/>
    <p:sldId id="259" r:id="rId5"/>
    <p:sldId id="256" r:id="rId6"/>
    <p:sldId id="261" r:id="rId7"/>
    <p:sldId id="260" r:id="rId8"/>
    <p:sldId id="257" r:id="rId9"/>
    <p:sldId id="258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35442-A101-EE45-9B91-0760333A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627953-5F99-8BDC-BFD1-C24E0F122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B9A52D-7134-0498-6247-BC9994E7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B2291-CB05-4411-5E83-8F752A64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A7E4BD-DF15-9B36-E0B2-F8C20A124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99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506A-EBD6-D8DC-FD7F-D2DD77787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4A0575-CFFD-FFCB-1ADC-5527623C3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80166C-551B-5DF4-D6EB-69BC1408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123B9-E80D-096B-D1F9-53E5F564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685B5-BB97-B173-BB22-22D55C3E8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3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D57363-3169-E93A-7BD3-B27240488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144B65-64C6-0F08-A2D9-CED57FDBF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774E26-37D5-8977-6BD7-61C50764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D2EE5-1E23-F37D-CA8D-1D5A9AE3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A49D18-3894-C428-F5C1-0995D652B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6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19045-F5A5-A871-90F0-F71A324A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82341-F372-2FEC-4B5A-E28AC2456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5CBA82-D470-9453-775C-D5DEDB85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CAFDC-6D0A-5F29-0F5D-81BEFA79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C64E8-A7C4-4DB1-57B0-E5F9E143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8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608E3-F97E-76F5-588C-8224322D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586BC-F628-FF39-70CC-8325F5E8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74121-B84B-0641-4A6D-D9EF0803A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71168-A00E-F562-B6E1-B67ED9F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F96DB5-7A61-A5A5-37E5-2EABB0AB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29B6F-36BC-97E3-7990-7E4CF46B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58832A-9D3C-F478-597C-4AA87349B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12D7F9-B944-780B-E178-EA1503C4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04BE7C-F5DC-6B82-C5C6-3CF2DA72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4D72DD-5C81-B21A-44E7-616D32A6D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D10598-9CE3-5792-94DD-37B7DF2D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94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6A6C6-01B8-92B2-29BA-14AD2EB97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8C5510-0EC7-5058-7BB8-419F8F0F9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F80D3-A10E-A805-EC11-8FAC990F3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8496DE-8E48-09A6-BA49-5E7DCA15A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163B35-518F-EAAF-DBC5-639326A42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4D154E-3BF9-4251-523C-B90449F2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7485D6F-26BD-C060-4609-1BAE8CFC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D41E9A-90D6-A76F-C97B-93D9C883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3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69C8-6E1B-9DD9-2A03-4A3E2DBB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84387-83C3-86BF-A423-DFAD4141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73061C-1638-6477-E84E-05E3B0AE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665C26-8C38-4100-BB74-03F7BF86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0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638527-2A69-8509-FCD4-A88F5F01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00FECD-2A99-6957-6F14-E9A50800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CF1F36-3785-9902-0A93-19FCC2F7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0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3EA28-52DD-53C4-3144-6D200C54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527D02-4946-EA8B-CD85-F315ACD2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E3F6DE-D105-C638-88C9-1E3E8D7A6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72E56F-EC0D-3644-43E6-61A7BEDD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0724E-8653-5993-C364-FC1A3BC8B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663F87-A5A3-25D1-0874-6C94FD1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5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04058-A878-158D-692D-DC728A0B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9E01BD-0F40-3F6C-9518-3A59B122A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760225-4674-21B8-8FC5-3F59BDA7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360DE8-CCFF-BF30-4808-74211BB1F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160711-FB76-C3CF-4D9D-D795F58E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17914F-265E-D829-418B-E68CE0CF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4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EE4156-07FB-8ED3-44E4-6B916C2C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69781-E6AB-9F88-657C-453EC670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2365B-4E0F-86C6-07DD-B6E8272F3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CCB64-20E9-4320-A446-8EFA082C6043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D06FA-2EFC-8766-B8EC-371489750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D0D62-5D74-2A8E-8BF1-B3D0C4D227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F760F-C0BC-4447-898C-1331506B8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71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C60AE-91F7-0B2B-B522-BC8CE9041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B1EE85-1D96-8FCA-BC21-7FBD797B948A}"/>
              </a:ext>
            </a:extLst>
          </p:cNvPr>
          <p:cNvSpPr txBox="1"/>
          <p:nvPr/>
        </p:nvSpPr>
        <p:spPr>
          <a:xfrm>
            <a:off x="914401" y="424543"/>
            <a:ext cx="3984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learning of state values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FE69E4F-2565-8FB6-EF0F-C5B71EA17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86208"/>
            <a:ext cx="7091868" cy="26627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B25D0E9-7519-C4D6-8760-47690AE30C47}"/>
              </a:ext>
            </a:extLst>
          </p:cNvPr>
          <p:cNvSpPr txBox="1"/>
          <p:nvPr/>
        </p:nvSpPr>
        <p:spPr>
          <a:xfrm>
            <a:off x="816428" y="3587007"/>
            <a:ext cx="4713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 learning of action values: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1F371D2-CDAB-B9AF-5889-DAA4DDA38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76242"/>
            <a:ext cx="7075714" cy="266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2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9A5C-3791-0620-1638-8DFF4D6D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CDF9C4-A6BD-8256-BA77-69A10D58A636}"/>
              </a:ext>
            </a:extLst>
          </p:cNvPr>
          <p:cNvSpPr txBox="1"/>
          <p:nvPr/>
        </p:nvSpPr>
        <p:spPr>
          <a:xfrm>
            <a:off x="862357" y="495287"/>
            <a:ext cx="6828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actor-critic (A2C) or TD actor-critic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A33539-D0E4-7D3C-F865-E9BCDB28D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57" y="1814409"/>
            <a:ext cx="9253795" cy="42641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67AC2AE-1026-6EB3-9DE0-946D5575719E}"/>
              </a:ext>
            </a:extLst>
          </p:cNvPr>
          <p:cNvSpPr txBox="1"/>
          <p:nvPr/>
        </p:nvSpPr>
        <p:spPr>
          <a:xfrm>
            <a:off x="862357" y="1157295"/>
            <a:ext cx="275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Function :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AAEB03-1D21-1079-CC85-3503AFB0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328" y="1152401"/>
            <a:ext cx="3772569" cy="60185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9BE07A1-8944-1695-5D03-DABEA12FD6F8}"/>
              </a:ext>
            </a:extLst>
          </p:cNvPr>
          <p:cNvSpPr txBox="1"/>
          <p:nvPr/>
        </p:nvSpPr>
        <p:spPr>
          <a:xfrm>
            <a:off x="7861433" y="1230332"/>
            <a:ext cx="171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variance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08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0ACEB-E070-1EB7-DFB0-7DB8B8C27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D07BEB-ECDE-56E1-D534-1F8983CF145B}"/>
              </a:ext>
            </a:extLst>
          </p:cNvPr>
          <p:cNvSpPr txBox="1"/>
          <p:nvPr/>
        </p:nvSpPr>
        <p:spPr>
          <a:xfrm>
            <a:off x="914401" y="424543"/>
            <a:ext cx="337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Function Methods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74EE609-DC93-B040-4511-E98FA4916F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75219"/>
              </p:ext>
            </p:extLst>
          </p:nvPr>
        </p:nvGraphicFramePr>
        <p:xfrm>
          <a:off x="3581401" y="1310596"/>
          <a:ext cx="4646613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273400" imgH="415800" progId="Equation.AxMath">
                  <p:embed/>
                </p:oleObj>
              </mc:Choice>
              <mc:Fallback>
                <p:oleObj name="AxMath" r:id="rId2" imgW="2273400" imgH="4158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0235AA2-6EDA-700A-D5EB-C91F3BAE3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81401" y="1310596"/>
                        <a:ext cx="4646613" cy="852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3357312-E75B-0738-602B-2A9A2DCFC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265163"/>
              </p:ext>
            </p:extLst>
          </p:nvPr>
        </p:nvGraphicFramePr>
        <p:xfrm>
          <a:off x="914401" y="2163083"/>
          <a:ext cx="6194425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161880" imgH="1148760" progId="Equation.AxMath">
                  <p:embed/>
                </p:oleObj>
              </mc:Choice>
              <mc:Fallback>
                <p:oleObj name="AxMath" r:id="rId4" imgW="3161880" imgH="11487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0B224B8-1BE6-0149-AD10-E0AD4043FF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1" y="2163083"/>
                        <a:ext cx="6194425" cy="225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5A07C42-3EB9-08B0-75F3-8EF4C12B0C46}"/>
              </a:ext>
            </a:extLst>
          </p:cNvPr>
          <p:cNvSpPr txBox="1"/>
          <p:nvPr/>
        </p:nvSpPr>
        <p:spPr>
          <a:xfrm>
            <a:off x="914401" y="1462841"/>
            <a:ext cx="337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882B694-B2E2-7D8A-7243-5581D56A11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074986"/>
              </p:ext>
            </p:extLst>
          </p:nvPr>
        </p:nvGraphicFramePr>
        <p:xfrm>
          <a:off x="914401" y="4399870"/>
          <a:ext cx="10287001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032440" imgH="847440" progId="Equation.AxMath">
                  <p:embed/>
                </p:oleObj>
              </mc:Choice>
              <mc:Fallback>
                <p:oleObj name="AxMath" r:id="rId6" imgW="5032440" imgH="84744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74EE609-DC93-B040-4511-E98FA4916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1" y="4399870"/>
                        <a:ext cx="10287001" cy="173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17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17988-D708-7D2E-81E2-4C7C51BF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A68301-94D6-C1C1-2D31-841E23D8CB8D}"/>
              </a:ext>
            </a:extLst>
          </p:cNvPr>
          <p:cNvSpPr txBox="1"/>
          <p:nvPr/>
        </p:nvSpPr>
        <p:spPr>
          <a:xfrm>
            <a:off x="914401" y="424543"/>
            <a:ext cx="447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Sarsa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function approximation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BB0F4-A726-D8B3-2300-761AB963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321079"/>
            <a:ext cx="9557657" cy="52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DFDF0-734A-30CE-94AC-58E6080A9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0EDCCD7-B0B3-F49A-14D2-A62F162179CA}"/>
              </a:ext>
            </a:extLst>
          </p:cNvPr>
          <p:cNvSpPr txBox="1"/>
          <p:nvPr/>
        </p:nvSpPr>
        <p:spPr>
          <a:xfrm>
            <a:off x="914401" y="424543"/>
            <a:ext cx="222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0235AA2-6EDA-700A-D5EB-C91F3BAE3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059400"/>
              </p:ext>
            </p:extLst>
          </p:nvPr>
        </p:nvGraphicFramePr>
        <p:xfrm>
          <a:off x="971214" y="2548051"/>
          <a:ext cx="5870456" cy="1761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871000" imgH="861480" progId="Equation.AxMath">
                  <p:embed/>
                </p:oleObj>
              </mc:Choice>
              <mc:Fallback>
                <p:oleObj name="AxMath" r:id="rId2" imgW="2871000" imgH="86148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A7EEB54-1BBB-DC68-7E3A-253977726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214" y="2548051"/>
                        <a:ext cx="5870456" cy="1761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5C80A38-CB17-C0C2-CF83-D2E995E67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707290"/>
              </p:ext>
            </p:extLst>
          </p:nvPr>
        </p:nvGraphicFramePr>
        <p:xfrm>
          <a:off x="971214" y="1429048"/>
          <a:ext cx="4397841" cy="89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81440" imgH="403560" progId="Equation.AxMath">
                  <p:embed/>
                </p:oleObj>
              </mc:Choice>
              <mc:Fallback>
                <p:oleObj name="AxMath" r:id="rId4" imgW="1981440" imgH="403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403E0B9-671C-F331-6B1D-576556C915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214" y="1429048"/>
                        <a:ext cx="4397841" cy="89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B224B8-1BE6-0149-AD10-E0AD4043FF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664050"/>
              </p:ext>
            </p:extLst>
          </p:nvPr>
        </p:nvGraphicFramePr>
        <p:xfrm>
          <a:off x="914401" y="4445536"/>
          <a:ext cx="4620125" cy="1055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9440" imgH="538920" progId="Equation.AxMath">
                  <p:embed/>
                </p:oleObj>
              </mc:Choice>
              <mc:Fallback>
                <p:oleObj name="AxMath" r:id="rId6" imgW="2359440" imgH="538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14401" y="4445536"/>
                        <a:ext cx="4620125" cy="1055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48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5335FBB-4C32-E4B1-C4E2-6995D6AE30C8}"/>
              </a:ext>
            </a:extLst>
          </p:cNvPr>
          <p:cNvSpPr txBox="1"/>
          <p:nvPr/>
        </p:nvSpPr>
        <p:spPr>
          <a:xfrm>
            <a:off x="468087" y="413657"/>
            <a:ext cx="611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 by Monte Carlo (REINFORCE)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E78EDA-5B6A-7826-70B5-EE8FAF998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7" y="2212405"/>
            <a:ext cx="11012110" cy="3633223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FAA92F1-4236-966E-3075-C8C8144767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13101"/>
              </p:ext>
            </p:extLst>
          </p:nvPr>
        </p:nvGraphicFramePr>
        <p:xfrm>
          <a:off x="468087" y="1308239"/>
          <a:ext cx="461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59440" imgH="254160" progId="Equation.AxMath">
                  <p:embed/>
                </p:oleObj>
              </mc:Choice>
              <mc:Fallback>
                <p:oleObj name="AxMath" r:id="rId3" imgW="2359440" imgH="2541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0B224B8-1BE6-0149-AD10-E0AD4043FF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087" y="1308239"/>
                        <a:ext cx="4619625" cy="49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6BC64D4-B881-207F-C21E-186AEEBB91AC}"/>
              </a:ext>
            </a:extLst>
          </p:cNvPr>
          <p:cNvSpPr txBox="1"/>
          <p:nvPr/>
        </p:nvSpPr>
        <p:spPr>
          <a:xfrm>
            <a:off x="5401778" y="1006742"/>
            <a:ext cx="13884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69608A57-2C6D-3494-F34E-81C452084391}"/>
              </a:ext>
            </a:extLst>
          </p:cNvPr>
          <p:cNvSpPr/>
          <p:nvPr/>
        </p:nvSpPr>
        <p:spPr>
          <a:xfrm>
            <a:off x="5087938" y="1468407"/>
            <a:ext cx="2016126" cy="1314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EA5BC13-58AA-9A20-4A03-8AEB426F2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857611"/>
              </p:ext>
            </p:extLst>
          </p:nvPr>
        </p:nvGraphicFramePr>
        <p:xfrm>
          <a:off x="7417904" y="1297413"/>
          <a:ext cx="414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2114640" imgH="246960" progId="Equation.AxMath">
                  <p:embed/>
                </p:oleObj>
              </mc:Choice>
              <mc:Fallback>
                <p:oleObj name="AxMath" r:id="rId5" imgW="2114640" imgH="24696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6FAA92F1-4236-966E-3075-C8C8144767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17904" y="1297413"/>
                        <a:ext cx="4140200" cy="48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38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4A84-5995-FCB7-7EDF-BA6D0E1A5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F40A1D-AC61-CF47-D3D4-83E7E655DB35}"/>
              </a:ext>
            </a:extLst>
          </p:cNvPr>
          <p:cNvSpPr txBox="1"/>
          <p:nvPr/>
        </p:nvSpPr>
        <p:spPr>
          <a:xfrm>
            <a:off x="468087" y="413657"/>
            <a:ext cx="6117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actor-critic algorithm (QAC)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EF3EA3-1181-4BC3-18C9-36A02AB14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7" y="1305263"/>
            <a:ext cx="9808143" cy="424747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FE97823-74E8-9C6E-08D1-5E99DB2F0F95}"/>
              </a:ext>
            </a:extLst>
          </p:cNvPr>
          <p:cNvSpPr txBox="1"/>
          <p:nvPr/>
        </p:nvSpPr>
        <p:spPr>
          <a:xfrm>
            <a:off x="4949277" y="4621499"/>
            <a:ext cx="845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64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09110-202F-F132-0830-B8D2A46B5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12B3475-1955-819E-FA16-1886D3CAF3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457316"/>
              </p:ext>
            </p:extLst>
          </p:nvPr>
        </p:nvGraphicFramePr>
        <p:xfrm>
          <a:off x="971550" y="3435350"/>
          <a:ext cx="5296810" cy="20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153600" imgH="1245600" progId="Equation.AxMath">
                  <p:embed/>
                </p:oleObj>
              </mc:Choice>
              <mc:Fallback>
                <p:oleObj name="AxMath" r:id="rId2" imgW="3153600" imgH="12456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0235AA2-6EDA-700A-D5EB-C91F3BAE3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3435350"/>
                        <a:ext cx="5296810" cy="2093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8959DD-5D85-DF31-5550-02BF9AF27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214" y="1146133"/>
          <a:ext cx="4327745" cy="2093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888280" imgH="1397520" progId="Equation.AxMath">
                  <p:embed/>
                </p:oleObj>
              </mc:Choice>
              <mc:Fallback>
                <p:oleObj name="AxMath" r:id="rId4" imgW="2888280" imgH="139752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5C80A38-CB17-C0C2-CF83-D2E995E671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214" y="1146133"/>
                        <a:ext cx="4327745" cy="2093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723608B-43D3-3A6D-8F35-E7B33CB835BC}"/>
              </a:ext>
            </a:extLst>
          </p:cNvPr>
          <p:cNvSpPr txBox="1"/>
          <p:nvPr/>
        </p:nvSpPr>
        <p:spPr>
          <a:xfrm>
            <a:off x="971214" y="359045"/>
            <a:ext cx="2950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Sampling</a:t>
            </a:r>
          </a:p>
        </p:txBody>
      </p:sp>
    </p:spTree>
    <p:extLst>
      <p:ext uri="{BB962C8B-B14F-4D97-AF65-F5344CB8AC3E}">
        <p14:creationId xmlns:p14="http://schemas.microsoft.com/office/powerpoint/2010/main" val="354600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BEB36-486E-430B-F8FA-5E0D06518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3B0C94-49D2-A330-C9FA-F3298EAD0BB7}"/>
              </a:ext>
            </a:extLst>
          </p:cNvPr>
          <p:cNvSpPr txBox="1"/>
          <p:nvPr/>
        </p:nvSpPr>
        <p:spPr>
          <a:xfrm>
            <a:off x="862357" y="495287"/>
            <a:ext cx="5508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Region Policy Optimization(TRPO)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0932B5F-0E9E-CFDA-9147-A71901FDF6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204663"/>
              </p:ext>
            </p:extLst>
          </p:nvPr>
        </p:nvGraphicFramePr>
        <p:xfrm>
          <a:off x="945127" y="1229837"/>
          <a:ext cx="6384925" cy="341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747960" imgH="2002320" progId="Equation.AxMath">
                  <p:embed/>
                </p:oleObj>
              </mc:Choice>
              <mc:Fallback>
                <p:oleObj name="AxMath" r:id="rId2" imgW="3747960" imgH="20023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1A7EEB54-1BBB-DC68-7E3A-253977726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5127" y="1229837"/>
                        <a:ext cx="6384925" cy="341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5D95E78-6E8E-3A18-F061-1BC507FB3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731036"/>
              </p:ext>
            </p:extLst>
          </p:nvPr>
        </p:nvGraphicFramePr>
        <p:xfrm>
          <a:off x="945128" y="4914259"/>
          <a:ext cx="5346816" cy="549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79040" imgH="264960" progId="Equation.AxMath">
                  <p:embed/>
                </p:oleObj>
              </mc:Choice>
              <mc:Fallback>
                <p:oleObj name="AxMath" r:id="rId4" imgW="2579040" imgH="2649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5128" y="4914259"/>
                        <a:ext cx="5346816" cy="549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797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02FE8-93C0-DBA4-F25C-5ABD7E81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9974D4-1B78-C3EB-F8A9-623D916641CB}"/>
              </a:ext>
            </a:extLst>
          </p:cNvPr>
          <p:cNvSpPr txBox="1"/>
          <p:nvPr/>
        </p:nvSpPr>
        <p:spPr>
          <a:xfrm>
            <a:off x="862356" y="1852449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PPO-Penalty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E2966B5-7464-5552-0FB2-CB58AB45B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5777759"/>
              </p:ext>
            </p:extLst>
          </p:nvPr>
        </p:nvGraphicFramePr>
        <p:xfrm>
          <a:off x="862356" y="2511123"/>
          <a:ext cx="8569326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031360" imgH="465120" progId="Equation.AxMath">
                  <p:embed/>
                </p:oleObj>
              </mc:Choice>
              <mc:Fallback>
                <p:oleObj name="AxMath" r:id="rId2" imgW="5031360" imgH="465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0932B5F-0E9E-CFDA-9147-A71901FDF6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356" y="2511123"/>
                        <a:ext cx="8569326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5466A09-B9F4-5D2B-259E-13302C9B175D}"/>
              </a:ext>
            </a:extLst>
          </p:cNvPr>
          <p:cNvSpPr txBox="1"/>
          <p:nvPr/>
        </p:nvSpPr>
        <p:spPr>
          <a:xfrm>
            <a:off x="862356" y="3689270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PPO-Clip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0E83465-AE24-85CF-1C08-6DA909EEF5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827724"/>
              </p:ext>
            </p:extLst>
          </p:nvPr>
        </p:nvGraphicFramePr>
        <p:xfrm>
          <a:off x="862356" y="4536919"/>
          <a:ext cx="104267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6120720" imgH="483120" progId="Equation.AxMath">
                  <p:embed/>
                </p:oleObj>
              </mc:Choice>
              <mc:Fallback>
                <p:oleObj name="AxMath" r:id="rId4" imgW="6120720" imgH="48312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0E2966B5-7464-5552-0FB2-CB58AB45B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2356" y="4536919"/>
                        <a:ext cx="1042670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75A2FAA-CE3A-0153-5076-A3D5989740A0}"/>
              </a:ext>
            </a:extLst>
          </p:cNvPr>
          <p:cNvSpPr txBox="1"/>
          <p:nvPr/>
        </p:nvSpPr>
        <p:spPr>
          <a:xfrm>
            <a:off x="862355" y="387983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FD9860-221D-E980-AE0F-AD74D8A502AC}"/>
              </a:ext>
            </a:extLst>
          </p:cNvPr>
          <p:cNvSpPr txBox="1"/>
          <p:nvPr/>
        </p:nvSpPr>
        <p:spPr>
          <a:xfrm>
            <a:off x="862355" y="1120216"/>
            <a:ext cx="976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TRPO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37D65D-B5A2-B01E-2FC8-03F49AE9AB2A}"/>
              </a:ext>
            </a:extLst>
          </p:cNvPr>
          <p:cNvSpPr txBox="1"/>
          <p:nvPr/>
        </p:nvSpPr>
        <p:spPr>
          <a:xfrm>
            <a:off x="4383597" y="1120215"/>
            <a:ext cx="2015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89F9B2-A29C-F55A-A08F-8A05927A17BA}"/>
              </a:ext>
            </a:extLst>
          </p:cNvPr>
          <p:cNvSpPr txBox="1"/>
          <p:nvPr/>
        </p:nvSpPr>
        <p:spPr>
          <a:xfrm>
            <a:off x="2103212" y="911659"/>
            <a:ext cx="2015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Unconstrained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6E0E304-0D26-D48C-1682-D4A70965F826}"/>
              </a:ext>
            </a:extLst>
          </p:cNvPr>
          <p:cNvSpPr/>
          <p:nvPr/>
        </p:nvSpPr>
        <p:spPr>
          <a:xfrm>
            <a:off x="1838424" y="1311478"/>
            <a:ext cx="2627698" cy="12385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1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69</Words>
  <Application>Microsoft Office PowerPoint</Application>
  <PresentationFormat>宽屏</PresentationFormat>
  <Paragraphs>21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Times New Roman</vt:lpstr>
      <vt:lpstr>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成 秦</dc:creator>
  <cp:lastModifiedBy>成 秦</cp:lastModifiedBy>
  <cp:revision>8</cp:revision>
  <dcterms:created xsi:type="dcterms:W3CDTF">2024-10-31T08:52:11Z</dcterms:created>
  <dcterms:modified xsi:type="dcterms:W3CDTF">2024-11-01T09:55:32Z</dcterms:modified>
</cp:coreProperties>
</file>