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76" r:id="rId3"/>
    <p:sldId id="280" r:id="rId4"/>
    <p:sldId id="281" r:id="rId5"/>
    <p:sldId id="287" r:id="rId6"/>
    <p:sldId id="288" r:id="rId7"/>
    <p:sldId id="282" r:id="rId8"/>
    <p:sldId id="289" r:id="rId9"/>
    <p:sldId id="283" r:id="rId10"/>
    <p:sldId id="291" r:id="rId11"/>
    <p:sldId id="293" r:id="rId12"/>
    <p:sldId id="292" r:id="rId13"/>
    <p:sldId id="290" r:id="rId14"/>
    <p:sldId id="294" r:id="rId15"/>
    <p:sldId id="284" r:id="rId16"/>
    <p:sldId id="295" r:id="rId17"/>
    <p:sldId id="297" r:id="rId18"/>
    <p:sldId id="296" r:id="rId19"/>
    <p:sldId id="298" r:id="rId20"/>
    <p:sldId id="285" r:id="rId21"/>
    <p:sldId id="302" r:id="rId22"/>
    <p:sldId id="299" r:id="rId23"/>
    <p:sldId id="300" r:id="rId24"/>
    <p:sldId id="303" r:id="rId25"/>
    <p:sldId id="301" r:id="rId26"/>
    <p:sldId id="286" r:id="rId27"/>
    <p:sldId id="304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A49"/>
    <a:srgbClr val="3F4E63"/>
    <a:srgbClr val="8C9DB6"/>
    <a:srgbClr val="222A35"/>
    <a:srgbClr val="252D39"/>
    <a:srgbClr val="435369"/>
    <a:srgbClr val="404F64"/>
    <a:srgbClr val="2E2A2B"/>
    <a:srgbClr val="5C443A"/>
    <a:srgbClr val="4C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6318" autoAdjust="0"/>
  </p:normalViewPr>
  <p:slideViewPr>
    <p:cSldViewPr snapToGrid="0">
      <p:cViewPr varScale="1">
        <p:scale>
          <a:sx n="109" d="100"/>
          <a:sy n="109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7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24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44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7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186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12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09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04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32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1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77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3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23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740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91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41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220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507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73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7180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47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027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0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20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96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035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4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5A646B-F117-4928-A8A2-1716300C3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5781FEE-C1F4-469A-9E36-8F4601D2E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C8552C6-A02E-47D7-A268-DC48634E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FA628B0-905E-46AF-9C51-C2B5AF8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1B8A775-5E37-4409-A4E7-F0814E9F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9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816F80-4702-44BD-867F-324A473E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2F0CDC5-CE5D-4691-97FD-895FAEEA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ECE9BBA-8B26-464A-893C-B296D43F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4601B33-B587-4FB0-85AB-DDC1F4A3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610712C-C969-4C2A-8ABC-CCD2466F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3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5EEDC4F-CF6F-4F5A-B7D5-5DDA55C29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E88988E-73BA-47A0-9593-2824B50A4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2CE60E4-1A17-46B8-BD11-6895D1EA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69CB261-00A7-4DFD-8566-0F34AD0B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51146E0-61EB-40A0-AEB0-9AAA4858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0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04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12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62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20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75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22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445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74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29B327-6DC4-489C-A130-8CF667D3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86EB504-E0E5-46C5-B6D0-95B1660E2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030CF13-8903-4992-88F7-C55D7F4E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C41C592-991D-4A88-81B0-FA07E26D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16A61AE-DFB6-4E40-B78C-76E64498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24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39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78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7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CEF327-DE46-4FD7-851C-CAD5A20A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0308B61-6FAC-4108-97CC-3ACD182B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E0CB1DC-8355-42C5-AF00-8E36F02E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DA65AD0-D1B3-49A8-9F94-E603B5BA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F33DBE1-743B-438D-92D3-E40E206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3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DA7060-857A-4930-832C-C09BFD4F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F7FF8F7-2B15-4A01-A575-53845FA96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9701E7A-8C68-4E20-A803-855BD0F40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C615B9C-5EC5-4D9B-B5D9-BB297278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22F8F48-9F51-4F97-9DA9-9E015ACE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BA7C295-EAAA-41B7-986C-D8AFF63F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7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0F4CDC-4DFE-4DB1-972E-CE28FCB9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09ECFB-135A-4BF2-82FE-C0990942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4914377-BA6A-4199-BDEB-7EFD3B82F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4CA16539-559F-474B-992A-1331A0355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9C14912-C4A7-47EF-A8EC-B0F50FA65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71CC34F-E9B9-4EFD-A3C4-0BA19D4E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A0306A62-EAF9-495D-B60F-8B898B61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351980E-AD6D-4890-B2E1-61420E5A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0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366452-93AB-427B-9625-F906CB89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9FD17F3-7053-4148-800C-FB4B3C05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6709179-9F05-4ED9-898C-DD1E14C4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9DE3C05-79FC-42A5-B9A2-AC8CCD3D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9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03BF4A8C-F0F4-41A6-BF41-876FEF21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F4BE2DC-A408-49B2-A4F8-EE9769AF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3A16DA8-302B-4AE1-AF88-B9CFFEEE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0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8940FE9-4853-4B02-9ACB-5CAF1884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58361D0-290C-442A-8B44-B0642C42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AEF0013-B4AF-4C3C-AB98-C192E7C3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0A2650F-35B1-4222-8E3D-55C4DBD2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6E7498D-7297-4B92-A228-86A6C906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2A8D0AA-D078-408B-B714-3CE8EF0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27FEBB0-8B3B-410D-A075-42A14BE6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8B37B9B3-435A-479F-8455-3BFE235CA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EB4E751-9289-4C4E-9418-EE2ED45DD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37B3CBA-A6F8-46D2-B8FE-0FCC383C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364EF54-A7CA-4392-9234-4DDE22D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3F75E53-F65D-44C7-939C-A76A1D47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1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CF24FEF5-80E6-49C9-85D6-2BC47829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AF9174-E843-4ABD-B37E-7C4FA3D2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7DB30D1-E683-4A0D-B10E-812E5E4C6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DAE1-EB67-42CF-B593-56AA292DA8C8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E056DC2-E1F5-4995-85FF-140FC7BF9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ED04F22-1EEB-4F3C-8EF1-26E3E5B27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4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9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166C831-BB79-4DD5-824B-2BCE3BCEF1EB}"/>
              </a:ext>
            </a:extLst>
          </p:cNvPr>
          <p:cNvSpPr/>
          <p:nvPr/>
        </p:nvSpPr>
        <p:spPr>
          <a:xfrm>
            <a:off x="0" y="0"/>
            <a:ext cx="12192000" cy="53760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双波形 4">
            <a:extLst>
              <a:ext uri="{FF2B5EF4-FFF2-40B4-BE49-F238E27FC236}">
                <a16:creationId xmlns:a16="http://schemas.microsoft.com/office/drawing/2014/main" xmlns="" id="{3CB297CC-B256-43CC-803C-B7D629FFF350}"/>
              </a:ext>
            </a:extLst>
          </p:cNvPr>
          <p:cNvSpPr/>
          <p:nvPr/>
        </p:nvSpPr>
        <p:spPr>
          <a:xfrm>
            <a:off x="-580696" y="4319754"/>
            <a:ext cx="13114282" cy="3767965"/>
          </a:xfrm>
          <a:prstGeom prst="doubleWave">
            <a:avLst>
              <a:gd name="adj1" fmla="val 11245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910B653D-5FDD-44CC-A4DE-97BA84457309}"/>
              </a:ext>
            </a:extLst>
          </p:cNvPr>
          <p:cNvSpPr/>
          <p:nvPr/>
        </p:nvSpPr>
        <p:spPr>
          <a:xfrm>
            <a:off x="8040414" y="4934607"/>
            <a:ext cx="441434" cy="441434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37B45C2-B56E-4D74-8F12-86779918F21C}"/>
              </a:ext>
            </a:extLst>
          </p:cNvPr>
          <p:cNvSpPr/>
          <p:nvPr/>
        </p:nvSpPr>
        <p:spPr>
          <a:xfrm>
            <a:off x="1529255" y="5967253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51F037AF-4E10-400D-9559-DEC6C72E8FFA}"/>
              </a:ext>
            </a:extLst>
          </p:cNvPr>
          <p:cNvSpPr/>
          <p:nvPr/>
        </p:nvSpPr>
        <p:spPr>
          <a:xfrm flipH="1">
            <a:off x="9695794" y="3649713"/>
            <a:ext cx="204952" cy="2049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F5A90946-1E2C-4916-8F10-9F274994F7F9}"/>
              </a:ext>
            </a:extLst>
          </p:cNvPr>
          <p:cNvSpPr/>
          <p:nvPr/>
        </p:nvSpPr>
        <p:spPr>
          <a:xfrm>
            <a:off x="8581699" y="1315397"/>
            <a:ext cx="441434" cy="44143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3C65F394-1395-4D4F-BFDD-16913F8A30DF}"/>
              </a:ext>
            </a:extLst>
          </p:cNvPr>
          <p:cNvSpPr txBox="1"/>
          <p:nvPr/>
        </p:nvSpPr>
        <p:spPr>
          <a:xfrm>
            <a:off x="850682" y="1756831"/>
            <a:ext cx="61341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简约</a:t>
            </a:r>
            <a:r>
              <a:rPr lang="zh-CN" altLang="en-US" sz="7500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年</a:t>
            </a:r>
            <a:r>
              <a:rPr lang="zh-CN" altLang="en-US" sz="75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终总结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7D651A2-CB35-4454-945B-D9F29F3CB521}"/>
              </a:ext>
            </a:extLst>
          </p:cNvPr>
          <p:cNvSpPr txBox="1"/>
          <p:nvPr/>
        </p:nvSpPr>
        <p:spPr>
          <a:xfrm>
            <a:off x="1008338" y="1219425"/>
            <a:ext cx="2381248" cy="5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YOUR LOGO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B5A1C3B5-021A-4E9B-95D9-7E6F620FA97E}"/>
              </a:ext>
            </a:extLst>
          </p:cNvPr>
          <p:cNvSpPr/>
          <p:nvPr/>
        </p:nvSpPr>
        <p:spPr>
          <a:xfrm>
            <a:off x="3216166" y="634433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D98EC426-6673-416F-AC10-E451B1DD6551}"/>
              </a:ext>
            </a:extLst>
          </p:cNvPr>
          <p:cNvSpPr txBox="1"/>
          <p:nvPr/>
        </p:nvSpPr>
        <p:spPr>
          <a:xfrm>
            <a:off x="945278" y="3429000"/>
            <a:ext cx="2114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汇报人</a:t>
            </a:r>
            <a:r>
              <a:rPr lang="zh-CN" altLang="en-US" sz="2000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：</a:t>
            </a:r>
            <a:r>
              <a:rPr lang="zh-CN" altLang="en-US" sz="20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优</a:t>
            </a:r>
            <a:r>
              <a:rPr lang="zh-CN" altLang="en-US" sz="2000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品</a:t>
            </a:r>
            <a:r>
              <a:rPr lang="en-US" altLang="zh-CN" sz="2000" dirty="0" smtClean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PPT</a:t>
            </a:r>
            <a:endParaRPr lang="zh-CN" altLang="en-US" sz="20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BE4E6885-1407-4AE6-B347-A2D4ED44C778}"/>
              </a:ext>
            </a:extLst>
          </p:cNvPr>
          <p:cNvCxnSpPr/>
          <p:nvPr/>
        </p:nvCxnSpPr>
        <p:spPr>
          <a:xfrm>
            <a:off x="1060630" y="3241478"/>
            <a:ext cx="188366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60D0A568-8939-4514-986B-7394C20F15D6}"/>
              </a:ext>
            </a:extLst>
          </p:cNvPr>
          <p:cNvSpPr/>
          <p:nvPr/>
        </p:nvSpPr>
        <p:spPr>
          <a:xfrm>
            <a:off x="5123794" y="3957148"/>
            <a:ext cx="283778" cy="28377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9D45F466-7F30-42D2-9784-3EF7AAB93167}"/>
              </a:ext>
            </a:extLst>
          </p:cNvPr>
          <p:cNvSpPr txBox="1"/>
          <p:nvPr/>
        </p:nvSpPr>
        <p:spPr>
          <a:xfrm>
            <a:off x="7874877" y="6014551"/>
            <a:ext cx="3641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rgbClr val="252D3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 Life isn't about waiting for the storm to pass. it's about learning to dance in the rain.</a:t>
            </a:r>
            <a:endParaRPr lang="zh-CN" altLang="en-US" sz="1400" dirty="0">
              <a:solidFill>
                <a:srgbClr val="252D3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31D29745-F1D1-4557-BC5A-2D238071E84E}"/>
              </a:ext>
            </a:extLst>
          </p:cNvPr>
          <p:cNvSpPr/>
          <p:nvPr/>
        </p:nvSpPr>
        <p:spPr>
          <a:xfrm flipH="1">
            <a:off x="3011214" y="5454869"/>
            <a:ext cx="204952" cy="204952"/>
          </a:xfrm>
          <a:prstGeom prst="ellipse">
            <a:avLst/>
          </a:prstGeom>
          <a:solidFill>
            <a:schemeClr val="bg1"/>
          </a:solidFill>
          <a:ln>
            <a:solidFill>
              <a:srgbClr val="252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7F533208-F78C-48D1-AA07-9279F48E5F94}"/>
              </a:ext>
            </a:extLst>
          </p:cNvPr>
          <p:cNvSpPr/>
          <p:nvPr/>
        </p:nvSpPr>
        <p:spPr>
          <a:xfrm>
            <a:off x="11921359" y="192999"/>
            <a:ext cx="441434" cy="44143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84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5" grpId="0"/>
      <p:bldP spid="17" grpId="0" animBg="1"/>
      <p:bldP spid="18" grpId="0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CDBF741-D520-42DB-95BB-A062DEAC4E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双波形 2">
            <a:extLst>
              <a:ext uri="{FF2B5EF4-FFF2-40B4-BE49-F238E27FC236}">
                <a16:creationId xmlns:a16="http://schemas.microsoft.com/office/drawing/2014/main" xmlns="" id="{D50B7034-C108-4260-A269-989D1B8F0B34}"/>
              </a:ext>
            </a:extLst>
          </p:cNvPr>
          <p:cNvSpPr/>
          <p:nvPr/>
        </p:nvSpPr>
        <p:spPr>
          <a:xfrm rot="16200000">
            <a:off x="-2994135" y="1780187"/>
            <a:ext cx="8213836" cy="4180495"/>
          </a:xfrm>
          <a:prstGeom prst="doubleWave">
            <a:avLst>
              <a:gd name="adj1" fmla="val 7061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973BE41-D638-4C81-BE13-C04323E703B2}"/>
              </a:ext>
            </a:extLst>
          </p:cNvPr>
          <p:cNvSpPr txBox="1"/>
          <p:nvPr/>
        </p:nvSpPr>
        <p:spPr>
          <a:xfrm>
            <a:off x="1223265" y="1426845"/>
            <a:ext cx="1107996" cy="38499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4000" dirty="0">
                <a:solidFill>
                  <a:srgbClr val="8C9DB6"/>
                </a:solidFill>
                <a:latin typeface="包图粗朗体" panose="02000000000000000000" pitchFamily="2" charset="-122"/>
                <a:ea typeface="包图粗朗体" panose="02000000000000000000" pitchFamily="2" charset="-122"/>
              </a:rPr>
              <a:t>PROUDECT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45F20A9-3A42-44BB-86CB-F0A96AE1665F}"/>
              </a:ext>
            </a:extLst>
          </p:cNvPr>
          <p:cNvSpPr txBox="1"/>
          <p:nvPr/>
        </p:nvSpPr>
        <p:spPr>
          <a:xfrm>
            <a:off x="0" y="1319691"/>
            <a:ext cx="2031325" cy="39571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8000" dirty="0">
                <a:solidFill>
                  <a:srgbClr val="8C9DB6"/>
                </a:solidFill>
                <a:latin typeface="包图粗朗体" panose="02000000000000000000" pitchFamily="2" charset="-122"/>
                <a:ea typeface="包图粗朗体" panose="02000000000000000000" pitchFamily="2" charset="-122"/>
              </a:rPr>
              <a:t>ONE</a:t>
            </a:r>
          </a:p>
        </p:txBody>
      </p:sp>
      <p:sp>
        <p:nvSpPr>
          <p:cNvPr id="12" name="Freeform 84">
            <a:extLst>
              <a:ext uri="{FF2B5EF4-FFF2-40B4-BE49-F238E27FC236}">
                <a16:creationId xmlns:a16="http://schemas.microsoft.com/office/drawing/2014/main" xmlns="" id="{B2F1F863-00CF-41E9-8BB4-14F490297A1F}"/>
              </a:ext>
            </a:extLst>
          </p:cNvPr>
          <p:cNvSpPr>
            <a:spLocks noEditPoints="1"/>
          </p:cNvSpPr>
          <p:nvPr/>
        </p:nvSpPr>
        <p:spPr bwMode="auto">
          <a:xfrm>
            <a:off x="4482761" y="3083088"/>
            <a:ext cx="899160" cy="913745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8956D0B-DE41-4CA4-8CA8-49716BD48B55}"/>
              </a:ext>
            </a:extLst>
          </p:cNvPr>
          <p:cNvSpPr txBox="1"/>
          <p:nvPr/>
        </p:nvSpPr>
        <p:spPr>
          <a:xfrm>
            <a:off x="3916202" y="4815827"/>
            <a:ext cx="2218055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5A964802-81C4-41B9-82D1-45DC71ED8746}"/>
              </a:ext>
            </a:extLst>
          </p:cNvPr>
          <p:cNvSpPr txBox="1"/>
          <p:nvPr/>
        </p:nvSpPr>
        <p:spPr>
          <a:xfrm>
            <a:off x="3916200" y="4392282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6" name="Freeform 84">
            <a:extLst>
              <a:ext uri="{FF2B5EF4-FFF2-40B4-BE49-F238E27FC236}">
                <a16:creationId xmlns:a16="http://schemas.microsoft.com/office/drawing/2014/main" xmlns="" id="{22422DC8-C236-492A-81D0-B7833B400D2D}"/>
              </a:ext>
            </a:extLst>
          </p:cNvPr>
          <p:cNvSpPr>
            <a:spLocks noEditPoints="1"/>
          </p:cNvSpPr>
          <p:nvPr/>
        </p:nvSpPr>
        <p:spPr bwMode="auto">
          <a:xfrm>
            <a:off x="7258884" y="3061041"/>
            <a:ext cx="899160" cy="913745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1B623635-2EAC-406E-A488-DBA30588B8E1}"/>
              </a:ext>
            </a:extLst>
          </p:cNvPr>
          <p:cNvSpPr txBox="1"/>
          <p:nvPr/>
        </p:nvSpPr>
        <p:spPr>
          <a:xfrm>
            <a:off x="6692325" y="4793780"/>
            <a:ext cx="2218055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14E7AC51-A4D8-4806-A856-942A6186687A}"/>
              </a:ext>
            </a:extLst>
          </p:cNvPr>
          <p:cNvSpPr txBox="1"/>
          <p:nvPr/>
        </p:nvSpPr>
        <p:spPr>
          <a:xfrm>
            <a:off x="6692323" y="4370235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9" name="Freeform 84">
            <a:extLst>
              <a:ext uri="{FF2B5EF4-FFF2-40B4-BE49-F238E27FC236}">
                <a16:creationId xmlns:a16="http://schemas.microsoft.com/office/drawing/2014/main" xmlns="" id="{00125B55-D655-4223-BC1F-E52EC3231BF8}"/>
              </a:ext>
            </a:extLst>
          </p:cNvPr>
          <p:cNvSpPr>
            <a:spLocks noEditPoints="1"/>
          </p:cNvSpPr>
          <p:nvPr/>
        </p:nvSpPr>
        <p:spPr bwMode="auto">
          <a:xfrm>
            <a:off x="9865912" y="3061041"/>
            <a:ext cx="899160" cy="913745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7FBAEB1C-94AE-4843-A874-7FF96D2D543B}"/>
              </a:ext>
            </a:extLst>
          </p:cNvPr>
          <p:cNvSpPr txBox="1"/>
          <p:nvPr/>
        </p:nvSpPr>
        <p:spPr>
          <a:xfrm>
            <a:off x="9299353" y="4793780"/>
            <a:ext cx="2218055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AFF5B5C8-0DC5-42FA-AAFB-DEA254AB3D9F}"/>
              </a:ext>
            </a:extLst>
          </p:cNvPr>
          <p:cNvSpPr txBox="1"/>
          <p:nvPr/>
        </p:nvSpPr>
        <p:spPr>
          <a:xfrm>
            <a:off x="9299351" y="4370235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28AA71C5-ECF0-4B12-9920-5BE9B01DAA71}"/>
              </a:ext>
            </a:extLst>
          </p:cNvPr>
          <p:cNvSpPr txBox="1"/>
          <p:nvPr/>
        </p:nvSpPr>
        <p:spPr>
          <a:xfrm>
            <a:off x="4127603" y="1233208"/>
            <a:ext cx="7056752" cy="79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6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6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6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 enter text Please enter text Please enter text Please enter text </a:t>
            </a:r>
          </a:p>
        </p:txBody>
      </p:sp>
    </p:spTree>
    <p:extLst>
      <p:ext uri="{BB962C8B-B14F-4D97-AF65-F5344CB8AC3E}">
        <p14:creationId xmlns:p14="http://schemas.microsoft.com/office/powerpoint/2010/main" val="67366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13" grpId="0" bldLvl="0"/>
      <p:bldP spid="14" grpId="0" bldLvl="0"/>
      <p:bldP spid="17" grpId="0" bldLvl="0"/>
      <p:bldP spid="18" grpId="0" bldLvl="0"/>
      <p:bldP spid="20" grpId="0" bldLvl="0"/>
      <p:bldP spid="21" grpId="0" bldLvl="0"/>
      <p:bldP spid="22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654CFB1-945A-4F18-A032-807E6747DE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Shape 46">
            <a:extLst>
              <a:ext uri="{FF2B5EF4-FFF2-40B4-BE49-F238E27FC236}">
                <a16:creationId xmlns:a16="http://schemas.microsoft.com/office/drawing/2014/main" xmlns="" id="{59EA6929-5254-46C0-895E-055B81562FF9}"/>
              </a:ext>
            </a:extLst>
          </p:cNvPr>
          <p:cNvCxnSpPr/>
          <p:nvPr/>
        </p:nvCxnSpPr>
        <p:spPr>
          <a:xfrm>
            <a:off x="0" y="3520165"/>
            <a:ext cx="12355633" cy="0"/>
          </a:xfrm>
          <a:prstGeom prst="straightConnector1">
            <a:avLst/>
          </a:prstGeom>
          <a:noFill/>
          <a:ln w="9525" cap="flat" cmpd="sng">
            <a:solidFill>
              <a:srgbClr val="CBCBCB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5" name="Shape 47">
            <a:extLst>
              <a:ext uri="{FF2B5EF4-FFF2-40B4-BE49-F238E27FC236}">
                <a16:creationId xmlns:a16="http://schemas.microsoft.com/office/drawing/2014/main" xmlns="" id="{152DFCDB-FD69-43DD-AF2B-415558AA2BF8}"/>
              </a:ext>
            </a:extLst>
          </p:cNvPr>
          <p:cNvGrpSpPr/>
          <p:nvPr/>
        </p:nvGrpSpPr>
        <p:grpSpPr>
          <a:xfrm>
            <a:off x="2164289" y="1070096"/>
            <a:ext cx="655084" cy="342250"/>
            <a:chOff x="1775548" y="1990598"/>
            <a:chExt cx="621122" cy="372086"/>
          </a:xfrm>
          <a:noFill/>
        </p:grpSpPr>
        <p:sp>
          <p:nvSpPr>
            <p:cNvPr id="6" name="Shape 48">
              <a:extLst>
                <a:ext uri="{FF2B5EF4-FFF2-40B4-BE49-F238E27FC236}">
                  <a16:creationId xmlns:a16="http://schemas.microsoft.com/office/drawing/2014/main" xmlns="" id="{8A5FB225-70B0-4D3B-B456-5B49F5B2174C}"/>
                </a:ext>
              </a:extLst>
            </p:cNvPr>
            <p:cNvSpPr/>
            <p:nvPr/>
          </p:nvSpPr>
          <p:spPr>
            <a:xfrm>
              <a:off x="1775548" y="1990598"/>
              <a:ext cx="621122" cy="372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119785"/>
                  </a:moveTo>
                  <a:lnTo>
                    <a:pt x="0" y="119785"/>
                  </a:lnTo>
                  <a:lnTo>
                    <a:pt x="0" y="0"/>
                  </a:lnTo>
                  <a:lnTo>
                    <a:pt x="119871" y="0"/>
                  </a:lnTo>
                  <a:lnTo>
                    <a:pt x="119871" y="119785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00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7" name="Shape 49">
              <a:extLst>
                <a:ext uri="{FF2B5EF4-FFF2-40B4-BE49-F238E27FC236}">
                  <a16:creationId xmlns:a16="http://schemas.microsoft.com/office/drawing/2014/main" xmlns="" id="{D060C320-CC5E-4F49-8B82-8D537CB6EBF2}"/>
                </a:ext>
              </a:extLst>
            </p:cNvPr>
            <p:cNvSpPr/>
            <p:nvPr/>
          </p:nvSpPr>
          <p:spPr>
            <a:xfrm>
              <a:off x="1775548" y="1990598"/>
              <a:ext cx="621122" cy="1992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9486" y="119598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00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</p:grpSp>
      <p:grpSp>
        <p:nvGrpSpPr>
          <p:cNvPr id="8" name="Shape 50">
            <a:extLst>
              <a:ext uri="{FF2B5EF4-FFF2-40B4-BE49-F238E27FC236}">
                <a16:creationId xmlns:a16="http://schemas.microsoft.com/office/drawing/2014/main" xmlns="" id="{56C9A860-94B7-4E09-A2D5-901B0DAAC99A}"/>
              </a:ext>
            </a:extLst>
          </p:cNvPr>
          <p:cNvGrpSpPr/>
          <p:nvPr/>
        </p:nvGrpSpPr>
        <p:grpSpPr>
          <a:xfrm>
            <a:off x="9381679" y="921108"/>
            <a:ext cx="528392" cy="590180"/>
            <a:chOff x="8218224" y="8245764"/>
            <a:chExt cx="500997" cy="641631"/>
          </a:xfrm>
          <a:noFill/>
        </p:grpSpPr>
        <p:cxnSp>
          <p:nvCxnSpPr>
            <p:cNvPr id="9" name="Shape 51">
              <a:extLst>
                <a:ext uri="{FF2B5EF4-FFF2-40B4-BE49-F238E27FC236}">
                  <a16:creationId xmlns:a16="http://schemas.microsoft.com/office/drawing/2014/main" xmlns="" id="{A6101A79-78DA-4835-B80F-F3C66E33590D}"/>
                </a:ext>
              </a:extLst>
            </p:cNvPr>
            <p:cNvCxnSpPr/>
            <p:nvPr/>
          </p:nvCxnSpPr>
          <p:spPr>
            <a:xfrm>
              <a:off x="8218224" y="8245764"/>
              <a:ext cx="2929" cy="641631"/>
            </a:xfrm>
            <a:prstGeom prst="straightConnector1">
              <a:avLst/>
            </a:pr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Shape 52">
              <a:extLst>
                <a:ext uri="{FF2B5EF4-FFF2-40B4-BE49-F238E27FC236}">
                  <a16:creationId xmlns:a16="http://schemas.microsoft.com/office/drawing/2014/main" xmlns="" id="{4D16DEDD-EB76-4B21-9289-F8EF9FDE1523}"/>
                </a:ext>
              </a:extLst>
            </p:cNvPr>
            <p:cNvSpPr/>
            <p:nvPr/>
          </p:nvSpPr>
          <p:spPr>
            <a:xfrm>
              <a:off x="8411592" y="8310220"/>
              <a:ext cx="307629" cy="2871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017" y="0"/>
                  </a:moveTo>
                  <a:lnTo>
                    <a:pt x="0" y="20508"/>
                  </a:lnTo>
                  <a:lnTo>
                    <a:pt x="0" y="119722"/>
                  </a:lnTo>
                  <a:lnTo>
                    <a:pt x="119741" y="119722"/>
                  </a:lnTo>
                  <a:lnTo>
                    <a:pt x="96465" y="70115"/>
                  </a:lnTo>
                  <a:lnTo>
                    <a:pt x="119741" y="20508"/>
                  </a:lnTo>
                  <a:lnTo>
                    <a:pt x="0" y="20508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00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11" name="Shape 53">
              <a:extLst>
                <a:ext uri="{FF2B5EF4-FFF2-40B4-BE49-F238E27FC236}">
                  <a16:creationId xmlns:a16="http://schemas.microsoft.com/office/drawing/2014/main" xmlns="" id="{0BECA2BF-0D3D-45D1-A213-DE18C27CA8DE}"/>
                </a:ext>
              </a:extLst>
            </p:cNvPr>
            <p:cNvSpPr/>
            <p:nvPr/>
          </p:nvSpPr>
          <p:spPr>
            <a:xfrm>
              <a:off x="8218224" y="8310220"/>
              <a:ext cx="251964" cy="23731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653" y="119665"/>
                  </a:moveTo>
                  <a:lnTo>
                    <a:pt x="0" y="119665"/>
                  </a:lnTo>
                  <a:lnTo>
                    <a:pt x="0" y="0"/>
                  </a:lnTo>
                  <a:lnTo>
                    <a:pt x="119685" y="0"/>
                  </a:lnTo>
                  <a:lnTo>
                    <a:pt x="119685" y="24735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00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</p:grpSp>
      <p:grpSp>
        <p:nvGrpSpPr>
          <p:cNvPr id="12" name="Shape 54">
            <a:extLst>
              <a:ext uri="{FF2B5EF4-FFF2-40B4-BE49-F238E27FC236}">
                <a16:creationId xmlns:a16="http://schemas.microsoft.com/office/drawing/2014/main" xmlns="" id="{BA7ADB82-D551-4EF1-8B55-A1ABD4E4678B}"/>
              </a:ext>
            </a:extLst>
          </p:cNvPr>
          <p:cNvGrpSpPr/>
          <p:nvPr/>
        </p:nvGrpSpPr>
        <p:grpSpPr>
          <a:xfrm>
            <a:off x="2158399" y="4182433"/>
            <a:ext cx="655084" cy="388065"/>
            <a:chOff x="6188912" y="23939881"/>
            <a:chExt cx="1307712" cy="888261"/>
          </a:xfrm>
          <a:noFill/>
        </p:grpSpPr>
        <p:sp>
          <p:nvSpPr>
            <p:cNvPr id="13" name="Shape 55">
              <a:extLst>
                <a:ext uri="{FF2B5EF4-FFF2-40B4-BE49-F238E27FC236}">
                  <a16:creationId xmlns:a16="http://schemas.microsoft.com/office/drawing/2014/main" xmlns="" id="{546D2380-2B74-4F20-9094-A5745B1B3D5A}"/>
                </a:ext>
              </a:extLst>
            </p:cNvPr>
            <p:cNvSpPr/>
            <p:nvPr/>
          </p:nvSpPr>
          <p:spPr>
            <a:xfrm>
              <a:off x="6188912" y="23939881"/>
              <a:ext cx="1307712" cy="8882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37" y="28113"/>
                  </a:moveTo>
                  <a:lnTo>
                    <a:pt x="71948" y="0"/>
                  </a:lnTo>
                  <a:lnTo>
                    <a:pt x="48822" y="0"/>
                  </a:lnTo>
                  <a:lnTo>
                    <a:pt x="33533" y="28113"/>
                  </a:lnTo>
                  <a:lnTo>
                    <a:pt x="0" y="28113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28113"/>
                  </a:lnTo>
                  <a:lnTo>
                    <a:pt x="87237" y="2811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00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14" name="Shape 56">
              <a:extLst>
                <a:ext uri="{FF2B5EF4-FFF2-40B4-BE49-F238E27FC236}">
                  <a16:creationId xmlns:a16="http://schemas.microsoft.com/office/drawing/2014/main" xmlns="" id="{45B88A84-C629-4207-9C79-8E93D1A95837}"/>
                </a:ext>
              </a:extLst>
            </p:cNvPr>
            <p:cNvSpPr/>
            <p:nvPr/>
          </p:nvSpPr>
          <p:spPr>
            <a:xfrm>
              <a:off x="6682390" y="24316160"/>
              <a:ext cx="333096" cy="3454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497" y="57813"/>
                  </a:moveTo>
                  <a:lnTo>
                    <a:pt x="119497" y="57813"/>
                  </a:lnTo>
                  <a:cubicBezTo>
                    <a:pt x="119497" y="29149"/>
                    <a:pt x="93389" y="0"/>
                    <a:pt x="59748" y="0"/>
                  </a:cubicBezTo>
                  <a:cubicBezTo>
                    <a:pt x="26108" y="0"/>
                    <a:pt x="0" y="29149"/>
                    <a:pt x="0" y="57813"/>
                  </a:cubicBezTo>
                  <a:cubicBezTo>
                    <a:pt x="0" y="90364"/>
                    <a:pt x="26108" y="119514"/>
                    <a:pt x="59748" y="119514"/>
                  </a:cubicBezTo>
                  <a:cubicBezTo>
                    <a:pt x="93389" y="119514"/>
                    <a:pt x="119497" y="90364"/>
                    <a:pt x="119497" y="57813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00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  <p:cxnSp>
          <p:nvCxnSpPr>
            <p:cNvPr id="15" name="Shape 57">
              <a:extLst>
                <a:ext uri="{FF2B5EF4-FFF2-40B4-BE49-F238E27FC236}">
                  <a16:creationId xmlns:a16="http://schemas.microsoft.com/office/drawing/2014/main" xmlns="" id="{2DF8B818-651A-4EAF-834D-CE300D6770F0}"/>
                </a:ext>
              </a:extLst>
            </p:cNvPr>
            <p:cNvCxnSpPr/>
            <p:nvPr/>
          </p:nvCxnSpPr>
          <p:spPr>
            <a:xfrm>
              <a:off x="6355458" y="24149610"/>
              <a:ext cx="6171" cy="678532"/>
            </a:xfrm>
            <a:prstGeom prst="straightConnector1">
              <a:avLst/>
            </a:pr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Shape 58">
              <a:extLst>
                <a:ext uri="{FF2B5EF4-FFF2-40B4-BE49-F238E27FC236}">
                  <a16:creationId xmlns:a16="http://schemas.microsoft.com/office/drawing/2014/main" xmlns="" id="{F1B2F23C-89B0-4DC9-8036-E82E6E29378C}"/>
                </a:ext>
              </a:extLst>
            </p:cNvPr>
            <p:cNvSpPr/>
            <p:nvPr/>
          </p:nvSpPr>
          <p:spPr>
            <a:xfrm>
              <a:off x="7305400" y="24316160"/>
              <a:ext cx="6171" cy="6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00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</p:grpSp>
      <p:grpSp>
        <p:nvGrpSpPr>
          <p:cNvPr id="17" name="Shape 59">
            <a:extLst>
              <a:ext uri="{FF2B5EF4-FFF2-40B4-BE49-F238E27FC236}">
                <a16:creationId xmlns:a16="http://schemas.microsoft.com/office/drawing/2014/main" xmlns="" id="{2DAF1A21-F6F1-4DD5-A5EB-8E465C99CEBE}"/>
              </a:ext>
            </a:extLst>
          </p:cNvPr>
          <p:cNvGrpSpPr/>
          <p:nvPr/>
        </p:nvGrpSpPr>
        <p:grpSpPr>
          <a:xfrm>
            <a:off x="9309615" y="4104683"/>
            <a:ext cx="642725" cy="525505"/>
            <a:chOff x="8168414" y="12118985"/>
            <a:chExt cx="609403" cy="571317"/>
          </a:xfrm>
          <a:noFill/>
        </p:grpSpPr>
        <p:cxnSp>
          <p:nvCxnSpPr>
            <p:cNvPr id="18" name="Shape 60">
              <a:extLst>
                <a:ext uri="{FF2B5EF4-FFF2-40B4-BE49-F238E27FC236}">
                  <a16:creationId xmlns:a16="http://schemas.microsoft.com/office/drawing/2014/main" xmlns="" id="{FD105B8A-392B-452E-A9A8-813600293080}"/>
                </a:ext>
              </a:extLst>
            </p:cNvPr>
            <p:cNvCxnSpPr/>
            <p:nvPr/>
          </p:nvCxnSpPr>
          <p:spPr>
            <a:xfrm>
              <a:off x="8511204" y="12414900"/>
              <a:ext cx="49806" cy="49806"/>
            </a:xfrm>
            <a:prstGeom prst="straightConnector1">
              <a:avLst/>
            </a:pr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" name="Shape 61">
              <a:extLst>
                <a:ext uri="{FF2B5EF4-FFF2-40B4-BE49-F238E27FC236}">
                  <a16:creationId xmlns:a16="http://schemas.microsoft.com/office/drawing/2014/main" xmlns="" id="{B1BD6EB4-193F-44B6-938D-180611FD8EEE}"/>
                </a:ext>
              </a:extLst>
            </p:cNvPr>
            <p:cNvSpPr/>
            <p:nvPr/>
          </p:nvSpPr>
          <p:spPr>
            <a:xfrm>
              <a:off x="8528785" y="12435407"/>
              <a:ext cx="249033" cy="2548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8272"/>
                  </a:moveTo>
                  <a:lnTo>
                    <a:pt x="28877" y="0"/>
                  </a:lnTo>
                  <a:lnTo>
                    <a:pt x="119679" y="91413"/>
                  </a:lnTo>
                  <a:lnTo>
                    <a:pt x="91122" y="119685"/>
                  </a:lnTo>
                  <a:lnTo>
                    <a:pt x="0" y="28272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00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20" name="Shape 62">
              <a:extLst>
                <a:ext uri="{FF2B5EF4-FFF2-40B4-BE49-F238E27FC236}">
                  <a16:creationId xmlns:a16="http://schemas.microsoft.com/office/drawing/2014/main" xmlns="" id="{EE9775F5-9478-416D-BD26-441E8AEEFBA1}"/>
                </a:ext>
              </a:extLst>
            </p:cNvPr>
            <p:cNvSpPr/>
            <p:nvPr/>
          </p:nvSpPr>
          <p:spPr>
            <a:xfrm>
              <a:off x="8206503" y="12118985"/>
              <a:ext cx="123052" cy="1201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245" y="119333"/>
                  </a:moveTo>
                  <a:lnTo>
                    <a:pt x="119358" y="59333"/>
                  </a:lnTo>
                  <a:lnTo>
                    <a:pt x="23743" y="0"/>
                  </a:lnTo>
                  <a:lnTo>
                    <a:pt x="0" y="19333"/>
                  </a:lnTo>
                  <a:lnTo>
                    <a:pt x="62245" y="11933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00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  <p:cxnSp>
          <p:nvCxnSpPr>
            <p:cNvPr id="21" name="Shape 63">
              <a:extLst>
                <a:ext uri="{FF2B5EF4-FFF2-40B4-BE49-F238E27FC236}">
                  <a16:creationId xmlns:a16="http://schemas.microsoft.com/office/drawing/2014/main" xmlns="" id="{09D07DCA-41F4-4AA0-8021-0FE27EB261F2}"/>
                </a:ext>
              </a:extLst>
            </p:cNvPr>
            <p:cNvCxnSpPr/>
            <p:nvPr/>
          </p:nvCxnSpPr>
          <p:spPr>
            <a:xfrm rot="10800000">
              <a:off x="8300258" y="12203951"/>
              <a:ext cx="134771" cy="134771"/>
            </a:xfrm>
            <a:prstGeom prst="straightConnector1">
              <a:avLst/>
            </a:pr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" name="Shape 64">
              <a:extLst>
                <a:ext uri="{FF2B5EF4-FFF2-40B4-BE49-F238E27FC236}">
                  <a16:creationId xmlns:a16="http://schemas.microsoft.com/office/drawing/2014/main" xmlns="" id="{47F6CCEF-F66B-4DA4-A5A9-6B39A9807441}"/>
                </a:ext>
              </a:extLst>
            </p:cNvPr>
            <p:cNvSpPr/>
            <p:nvPr/>
          </p:nvSpPr>
          <p:spPr>
            <a:xfrm>
              <a:off x="8168414" y="12118986"/>
              <a:ext cx="562524" cy="55959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57" y="17914"/>
                  </a:moveTo>
                  <a:lnTo>
                    <a:pt x="119857" y="17914"/>
                  </a:lnTo>
                  <a:cubicBezTo>
                    <a:pt x="102816" y="26445"/>
                    <a:pt x="102816" y="26445"/>
                    <a:pt x="102816" y="26445"/>
                  </a:cubicBezTo>
                  <a:cubicBezTo>
                    <a:pt x="94295" y="16919"/>
                    <a:pt x="94295" y="16919"/>
                    <a:pt x="94295" y="16919"/>
                  </a:cubicBezTo>
                  <a:cubicBezTo>
                    <a:pt x="101822" y="0"/>
                    <a:pt x="101822" y="0"/>
                    <a:pt x="101822" y="0"/>
                  </a:cubicBezTo>
                  <a:lnTo>
                    <a:pt x="101822" y="0"/>
                  </a:lnTo>
                  <a:cubicBezTo>
                    <a:pt x="80520" y="0"/>
                    <a:pt x="75266" y="10521"/>
                    <a:pt x="75266" y="21184"/>
                  </a:cubicBezTo>
                  <a:cubicBezTo>
                    <a:pt x="75266" y="29715"/>
                    <a:pt x="75266" y="29715"/>
                    <a:pt x="75266" y="29715"/>
                  </a:cubicBezTo>
                  <a:cubicBezTo>
                    <a:pt x="3266" y="102938"/>
                    <a:pt x="3266" y="102938"/>
                    <a:pt x="3266" y="102938"/>
                  </a:cubicBezTo>
                  <a:cubicBezTo>
                    <a:pt x="0" y="115592"/>
                    <a:pt x="0" y="115592"/>
                    <a:pt x="0" y="115592"/>
                  </a:cubicBezTo>
                  <a:cubicBezTo>
                    <a:pt x="4260" y="119857"/>
                    <a:pt x="4260" y="119857"/>
                    <a:pt x="4260" y="119857"/>
                  </a:cubicBezTo>
                  <a:cubicBezTo>
                    <a:pt x="17041" y="116729"/>
                    <a:pt x="17041" y="116729"/>
                    <a:pt x="17041" y="116729"/>
                  </a:cubicBezTo>
                  <a:cubicBezTo>
                    <a:pt x="90177" y="44502"/>
                    <a:pt x="90177" y="44502"/>
                    <a:pt x="90177" y="44502"/>
                  </a:cubicBezTo>
                  <a:cubicBezTo>
                    <a:pt x="98556" y="44502"/>
                    <a:pt x="98556" y="44502"/>
                    <a:pt x="98556" y="44502"/>
                  </a:cubicBezTo>
                  <a:cubicBezTo>
                    <a:pt x="109207" y="44502"/>
                    <a:pt x="119857" y="39241"/>
                    <a:pt x="119857" y="17914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00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endParaRPr>
            </a:p>
          </p:txBody>
        </p:sp>
      </p:grpSp>
      <p:sp>
        <p:nvSpPr>
          <p:cNvPr id="23" name="Shape 65">
            <a:extLst>
              <a:ext uri="{FF2B5EF4-FFF2-40B4-BE49-F238E27FC236}">
                <a16:creationId xmlns:a16="http://schemas.microsoft.com/office/drawing/2014/main" xmlns="" id="{E1738129-EF90-4986-8C0C-8AAFF81FB3F4}"/>
              </a:ext>
            </a:extLst>
          </p:cNvPr>
          <p:cNvSpPr txBox="1"/>
          <p:nvPr/>
        </p:nvSpPr>
        <p:spPr>
          <a:xfrm>
            <a:off x="1290773" y="2028666"/>
            <a:ext cx="2402573" cy="6167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rPr>
              <a:t>A company is an association or collection of individuals, whether natural persons, legal persons, or a</a:t>
            </a:r>
          </a:p>
        </p:txBody>
      </p:sp>
      <p:sp>
        <p:nvSpPr>
          <p:cNvPr id="24" name="Shape 66">
            <a:extLst>
              <a:ext uri="{FF2B5EF4-FFF2-40B4-BE49-F238E27FC236}">
                <a16:creationId xmlns:a16="http://schemas.microsoft.com/office/drawing/2014/main" xmlns="" id="{E09F46A3-2571-4762-94D6-413F2FDE7D2C}"/>
              </a:ext>
            </a:extLst>
          </p:cNvPr>
          <p:cNvSpPr txBox="1"/>
          <p:nvPr/>
        </p:nvSpPr>
        <p:spPr>
          <a:xfrm>
            <a:off x="1239207" y="1670656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rPr>
              <a:t>输入标题</a:t>
            </a:r>
            <a:endParaRPr lang="en-US" sz="2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25" name="Shape 67">
            <a:extLst>
              <a:ext uri="{FF2B5EF4-FFF2-40B4-BE49-F238E27FC236}">
                <a16:creationId xmlns:a16="http://schemas.microsoft.com/office/drawing/2014/main" xmlns="" id="{8B9CEA01-CEDC-4A86-BA6E-0AC8B0432BD8}"/>
              </a:ext>
            </a:extLst>
          </p:cNvPr>
          <p:cNvSpPr txBox="1"/>
          <p:nvPr/>
        </p:nvSpPr>
        <p:spPr>
          <a:xfrm>
            <a:off x="8448054" y="2019638"/>
            <a:ext cx="2402573" cy="6167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rPr>
              <a:t>A company is an association or collection of individuals, whether natural persons, legal persons, or a</a:t>
            </a:r>
          </a:p>
        </p:txBody>
      </p:sp>
      <p:sp>
        <p:nvSpPr>
          <p:cNvPr id="26" name="Shape 68">
            <a:extLst>
              <a:ext uri="{FF2B5EF4-FFF2-40B4-BE49-F238E27FC236}">
                <a16:creationId xmlns:a16="http://schemas.microsoft.com/office/drawing/2014/main" xmlns="" id="{59A7D320-BB69-49A8-9ED8-F1536DF2550B}"/>
              </a:ext>
            </a:extLst>
          </p:cNvPr>
          <p:cNvSpPr txBox="1"/>
          <p:nvPr/>
        </p:nvSpPr>
        <p:spPr>
          <a:xfrm>
            <a:off x="8396489" y="1661628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rPr>
              <a:t>输入标题</a:t>
            </a:r>
            <a:endParaRPr lang="en-US" altLang="zh-CN" sz="2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xmlns="" id="{7FBDBB40-E58F-4AE5-B8F2-4998796CA8C1}"/>
              </a:ext>
            </a:extLst>
          </p:cNvPr>
          <p:cNvSpPr txBox="1"/>
          <p:nvPr/>
        </p:nvSpPr>
        <p:spPr>
          <a:xfrm>
            <a:off x="1290773" y="5151134"/>
            <a:ext cx="2402573" cy="6167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rPr>
              <a:t>A company is an association or collection of individuals, whether natural persons, legal persons, or a</a:t>
            </a:r>
          </a:p>
        </p:txBody>
      </p:sp>
      <p:sp>
        <p:nvSpPr>
          <p:cNvPr id="28" name="Shape 70">
            <a:extLst>
              <a:ext uri="{FF2B5EF4-FFF2-40B4-BE49-F238E27FC236}">
                <a16:creationId xmlns:a16="http://schemas.microsoft.com/office/drawing/2014/main" xmlns="" id="{90C6303C-30F3-45DF-BA2A-FEF87B9AEF00}"/>
              </a:ext>
            </a:extLst>
          </p:cNvPr>
          <p:cNvSpPr txBox="1"/>
          <p:nvPr/>
        </p:nvSpPr>
        <p:spPr>
          <a:xfrm>
            <a:off x="1239207" y="4793123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rPr>
              <a:t>输入标题</a:t>
            </a:r>
            <a:endParaRPr lang="en-US" altLang="zh-CN" sz="2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29" name="Shape 71">
            <a:extLst>
              <a:ext uri="{FF2B5EF4-FFF2-40B4-BE49-F238E27FC236}">
                <a16:creationId xmlns:a16="http://schemas.microsoft.com/office/drawing/2014/main" xmlns="" id="{EB5C248E-5B78-4A36-A46D-38316C981EAA}"/>
              </a:ext>
            </a:extLst>
          </p:cNvPr>
          <p:cNvSpPr txBox="1"/>
          <p:nvPr/>
        </p:nvSpPr>
        <p:spPr>
          <a:xfrm>
            <a:off x="8448054" y="5142106"/>
            <a:ext cx="2402573" cy="6167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rPr>
              <a:t>A company is an association or collection of individuals, whether natural persons, legal persons, or a</a:t>
            </a:r>
          </a:p>
        </p:txBody>
      </p:sp>
      <p:sp>
        <p:nvSpPr>
          <p:cNvPr id="30" name="Shape 72">
            <a:extLst>
              <a:ext uri="{FF2B5EF4-FFF2-40B4-BE49-F238E27FC236}">
                <a16:creationId xmlns:a16="http://schemas.microsoft.com/office/drawing/2014/main" xmlns="" id="{27E75972-87D8-4D1B-804F-AB061EDE918E}"/>
              </a:ext>
            </a:extLst>
          </p:cNvPr>
          <p:cNvSpPr txBox="1"/>
          <p:nvPr/>
        </p:nvSpPr>
        <p:spPr>
          <a:xfrm>
            <a:off x="8396489" y="4784095"/>
            <a:ext cx="2504738" cy="2554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Montserrat" panose="02000505000000020004"/>
                <a:sym typeface="Montserrat" panose="02000505000000020004"/>
              </a:rPr>
              <a:t>输入标题</a:t>
            </a:r>
            <a:endParaRPr lang="en-US" altLang="zh-CN" sz="2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3" name="双波形 2">
            <a:extLst>
              <a:ext uri="{FF2B5EF4-FFF2-40B4-BE49-F238E27FC236}">
                <a16:creationId xmlns:a16="http://schemas.microsoft.com/office/drawing/2014/main" xmlns="" id="{AB238DE7-8353-40E4-BDAF-227A7F504CD1}"/>
              </a:ext>
            </a:extLst>
          </p:cNvPr>
          <p:cNvSpPr/>
          <p:nvPr/>
        </p:nvSpPr>
        <p:spPr>
          <a:xfrm rot="16200000">
            <a:off x="2667002" y="1545019"/>
            <a:ext cx="6858000" cy="3767965"/>
          </a:xfrm>
          <a:prstGeom prst="doubleWave">
            <a:avLst>
              <a:gd name="adj1" fmla="val 3295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8BBAC39B-3CDB-4E6F-A55F-2DBA39D11E5E}"/>
              </a:ext>
            </a:extLst>
          </p:cNvPr>
          <p:cNvSpPr txBox="1"/>
          <p:nvPr/>
        </p:nvSpPr>
        <p:spPr>
          <a:xfrm>
            <a:off x="4946729" y="1464272"/>
            <a:ext cx="2031325" cy="39571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8000" dirty="0">
                <a:solidFill>
                  <a:srgbClr val="8C9DB6"/>
                </a:solidFill>
                <a:latin typeface="包图粗朗体" panose="02000000000000000000" pitchFamily="2" charset="-122"/>
                <a:ea typeface="包图粗朗体" panose="02000000000000000000" pitchFamily="2" charset="-122"/>
              </a:rPr>
              <a:t>TWO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A5DFE5C7-D8D2-4599-ABE4-D7EBEFEE55F2}"/>
              </a:ext>
            </a:extLst>
          </p:cNvPr>
          <p:cNvSpPr txBox="1"/>
          <p:nvPr/>
        </p:nvSpPr>
        <p:spPr>
          <a:xfrm>
            <a:off x="6259099" y="1571425"/>
            <a:ext cx="1107996" cy="38499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4000" dirty="0">
                <a:solidFill>
                  <a:srgbClr val="8C9DB6"/>
                </a:solidFill>
                <a:latin typeface="包图粗朗体" panose="02000000000000000000" pitchFamily="2" charset="-122"/>
                <a:ea typeface="包图粗朗体" panose="02000000000000000000" pitchFamily="2" charset="-122"/>
              </a:rPr>
              <a:t>PROUDECT</a:t>
            </a:r>
          </a:p>
        </p:txBody>
      </p:sp>
    </p:spTree>
    <p:extLst>
      <p:ext uri="{BB962C8B-B14F-4D97-AF65-F5344CB8AC3E}">
        <p14:creationId xmlns:p14="http://schemas.microsoft.com/office/powerpoint/2010/main" val="26668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0"/>
                            </p:stCondLst>
                            <p:childTnLst>
                              <p:par>
                                <p:cTn id="5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4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" grpId="0" animBg="1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E2B62F6B-E46F-49D5-B5A3-38D111EFA304}"/>
              </a:ext>
            </a:extLst>
          </p:cNvPr>
          <p:cNvSpPr/>
          <p:nvPr/>
        </p:nvSpPr>
        <p:spPr>
          <a:xfrm>
            <a:off x="8028890" y="0"/>
            <a:ext cx="4163110" cy="6858000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21A2848-D014-4D7A-BD25-C8D8A72FBDC8}"/>
              </a:ext>
            </a:extLst>
          </p:cNvPr>
          <p:cNvSpPr txBox="1"/>
          <p:nvPr/>
        </p:nvSpPr>
        <p:spPr>
          <a:xfrm>
            <a:off x="8845423" y="2393908"/>
            <a:ext cx="2938611" cy="79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6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6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7817824-7935-4D23-A057-D33CF13242A1}"/>
              </a:ext>
            </a:extLst>
          </p:cNvPr>
          <p:cNvSpPr txBox="1"/>
          <p:nvPr/>
        </p:nvSpPr>
        <p:spPr>
          <a:xfrm>
            <a:off x="8845422" y="4521286"/>
            <a:ext cx="2938611" cy="79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6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6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7430476-57C5-49F3-B8A2-706A2B3F6D12}"/>
              </a:ext>
            </a:extLst>
          </p:cNvPr>
          <p:cNvSpPr txBox="1"/>
          <p:nvPr/>
        </p:nvSpPr>
        <p:spPr>
          <a:xfrm>
            <a:off x="8774257" y="1943343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0BB3AD8-D7DC-426E-92F8-8A46745BC211}"/>
              </a:ext>
            </a:extLst>
          </p:cNvPr>
          <p:cNvSpPr txBox="1"/>
          <p:nvPr/>
        </p:nvSpPr>
        <p:spPr>
          <a:xfrm>
            <a:off x="8864083" y="3979701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384B7EF4-7024-465C-9686-14FC13188D63}"/>
              </a:ext>
            </a:extLst>
          </p:cNvPr>
          <p:cNvSpPr/>
          <p:nvPr/>
        </p:nvSpPr>
        <p:spPr>
          <a:xfrm>
            <a:off x="1449763" y="2403718"/>
            <a:ext cx="1277082" cy="1277082"/>
          </a:xfrm>
          <a:prstGeom prst="ellipse">
            <a:avLst/>
          </a:prstGeom>
          <a:noFill/>
          <a:ln w="28575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D787EA4E-7A50-4CF6-80A6-F4E6CC5A76C5}"/>
              </a:ext>
            </a:extLst>
          </p:cNvPr>
          <p:cNvSpPr/>
          <p:nvPr/>
        </p:nvSpPr>
        <p:spPr>
          <a:xfrm>
            <a:off x="3511547" y="2403718"/>
            <a:ext cx="1277082" cy="1277082"/>
          </a:xfrm>
          <a:prstGeom prst="ellipse">
            <a:avLst/>
          </a:prstGeom>
          <a:noFill/>
          <a:ln w="28575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E88F8C21-0C09-489E-BC4B-32995F58FC80}"/>
              </a:ext>
            </a:extLst>
          </p:cNvPr>
          <p:cNvSpPr/>
          <p:nvPr/>
        </p:nvSpPr>
        <p:spPr>
          <a:xfrm>
            <a:off x="5570990" y="2403718"/>
            <a:ext cx="1277082" cy="1277082"/>
          </a:xfrm>
          <a:prstGeom prst="ellipse">
            <a:avLst/>
          </a:prstGeom>
          <a:noFill/>
          <a:ln w="28575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9F8FCC41-2ADB-4317-8C69-00AC0A8F4936}"/>
              </a:ext>
            </a:extLst>
          </p:cNvPr>
          <p:cNvSpPr>
            <a:spLocks noEditPoints="1"/>
          </p:cNvSpPr>
          <p:nvPr/>
        </p:nvSpPr>
        <p:spPr bwMode="auto">
          <a:xfrm>
            <a:off x="1862483" y="2786429"/>
            <a:ext cx="497749" cy="497749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222A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" name="Freeform 103">
            <a:extLst>
              <a:ext uri="{FF2B5EF4-FFF2-40B4-BE49-F238E27FC236}">
                <a16:creationId xmlns:a16="http://schemas.microsoft.com/office/drawing/2014/main" xmlns="" id="{ACA4FCAC-B71F-41BD-A34F-FD89B235F289}"/>
              </a:ext>
            </a:extLst>
          </p:cNvPr>
          <p:cNvSpPr>
            <a:spLocks noEditPoints="1"/>
          </p:cNvSpPr>
          <p:nvPr/>
        </p:nvSpPr>
        <p:spPr bwMode="auto">
          <a:xfrm>
            <a:off x="3969693" y="2746147"/>
            <a:ext cx="356343" cy="524723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222A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" name="Freeform 63">
            <a:extLst>
              <a:ext uri="{FF2B5EF4-FFF2-40B4-BE49-F238E27FC236}">
                <a16:creationId xmlns:a16="http://schemas.microsoft.com/office/drawing/2014/main" xmlns="" id="{0E90B1FE-5C35-431C-991B-605FB561BF66}"/>
              </a:ext>
            </a:extLst>
          </p:cNvPr>
          <p:cNvSpPr>
            <a:spLocks noEditPoints="1"/>
          </p:cNvSpPr>
          <p:nvPr/>
        </p:nvSpPr>
        <p:spPr bwMode="auto">
          <a:xfrm>
            <a:off x="5974623" y="2817691"/>
            <a:ext cx="524359" cy="381634"/>
          </a:xfrm>
          <a:custGeom>
            <a:avLst/>
            <a:gdLst/>
            <a:ahLst/>
            <a:cxnLst>
              <a:cxn ang="0">
                <a:pos x="62" y="57"/>
              </a:cxn>
              <a:cxn ang="0">
                <a:pos x="18" y="57"/>
              </a:cxn>
              <a:cxn ang="0">
                <a:pos x="0" y="39"/>
              </a:cxn>
              <a:cxn ang="0">
                <a:pos x="11" y="23"/>
              </a:cxn>
              <a:cxn ang="0">
                <a:pos x="11" y="21"/>
              </a:cxn>
              <a:cxn ang="0">
                <a:pos x="31" y="0"/>
              </a:cxn>
              <a:cxn ang="0">
                <a:pos x="50" y="13"/>
              </a:cxn>
              <a:cxn ang="0">
                <a:pos x="57" y="11"/>
              </a:cxn>
              <a:cxn ang="0">
                <a:pos x="67" y="21"/>
              </a:cxn>
              <a:cxn ang="0">
                <a:pos x="66" y="27"/>
              </a:cxn>
              <a:cxn ang="0">
                <a:pos x="78" y="42"/>
              </a:cxn>
              <a:cxn ang="0">
                <a:pos x="62" y="57"/>
              </a:cxn>
              <a:cxn ang="0">
                <a:pos x="51" y="31"/>
              </a:cxn>
              <a:cxn ang="0">
                <a:pos x="42" y="31"/>
              </a:cxn>
              <a:cxn ang="0">
                <a:pos x="42" y="17"/>
              </a:cxn>
              <a:cxn ang="0">
                <a:pos x="40" y="16"/>
              </a:cxn>
              <a:cxn ang="0">
                <a:pos x="33" y="16"/>
              </a:cxn>
              <a:cxn ang="0">
                <a:pos x="31" y="17"/>
              </a:cxn>
              <a:cxn ang="0">
                <a:pos x="31" y="31"/>
              </a:cxn>
              <a:cxn ang="0">
                <a:pos x="22" y="31"/>
              </a:cxn>
              <a:cxn ang="0">
                <a:pos x="21" y="33"/>
              </a:cxn>
              <a:cxn ang="0">
                <a:pos x="21" y="34"/>
              </a:cxn>
              <a:cxn ang="0">
                <a:pos x="36" y="48"/>
              </a:cxn>
              <a:cxn ang="0">
                <a:pos x="36" y="48"/>
              </a:cxn>
              <a:cxn ang="0">
                <a:pos x="37" y="48"/>
              </a:cxn>
              <a:cxn ang="0">
                <a:pos x="51" y="34"/>
              </a:cxn>
              <a:cxn ang="0">
                <a:pos x="52" y="33"/>
              </a:cxn>
              <a:cxn ang="0">
                <a:pos x="51" y="31"/>
              </a:cxn>
            </a:cxnLst>
            <a:rect l="0" t="0" r="r" b="b"/>
            <a:pathLst>
              <a:path w="78" h="57">
                <a:moveTo>
                  <a:pt x="6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9" y="57"/>
                  <a:pt x="0" y="49"/>
                  <a:pt x="0" y="39"/>
                </a:cubicBezTo>
                <a:cubicBezTo>
                  <a:pt x="0" y="32"/>
                  <a:pt x="5" y="26"/>
                  <a:pt x="11" y="23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10"/>
                  <a:pt x="20" y="0"/>
                  <a:pt x="31" y="0"/>
                </a:cubicBezTo>
                <a:cubicBezTo>
                  <a:pt x="40" y="0"/>
                  <a:pt x="47" y="6"/>
                  <a:pt x="50" y="13"/>
                </a:cubicBezTo>
                <a:cubicBezTo>
                  <a:pt x="52" y="12"/>
                  <a:pt x="55" y="11"/>
                  <a:pt x="57" y="11"/>
                </a:cubicBezTo>
                <a:cubicBezTo>
                  <a:pt x="63" y="11"/>
                  <a:pt x="67" y="15"/>
                  <a:pt x="67" y="21"/>
                </a:cubicBezTo>
                <a:cubicBezTo>
                  <a:pt x="67" y="23"/>
                  <a:pt x="67" y="25"/>
                  <a:pt x="66" y="27"/>
                </a:cubicBezTo>
                <a:cubicBezTo>
                  <a:pt x="73" y="28"/>
                  <a:pt x="78" y="34"/>
                  <a:pt x="78" y="42"/>
                </a:cubicBezTo>
                <a:cubicBezTo>
                  <a:pt x="78" y="50"/>
                  <a:pt x="71" y="57"/>
                  <a:pt x="62" y="57"/>
                </a:cubicBezTo>
                <a:close/>
                <a:moveTo>
                  <a:pt x="51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6"/>
                  <a:pt x="41" y="16"/>
                  <a:pt x="4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6"/>
                  <a:pt x="31" y="17"/>
                </a:cubicBezTo>
                <a:cubicBezTo>
                  <a:pt x="31" y="31"/>
                  <a:pt x="31" y="31"/>
                  <a:pt x="31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2"/>
                  <a:pt x="21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2"/>
                  <a:pt x="51" y="31"/>
                  <a:pt x="51" y="31"/>
                </a:cubicBezTo>
                <a:close/>
              </a:path>
            </a:pathLst>
          </a:custGeom>
          <a:solidFill>
            <a:srgbClr val="222A35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78EFB3A-3D16-4001-B0F0-B5EDE2CF2984}"/>
              </a:ext>
            </a:extLst>
          </p:cNvPr>
          <p:cNvSpPr txBox="1"/>
          <p:nvPr/>
        </p:nvSpPr>
        <p:spPr>
          <a:xfrm>
            <a:off x="1110237" y="4685035"/>
            <a:ext cx="1982726" cy="11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6FA4A26C-E551-47D5-8201-C73ACDA0D271}"/>
              </a:ext>
            </a:extLst>
          </p:cNvPr>
          <p:cNvSpPr txBox="1"/>
          <p:nvPr/>
        </p:nvSpPr>
        <p:spPr>
          <a:xfrm>
            <a:off x="1148710" y="4234470"/>
            <a:ext cx="176344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32312DCA-5D01-406F-B2D3-3DA46B7BC1DC}"/>
              </a:ext>
            </a:extLst>
          </p:cNvPr>
          <p:cNvSpPr txBox="1"/>
          <p:nvPr/>
        </p:nvSpPr>
        <p:spPr>
          <a:xfrm>
            <a:off x="3131436" y="4741018"/>
            <a:ext cx="1982726" cy="11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702FEC80-8E26-4D86-9A4C-2167E007C4BE}"/>
              </a:ext>
            </a:extLst>
          </p:cNvPr>
          <p:cNvSpPr txBox="1"/>
          <p:nvPr/>
        </p:nvSpPr>
        <p:spPr>
          <a:xfrm>
            <a:off x="3169909" y="4290453"/>
            <a:ext cx="176344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E726B41C-0132-4EB3-81AE-AEBD672EBDE7}"/>
              </a:ext>
            </a:extLst>
          </p:cNvPr>
          <p:cNvSpPr txBox="1"/>
          <p:nvPr/>
        </p:nvSpPr>
        <p:spPr>
          <a:xfrm>
            <a:off x="5255444" y="4741018"/>
            <a:ext cx="1982726" cy="11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13CE9B3B-D920-407B-969E-46F0C643ABB3}"/>
              </a:ext>
            </a:extLst>
          </p:cNvPr>
          <p:cNvSpPr txBox="1"/>
          <p:nvPr/>
        </p:nvSpPr>
        <p:spPr>
          <a:xfrm>
            <a:off x="5293917" y="4290453"/>
            <a:ext cx="1763447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705A17D-054F-4999-AADA-8EC771510C73}"/>
              </a:ext>
            </a:extLst>
          </p:cNvPr>
          <p:cNvSpPr txBox="1"/>
          <p:nvPr/>
        </p:nvSpPr>
        <p:spPr>
          <a:xfrm>
            <a:off x="1040922" y="37941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FA47AC7F-D810-4445-9E60-1E3DB27D4454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1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/>
      <p:bldP spid="4" grpId="0" bldLvl="0"/>
      <p:bldP spid="5" grpId="0" bldLvl="0"/>
      <p:bldP spid="6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FF6FB70-70F9-41F6-84B4-E495D3B412C0}"/>
              </a:ext>
            </a:extLst>
          </p:cNvPr>
          <p:cNvSpPr txBox="1"/>
          <p:nvPr/>
        </p:nvSpPr>
        <p:spPr>
          <a:xfrm>
            <a:off x="1040922" y="37941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F8A98C07-4936-48A9-99A1-E811D80385B4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5">
            <a:extLst>
              <a:ext uri="{FF2B5EF4-FFF2-40B4-BE49-F238E27FC236}">
                <a16:creationId xmlns:a16="http://schemas.microsoft.com/office/drawing/2014/main" xmlns="" id="{25B89298-C2EB-491B-B8D1-0A853F763F42}"/>
              </a:ext>
            </a:extLst>
          </p:cNvPr>
          <p:cNvSpPr/>
          <p:nvPr/>
        </p:nvSpPr>
        <p:spPr>
          <a:xfrm>
            <a:off x="6567329" y="2112403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D45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</a:rPr>
              <a:t>01</a:t>
            </a:r>
          </a:p>
        </p:txBody>
      </p:sp>
      <p:sp>
        <p:nvSpPr>
          <p:cNvPr id="5" name="矩形: 圆角 6">
            <a:extLst>
              <a:ext uri="{FF2B5EF4-FFF2-40B4-BE49-F238E27FC236}">
                <a16:creationId xmlns:a16="http://schemas.microsoft.com/office/drawing/2014/main" xmlns="" id="{3387E6FD-0E8A-4AD1-8D5A-090DB3A5EF4B}"/>
              </a:ext>
            </a:extLst>
          </p:cNvPr>
          <p:cNvSpPr/>
          <p:nvPr/>
        </p:nvSpPr>
        <p:spPr>
          <a:xfrm>
            <a:off x="6579234" y="3383176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D45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</a:rPr>
              <a:t>02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E90E1A5-D0E4-471A-AB9C-A887A05E63C7}"/>
              </a:ext>
            </a:extLst>
          </p:cNvPr>
          <p:cNvSpPr txBox="1"/>
          <p:nvPr/>
        </p:nvSpPr>
        <p:spPr>
          <a:xfrm>
            <a:off x="7514192" y="2296227"/>
            <a:ext cx="3547745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4FA08F98-43BE-45FF-A947-8D17A9D18F64}"/>
              </a:ext>
            </a:extLst>
          </p:cNvPr>
          <p:cNvSpPr txBox="1"/>
          <p:nvPr/>
        </p:nvSpPr>
        <p:spPr>
          <a:xfrm>
            <a:off x="7469740" y="1959760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输入标题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5A42F2C-1941-491B-AC4D-EA73DED2D4EB}"/>
              </a:ext>
            </a:extLst>
          </p:cNvPr>
          <p:cNvSpPr txBox="1"/>
          <p:nvPr/>
        </p:nvSpPr>
        <p:spPr>
          <a:xfrm>
            <a:off x="7469742" y="3637982"/>
            <a:ext cx="3547745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1149635-70F0-4E58-9940-D28A6AB41668}"/>
              </a:ext>
            </a:extLst>
          </p:cNvPr>
          <p:cNvSpPr txBox="1"/>
          <p:nvPr/>
        </p:nvSpPr>
        <p:spPr>
          <a:xfrm>
            <a:off x="7425292" y="3301432"/>
            <a:ext cx="273431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输入标题</a:t>
            </a:r>
          </a:p>
        </p:txBody>
      </p:sp>
      <p:sp>
        <p:nvSpPr>
          <p:cNvPr id="10" name="矩形: 圆角 6">
            <a:extLst>
              <a:ext uri="{FF2B5EF4-FFF2-40B4-BE49-F238E27FC236}">
                <a16:creationId xmlns:a16="http://schemas.microsoft.com/office/drawing/2014/main" xmlns="" id="{4C487811-0012-4A72-9809-BA1DF92B5EFE}"/>
              </a:ext>
            </a:extLst>
          </p:cNvPr>
          <p:cNvSpPr/>
          <p:nvPr/>
        </p:nvSpPr>
        <p:spPr>
          <a:xfrm>
            <a:off x="6567169" y="4671591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D45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</a:rPr>
              <a:t>03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1FA6B7-3FA6-4412-B2EE-0E9B169BA18D}"/>
              </a:ext>
            </a:extLst>
          </p:cNvPr>
          <p:cNvSpPr txBox="1"/>
          <p:nvPr/>
        </p:nvSpPr>
        <p:spPr>
          <a:xfrm>
            <a:off x="7457677" y="4926397"/>
            <a:ext cx="3547745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A9EB63E-C2D0-46A5-BC9E-2ABC1D5140B2}"/>
              </a:ext>
            </a:extLst>
          </p:cNvPr>
          <p:cNvSpPr txBox="1"/>
          <p:nvPr/>
        </p:nvSpPr>
        <p:spPr>
          <a:xfrm>
            <a:off x="7413227" y="4589847"/>
            <a:ext cx="273431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输入标题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5B37DA73-C6C0-4853-97B4-5D02CAC9B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86" y="2113265"/>
            <a:ext cx="5140914" cy="342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61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/>
      <p:bldP spid="7" grpId="0" bldLvl="0"/>
      <p:bldP spid="8" grpId="0" bldLvl="0"/>
      <p:bldP spid="9" grpId="0" bldLvl="0"/>
      <p:bldP spid="11" grpId="0" bldLvl="0"/>
      <p:bldP spid="12" grpId="0" bldLvl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7EE724F-7AE9-47AF-B43E-5453DBEA3685}"/>
              </a:ext>
            </a:extLst>
          </p:cNvPr>
          <p:cNvSpPr/>
          <p:nvPr/>
        </p:nvSpPr>
        <p:spPr>
          <a:xfrm>
            <a:off x="0" y="0"/>
            <a:ext cx="12192000" cy="58332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双波形 4">
            <a:extLst>
              <a:ext uri="{FF2B5EF4-FFF2-40B4-BE49-F238E27FC236}">
                <a16:creationId xmlns:a16="http://schemas.microsoft.com/office/drawing/2014/main" xmlns="" id="{A0332431-540B-4DEB-AE0D-FFA30AE114CC}"/>
              </a:ext>
            </a:extLst>
          </p:cNvPr>
          <p:cNvSpPr/>
          <p:nvPr/>
        </p:nvSpPr>
        <p:spPr>
          <a:xfrm>
            <a:off x="-300857" y="4664765"/>
            <a:ext cx="13114282" cy="3767965"/>
          </a:xfrm>
          <a:prstGeom prst="doubleWave">
            <a:avLst>
              <a:gd name="adj1" fmla="val 7479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63C69AC0-9B65-4947-9028-AB439D0192AC}"/>
              </a:ext>
            </a:extLst>
          </p:cNvPr>
          <p:cNvGrpSpPr/>
          <p:nvPr/>
        </p:nvGrpSpPr>
        <p:grpSpPr>
          <a:xfrm>
            <a:off x="5670336" y="1223384"/>
            <a:ext cx="1140367" cy="1140367"/>
            <a:chOff x="1728957" y="3397457"/>
            <a:chExt cx="1150893" cy="115089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46B0697-112A-4E17-A5BB-0B5162834AC4}"/>
                </a:ext>
              </a:extLst>
            </p:cNvPr>
            <p:cNvSpPr/>
            <p:nvPr/>
          </p:nvSpPr>
          <p:spPr>
            <a:xfrm>
              <a:off x="1728957" y="3397457"/>
              <a:ext cx="1150893" cy="115089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3338500D-F7E4-4066-9C8A-39E989E3A801}"/>
                </a:ext>
              </a:extLst>
            </p:cNvPr>
            <p:cNvSpPr txBox="1"/>
            <p:nvPr/>
          </p:nvSpPr>
          <p:spPr>
            <a:xfrm>
              <a:off x="1932178" y="3485722"/>
              <a:ext cx="74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3497F7E-4337-4E27-9181-BDA61B9B2C27}"/>
              </a:ext>
            </a:extLst>
          </p:cNvPr>
          <p:cNvSpPr txBox="1"/>
          <p:nvPr/>
        </p:nvSpPr>
        <p:spPr>
          <a:xfrm>
            <a:off x="3980801" y="2793708"/>
            <a:ext cx="4519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经验分享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D30D7C39-3BB6-47FC-992F-91211E4F9F13}"/>
              </a:ext>
            </a:extLst>
          </p:cNvPr>
          <p:cNvSpPr/>
          <p:nvPr/>
        </p:nvSpPr>
        <p:spPr>
          <a:xfrm>
            <a:off x="7890642" y="5218387"/>
            <a:ext cx="441434" cy="441434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6B2CD03B-4E97-4FD3-86EF-CE8FE4012718}"/>
              </a:ext>
            </a:extLst>
          </p:cNvPr>
          <p:cNvSpPr/>
          <p:nvPr/>
        </p:nvSpPr>
        <p:spPr>
          <a:xfrm>
            <a:off x="1529255" y="5967253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91CDF8DF-A5CC-46F0-8B8F-005660F29F6B}"/>
              </a:ext>
            </a:extLst>
          </p:cNvPr>
          <p:cNvSpPr/>
          <p:nvPr/>
        </p:nvSpPr>
        <p:spPr>
          <a:xfrm flipH="1">
            <a:off x="3011214" y="5454869"/>
            <a:ext cx="204952" cy="204952"/>
          </a:xfrm>
          <a:prstGeom prst="ellipse">
            <a:avLst/>
          </a:prstGeom>
          <a:solidFill>
            <a:schemeClr val="bg1"/>
          </a:solidFill>
          <a:ln>
            <a:solidFill>
              <a:srgbClr val="252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BE409FC4-078C-48B3-8A56-ABFC0074C5E7}"/>
              </a:ext>
            </a:extLst>
          </p:cNvPr>
          <p:cNvSpPr/>
          <p:nvPr/>
        </p:nvSpPr>
        <p:spPr>
          <a:xfrm flipH="1">
            <a:off x="6491095" y="2095730"/>
            <a:ext cx="303840" cy="30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71CDAC18-1AB2-4CAB-A5D6-6D24DC7BA211}"/>
              </a:ext>
            </a:extLst>
          </p:cNvPr>
          <p:cNvSpPr/>
          <p:nvPr/>
        </p:nvSpPr>
        <p:spPr>
          <a:xfrm>
            <a:off x="2033752" y="876544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6E9EFB8B-F2DD-4929-A044-0ADF6337E253}"/>
              </a:ext>
            </a:extLst>
          </p:cNvPr>
          <p:cNvSpPr/>
          <p:nvPr/>
        </p:nvSpPr>
        <p:spPr>
          <a:xfrm>
            <a:off x="11051627" y="4436162"/>
            <a:ext cx="244365" cy="24436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C5DC8539-4518-426A-AC13-C95FC638DFE6}"/>
              </a:ext>
            </a:extLst>
          </p:cNvPr>
          <p:cNvSpPr/>
          <p:nvPr/>
        </p:nvSpPr>
        <p:spPr>
          <a:xfrm>
            <a:off x="10156372" y="6466114"/>
            <a:ext cx="228600" cy="197401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37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 animBg="1"/>
      <p:bldP spid="12" grpId="0" animBg="1"/>
      <p:bldP spid="15" grpId="0" animBg="1"/>
      <p:bldP spid="17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E4B4655-EFEA-429D-BBAF-03D9FF59693E}"/>
              </a:ext>
            </a:extLst>
          </p:cNvPr>
          <p:cNvSpPr txBox="1"/>
          <p:nvPr/>
        </p:nvSpPr>
        <p:spPr>
          <a:xfrm>
            <a:off x="1040922" y="37941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B1B0C2BF-AD34-44CE-81C2-413BFD2FFCE3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CB6E12C-AC2E-4C0B-AAFC-E34B9DB29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964" y="0"/>
            <a:ext cx="3028530" cy="68370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230F2BB-CC03-4AAD-8B18-60F4BDA1E3BF}"/>
              </a:ext>
            </a:extLst>
          </p:cNvPr>
          <p:cNvSpPr txBox="1"/>
          <p:nvPr/>
        </p:nvSpPr>
        <p:spPr>
          <a:xfrm>
            <a:off x="9235308" y="2723594"/>
            <a:ext cx="2324349" cy="171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 enter text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7" name="矩形: 圆角 5">
            <a:extLst>
              <a:ext uri="{FF2B5EF4-FFF2-40B4-BE49-F238E27FC236}">
                <a16:creationId xmlns:a16="http://schemas.microsoft.com/office/drawing/2014/main" xmlns="" id="{4C87FEC2-52CD-4250-90BF-8E3A78EC0F3B}"/>
              </a:ext>
            </a:extLst>
          </p:cNvPr>
          <p:cNvSpPr/>
          <p:nvPr/>
        </p:nvSpPr>
        <p:spPr>
          <a:xfrm>
            <a:off x="1191288" y="2128169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D45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</a:rPr>
              <a:t>01</a:t>
            </a:r>
          </a:p>
        </p:txBody>
      </p:sp>
      <p:sp>
        <p:nvSpPr>
          <p:cNvPr id="8" name="矩形: 圆角 6">
            <a:extLst>
              <a:ext uri="{FF2B5EF4-FFF2-40B4-BE49-F238E27FC236}">
                <a16:creationId xmlns:a16="http://schemas.microsoft.com/office/drawing/2014/main" xmlns="" id="{3BD0D73F-0A5C-4958-B08B-9C6D0CED0824}"/>
              </a:ext>
            </a:extLst>
          </p:cNvPr>
          <p:cNvSpPr/>
          <p:nvPr/>
        </p:nvSpPr>
        <p:spPr>
          <a:xfrm>
            <a:off x="1203193" y="3398942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D45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</a:rPr>
              <a:t>02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5A60832-FE00-4693-B91A-34D16389F896}"/>
              </a:ext>
            </a:extLst>
          </p:cNvPr>
          <p:cNvSpPr txBox="1"/>
          <p:nvPr/>
        </p:nvSpPr>
        <p:spPr>
          <a:xfrm>
            <a:off x="2138152" y="2311993"/>
            <a:ext cx="3360822" cy="61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D183B84-E3F6-4261-84BE-3D69D4CEF98C}"/>
              </a:ext>
            </a:extLst>
          </p:cNvPr>
          <p:cNvSpPr txBox="1"/>
          <p:nvPr/>
        </p:nvSpPr>
        <p:spPr>
          <a:xfrm>
            <a:off x="2093699" y="1975526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输入标题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C2966317-718E-4835-8A9B-1292076A56FB}"/>
              </a:ext>
            </a:extLst>
          </p:cNvPr>
          <p:cNvSpPr txBox="1"/>
          <p:nvPr/>
        </p:nvSpPr>
        <p:spPr>
          <a:xfrm>
            <a:off x="2093702" y="3653748"/>
            <a:ext cx="3360822" cy="61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84E61339-DE90-4689-BAC3-9B28788BFB22}"/>
              </a:ext>
            </a:extLst>
          </p:cNvPr>
          <p:cNvSpPr txBox="1"/>
          <p:nvPr/>
        </p:nvSpPr>
        <p:spPr>
          <a:xfrm>
            <a:off x="2049251" y="3317198"/>
            <a:ext cx="273431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输入标题</a:t>
            </a:r>
          </a:p>
        </p:txBody>
      </p:sp>
      <p:sp>
        <p:nvSpPr>
          <p:cNvPr id="13" name="矩形: 圆角 6">
            <a:extLst>
              <a:ext uri="{FF2B5EF4-FFF2-40B4-BE49-F238E27FC236}">
                <a16:creationId xmlns:a16="http://schemas.microsoft.com/office/drawing/2014/main" xmlns="" id="{9B565D52-E5CA-4D52-92E2-B15BB358F749}"/>
              </a:ext>
            </a:extLst>
          </p:cNvPr>
          <p:cNvSpPr/>
          <p:nvPr/>
        </p:nvSpPr>
        <p:spPr>
          <a:xfrm>
            <a:off x="1191128" y="4687357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D45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</a:rPr>
              <a:t>03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31C0295A-D231-4959-94FF-2ACE24272C6C}"/>
              </a:ext>
            </a:extLst>
          </p:cNvPr>
          <p:cNvSpPr txBox="1"/>
          <p:nvPr/>
        </p:nvSpPr>
        <p:spPr>
          <a:xfrm>
            <a:off x="2081637" y="4942163"/>
            <a:ext cx="3360822" cy="61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EC03BCE2-1833-44C1-B37D-FDF14B063DA0}"/>
              </a:ext>
            </a:extLst>
          </p:cNvPr>
          <p:cNvSpPr txBox="1"/>
          <p:nvPr/>
        </p:nvSpPr>
        <p:spPr>
          <a:xfrm>
            <a:off x="2037186" y="4605613"/>
            <a:ext cx="273431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350022737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/>
      <p:bldP spid="9" grpId="0" bldLvl="0"/>
      <p:bldP spid="10" grpId="0" bldLvl="0"/>
      <p:bldP spid="11" grpId="0" bldLvl="0"/>
      <p:bldP spid="12" grpId="0" bldLvl="0"/>
      <p:bldP spid="14" grpId="0" bldLvl="0"/>
      <p:bldP spid="15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6">
            <a:extLst>
              <a:ext uri="{FF2B5EF4-FFF2-40B4-BE49-F238E27FC236}">
                <a16:creationId xmlns:a16="http://schemas.microsoft.com/office/drawing/2014/main" xmlns="" id="{9DA73E03-9CC8-4D87-BACB-6F08A5F2CA14}"/>
              </a:ext>
            </a:extLst>
          </p:cNvPr>
          <p:cNvSpPr txBox="1"/>
          <p:nvPr/>
        </p:nvSpPr>
        <p:spPr>
          <a:xfrm>
            <a:off x="3054983" y="5414601"/>
            <a:ext cx="75831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  <a:cs typeface="字魂58号-创中黑" panose="00000500000000000000" pitchFamily="2" charset="-122"/>
              </a:rPr>
              <a:t>请在此添加文本内容， 请在此添加文本内容，请在此添加文本内容，请在此添加文本内容， 请在此添加文本内容， 请在此添加文本内容， 请在此添加文本内容</a:t>
            </a:r>
          </a:p>
        </p:txBody>
      </p:sp>
      <p:sp>
        <p:nvSpPr>
          <p:cNvPr id="3" name="TextBox 70">
            <a:extLst>
              <a:ext uri="{FF2B5EF4-FFF2-40B4-BE49-F238E27FC236}">
                <a16:creationId xmlns:a16="http://schemas.microsoft.com/office/drawing/2014/main" xmlns="" id="{92D160AC-7A74-41DD-9329-0D660CBD9319}"/>
              </a:ext>
            </a:extLst>
          </p:cNvPr>
          <p:cNvSpPr txBox="1"/>
          <p:nvPr/>
        </p:nvSpPr>
        <p:spPr>
          <a:xfrm>
            <a:off x="2984250" y="4954246"/>
            <a:ext cx="17100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222A35"/>
                </a:solidFill>
                <a:latin typeface="思源黑体"/>
                <a:ea typeface="字魂59号-创粗黑" panose="00000500000000000000" pitchFamily="2" charset="-122"/>
              </a:rPr>
              <a:t>请添加标题</a:t>
            </a:r>
          </a:p>
        </p:txBody>
      </p:sp>
      <p:sp>
        <p:nvSpPr>
          <p:cNvPr id="4" name="Freeform 28">
            <a:extLst>
              <a:ext uri="{FF2B5EF4-FFF2-40B4-BE49-F238E27FC236}">
                <a16:creationId xmlns:a16="http://schemas.microsoft.com/office/drawing/2014/main" xmlns="" id="{C8992B6E-E71C-4A71-8BAA-604E26147E46}"/>
              </a:ext>
            </a:extLst>
          </p:cNvPr>
          <p:cNvSpPr>
            <a:spLocks noEditPoints="1"/>
          </p:cNvSpPr>
          <p:nvPr/>
        </p:nvSpPr>
        <p:spPr bwMode="auto">
          <a:xfrm>
            <a:off x="1841498" y="5097736"/>
            <a:ext cx="843280" cy="626745"/>
          </a:xfrm>
          <a:custGeom>
            <a:avLst/>
            <a:gdLst>
              <a:gd name="T0" fmla="*/ 44 w 209"/>
              <a:gd name="T1" fmla="*/ 99 h 155"/>
              <a:gd name="T2" fmla="*/ 24 w 209"/>
              <a:gd name="T3" fmla="*/ 87 h 155"/>
              <a:gd name="T4" fmla="*/ 28 w 209"/>
              <a:gd name="T5" fmla="*/ 4 h 155"/>
              <a:gd name="T6" fmla="*/ 179 w 209"/>
              <a:gd name="T7" fmla="*/ 4 h 155"/>
              <a:gd name="T8" fmla="*/ 182 w 209"/>
              <a:gd name="T9" fmla="*/ 87 h 155"/>
              <a:gd name="T10" fmla="*/ 161 w 209"/>
              <a:gd name="T11" fmla="*/ 99 h 155"/>
              <a:gd name="T12" fmla="*/ 209 w 209"/>
              <a:gd name="T13" fmla="*/ 141 h 155"/>
              <a:gd name="T14" fmla="*/ 7 w 209"/>
              <a:gd name="T15" fmla="*/ 155 h 155"/>
              <a:gd name="T16" fmla="*/ 63 w 209"/>
              <a:gd name="T17" fmla="*/ 102 h 155"/>
              <a:gd name="T18" fmla="*/ 63 w 209"/>
              <a:gd name="T19" fmla="*/ 99 h 155"/>
              <a:gd name="T20" fmla="*/ 36 w 209"/>
              <a:gd name="T21" fmla="*/ 12 h 155"/>
              <a:gd name="T22" fmla="*/ 36 w 209"/>
              <a:gd name="T23" fmla="*/ 12 h 155"/>
              <a:gd name="T24" fmla="*/ 36 w 209"/>
              <a:gd name="T25" fmla="*/ 87 h 155"/>
              <a:gd name="T26" fmla="*/ 170 w 209"/>
              <a:gd name="T27" fmla="*/ 87 h 155"/>
              <a:gd name="T28" fmla="*/ 170 w 209"/>
              <a:gd name="T29" fmla="*/ 12 h 155"/>
              <a:gd name="T30" fmla="*/ 27 w 209"/>
              <a:gd name="T31" fmla="*/ 133 h 155"/>
              <a:gd name="T32" fmla="*/ 31 w 209"/>
              <a:gd name="T33" fmla="*/ 126 h 155"/>
              <a:gd name="T34" fmla="*/ 61 w 209"/>
              <a:gd name="T35" fmla="*/ 115 h 155"/>
              <a:gd name="T36" fmla="*/ 157 w 209"/>
              <a:gd name="T37" fmla="*/ 110 h 155"/>
              <a:gd name="T38" fmla="*/ 170 w 209"/>
              <a:gd name="T39" fmla="*/ 110 h 155"/>
              <a:gd name="T40" fmla="*/ 140 w 209"/>
              <a:gd name="T41" fmla="*/ 115 h 155"/>
              <a:gd name="T42" fmla="*/ 139 w 209"/>
              <a:gd name="T43" fmla="*/ 110 h 155"/>
              <a:gd name="T44" fmla="*/ 136 w 209"/>
              <a:gd name="T45" fmla="*/ 115 h 155"/>
              <a:gd name="T46" fmla="*/ 103 w 209"/>
              <a:gd name="T47" fmla="*/ 110 h 155"/>
              <a:gd name="T48" fmla="*/ 117 w 209"/>
              <a:gd name="T49" fmla="*/ 110 h 155"/>
              <a:gd name="T50" fmla="*/ 84 w 209"/>
              <a:gd name="T51" fmla="*/ 115 h 155"/>
              <a:gd name="T52" fmla="*/ 85 w 209"/>
              <a:gd name="T53" fmla="*/ 110 h 155"/>
              <a:gd name="T54" fmla="*/ 80 w 209"/>
              <a:gd name="T55" fmla="*/ 115 h 155"/>
              <a:gd name="T56" fmla="*/ 152 w 209"/>
              <a:gd name="T57" fmla="*/ 117 h 155"/>
              <a:gd name="T58" fmla="*/ 175 w 209"/>
              <a:gd name="T59" fmla="*/ 117 h 155"/>
              <a:gd name="T60" fmla="*/ 134 w 209"/>
              <a:gd name="T61" fmla="*/ 123 h 155"/>
              <a:gd name="T62" fmla="*/ 132 w 209"/>
              <a:gd name="T63" fmla="*/ 117 h 155"/>
              <a:gd name="T64" fmla="*/ 129 w 209"/>
              <a:gd name="T65" fmla="*/ 123 h 155"/>
              <a:gd name="T66" fmla="*/ 94 w 209"/>
              <a:gd name="T67" fmla="*/ 117 h 155"/>
              <a:gd name="T68" fmla="*/ 109 w 209"/>
              <a:gd name="T69" fmla="*/ 117 h 155"/>
              <a:gd name="T70" fmla="*/ 73 w 209"/>
              <a:gd name="T71" fmla="*/ 123 h 155"/>
              <a:gd name="T72" fmla="*/ 75 w 209"/>
              <a:gd name="T73" fmla="*/ 117 h 155"/>
              <a:gd name="T74" fmla="*/ 68 w 209"/>
              <a:gd name="T75" fmla="*/ 123 h 155"/>
              <a:gd name="T76" fmla="*/ 37 w 209"/>
              <a:gd name="T77" fmla="*/ 117 h 155"/>
              <a:gd name="T78" fmla="*/ 51 w 209"/>
              <a:gd name="T79" fmla="*/ 117 h 155"/>
              <a:gd name="T80" fmla="*/ 163 w 209"/>
              <a:gd name="T81" fmla="*/ 133 h 155"/>
              <a:gd name="T82" fmla="*/ 160 w 209"/>
              <a:gd name="T83" fmla="*/ 126 h 155"/>
              <a:gd name="T84" fmla="*/ 158 w 209"/>
              <a:gd name="T85" fmla="*/ 133 h 155"/>
              <a:gd name="T86" fmla="*/ 119 w 209"/>
              <a:gd name="T87" fmla="*/ 126 h 155"/>
              <a:gd name="T88" fmla="*/ 135 w 209"/>
              <a:gd name="T89" fmla="*/ 126 h 155"/>
              <a:gd name="T90" fmla="*/ 98 w 209"/>
              <a:gd name="T91" fmla="*/ 133 h 155"/>
              <a:gd name="T92" fmla="*/ 98 w 209"/>
              <a:gd name="T93" fmla="*/ 126 h 155"/>
              <a:gd name="T94" fmla="*/ 92 w 209"/>
              <a:gd name="T95" fmla="*/ 133 h 155"/>
              <a:gd name="T96" fmla="*/ 57 w 209"/>
              <a:gd name="T97" fmla="*/ 126 h 155"/>
              <a:gd name="T98" fmla="*/ 73 w 209"/>
              <a:gd name="T99" fmla="*/ 12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9" h="155">
                <a:moveTo>
                  <a:pt x="27" y="102"/>
                </a:moveTo>
                <a:cubicBezTo>
                  <a:pt x="44" y="102"/>
                  <a:pt x="44" y="102"/>
                  <a:pt x="44" y="102"/>
                </a:cubicBezTo>
                <a:cubicBezTo>
                  <a:pt x="44" y="99"/>
                  <a:pt x="44" y="99"/>
                  <a:pt x="44" y="99"/>
                </a:cubicBezTo>
                <a:cubicBezTo>
                  <a:pt x="36" y="99"/>
                  <a:pt x="36" y="99"/>
                  <a:pt x="36" y="99"/>
                </a:cubicBezTo>
                <a:cubicBezTo>
                  <a:pt x="33" y="99"/>
                  <a:pt x="30" y="98"/>
                  <a:pt x="28" y="96"/>
                </a:cubicBezTo>
                <a:cubicBezTo>
                  <a:pt x="25" y="93"/>
                  <a:pt x="24" y="90"/>
                  <a:pt x="24" y="87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9"/>
                  <a:pt x="25" y="6"/>
                  <a:pt x="28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30" y="1"/>
                  <a:pt x="33" y="0"/>
                  <a:pt x="36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3" y="0"/>
                  <a:pt x="177" y="1"/>
                  <a:pt x="179" y="4"/>
                </a:cubicBezTo>
                <a:cubicBezTo>
                  <a:pt x="179" y="4"/>
                  <a:pt x="179" y="4"/>
                  <a:pt x="179" y="4"/>
                </a:cubicBezTo>
                <a:cubicBezTo>
                  <a:pt x="181" y="6"/>
                  <a:pt x="182" y="9"/>
                  <a:pt x="182" y="12"/>
                </a:cubicBezTo>
                <a:cubicBezTo>
                  <a:pt x="182" y="87"/>
                  <a:pt x="182" y="87"/>
                  <a:pt x="182" y="87"/>
                </a:cubicBezTo>
                <a:cubicBezTo>
                  <a:pt x="182" y="90"/>
                  <a:pt x="181" y="93"/>
                  <a:pt x="179" y="96"/>
                </a:cubicBezTo>
                <a:cubicBezTo>
                  <a:pt x="177" y="98"/>
                  <a:pt x="173" y="99"/>
                  <a:pt x="170" y="99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80" y="102"/>
                  <a:pt x="180" y="102"/>
                  <a:pt x="180" y="102"/>
                </a:cubicBezTo>
                <a:cubicBezTo>
                  <a:pt x="209" y="141"/>
                  <a:pt x="209" y="141"/>
                  <a:pt x="209" y="141"/>
                </a:cubicBezTo>
                <a:cubicBezTo>
                  <a:pt x="209" y="141"/>
                  <a:pt x="209" y="141"/>
                  <a:pt x="209" y="141"/>
                </a:cubicBezTo>
                <a:cubicBezTo>
                  <a:pt x="202" y="155"/>
                  <a:pt x="202" y="155"/>
                  <a:pt x="202" y="155"/>
                </a:cubicBezTo>
                <a:cubicBezTo>
                  <a:pt x="7" y="155"/>
                  <a:pt x="7" y="155"/>
                  <a:pt x="7" y="155"/>
                </a:cubicBezTo>
                <a:cubicBezTo>
                  <a:pt x="0" y="141"/>
                  <a:pt x="0" y="141"/>
                  <a:pt x="0" y="141"/>
                </a:cubicBezTo>
                <a:cubicBezTo>
                  <a:pt x="27" y="102"/>
                  <a:pt x="27" y="102"/>
                  <a:pt x="27" y="102"/>
                </a:cubicBezTo>
                <a:close/>
                <a:moveTo>
                  <a:pt x="63" y="102"/>
                </a:moveTo>
                <a:cubicBezTo>
                  <a:pt x="143" y="102"/>
                  <a:pt x="143" y="102"/>
                  <a:pt x="143" y="102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102"/>
                  <a:pt x="63" y="102"/>
                  <a:pt x="63" y="102"/>
                </a:cubicBezTo>
                <a:close/>
                <a:moveTo>
                  <a:pt x="170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lose/>
                <a:moveTo>
                  <a:pt x="31" y="126"/>
                </a:moveTo>
                <a:cubicBezTo>
                  <a:pt x="30" y="128"/>
                  <a:pt x="28" y="131"/>
                  <a:pt x="27" y="133"/>
                </a:cubicBezTo>
                <a:cubicBezTo>
                  <a:pt x="34" y="133"/>
                  <a:pt x="41" y="133"/>
                  <a:pt x="48" y="133"/>
                </a:cubicBezTo>
                <a:cubicBezTo>
                  <a:pt x="49" y="131"/>
                  <a:pt x="50" y="128"/>
                  <a:pt x="51" y="126"/>
                </a:cubicBezTo>
                <a:cubicBezTo>
                  <a:pt x="44" y="126"/>
                  <a:pt x="38" y="126"/>
                  <a:pt x="31" y="126"/>
                </a:cubicBezTo>
                <a:close/>
                <a:moveTo>
                  <a:pt x="41" y="110"/>
                </a:moveTo>
                <a:cubicBezTo>
                  <a:pt x="40" y="111"/>
                  <a:pt x="39" y="113"/>
                  <a:pt x="38" y="115"/>
                </a:cubicBezTo>
                <a:cubicBezTo>
                  <a:pt x="46" y="115"/>
                  <a:pt x="53" y="115"/>
                  <a:pt x="61" y="115"/>
                </a:cubicBezTo>
                <a:cubicBezTo>
                  <a:pt x="62" y="113"/>
                  <a:pt x="62" y="111"/>
                  <a:pt x="63" y="110"/>
                </a:cubicBezTo>
                <a:cubicBezTo>
                  <a:pt x="56" y="110"/>
                  <a:pt x="49" y="110"/>
                  <a:pt x="41" y="110"/>
                </a:cubicBezTo>
                <a:close/>
                <a:moveTo>
                  <a:pt x="157" y="110"/>
                </a:moveTo>
                <a:cubicBezTo>
                  <a:pt x="157" y="111"/>
                  <a:pt x="158" y="113"/>
                  <a:pt x="159" y="115"/>
                </a:cubicBezTo>
                <a:cubicBezTo>
                  <a:pt x="164" y="115"/>
                  <a:pt x="169" y="115"/>
                  <a:pt x="173" y="115"/>
                </a:cubicBezTo>
                <a:cubicBezTo>
                  <a:pt x="172" y="113"/>
                  <a:pt x="171" y="111"/>
                  <a:pt x="170" y="110"/>
                </a:cubicBezTo>
                <a:cubicBezTo>
                  <a:pt x="166" y="110"/>
                  <a:pt x="161" y="110"/>
                  <a:pt x="157" y="110"/>
                </a:cubicBezTo>
                <a:close/>
                <a:moveTo>
                  <a:pt x="139" y="110"/>
                </a:moveTo>
                <a:cubicBezTo>
                  <a:pt x="139" y="111"/>
                  <a:pt x="140" y="113"/>
                  <a:pt x="140" y="115"/>
                </a:cubicBezTo>
                <a:cubicBezTo>
                  <a:pt x="145" y="115"/>
                  <a:pt x="150" y="115"/>
                  <a:pt x="155" y="115"/>
                </a:cubicBezTo>
                <a:cubicBezTo>
                  <a:pt x="154" y="113"/>
                  <a:pt x="153" y="111"/>
                  <a:pt x="152" y="110"/>
                </a:cubicBezTo>
                <a:cubicBezTo>
                  <a:pt x="148" y="110"/>
                  <a:pt x="143" y="110"/>
                  <a:pt x="139" y="110"/>
                </a:cubicBezTo>
                <a:close/>
                <a:moveTo>
                  <a:pt x="121" y="110"/>
                </a:moveTo>
                <a:cubicBezTo>
                  <a:pt x="121" y="111"/>
                  <a:pt x="121" y="113"/>
                  <a:pt x="122" y="115"/>
                </a:cubicBezTo>
                <a:cubicBezTo>
                  <a:pt x="126" y="115"/>
                  <a:pt x="131" y="115"/>
                  <a:pt x="136" y="115"/>
                </a:cubicBezTo>
                <a:cubicBezTo>
                  <a:pt x="135" y="113"/>
                  <a:pt x="135" y="111"/>
                  <a:pt x="134" y="110"/>
                </a:cubicBezTo>
                <a:cubicBezTo>
                  <a:pt x="130" y="110"/>
                  <a:pt x="125" y="110"/>
                  <a:pt x="121" y="110"/>
                </a:cubicBezTo>
                <a:close/>
                <a:moveTo>
                  <a:pt x="103" y="110"/>
                </a:moveTo>
                <a:cubicBezTo>
                  <a:pt x="103" y="111"/>
                  <a:pt x="103" y="113"/>
                  <a:pt x="103" y="115"/>
                </a:cubicBezTo>
                <a:cubicBezTo>
                  <a:pt x="108" y="115"/>
                  <a:pt x="113" y="115"/>
                  <a:pt x="117" y="115"/>
                </a:cubicBezTo>
                <a:cubicBezTo>
                  <a:pt x="117" y="113"/>
                  <a:pt x="117" y="111"/>
                  <a:pt x="117" y="110"/>
                </a:cubicBezTo>
                <a:cubicBezTo>
                  <a:pt x="112" y="110"/>
                  <a:pt x="108" y="110"/>
                  <a:pt x="103" y="110"/>
                </a:cubicBezTo>
                <a:close/>
                <a:moveTo>
                  <a:pt x="85" y="110"/>
                </a:moveTo>
                <a:cubicBezTo>
                  <a:pt x="85" y="111"/>
                  <a:pt x="85" y="113"/>
                  <a:pt x="84" y="115"/>
                </a:cubicBezTo>
                <a:cubicBezTo>
                  <a:pt x="89" y="115"/>
                  <a:pt x="94" y="115"/>
                  <a:pt x="98" y="115"/>
                </a:cubicBezTo>
                <a:cubicBezTo>
                  <a:pt x="99" y="113"/>
                  <a:pt x="99" y="111"/>
                  <a:pt x="99" y="110"/>
                </a:cubicBezTo>
                <a:cubicBezTo>
                  <a:pt x="94" y="110"/>
                  <a:pt x="90" y="110"/>
                  <a:pt x="85" y="110"/>
                </a:cubicBezTo>
                <a:close/>
                <a:moveTo>
                  <a:pt x="67" y="110"/>
                </a:moveTo>
                <a:cubicBezTo>
                  <a:pt x="67" y="111"/>
                  <a:pt x="66" y="113"/>
                  <a:pt x="66" y="115"/>
                </a:cubicBezTo>
                <a:cubicBezTo>
                  <a:pt x="70" y="115"/>
                  <a:pt x="75" y="115"/>
                  <a:pt x="80" y="115"/>
                </a:cubicBezTo>
                <a:cubicBezTo>
                  <a:pt x="80" y="113"/>
                  <a:pt x="81" y="111"/>
                  <a:pt x="81" y="110"/>
                </a:cubicBezTo>
                <a:cubicBezTo>
                  <a:pt x="77" y="110"/>
                  <a:pt x="72" y="110"/>
                  <a:pt x="67" y="110"/>
                </a:cubicBezTo>
                <a:close/>
                <a:moveTo>
                  <a:pt x="152" y="117"/>
                </a:moveTo>
                <a:cubicBezTo>
                  <a:pt x="153" y="119"/>
                  <a:pt x="153" y="121"/>
                  <a:pt x="154" y="123"/>
                </a:cubicBezTo>
                <a:cubicBezTo>
                  <a:pt x="162" y="123"/>
                  <a:pt x="170" y="123"/>
                  <a:pt x="178" y="123"/>
                </a:cubicBezTo>
                <a:cubicBezTo>
                  <a:pt x="177" y="121"/>
                  <a:pt x="176" y="119"/>
                  <a:pt x="175" y="117"/>
                </a:cubicBezTo>
                <a:cubicBezTo>
                  <a:pt x="167" y="117"/>
                  <a:pt x="160" y="117"/>
                  <a:pt x="152" y="117"/>
                </a:cubicBezTo>
                <a:close/>
                <a:moveTo>
                  <a:pt x="132" y="117"/>
                </a:moveTo>
                <a:cubicBezTo>
                  <a:pt x="133" y="119"/>
                  <a:pt x="133" y="121"/>
                  <a:pt x="134" y="123"/>
                </a:cubicBezTo>
                <a:cubicBezTo>
                  <a:pt x="139" y="123"/>
                  <a:pt x="144" y="123"/>
                  <a:pt x="149" y="123"/>
                </a:cubicBezTo>
                <a:cubicBezTo>
                  <a:pt x="148" y="121"/>
                  <a:pt x="148" y="119"/>
                  <a:pt x="147" y="117"/>
                </a:cubicBezTo>
                <a:cubicBezTo>
                  <a:pt x="142" y="117"/>
                  <a:pt x="137" y="117"/>
                  <a:pt x="132" y="117"/>
                </a:cubicBezTo>
                <a:close/>
                <a:moveTo>
                  <a:pt x="113" y="117"/>
                </a:moveTo>
                <a:cubicBezTo>
                  <a:pt x="113" y="119"/>
                  <a:pt x="114" y="121"/>
                  <a:pt x="114" y="123"/>
                </a:cubicBezTo>
                <a:cubicBezTo>
                  <a:pt x="119" y="123"/>
                  <a:pt x="124" y="123"/>
                  <a:pt x="129" y="123"/>
                </a:cubicBezTo>
                <a:cubicBezTo>
                  <a:pt x="129" y="121"/>
                  <a:pt x="128" y="119"/>
                  <a:pt x="128" y="117"/>
                </a:cubicBezTo>
                <a:cubicBezTo>
                  <a:pt x="123" y="117"/>
                  <a:pt x="118" y="117"/>
                  <a:pt x="113" y="117"/>
                </a:cubicBezTo>
                <a:close/>
                <a:moveTo>
                  <a:pt x="94" y="117"/>
                </a:moveTo>
                <a:cubicBezTo>
                  <a:pt x="94" y="119"/>
                  <a:pt x="94" y="121"/>
                  <a:pt x="93" y="123"/>
                </a:cubicBezTo>
                <a:cubicBezTo>
                  <a:pt x="99" y="123"/>
                  <a:pt x="104" y="123"/>
                  <a:pt x="109" y="123"/>
                </a:cubicBezTo>
                <a:cubicBezTo>
                  <a:pt x="109" y="121"/>
                  <a:pt x="109" y="119"/>
                  <a:pt x="109" y="117"/>
                </a:cubicBezTo>
                <a:cubicBezTo>
                  <a:pt x="104" y="117"/>
                  <a:pt x="99" y="117"/>
                  <a:pt x="94" y="117"/>
                </a:cubicBezTo>
                <a:close/>
                <a:moveTo>
                  <a:pt x="75" y="117"/>
                </a:moveTo>
                <a:cubicBezTo>
                  <a:pt x="74" y="119"/>
                  <a:pt x="74" y="121"/>
                  <a:pt x="73" y="123"/>
                </a:cubicBezTo>
                <a:cubicBezTo>
                  <a:pt x="79" y="123"/>
                  <a:pt x="84" y="123"/>
                  <a:pt x="89" y="123"/>
                </a:cubicBezTo>
                <a:cubicBezTo>
                  <a:pt x="89" y="121"/>
                  <a:pt x="89" y="119"/>
                  <a:pt x="90" y="117"/>
                </a:cubicBezTo>
                <a:cubicBezTo>
                  <a:pt x="85" y="117"/>
                  <a:pt x="80" y="117"/>
                  <a:pt x="75" y="117"/>
                </a:cubicBezTo>
                <a:close/>
                <a:moveTo>
                  <a:pt x="56" y="117"/>
                </a:moveTo>
                <a:cubicBezTo>
                  <a:pt x="55" y="119"/>
                  <a:pt x="54" y="121"/>
                  <a:pt x="53" y="123"/>
                </a:cubicBezTo>
                <a:cubicBezTo>
                  <a:pt x="58" y="123"/>
                  <a:pt x="63" y="123"/>
                  <a:pt x="68" y="123"/>
                </a:cubicBezTo>
                <a:cubicBezTo>
                  <a:pt x="69" y="121"/>
                  <a:pt x="70" y="119"/>
                  <a:pt x="70" y="117"/>
                </a:cubicBezTo>
                <a:cubicBezTo>
                  <a:pt x="65" y="117"/>
                  <a:pt x="60" y="117"/>
                  <a:pt x="56" y="117"/>
                </a:cubicBezTo>
                <a:close/>
                <a:moveTo>
                  <a:pt x="37" y="117"/>
                </a:moveTo>
                <a:cubicBezTo>
                  <a:pt x="35" y="119"/>
                  <a:pt x="34" y="121"/>
                  <a:pt x="33" y="123"/>
                </a:cubicBezTo>
                <a:cubicBezTo>
                  <a:pt x="38" y="123"/>
                  <a:pt x="43" y="123"/>
                  <a:pt x="48" y="123"/>
                </a:cubicBezTo>
                <a:cubicBezTo>
                  <a:pt x="49" y="121"/>
                  <a:pt x="50" y="119"/>
                  <a:pt x="51" y="117"/>
                </a:cubicBezTo>
                <a:cubicBezTo>
                  <a:pt x="46" y="117"/>
                  <a:pt x="41" y="117"/>
                  <a:pt x="37" y="117"/>
                </a:cubicBezTo>
                <a:close/>
                <a:moveTo>
                  <a:pt x="160" y="126"/>
                </a:moveTo>
                <a:cubicBezTo>
                  <a:pt x="161" y="128"/>
                  <a:pt x="162" y="131"/>
                  <a:pt x="163" y="133"/>
                </a:cubicBezTo>
                <a:cubicBezTo>
                  <a:pt x="170" y="133"/>
                  <a:pt x="177" y="133"/>
                  <a:pt x="184" y="133"/>
                </a:cubicBezTo>
                <a:cubicBezTo>
                  <a:pt x="183" y="131"/>
                  <a:pt x="182" y="128"/>
                  <a:pt x="180" y="126"/>
                </a:cubicBezTo>
                <a:cubicBezTo>
                  <a:pt x="174" y="126"/>
                  <a:pt x="167" y="126"/>
                  <a:pt x="160" y="126"/>
                </a:cubicBezTo>
                <a:close/>
                <a:moveTo>
                  <a:pt x="139" y="126"/>
                </a:moveTo>
                <a:cubicBezTo>
                  <a:pt x="140" y="128"/>
                  <a:pt x="141" y="131"/>
                  <a:pt x="141" y="133"/>
                </a:cubicBezTo>
                <a:cubicBezTo>
                  <a:pt x="147" y="133"/>
                  <a:pt x="152" y="133"/>
                  <a:pt x="158" y="133"/>
                </a:cubicBezTo>
                <a:cubicBezTo>
                  <a:pt x="157" y="131"/>
                  <a:pt x="156" y="128"/>
                  <a:pt x="155" y="126"/>
                </a:cubicBezTo>
                <a:cubicBezTo>
                  <a:pt x="150" y="126"/>
                  <a:pt x="145" y="126"/>
                  <a:pt x="139" y="126"/>
                </a:cubicBezTo>
                <a:close/>
                <a:moveTo>
                  <a:pt x="119" y="126"/>
                </a:moveTo>
                <a:cubicBezTo>
                  <a:pt x="119" y="128"/>
                  <a:pt x="119" y="131"/>
                  <a:pt x="119" y="133"/>
                </a:cubicBezTo>
                <a:cubicBezTo>
                  <a:pt x="125" y="133"/>
                  <a:pt x="131" y="133"/>
                  <a:pt x="136" y="133"/>
                </a:cubicBezTo>
                <a:cubicBezTo>
                  <a:pt x="136" y="131"/>
                  <a:pt x="135" y="128"/>
                  <a:pt x="135" y="126"/>
                </a:cubicBezTo>
                <a:cubicBezTo>
                  <a:pt x="129" y="126"/>
                  <a:pt x="124" y="126"/>
                  <a:pt x="119" y="126"/>
                </a:cubicBezTo>
                <a:close/>
                <a:moveTo>
                  <a:pt x="98" y="126"/>
                </a:moveTo>
                <a:cubicBezTo>
                  <a:pt x="98" y="128"/>
                  <a:pt x="98" y="131"/>
                  <a:pt x="98" y="133"/>
                </a:cubicBezTo>
                <a:cubicBezTo>
                  <a:pt x="103" y="133"/>
                  <a:pt x="109" y="133"/>
                  <a:pt x="115" y="133"/>
                </a:cubicBezTo>
                <a:cubicBezTo>
                  <a:pt x="114" y="131"/>
                  <a:pt x="114" y="128"/>
                  <a:pt x="114" y="126"/>
                </a:cubicBezTo>
                <a:cubicBezTo>
                  <a:pt x="109" y="126"/>
                  <a:pt x="103" y="126"/>
                  <a:pt x="98" y="126"/>
                </a:cubicBezTo>
                <a:close/>
                <a:moveTo>
                  <a:pt x="77" y="126"/>
                </a:moveTo>
                <a:cubicBezTo>
                  <a:pt x="77" y="128"/>
                  <a:pt x="76" y="131"/>
                  <a:pt x="76" y="133"/>
                </a:cubicBezTo>
                <a:cubicBezTo>
                  <a:pt x="81" y="133"/>
                  <a:pt x="87" y="133"/>
                  <a:pt x="92" y="133"/>
                </a:cubicBezTo>
                <a:cubicBezTo>
                  <a:pt x="93" y="131"/>
                  <a:pt x="93" y="128"/>
                  <a:pt x="93" y="126"/>
                </a:cubicBezTo>
                <a:cubicBezTo>
                  <a:pt x="88" y="126"/>
                  <a:pt x="83" y="126"/>
                  <a:pt x="77" y="126"/>
                </a:cubicBezTo>
                <a:close/>
                <a:moveTo>
                  <a:pt x="57" y="126"/>
                </a:moveTo>
                <a:cubicBezTo>
                  <a:pt x="56" y="128"/>
                  <a:pt x="55" y="131"/>
                  <a:pt x="54" y="133"/>
                </a:cubicBezTo>
                <a:cubicBezTo>
                  <a:pt x="60" y="133"/>
                  <a:pt x="65" y="133"/>
                  <a:pt x="71" y="133"/>
                </a:cubicBezTo>
                <a:cubicBezTo>
                  <a:pt x="71" y="131"/>
                  <a:pt x="72" y="128"/>
                  <a:pt x="73" y="126"/>
                </a:cubicBezTo>
                <a:cubicBezTo>
                  <a:pt x="67" y="126"/>
                  <a:pt x="62" y="126"/>
                  <a:pt x="57" y="126"/>
                </a:cubicBezTo>
                <a:close/>
              </a:path>
            </a:pathLst>
          </a:custGeom>
          <a:solidFill>
            <a:srgbClr val="222A35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E32A54AC-2D1D-402F-9C92-FFFA9D52D72B}"/>
              </a:ext>
            </a:extLst>
          </p:cNvPr>
          <p:cNvCxnSpPr/>
          <p:nvPr/>
        </p:nvCxnSpPr>
        <p:spPr>
          <a:xfrm flipH="1">
            <a:off x="2838448" y="5097736"/>
            <a:ext cx="5715" cy="730250"/>
          </a:xfrm>
          <a:prstGeom prst="line">
            <a:avLst/>
          </a:prstGeom>
          <a:ln>
            <a:solidFill>
              <a:srgbClr val="6C66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331CB7C3-FE44-4137-9617-E165508599C8}"/>
              </a:ext>
            </a:extLst>
          </p:cNvPr>
          <p:cNvSpPr/>
          <p:nvPr/>
        </p:nvSpPr>
        <p:spPr>
          <a:xfrm>
            <a:off x="1936037" y="2231716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</a:rPr>
              <a:t>01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92DFB4C4-92A3-4D90-90B1-D5854E38DDCC}"/>
              </a:ext>
            </a:extLst>
          </p:cNvPr>
          <p:cNvSpPr/>
          <p:nvPr/>
        </p:nvSpPr>
        <p:spPr>
          <a:xfrm>
            <a:off x="1935242" y="3532334"/>
            <a:ext cx="654704" cy="654704"/>
          </a:xfrm>
          <a:prstGeom prst="roundRect">
            <a:avLst/>
          </a:prstGeom>
          <a:noFill/>
          <a:ln>
            <a:solidFill>
              <a:srgbClr val="6C66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8号-创中黑" panose="00000500000000000000" pitchFamily="2" charset="-122"/>
              </a:rPr>
              <a:t>02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9724106-53EF-41E6-84CE-11C9F019FF54}"/>
              </a:ext>
            </a:extLst>
          </p:cNvPr>
          <p:cNvSpPr txBox="1"/>
          <p:nvPr/>
        </p:nvSpPr>
        <p:spPr>
          <a:xfrm>
            <a:off x="2882900" y="2415540"/>
            <a:ext cx="3445510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C0CBCBD-BB32-4C15-82DC-425EC4467A12}"/>
              </a:ext>
            </a:extLst>
          </p:cNvPr>
          <p:cNvSpPr txBox="1"/>
          <p:nvPr/>
        </p:nvSpPr>
        <p:spPr>
          <a:xfrm>
            <a:off x="2838448" y="2079073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输入标题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8FD2631-345A-411B-897A-D842CBE1FB73}"/>
              </a:ext>
            </a:extLst>
          </p:cNvPr>
          <p:cNvSpPr txBox="1"/>
          <p:nvPr/>
        </p:nvSpPr>
        <p:spPr>
          <a:xfrm>
            <a:off x="2838450" y="3799205"/>
            <a:ext cx="3347085" cy="64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3505AF3-EAE3-445A-A609-633C5CD6C1AA}"/>
              </a:ext>
            </a:extLst>
          </p:cNvPr>
          <p:cNvSpPr txBox="1"/>
          <p:nvPr/>
        </p:nvSpPr>
        <p:spPr>
          <a:xfrm>
            <a:off x="2794204" y="3462864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/>
                <a:ea typeface="字魂59号-创粗黑" panose="00000500000000000000" pitchFamily="2" charset="-122"/>
              </a:rPr>
              <a:t>输入标题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4D11846D-F586-4356-85F1-0830FD184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915" y="2079073"/>
            <a:ext cx="4016913" cy="268200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BDC8284C-FFC5-486D-9540-4C043EC7AC0A}"/>
              </a:ext>
            </a:extLst>
          </p:cNvPr>
          <p:cNvSpPr txBox="1"/>
          <p:nvPr/>
        </p:nvSpPr>
        <p:spPr>
          <a:xfrm>
            <a:off x="1040922" y="37941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C2D99E29-6A4B-484A-804C-4C3F9411A1F1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17112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 bldLvl="0"/>
      <p:bldP spid="9" grpId="0" bldLvl="0"/>
      <p:bldP spid="10" grpId="0" bldLvl="0"/>
      <p:bldP spid="11" grpId="0" bldLvl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588B945-D4A7-425F-8E57-D62477BB53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双波形 2">
            <a:extLst>
              <a:ext uri="{FF2B5EF4-FFF2-40B4-BE49-F238E27FC236}">
                <a16:creationId xmlns:a16="http://schemas.microsoft.com/office/drawing/2014/main" xmlns="" id="{05E268E4-5655-45D0-AC09-EDB0617C8173}"/>
              </a:ext>
            </a:extLst>
          </p:cNvPr>
          <p:cNvSpPr/>
          <p:nvPr/>
        </p:nvSpPr>
        <p:spPr>
          <a:xfrm rot="16200000">
            <a:off x="6859315" y="1338753"/>
            <a:ext cx="8213836" cy="4180495"/>
          </a:xfrm>
          <a:prstGeom prst="doubleWave">
            <a:avLst>
              <a:gd name="adj1" fmla="val 7061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08F3F54-A225-46D9-9473-5416BF9980EC}"/>
              </a:ext>
            </a:extLst>
          </p:cNvPr>
          <p:cNvSpPr txBox="1"/>
          <p:nvPr/>
        </p:nvSpPr>
        <p:spPr>
          <a:xfrm>
            <a:off x="3367036" y="44247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6" name="Freeform 28">
            <a:extLst>
              <a:ext uri="{FF2B5EF4-FFF2-40B4-BE49-F238E27FC236}">
                <a16:creationId xmlns:a16="http://schemas.microsoft.com/office/drawing/2014/main" xmlns="" id="{E40685A3-03FD-41DC-BB7C-94A19445B357}"/>
              </a:ext>
            </a:extLst>
          </p:cNvPr>
          <p:cNvSpPr>
            <a:spLocks noEditPoints="1"/>
          </p:cNvSpPr>
          <p:nvPr/>
        </p:nvSpPr>
        <p:spPr bwMode="auto">
          <a:xfrm>
            <a:off x="1836509" y="1957425"/>
            <a:ext cx="520700" cy="387350"/>
          </a:xfrm>
          <a:custGeom>
            <a:avLst/>
            <a:gdLst>
              <a:gd name="T0" fmla="*/ 44 w 209"/>
              <a:gd name="T1" fmla="*/ 99 h 155"/>
              <a:gd name="T2" fmla="*/ 24 w 209"/>
              <a:gd name="T3" fmla="*/ 87 h 155"/>
              <a:gd name="T4" fmla="*/ 28 w 209"/>
              <a:gd name="T5" fmla="*/ 4 h 155"/>
              <a:gd name="T6" fmla="*/ 179 w 209"/>
              <a:gd name="T7" fmla="*/ 4 h 155"/>
              <a:gd name="T8" fmla="*/ 182 w 209"/>
              <a:gd name="T9" fmla="*/ 87 h 155"/>
              <a:gd name="T10" fmla="*/ 161 w 209"/>
              <a:gd name="T11" fmla="*/ 99 h 155"/>
              <a:gd name="T12" fmla="*/ 209 w 209"/>
              <a:gd name="T13" fmla="*/ 141 h 155"/>
              <a:gd name="T14" fmla="*/ 7 w 209"/>
              <a:gd name="T15" fmla="*/ 155 h 155"/>
              <a:gd name="T16" fmla="*/ 63 w 209"/>
              <a:gd name="T17" fmla="*/ 102 h 155"/>
              <a:gd name="T18" fmla="*/ 63 w 209"/>
              <a:gd name="T19" fmla="*/ 99 h 155"/>
              <a:gd name="T20" fmla="*/ 36 w 209"/>
              <a:gd name="T21" fmla="*/ 12 h 155"/>
              <a:gd name="T22" fmla="*/ 36 w 209"/>
              <a:gd name="T23" fmla="*/ 12 h 155"/>
              <a:gd name="T24" fmla="*/ 36 w 209"/>
              <a:gd name="T25" fmla="*/ 87 h 155"/>
              <a:gd name="T26" fmla="*/ 170 w 209"/>
              <a:gd name="T27" fmla="*/ 87 h 155"/>
              <a:gd name="T28" fmla="*/ 170 w 209"/>
              <a:gd name="T29" fmla="*/ 12 h 155"/>
              <a:gd name="T30" fmla="*/ 27 w 209"/>
              <a:gd name="T31" fmla="*/ 133 h 155"/>
              <a:gd name="T32" fmla="*/ 31 w 209"/>
              <a:gd name="T33" fmla="*/ 126 h 155"/>
              <a:gd name="T34" fmla="*/ 61 w 209"/>
              <a:gd name="T35" fmla="*/ 115 h 155"/>
              <a:gd name="T36" fmla="*/ 157 w 209"/>
              <a:gd name="T37" fmla="*/ 110 h 155"/>
              <a:gd name="T38" fmla="*/ 170 w 209"/>
              <a:gd name="T39" fmla="*/ 110 h 155"/>
              <a:gd name="T40" fmla="*/ 140 w 209"/>
              <a:gd name="T41" fmla="*/ 115 h 155"/>
              <a:gd name="T42" fmla="*/ 139 w 209"/>
              <a:gd name="T43" fmla="*/ 110 h 155"/>
              <a:gd name="T44" fmla="*/ 136 w 209"/>
              <a:gd name="T45" fmla="*/ 115 h 155"/>
              <a:gd name="T46" fmla="*/ 103 w 209"/>
              <a:gd name="T47" fmla="*/ 110 h 155"/>
              <a:gd name="T48" fmla="*/ 117 w 209"/>
              <a:gd name="T49" fmla="*/ 110 h 155"/>
              <a:gd name="T50" fmla="*/ 84 w 209"/>
              <a:gd name="T51" fmla="*/ 115 h 155"/>
              <a:gd name="T52" fmla="*/ 85 w 209"/>
              <a:gd name="T53" fmla="*/ 110 h 155"/>
              <a:gd name="T54" fmla="*/ 80 w 209"/>
              <a:gd name="T55" fmla="*/ 115 h 155"/>
              <a:gd name="T56" fmla="*/ 152 w 209"/>
              <a:gd name="T57" fmla="*/ 117 h 155"/>
              <a:gd name="T58" fmla="*/ 175 w 209"/>
              <a:gd name="T59" fmla="*/ 117 h 155"/>
              <a:gd name="T60" fmla="*/ 134 w 209"/>
              <a:gd name="T61" fmla="*/ 123 h 155"/>
              <a:gd name="T62" fmla="*/ 132 w 209"/>
              <a:gd name="T63" fmla="*/ 117 h 155"/>
              <a:gd name="T64" fmla="*/ 129 w 209"/>
              <a:gd name="T65" fmla="*/ 123 h 155"/>
              <a:gd name="T66" fmla="*/ 94 w 209"/>
              <a:gd name="T67" fmla="*/ 117 h 155"/>
              <a:gd name="T68" fmla="*/ 109 w 209"/>
              <a:gd name="T69" fmla="*/ 117 h 155"/>
              <a:gd name="T70" fmla="*/ 73 w 209"/>
              <a:gd name="T71" fmla="*/ 123 h 155"/>
              <a:gd name="T72" fmla="*/ 75 w 209"/>
              <a:gd name="T73" fmla="*/ 117 h 155"/>
              <a:gd name="T74" fmla="*/ 68 w 209"/>
              <a:gd name="T75" fmla="*/ 123 h 155"/>
              <a:gd name="T76" fmla="*/ 37 w 209"/>
              <a:gd name="T77" fmla="*/ 117 h 155"/>
              <a:gd name="T78" fmla="*/ 51 w 209"/>
              <a:gd name="T79" fmla="*/ 117 h 155"/>
              <a:gd name="T80" fmla="*/ 163 w 209"/>
              <a:gd name="T81" fmla="*/ 133 h 155"/>
              <a:gd name="T82" fmla="*/ 160 w 209"/>
              <a:gd name="T83" fmla="*/ 126 h 155"/>
              <a:gd name="T84" fmla="*/ 158 w 209"/>
              <a:gd name="T85" fmla="*/ 133 h 155"/>
              <a:gd name="T86" fmla="*/ 119 w 209"/>
              <a:gd name="T87" fmla="*/ 126 h 155"/>
              <a:gd name="T88" fmla="*/ 135 w 209"/>
              <a:gd name="T89" fmla="*/ 126 h 155"/>
              <a:gd name="T90" fmla="*/ 98 w 209"/>
              <a:gd name="T91" fmla="*/ 133 h 155"/>
              <a:gd name="T92" fmla="*/ 98 w 209"/>
              <a:gd name="T93" fmla="*/ 126 h 155"/>
              <a:gd name="T94" fmla="*/ 92 w 209"/>
              <a:gd name="T95" fmla="*/ 133 h 155"/>
              <a:gd name="T96" fmla="*/ 57 w 209"/>
              <a:gd name="T97" fmla="*/ 126 h 155"/>
              <a:gd name="T98" fmla="*/ 73 w 209"/>
              <a:gd name="T99" fmla="*/ 12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9" h="155">
                <a:moveTo>
                  <a:pt x="27" y="102"/>
                </a:moveTo>
                <a:cubicBezTo>
                  <a:pt x="44" y="102"/>
                  <a:pt x="44" y="102"/>
                  <a:pt x="44" y="102"/>
                </a:cubicBezTo>
                <a:cubicBezTo>
                  <a:pt x="44" y="99"/>
                  <a:pt x="44" y="99"/>
                  <a:pt x="44" y="99"/>
                </a:cubicBezTo>
                <a:cubicBezTo>
                  <a:pt x="36" y="99"/>
                  <a:pt x="36" y="99"/>
                  <a:pt x="36" y="99"/>
                </a:cubicBezTo>
                <a:cubicBezTo>
                  <a:pt x="33" y="99"/>
                  <a:pt x="30" y="98"/>
                  <a:pt x="28" y="96"/>
                </a:cubicBezTo>
                <a:cubicBezTo>
                  <a:pt x="25" y="93"/>
                  <a:pt x="24" y="90"/>
                  <a:pt x="24" y="87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9"/>
                  <a:pt x="25" y="6"/>
                  <a:pt x="28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30" y="1"/>
                  <a:pt x="33" y="0"/>
                  <a:pt x="36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3" y="0"/>
                  <a:pt x="177" y="1"/>
                  <a:pt x="179" y="4"/>
                </a:cubicBezTo>
                <a:cubicBezTo>
                  <a:pt x="179" y="4"/>
                  <a:pt x="179" y="4"/>
                  <a:pt x="179" y="4"/>
                </a:cubicBezTo>
                <a:cubicBezTo>
                  <a:pt x="181" y="6"/>
                  <a:pt x="182" y="9"/>
                  <a:pt x="182" y="12"/>
                </a:cubicBezTo>
                <a:cubicBezTo>
                  <a:pt x="182" y="87"/>
                  <a:pt x="182" y="87"/>
                  <a:pt x="182" y="87"/>
                </a:cubicBezTo>
                <a:cubicBezTo>
                  <a:pt x="182" y="90"/>
                  <a:pt x="181" y="93"/>
                  <a:pt x="179" y="96"/>
                </a:cubicBezTo>
                <a:cubicBezTo>
                  <a:pt x="177" y="98"/>
                  <a:pt x="173" y="99"/>
                  <a:pt x="170" y="99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80" y="102"/>
                  <a:pt x="180" y="102"/>
                  <a:pt x="180" y="102"/>
                </a:cubicBezTo>
                <a:cubicBezTo>
                  <a:pt x="209" y="141"/>
                  <a:pt x="209" y="141"/>
                  <a:pt x="209" y="141"/>
                </a:cubicBezTo>
                <a:cubicBezTo>
                  <a:pt x="209" y="141"/>
                  <a:pt x="209" y="141"/>
                  <a:pt x="209" y="141"/>
                </a:cubicBezTo>
                <a:cubicBezTo>
                  <a:pt x="202" y="155"/>
                  <a:pt x="202" y="155"/>
                  <a:pt x="202" y="155"/>
                </a:cubicBezTo>
                <a:cubicBezTo>
                  <a:pt x="7" y="155"/>
                  <a:pt x="7" y="155"/>
                  <a:pt x="7" y="155"/>
                </a:cubicBezTo>
                <a:cubicBezTo>
                  <a:pt x="0" y="141"/>
                  <a:pt x="0" y="141"/>
                  <a:pt x="0" y="141"/>
                </a:cubicBezTo>
                <a:cubicBezTo>
                  <a:pt x="27" y="102"/>
                  <a:pt x="27" y="102"/>
                  <a:pt x="27" y="102"/>
                </a:cubicBezTo>
                <a:close/>
                <a:moveTo>
                  <a:pt x="63" y="102"/>
                </a:moveTo>
                <a:cubicBezTo>
                  <a:pt x="143" y="102"/>
                  <a:pt x="143" y="102"/>
                  <a:pt x="143" y="102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102"/>
                  <a:pt x="63" y="102"/>
                  <a:pt x="63" y="102"/>
                </a:cubicBezTo>
                <a:close/>
                <a:moveTo>
                  <a:pt x="170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lose/>
                <a:moveTo>
                  <a:pt x="31" y="126"/>
                </a:moveTo>
                <a:cubicBezTo>
                  <a:pt x="30" y="128"/>
                  <a:pt x="28" y="131"/>
                  <a:pt x="27" y="133"/>
                </a:cubicBezTo>
                <a:cubicBezTo>
                  <a:pt x="34" y="133"/>
                  <a:pt x="41" y="133"/>
                  <a:pt x="48" y="133"/>
                </a:cubicBezTo>
                <a:cubicBezTo>
                  <a:pt x="49" y="131"/>
                  <a:pt x="50" y="128"/>
                  <a:pt x="51" y="126"/>
                </a:cubicBezTo>
                <a:cubicBezTo>
                  <a:pt x="44" y="126"/>
                  <a:pt x="38" y="126"/>
                  <a:pt x="31" y="126"/>
                </a:cubicBezTo>
                <a:close/>
                <a:moveTo>
                  <a:pt x="41" y="110"/>
                </a:moveTo>
                <a:cubicBezTo>
                  <a:pt x="40" y="111"/>
                  <a:pt x="39" y="113"/>
                  <a:pt x="38" y="115"/>
                </a:cubicBezTo>
                <a:cubicBezTo>
                  <a:pt x="46" y="115"/>
                  <a:pt x="53" y="115"/>
                  <a:pt x="61" y="115"/>
                </a:cubicBezTo>
                <a:cubicBezTo>
                  <a:pt x="62" y="113"/>
                  <a:pt x="62" y="111"/>
                  <a:pt x="63" y="110"/>
                </a:cubicBezTo>
                <a:cubicBezTo>
                  <a:pt x="56" y="110"/>
                  <a:pt x="49" y="110"/>
                  <a:pt x="41" y="110"/>
                </a:cubicBezTo>
                <a:close/>
                <a:moveTo>
                  <a:pt x="157" y="110"/>
                </a:moveTo>
                <a:cubicBezTo>
                  <a:pt x="157" y="111"/>
                  <a:pt x="158" y="113"/>
                  <a:pt x="159" y="115"/>
                </a:cubicBezTo>
                <a:cubicBezTo>
                  <a:pt x="164" y="115"/>
                  <a:pt x="169" y="115"/>
                  <a:pt x="173" y="115"/>
                </a:cubicBezTo>
                <a:cubicBezTo>
                  <a:pt x="172" y="113"/>
                  <a:pt x="171" y="111"/>
                  <a:pt x="170" y="110"/>
                </a:cubicBezTo>
                <a:cubicBezTo>
                  <a:pt x="166" y="110"/>
                  <a:pt x="161" y="110"/>
                  <a:pt x="157" y="110"/>
                </a:cubicBezTo>
                <a:close/>
                <a:moveTo>
                  <a:pt x="139" y="110"/>
                </a:moveTo>
                <a:cubicBezTo>
                  <a:pt x="139" y="111"/>
                  <a:pt x="140" y="113"/>
                  <a:pt x="140" y="115"/>
                </a:cubicBezTo>
                <a:cubicBezTo>
                  <a:pt x="145" y="115"/>
                  <a:pt x="150" y="115"/>
                  <a:pt x="155" y="115"/>
                </a:cubicBezTo>
                <a:cubicBezTo>
                  <a:pt x="154" y="113"/>
                  <a:pt x="153" y="111"/>
                  <a:pt x="152" y="110"/>
                </a:cubicBezTo>
                <a:cubicBezTo>
                  <a:pt x="148" y="110"/>
                  <a:pt x="143" y="110"/>
                  <a:pt x="139" y="110"/>
                </a:cubicBezTo>
                <a:close/>
                <a:moveTo>
                  <a:pt x="121" y="110"/>
                </a:moveTo>
                <a:cubicBezTo>
                  <a:pt x="121" y="111"/>
                  <a:pt x="121" y="113"/>
                  <a:pt x="122" y="115"/>
                </a:cubicBezTo>
                <a:cubicBezTo>
                  <a:pt x="126" y="115"/>
                  <a:pt x="131" y="115"/>
                  <a:pt x="136" y="115"/>
                </a:cubicBezTo>
                <a:cubicBezTo>
                  <a:pt x="135" y="113"/>
                  <a:pt x="135" y="111"/>
                  <a:pt x="134" y="110"/>
                </a:cubicBezTo>
                <a:cubicBezTo>
                  <a:pt x="130" y="110"/>
                  <a:pt x="125" y="110"/>
                  <a:pt x="121" y="110"/>
                </a:cubicBezTo>
                <a:close/>
                <a:moveTo>
                  <a:pt x="103" y="110"/>
                </a:moveTo>
                <a:cubicBezTo>
                  <a:pt x="103" y="111"/>
                  <a:pt x="103" y="113"/>
                  <a:pt x="103" y="115"/>
                </a:cubicBezTo>
                <a:cubicBezTo>
                  <a:pt x="108" y="115"/>
                  <a:pt x="113" y="115"/>
                  <a:pt x="117" y="115"/>
                </a:cubicBezTo>
                <a:cubicBezTo>
                  <a:pt x="117" y="113"/>
                  <a:pt x="117" y="111"/>
                  <a:pt x="117" y="110"/>
                </a:cubicBezTo>
                <a:cubicBezTo>
                  <a:pt x="112" y="110"/>
                  <a:pt x="108" y="110"/>
                  <a:pt x="103" y="110"/>
                </a:cubicBezTo>
                <a:close/>
                <a:moveTo>
                  <a:pt x="85" y="110"/>
                </a:moveTo>
                <a:cubicBezTo>
                  <a:pt x="85" y="111"/>
                  <a:pt x="85" y="113"/>
                  <a:pt x="84" y="115"/>
                </a:cubicBezTo>
                <a:cubicBezTo>
                  <a:pt x="89" y="115"/>
                  <a:pt x="94" y="115"/>
                  <a:pt x="98" y="115"/>
                </a:cubicBezTo>
                <a:cubicBezTo>
                  <a:pt x="99" y="113"/>
                  <a:pt x="99" y="111"/>
                  <a:pt x="99" y="110"/>
                </a:cubicBezTo>
                <a:cubicBezTo>
                  <a:pt x="94" y="110"/>
                  <a:pt x="90" y="110"/>
                  <a:pt x="85" y="110"/>
                </a:cubicBezTo>
                <a:close/>
                <a:moveTo>
                  <a:pt x="67" y="110"/>
                </a:moveTo>
                <a:cubicBezTo>
                  <a:pt x="67" y="111"/>
                  <a:pt x="66" y="113"/>
                  <a:pt x="66" y="115"/>
                </a:cubicBezTo>
                <a:cubicBezTo>
                  <a:pt x="70" y="115"/>
                  <a:pt x="75" y="115"/>
                  <a:pt x="80" y="115"/>
                </a:cubicBezTo>
                <a:cubicBezTo>
                  <a:pt x="80" y="113"/>
                  <a:pt x="81" y="111"/>
                  <a:pt x="81" y="110"/>
                </a:cubicBezTo>
                <a:cubicBezTo>
                  <a:pt x="77" y="110"/>
                  <a:pt x="72" y="110"/>
                  <a:pt x="67" y="110"/>
                </a:cubicBezTo>
                <a:close/>
                <a:moveTo>
                  <a:pt x="152" y="117"/>
                </a:moveTo>
                <a:cubicBezTo>
                  <a:pt x="153" y="119"/>
                  <a:pt x="153" y="121"/>
                  <a:pt x="154" y="123"/>
                </a:cubicBezTo>
                <a:cubicBezTo>
                  <a:pt x="162" y="123"/>
                  <a:pt x="170" y="123"/>
                  <a:pt x="178" y="123"/>
                </a:cubicBezTo>
                <a:cubicBezTo>
                  <a:pt x="177" y="121"/>
                  <a:pt x="176" y="119"/>
                  <a:pt x="175" y="117"/>
                </a:cubicBezTo>
                <a:cubicBezTo>
                  <a:pt x="167" y="117"/>
                  <a:pt x="160" y="117"/>
                  <a:pt x="152" y="117"/>
                </a:cubicBezTo>
                <a:close/>
                <a:moveTo>
                  <a:pt x="132" y="117"/>
                </a:moveTo>
                <a:cubicBezTo>
                  <a:pt x="133" y="119"/>
                  <a:pt x="133" y="121"/>
                  <a:pt x="134" y="123"/>
                </a:cubicBezTo>
                <a:cubicBezTo>
                  <a:pt x="139" y="123"/>
                  <a:pt x="144" y="123"/>
                  <a:pt x="149" y="123"/>
                </a:cubicBezTo>
                <a:cubicBezTo>
                  <a:pt x="148" y="121"/>
                  <a:pt x="148" y="119"/>
                  <a:pt x="147" y="117"/>
                </a:cubicBezTo>
                <a:cubicBezTo>
                  <a:pt x="142" y="117"/>
                  <a:pt x="137" y="117"/>
                  <a:pt x="132" y="117"/>
                </a:cubicBezTo>
                <a:close/>
                <a:moveTo>
                  <a:pt x="113" y="117"/>
                </a:moveTo>
                <a:cubicBezTo>
                  <a:pt x="113" y="119"/>
                  <a:pt x="114" y="121"/>
                  <a:pt x="114" y="123"/>
                </a:cubicBezTo>
                <a:cubicBezTo>
                  <a:pt x="119" y="123"/>
                  <a:pt x="124" y="123"/>
                  <a:pt x="129" y="123"/>
                </a:cubicBezTo>
                <a:cubicBezTo>
                  <a:pt x="129" y="121"/>
                  <a:pt x="128" y="119"/>
                  <a:pt x="128" y="117"/>
                </a:cubicBezTo>
                <a:cubicBezTo>
                  <a:pt x="123" y="117"/>
                  <a:pt x="118" y="117"/>
                  <a:pt x="113" y="117"/>
                </a:cubicBezTo>
                <a:close/>
                <a:moveTo>
                  <a:pt x="94" y="117"/>
                </a:moveTo>
                <a:cubicBezTo>
                  <a:pt x="94" y="119"/>
                  <a:pt x="94" y="121"/>
                  <a:pt x="93" y="123"/>
                </a:cubicBezTo>
                <a:cubicBezTo>
                  <a:pt x="99" y="123"/>
                  <a:pt x="104" y="123"/>
                  <a:pt x="109" y="123"/>
                </a:cubicBezTo>
                <a:cubicBezTo>
                  <a:pt x="109" y="121"/>
                  <a:pt x="109" y="119"/>
                  <a:pt x="109" y="117"/>
                </a:cubicBezTo>
                <a:cubicBezTo>
                  <a:pt x="104" y="117"/>
                  <a:pt x="99" y="117"/>
                  <a:pt x="94" y="117"/>
                </a:cubicBezTo>
                <a:close/>
                <a:moveTo>
                  <a:pt x="75" y="117"/>
                </a:moveTo>
                <a:cubicBezTo>
                  <a:pt x="74" y="119"/>
                  <a:pt x="74" y="121"/>
                  <a:pt x="73" y="123"/>
                </a:cubicBezTo>
                <a:cubicBezTo>
                  <a:pt x="79" y="123"/>
                  <a:pt x="84" y="123"/>
                  <a:pt x="89" y="123"/>
                </a:cubicBezTo>
                <a:cubicBezTo>
                  <a:pt x="89" y="121"/>
                  <a:pt x="89" y="119"/>
                  <a:pt x="90" y="117"/>
                </a:cubicBezTo>
                <a:cubicBezTo>
                  <a:pt x="85" y="117"/>
                  <a:pt x="80" y="117"/>
                  <a:pt x="75" y="117"/>
                </a:cubicBezTo>
                <a:close/>
                <a:moveTo>
                  <a:pt x="56" y="117"/>
                </a:moveTo>
                <a:cubicBezTo>
                  <a:pt x="55" y="119"/>
                  <a:pt x="54" y="121"/>
                  <a:pt x="53" y="123"/>
                </a:cubicBezTo>
                <a:cubicBezTo>
                  <a:pt x="58" y="123"/>
                  <a:pt x="63" y="123"/>
                  <a:pt x="68" y="123"/>
                </a:cubicBezTo>
                <a:cubicBezTo>
                  <a:pt x="69" y="121"/>
                  <a:pt x="70" y="119"/>
                  <a:pt x="70" y="117"/>
                </a:cubicBezTo>
                <a:cubicBezTo>
                  <a:pt x="65" y="117"/>
                  <a:pt x="60" y="117"/>
                  <a:pt x="56" y="117"/>
                </a:cubicBezTo>
                <a:close/>
                <a:moveTo>
                  <a:pt x="37" y="117"/>
                </a:moveTo>
                <a:cubicBezTo>
                  <a:pt x="35" y="119"/>
                  <a:pt x="34" y="121"/>
                  <a:pt x="33" y="123"/>
                </a:cubicBezTo>
                <a:cubicBezTo>
                  <a:pt x="38" y="123"/>
                  <a:pt x="43" y="123"/>
                  <a:pt x="48" y="123"/>
                </a:cubicBezTo>
                <a:cubicBezTo>
                  <a:pt x="49" y="121"/>
                  <a:pt x="50" y="119"/>
                  <a:pt x="51" y="117"/>
                </a:cubicBezTo>
                <a:cubicBezTo>
                  <a:pt x="46" y="117"/>
                  <a:pt x="41" y="117"/>
                  <a:pt x="37" y="117"/>
                </a:cubicBezTo>
                <a:close/>
                <a:moveTo>
                  <a:pt x="160" y="126"/>
                </a:moveTo>
                <a:cubicBezTo>
                  <a:pt x="161" y="128"/>
                  <a:pt x="162" y="131"/>
                  <a:pt x="163" y="133"/>
                </a:cubicBezTo>
                <a:cubicBezTo>
                  <a:pt x="170" y="133"/>
                  <a:pt x="177" y="133"/>
                  <a:pt x="184" y="133"/>
                </a:cubicBezTo>
                <a:cubicBezTo>
                  <a:pt x="183" y="131"/>
                  <a:pt x="182" y="128"/>
                  <a:pt x="180" y="126"/>
                </a:cubicBezTo>
                <a:cubicBezTo>
                  <a:pt x="174" y="126"/>
                  <a:pt x="167" y="126"/>
                  <a:pt x="160" y="126"/>
                </a:cubicBezTo>
                <a:close/>
                <a:moveTo>
                  <a:pt x="139" y="126"/>
                </a:moveTo>
                <a:cubicBezTo>
                  <a:pt x="140" y="128"/>
                  <a:pt x="141" y="131"/>
                  <a:pt x="141" y="133"/>
                </a:cubicBezTo>
                <a:cubicBezTo>
                  <a:pt x="147" y="133"/>
                  <a:pt x="152" y="133"/>
                  <a:pt x="158" y="133"/>
                </a:cubicBezTo>
                <a:cubicBezTo>
                  <a:pt x="157" y="131"/>
                  <a:pt x="156" y="128"/>
                  <a:pt x="155" y="126"/>
                </a:cubicBezTo>
                <a:cubicBezTo>
                  <a:pt x="150" y="126"/>
                  <a:pt x="145" y="126"/>
                  <a:pt x="139" y="126"/>
                </a:cubicBezTo>
                <a:close/>
                <a:moveTo>
                  <a:pt x="119" y="126"/>
                </a:moveTo>
                <a:cubicBezTo>
                  <a:pt x="119" y="128"/>
                  <a:pt x="119" y="131"/>
                  <a:pt x="119" y="133"/>
                </a:cubicBezTo>
                <a:cubicBezTo>
                  <a:pt x="125" y="133"/>
                  <a:pt x="131" y="133"/>
                  <a:pt x="136" y="133"/>
                </a:cubicBezTo>
                <a:cubicBezTo>
                  <a:pt x="136" y="131"/>
                  <a:pt x="135" y="128"/>
                  <a:pt x="135" y="126"/>
                </a:cubicBezTo>
                <a:cubicBezTo>
                  <a:pt x="129" y="126"/>
                  <a:pt x="124" y="126"/>
                  <a:pt x="119" y="126"/>
                </a:cubicBezTo>
                <a:close/>
                <a:moveTo>
                  <a:pt x="98" y="126"/>
                </a:moveTo>
                <a:cubicBezTo>
                  <a:pt x="98" y="128"/>
                  <a:pt x="98" y="131"/>
                  <a:pt x="98" y="133"/>
                </a:cubicBezTo>
                <a:cubicBezTo>
                  <a:pt x="103" y="133"/>
                  <a:pt x="109" y="133"/>
                  <a:pt x="115" y="133"/>
                </a:cubicBezTo>
                <a:cubicBezTo>
                  <a:pt x="114" y="131"/>
                  <a:pt x="114" y="128"/>
                  <a:pt x="114" y="126"/>
                </a:cubicBezTo>
                <a:cubicBezTo>
                  <a:pt x="109" y="126"/>
                  <a:pt x="103" y="126"/>
                  <a:pt x="98" y="126"/>
                </a:cubicBezTo>
                <a:close/>
                <a:moveTo>
                  <a:pt x="77" y="126"/>
                </a:moveTo>
                <a:cubicBezTo>
                  <a:pt x="77" y="128"/>
                  <a:pt x="76" y="131"/>
                  <a:pt x="76" y="133"/>
                </a:cubicBezTo>
                <a:cubicBezTo>
                  <a:pt x="81" y="133"/>
                  <a:pt x="87" y="133"/>
                  <a:pt x="92" y="133"/>
                </a:cubicBezTo>
                <a:cubicBezTo>
                  <a:pt x="93" y="131"/>
                  <a:pt x="93" y="128"/>
                  <a:pt x="93" y="126"/>
                </a:cubicBezTo>
                <a:cubicBezTo>
                  <a:pt x="88" y="126"/>
                  <a:pt x="83" y="126"/>
                  <a:pt x="77" y="126"/>
                </a:cubicBezTo>
                <a:close/>
                <a:moveTo>
                  <a:pt x="57" y="126"/>
                </a:moveTo>
                <a:cubicBezTo>
                  <a:pt x="56" y="128"/>
                  <a:pt x="55" y="131"/>
                  <a:pt x="54" y="133"/>
                </a:cubicBezTo>
                <a:cubicBezTo>
                  <a:pt x="60" y="133"/>
                  <a:pt x="65" y="133"/>
                  <a:pt x="71" y="133"/>
                </a:cubicBezTo>
                <a:cubicBezTo>
                  <a:pt x="71" y="131"/>
                  <a:pt x="72" y="128"/>
                  <a:pt x="73" y="126"/>
                </a:cubicBezTo>
                <a:cubicBezTo>
                  <a:pt x="67" y="126"/>
                  <a:pt x="62" y="126"/>
                  <a:pt x="57" y="12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思源黑体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55130B2-4C47-40BC-87B0-D1ED44175166}"/>
              </a:ext>
            </a:extLst>
          </p:cNvPr>
          <p:cNvSpPr txBox="1"/>
          <p:nvPr/>
        </p:nvSpPr>
        <p:spPr>
          <a:xfrm>
            <a:off x="1445349" y="2432405"/>
            <a:ext cx="130302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8" name="Freeform 28">
            <a:extLst>
              <a:ext uri="{FF2B5EF4-FFF2-40B4-BE49-F238E27FC236}">
                <a16:creationId xmlns:a16="http://schemas.microsoft.com/office/drawing/2014/main" xmlns="" id="{40A2840B-8280-4582-99D4-5D3BF8CE6B8C}"/>
              </a:ext>
            </a:extLst>
          </p:cNvPr>
          <p:cNvSpPr>
            <a:spLocks noEditPoints="1"/>
          </p:cNvSpPr>
          <p:nvPr/>
        </p:nvSpPr>
        <p:spPr bwMode="auto">
          <a:xfrm>
            <a:off x="1837144" y="3454755"/>
            <a:ext cx="520700" cy="387350"/>
          </a:xfrm>
          <a:custGeom>
            <a:avLst/>
            <a:gdLst>
              <a:gd name="T0" fmla="*/ 44 w 209"/>
              <a:gd name="T1" fmla="*/ 99 h 155"/>
              <a:gd name="T2" fmla="*/ 24 w 209"/>
              <a:gd name="T3" fmla="*/ 87 h 155"/>
              <a:gd name="T4" fmla="*/ 28 w 209"/>
              <a:gd name="T5" fmla="*/ 4 h 155"/>
              <a:gd name="T6" fmla="*/ 179 w 209"/>
              <a:gd name="T7" fmla="*/ 4 h 155"/>
              <a:gd name="T8" fmla="*/ 182 w 209"/>
              <a:gd name="T9" fmla="*/ 87 h 155"/>
              <a:gd name="T10" fmla="*/ 161 w 209"/>
              <a:gd name="T11" fmla="*/ 99 h 155"/>
              <a:gd name="T12" fmla="*/ 209 w 209"/>
              <a:gd name="T13" fmla="*/ 141 h 155"/>
              <a:gd name="T14" fmla="*/ 7 w 209"/>
              <a:gd name="T15" fmla="*/ 155 h 155"/>
              <a:gd name="T16" fmla="*/ 63 w 209"/>
              <a:gd name="T17" fmla="*/ 102 h 155"/>
              <a:gd name="T18" fmla="*/ 63 w 209"/>
              <a:gd name="T19" fmla="*/ 99 h 155"/>
              <a:gd name="T20" fmla="*/ 36 w 209"/>
              <a:gd name="T21" fmla="*/ 12 h 155"/>
              <a:gd name="T22" fmla="*/ 36 w 209"/>
              <a:gd name="T23" fmla="*/ 12 h 155"/>
              <a:gd name="T24" fmla="*/ 36 w 209"/>
              <a:gd name="T25" fmla="*/ 87 h 155"/>
              <a:gd name="T26" fmla="*/ 170 w 209"/>
              <a:gd name="T27" fmla="*/ 87 h 155"/>
              <a:gd name="T28" fmla="*/ 170 w 209"/>
              <a:gd name="T29" fmla="*/ 12 h 155"/>
              <a:gd name="T30" fmla="*/ 27 w 209"/>
              <a:gd name="T31" fmla="*/ 133 h 155"/>
              <a:gd name="T32" fmla="*/ 31 w 209"/>
              <a:gd name="T33" fmla="*/ 126 h 155"/>
              <a:gd name="T34" fmla="*/ 61 w 209"/>
              <a:gd name="T35" fmla="*/ 115 h 155"/>
              <a:gd name="T36" fmla="*/ 157 w 209"/>
              <a:gd name="T37" fmla="*/ 110 h 155"/>
              <a:gd name="T38" fmla="*/ 170 w 209"/>
              <a:gd name="T39" fmla="*/ 110 h 155"/>
              <a:gd name="T40" fmla="*/ 140 w 209"/>
              <a:gd name="T41" fmla="*/ 115 h 155"/>
              <a:gd name="T42" fmla="*/ 139 w 209"/>
              <a:gd name="T43" fmla="*/ 110 h 155"/>
              <a:gd name="T44" fmla="*/ 136 w 209"/>
              <a:gd name="T45" fmla="*/ 115 h 155"/>
              <a:gd name="T46" fmla="*/ 103 w 209"/>
              <a:gd name="T47" fmla="*/ 110 h 155"/>
              <a:gd name="T48" fmla="*/ 117 w 209"/>
              <a:gd name="T49" fmla="*/ 110 h 155"/>
              <a:gd name="T50" fmla="*/ 84 w 209"/>
              <a:gd name="T51" fmla="*/ 115 h 155"/>
              <a:gd name="T52" fmla="*/ 85 w 209"/>
              <a:gd name="T53" fmla="*/ 110 h 155"/>
              <a:gd name="T54" fmla="*/ 80 w 209"/>
              <a:gd name="T55" fmla="*/ 115 h 155"/>
              <a:gd name="T56" fmla="*/ 152 w 209"/>
              <a:gd name="T57" fmla="*/ 117 h 155"/>
              <a:gd name="T58" fmla="*/ 175 w 209"/>
              <a:gd name="T59" fmla="*/ 117 h 155"/>
              <a:gd name="T60" fmla="*/ 134 w 209"/>
              <a:gd name="T61" fmla="*/ 123 h 155"/>
              <a:gd name="T62" fmla="*/ 132 w 209"/>
              <a:gd name="T63" fmla="*/ 117 h 155"/>
              <a:gd name="T64" fmla="*/ 129 w 209"/>
              <a:gd name="T65" fmla="*/ 123 h 155"/>
              <a:gd name="T66" fmla="*/ 94 w 209"/>
              <a:gd name="T67" fmla="*/ 117 h 155"/>
              <a:gd name="T68" fmla="*/ 109 w 209"/>
              <a:gd name="T69" fmla="*/ 117 h 155"/>
              <a:gd name="T70" fmla="*/ 73 w 209"/>
              <a:gd name="T71" fmla="*/ 123 h 155"/>
              <a:gd name="T72" fmla="*/ 75 w 209"/>
              <a:gd name="T73" fmla="*/ 117 h 155"/>
              <a:gd name="T74" fmla="*/ 68 w 209"/>
              <a:gd name="T75" fmla="*/ 123 h 155"/>
              <a:gd name="T76" fmla="*/ 37 w 209"/>
              <a:gd name="T77" fmla="*/ 117 h 155"/>
              <a:gd name="T78" fmla="*/ 51 w 209"/>
              <a:gd name="T79" fmla="*/ 117 h 155"/>
              <a:gd name="T80" fmla="*/ 163 w 209"/>
              <a:gd name="T81" fmla="*/ 133 h 155"/>
              <a:gd name="T82" fmla="*/ 160 w 209"/>
              <a:gd name="T83" fmla="*/ 126 h 155"/>
              <a:gd name="T84" fmla="*/ 158 w 209"/>
              <a:gd name="T85" fmla="*/ 133 h 155"/>
              <a:gd name="T86" fmla="*/ 119 w 209"/>
              <a:gd name="T87" fmla="*/ 126 h 155"/>
              <a:gd name="T88" fmla="*/ 135 w 209"/>
              <a:gd name="T89" fmla="*/ 126 h 155"/>
              <a:gd name="T90" fmla="*/ 98 w 209"/>
              <a:gd name="T91" fmla="*/ 133 h 155"/>
              <a:gd name="T92" fmla="*/ 98 w 209"/>
              <a:gd name="T93" fmla="*/ 126 h 155"/>
              <a:gd name="T94" fmla="*/ 92 w 209"/>
              <a:gd name="T95" fmla="*/ 133 h 155"/>
              <a:gd name="T96" fmla="*/ 57 w 209"/>
              <a:gd name="T97" fmla="*/ 126 h 155"/>
              <a:gd name="T98" fmla="*/ 73 w 209"/>
              <a:gd name="T99" fmla="*/ 12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9" h="155">
                <a:moveTo>
                  <a:pt x="27" y="102"/>
                </a:moveTo>
                <a:cubicBezTo>
                  <a:pt x="44" y="102"/>
                  <a:pt x="44" y="102"/>
                  <a:pt x="44" y="102"/>
                </a:cubicBezTo>
                <a:cubicBezTo>
                  <a:pt x="44" y="99"/>
                  <a:pt x="44" y="99"/>
                  <a:pt x="44" y="99"/>
                </a:cubicBezTo>
                <a:cubicBezTo>
                  <a:pt x="36" y="99"/>
                  <a:pt x="36" y="99"/>
                  <a:pt x="36" y="99"/>
                </a:cubicBezTo>
                <a:cubicBezTo>
                  <a:pt x="33" y="99"/>
                  <a:pt x="30" y="98"/>
                  <a:pt x="28" y="96"/>
                </a:cubicBezTo>
                <a:cubicBezTo>
                  <a:pt x="25" y="93"/>
                  <a:pt x="24" y="90"/>
                  <a:pt x="24" y="87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9"/>
                  <a:pt x="25" y="6"/>
                  <a:pt x="28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30" y="1"/>
                  <a:pt x="33" y="0"/>
                  <a:pt x="36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3" y="0"/>
                  <a:pt x="177" y="1"/>
                  <a:pt x="179" y="4"/>
                </a:cubicBezTo>
                <a:cubicBezTo>
                  <a:pt x="179" y="4"/>
                  <a:pt x="179" y="4"/>
                  <a:pt x="179" y="4"/>
                </a:cubicBezTo>
                <a:cubicBezTo>
                  <a:pt x="181" y="6"/>
                  <a:pt x="182" y="9"/>
                  <a:pt x="182" y="12"/>
                </a:cubicBezTo>
                <a:cubicBezTo>
                  <a:pt x="182" y="87"/>
                  <a:pt x="182" y="87"/>
                  <a:pt x="182" y="87"/>
                </a:cubicBezTo>
                <a:cubicBezTo>
                  <a:pt x="182" y="90"/>
                  <a:pt x="181" y="93"/>
                  <a:pt x="179" y="96"/>
                </a:cubicBezTo>
                <a:cubicBezTo>
                  <a:pt x="177" y="98"/>
                  <a:pt x="173" y="99"/>
                  <a:pt x="170" y="99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80" y="102"/>
                  <a:pt x="180" y="102"/>
                  <a:pt x="180" y="102"/>
                </a:cubicBezTo>
                <a:cubicBezTo>
                  <a:pt x="209" y="141"/>
                  <a:pt x="209" y="141"/>
                  <a:pt x="209" y="141"/>
                </a:cubicBezTo>
                <a:cubicBezTo>
                  <a:pt x="209" y="141"/>
                  <a:pt x="209" y="141"/>
                  <a:pt x="209" y="141"/>
                </a:cubicBezTo>
                <a:cubicBezTo>
                  <a:pt x="202" y="155"/>
                  <a:pt x="202" y="155"/>
                  <a:pt x="202" y="155"/>
                </a:cubicBezTo>
                <a:cubicBezTo>
                  <a:pt x="7" y="155"/>
                  <a:pt x="7" y="155"/>
                  <a:pt x="7" y="155"/>
                </a:cubicBezTo>
                <a:cubicBezTo>
                  <a:pt x="0" y="141"/>
                  <a:pt x="0" y="141"/>
                  <a:pt x="0" y="141"/>
                </a:cubicBezTo>
                <a:cubicBezTo>
                  <a:pt x="27" y="102"/>
                  <a:pt x="27" y="102"/>
                  <a:pt x="27" y="102"/>
                </a:cubicBezTo>
                <a:close/>
                <a:moveTo>
                  <a:pt x="63" y="102"/>
                </a:moveTo>
                <a:cubicBezTo>
                  <a:pt x="143" y="102"/>
                  <a:pt x="143" y="102"/>
                  <a:pt x="143" y="102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102"/>
                  <a:pt x="63" y="102"/>
                  <a:pt x="63" y="102"/>
                </a:cubicBezTo>
                <a:close/>
                <a:moveTo>
                  <a:pt x="170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lose/>
                <a:moveTo>
                  <a:pt x="31" y="126"/>
                </a:moveTo>
                <a:cubicBezTo>
                  <a:pt x="30" y="128"/>
                  <a:pt x="28" y="131"/>
                  <a:pt x="27" y="133"/>
                </a:cubicBezTo>
                <a:cubicBezTo>
                  <a:pt x="34" y="133"/>
                  <a:pt x="41" y="133"/>
                  <a:pt x="48" y="133"/>
                </a:cubicBezTo>
                <a:cubicBezTo>
                  <a:pt x="49" y="131"/>
                  <a:pt x="50" y="128"/>
                  <a:pt x="51" y="126"/>
                </a:cubicBezTo>
                <a:cubicBezTo>
                  <a:pt x="44" y="126"/>
                  <a:pt x="38" y="126"/>
                  <a:pt x="31" y="126"/>
                </a:cubicBezTo>
                <a:close/>
                <a:moveTo>
                  <a:pt x="41" y="110"/>
                </a:moveTo>
                <a:cubicBezTo>
                  <a:pt x="40" y="111"/>
                  <a:pt x="39" y="113"/>
                  <a:pt x="38" y="115"/>
                </a:cubicBezTo>
                <a:cubicBezTo>
                  <a:pt x="46" y="115"/>
                  <a:pt x="53" y="115"/>
                  <a:pt x="61" y="115"/>
                </a:cubicBezTo>
                <a:cubicBezTo>
                  <a:pt x="62" y="113"/>
                  <a:pt x="62" y="111"/>
                  <a:pt x="63" y="110"/>
                </a:cubicBezTo>
                <a:cubicBezTo>
                  <a:pt x="56" y="110"/>
                  <a:pt x="49" y="110"/>
                  <a:pt x="41" y="110"/>
                </a:cubicBezTo>
                <a:close/>
                <a:moveTo>
                  <a:pt x="157" y="110"/>
                </a:moveTo>
                <a:cubicBezTo>
                  <a:pt x="157" y="111"/>
                  <a:pt x="158" y="113"/>
                  <a:pt x="159" y="115"/>
                </a:cubicBezTo>
                <a:cubicBezTo>
                  <a:pt x="164" y="115"/>
                  <a:pt x="169" y="115"/>
                  <a:pt x="173" y="115"/>
                </a:cubicBezTo>
                <a:cubicBezTo>
                  <a:pt x="172" y="113"/>
                  <a:pt x="171" y="111"/>
                  <a:pt x="170" y="110"/>
                </a:cubicBezTo>
                <a:cubicBezTo>
                  <a:pt x="166" y="110"/>
                  <a:pt x="161" y="110"/>
                  <a:pt x="157" y="110"/>
                </a:cubicBezTo>
                <a:close/>
                <a:moveTo>
                  <a:pt x="139" y="110"/>
                </a:moveTo>
                <a:cubicBezTo>
                  <a:pt x="139" y="111"/>
                  <a:pt x="140" y="113"/>
                  <a:pt x="140" y="115"/>
                </a:cubicBezTo>
                <a:cubicBezTo>
                  <a:pt x="145" y="115"/>
                  <a:pt x="150" y="115"/>
                  <a:pt x="155" y="115"/>
                </a:cubicBezTo>
                <a:cubicBezTo>
                  <a:pt x="154" y="113"/>
                  <a:pt x="153" y="111"/>
                  <a:pt x="152" y="110"/>
                </a:cubicBezTo>
                <a:cubicBezTo>
                  <a:pt x="148" y="110"/>
                  <a:pt x="143" y="110"/>
                  <a:pt x="139" y="110"/>
                </a:cubicBezTo>
                <a:close/>
                <a:moveTo>
                  <a:pt x="121" y="110"/>
                </a:moveTo>
                <a:cubicBezTo>
                  <a:pt x="121" y="111"/>
                  <a:pt x="121" y="113"/>
                  <a:pt x="122" y="115"/>
                </a:cubicBezTo>
                <a:cubicBezTo>
                  <a:pt x="126" y="115"/>
                  <a:pt x="131" y="115"/>
                  <a:pt x="136" y="115"/>
                </a:cubicBezTo>
                <a:cubicBezTo>
                  <a:pt x="135" y="113"/>
                  <a:pt x="135" y="111"/>
                  <a:pt x="134" y="110"/>
                </a:cubicBezTo>
                <a:cubicBezTo>
                  <a:pt x="130" y="110"/>
                  <a:pt x="125" y="110"/>
                  <a:pt x="121" y="110"/>
                </a:cubicBezTo>
                <a:close/>
                <a:moveTo>
                  <a:pt x="103" y="110"/>
                </a:moveTo>
                <a:cubicBezTo>
                  <a:pt x="103" y="111"/>
                  <a:pt x="103" y="113"/>
                  <a:pt x="103" y="115"/>
                </a:cubicBezTo>
                <a:cubicBezTo>
                  <a:pt x="108" y="115"/>
                  <a:pt x="113" y="115"/>
                  <a:pt x="117" y="115"/>
                </a:cubicBezTo>
                <a:cubicBezTo>
                  <a:pt x="117" y="113"/>
                  <a:pt x="117" y="111"/>
                  <a:pt x="117" y="110"/>
                </a:cubicBezTo>
                <a:cubicBezTo>
                  <a:pt x="112" y="110"/>
                  <a:pt x="108" y="110"/>
                  <a:pt x="103" y="110"/>
                </a:cubicBezTo>
                <a:close/>
                <a:moveTo>
                  <a:pt x="85" y="110"/>
                </a:moveTo>
                <a:cubicBezTo>
                  <a:pt x="85" y="111"/>
                  <a:pt x="85" y="113"/>
                  <a:pt x="84" y="115"/>
                </a:cubicBezTo>
                <a:cubicBezTo>
                  <a:pt x="89" y="115"/>
                  <a:pt x="94" y="115"/>
                  <a:pt x="98" y="115"/>
                </a:cubicBezTo>
                <a:cubicBezTo>
                  <a:pt x="99" y="113"/>
                  <a:pt x="99" y="111"/>
                  <a:pt x="99" y="110"/>
                </a:cubicBezTo>
                <a:cubicBezTo>
                  <a:pt x="94" y="110"/>
                  <a:pt x="90" y="110"/>
                  <a:pt x="85" y="110"/>
                </a:cubicBezTo>
                <a:close/>
                <a:moveTo>
                  <a:pt x="67" y="110"/>
                </a:moveTo>
                <a:cubicBezTo>
                  <a:pt x="67" y="111"/>
                  <a:pt x="66" y="113"/>
                  <a:pt x="66" y="115"/>
                </a:cubicBezTo>
                <a:cubicBezTo>
                  <a:pt x="70" y="115"/>
                  <a:pt x="75" y="115"/>
                  <a:pt x="80" y="115"/>
                </a:cubicBezTo>
                <a:cubicBezTo>
                  <a:pt x="80" y="113"/>
                  <a:pt x="81" y="111"/>
                  <a:pt x="81" y="110"/>
                </a:cubicBezTo>
                <a:cubicBezTo>
                  <a:pt x="77" y="110"/>
                  <a:pt x="72" y="110"/>
                  <a:pt x="67" y="110"/>
                </a:cubicBezTo>
                <a:close/>
                <a:moveTo>
                  <a:pt x="152" y="117"/>
                </a:moveTo>
                <a:cubicBezTo>
                  <a:pt x="153" y="119"/>
                  <a:pt x="153" y="121"/>
                  <a:pt x="154" y="123"/>
                </a:cubicBezTo>
                <a:cubicBezTo>
                  <a:pt x="162" y="123"/>
                  <a:pt x="170" y="123"/>
                  <a:pt x="178" y="123"/>
                </a:cubicBezTo>
                <a:cubicBezTo>
                  <a:pt x="177" y="121"/>
                  <a:pt x="176" y="119"/>
                  <a:pt x="175" y="117"/>
                </a:cubicBezTo>
                <a:cubicBezTo>
                  <a:pt x="167" y="117"/>
                  <a:pt x="160" y="117"/>
                  <a:pt x="152" y="117"/>
                </a:cubicBezTo>
                <a:close/>
                <a:moveTo>
                  <a:pt x="132" y="117"/>
                </a:moveTo>
                <a:cubicBezTo>
                  <a:pt x="133" y="119"/>
                  <a:pt x="133" y="121"/>
                  <a:pt x="134" y="123"/>
                </a:cubicBezTo>
                <a:cubicBezTo>
                  <a:pt x="139" y="123"/>
                  <a:pt x="144" y="123"/>
                  <a:pt x="149" y="123"/>
                </a:cubicBezTo>
                <a:cubicBezTo>
                  <a:pt x="148" y="121"/>
                  <a:pt x="148" y="119"/>
                  <a:pt x="147" y="117"/>
                </a:cubicBezTo>
                <a:cubicBezTo>
                  <a:pt x="142" y="117"/>
                  <a:pt x="137" y="117"/>
                  <a:pt x="132" y="117"/>
                </a:cubicBezTo>
                <a:close/>
                <a:moveTo>
                  <a:pt x="113" y="117"/>
                </a:moveTo>
                <a:cubicBezTo>
                  <a:pt x="113" y="119"/>
                  <a:pt x="114" y="121"/>
                  <a:pt x="114" y="123"/>
                </a:cubicBezTo>
                <a:cubicBezTo>
                  <a:pt x="119" y="123"/>
                  <a:pt x="124" y="123"/>
                  <a:pt x="129" y="123"/>
                </a:cubicBezTo>
                <a:cubicBezTo>
                  <a:pt x="129" y="121"/>
                  <a:pt x="128" y="119"/>
                  <a:pt x="128" y="117"/>
                </a:cubicBezTo>
                <a:cubicBezTo>
                  <a:pt x="123" y="117"/>
                  <a:pt x="118" y="117"/>
                  <a:pt x="113" y="117"/>
                </a:cubicBezTo>
                <a:close/>
                <a:moveTo>
                  <a:pt x="94" y="117"/>
                </a:moveTo>
                <a:cubicBezTo>
                  <a:pt x="94" y="119"/>
                  <a:pt x="94" y="121"/>
                  <a:pt x="93" y="123"/>
                </a:cubicBezTo>
                <a:cubicBezTo>
                  <a:pt x="99" y="123"/>
                  <a:pt x="104" y="123"/>
                  <a:pt x="109" y="123"/>
                </a:cubicBezTo>
                <a:cubicBezTo>
                  <a:pt x="109" y="121"/>
                  <a:pt x="109" y="119"/>
                  <a:pt x="109" y="117"/>
                </a:cubicBezTo>
                <a:cubicBezTo>
                  <a:pt x="104" y="117"/>
                  <a:pt x="99" y="117"/>
                  <a:pt x="94" y="117"/>
                </a:cubicBezTo>
                <a:close/>
                <a:moveTo>
                  <a:pt x="75" y="117"/>
                </a:moveTo>
                <a:cubicBezTo>
                  <a:pt x="74" y="119"/>
                  <a:pt x="74" y="121"/>
                  <a:pt x="73" y="123"/>
                </a:cubicBezTo>
                <a:cubicBezTo>
                  <a:pt x="79" y="123"/>
                  <a:pt x="84" y="123"/>
                  <a:pt x="89" y="123"/>
                </a:cubicBezTo>
                <a:cubicBezTo>
                  <a:pt x="89" y="121"/>
                  <a:pt x="89" y="119"/>
                  <a:pt x="90" y="117"/>
                </a:cubicBezTo>
                <a:cubicBezTo>
                  <a:pt x="85" y="117"/>
                  <a:pt x="80" y="117"/>
                  <a:pt x="75" y="117"/>
                </a:cubicBezTo>
                <a:close/>
                <a:moveTo>
                  <a:pt x="56" y="117"/>
                </a:moveTo>
                <a:cubicBezTo>
                  <a:pt x="55" y="119"/>
                  <a:pt x="54" y="121"/>
                  <a:pt x="53" y="123"/>
                </a:cubicBezTo>
                <a:cubicBezTo>
                  <a:pt x="58" y="123"/>
                  <a:pt x="63" y="123"/>
                  <a:pt x="68" y="123"/>
                </a:cubicBezTo>
                <a:cubicBezTo>
                  <a:pt x="69" y="121"/>
                  <a:pt x="70" y="119"/>
                  <a:pt x="70" y="117"/>
                </a:cubicBezTo>
                <a:cubicBezTo>
                  <a:pt x="65" y="117"/>
                  <a:pt x="60" y="117"/>
                  <a:pt x="56" y="117"/>
                </a:cubicBezTo>
                <a:close/>
                <a:moveTo>
                  <a:pt x="37" y="117"/>
                </a:moveTo>
                <a:cubicBezTo>
                  <a:pt x="35" y="119"/>
                  <a:pt x="34" y="121"/>
                  <a:pt x="33" y="123"/>
                </a:cubicBezTo>
                <a:cubicBezTo>
                  <a:pt x="38" y="123"/>
                  <a:pt x="43" y="123"/>
                  <a:pt x="48" y="123"/>
                </a:cubicBezTo>
                <a:cubicBezTo>
                  <a:pt x="49" y="121"/>
                  <a:pt x="50" y="119"/>
                  <a:pt x="51" y="117"/>
                </a:cubicBezTo>
                <a:cubicBezTo>
                  <a:pt x="46" y="117"/>
                  <a:pt x="41" y="117"/>
                  <a:pt x="37" y="117"/>
                </a:cubicBezTo>
                <a:close/>
                <a:moveTo>
                  <a:pt x="160" y="126"/>
                </a:moveTo>
                <a:cubicBezTo>
                  <a:pt x="161" y="128"/>
                  <a:pt x="162" y="131"/>
                  <a:pt x="163" y="133"/>
                </a:cubicBezTo>
                <a:cubicBezTo>
                  <a:pt x="170" y="133"/>
                  <a:pt x="177" y="133"/>
                  <a:pt x="184" y="133"/>
                </a:cubicBezTo>
                <a:cubicBezTo>
                  <a:pt x="183" y="131"/>
                  <a:pt x="182" y="128"/>
                  <a:pt x="180" y="126"/>
                </a:cubicBezTo>
                <a:cubicBezTo>
                  <a:pt x="174" y="126"/>
                  <a:pt x="167" y="126"/>
                  <a:pt x="160" y="126"/>
                </a:cubicBezTo>
                <a:close/>
                <a:moveTo>
                  <a:pt x="139" y="126"/>
                </a:moveTo>
                <a:cubicBezTo>
                  <a:pt x="140" y="128"/>
                  <a:pt x="141" y="131"/>
                  <a:pt x="141" y="133"/>
                </a:cubicBezTo>
                <a:cubicBezTo>
                  <a:pt x="147" y="133"/>
                  <a:pt x="152" y="133"/>
                  <a:pt x="158" y="133"/>
                </a:cubicBezTo>
                <a:cubicBezTo>
                  <a:pt x="157" y="131"/>
                  <a:pt x="156" y="128"/>
                  <a:pt x="155" y="126"/>
                </a:cubicBezTo>
                <a:cubicBezTo>
                  <a:pt x="150" y="126"/>
                  <a:pt x="145" y="126"/>
                  <a:pt x="139" y="126"/>
                </a:cubicBezTo>
                <a:close/>
                <a:moveTo>
                  <a:pt x="119" y="126"/>
                </a:moveTo>
                <a:cubicBezTo>
                  <a:pt x="119" y="128"/>
                  <a:pt x="119" y="131"/>
                  <a:pt x="119" y="133"/>
                </a:cubicBezTo>
                <a:cubicBezTo>
                  <a:pt x="125" y="133"/>
                  <a:pt x="131" y="133"/>
                  <a:pt x="136" y="133"/>
                </a:cubicBezTo>
                <a:cubicBezTo>
                  <a:pt x="136" y="131"/>
                  <a:pt x="135" y="128"/>
                  <a:pt x="135" y="126"/>
                </a:cubicBezTo>
                <a:cubicBezTo>
                  <a:pt x="129" y="126"/>
                  <a:pt x="124" y="126"/>
                  <a:pt x="119" y="126"/>
                </a:cubicBezTo>
                <a:close/>
                <a:moveTo>
                  <a:pt x="98" y="126"/>
                </a:moveTo>
                <a:cubicBezTo>
                  <a:pt x="98" y="128"/>
                  <a:pt x="98" y="131"/>
                  <a:pt x="98" y="133"/>
                </a:cubicBezTo>
                <a:cubicBezTo>
                  <a:pt x="103" y="133"/>
                  <a:pt x="109" y="133"/>
                  <a:pt x="115" y="133"/>
                </a:cubicBezTo>
                <a:cubicBezTo>
                  <a:pt x="114" y="131"/>
                  <a:pt x="114" y="128"/>
                  <a:pt x="114" y="126"/>
                </a:cubicBezTo>
                <a:cubicBezTo>
                  <a:pt x="109" y="126"/>
                  <a:pt x="103" y="126"/>
                  <a:pt x="98" y="126"/>
                </a:cubicBezTo>
                <a:close/>
                <a:moveTo>
                  <a:pt x="77" y="126"/>
                </a:moveTo>
                <a:cubicBezTo>
                  <a:pt x="77" y="128"/>
                  <a:pt x="76" y="131"/>
                  <a:pt x="76" y="133"/>
                </a:cubicBezTo>
                <a:cubicBezTo>
                  <a:pt x="81" y="133"/>
                  <a:pt x="87" y="133"/>
                  <a:pt x="92" y="133"/>
                </a:cubicBezTo>
                <a:cubicBezTo>
                  <a:pt x="93" y="131"/>
                  <a:pt x="93" y="128"/>
                  <a:pt x="93" y="126"/>
                </a:cubicBezTo>
                <a:cubicBezTo>
                  <a:pt x="88" y="126"/>
                  <a:pt x="83" y="126"/>
                  <a:pt x="77" y="126"/>
                </a:cubicBezTo>
                <a:close/>
                <a:moveTo>
                  <a:pt x="57" y="126"/>
                </a:moveTo>
                <a:cubicBezTo>
                  <a:pt x="56" y="128"/>
                  <a:pt x="55" y="131"/>
                  <a:pt x="54" y="133"/>
                </a:cubicBezTo>
                <a:cubicBezTo>
                  <a:pt x="60" y="133"/>
                  <a:pt x="65" y="133"/>
                  <a:pt x="71" y="133"/>
                </a:cubicBezTo>
                <a:cubicBezTo>
                  <a:pt x="71" y="131"/>
                  <a:pt x="72" y="128"/>
                  <a:pt x="73" y="126"/>
                </a:cubicBezTo>
                <a:cubicBezTo>
                  <a:pt x="67" y="126"/>
                  <a:pt x="62" y="126"/>
                  <a:pt x="57" y="12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思源黑体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ED630CA-21FC-41F0-AA25-F2208BF71880}"/>
              </a:ext>
            </a:extLst>
          </p:cNvPr>
          <p:cNvSpPr txBox="1"/>
          <p:nvPr/>
        </p:nvSpPr>
        <p:spPr>
          <a:xfrm>
            <a:off x="1445984" y="3929735"/>
            <a:ext cx="130302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0" name="Freeform 28">
            <a:extLst>
              <a:ext uri="{FF2B5EF4-FFF2-40B4-BE49-F238E27FC236}">
                <a16:creationId xmlns:a16="http://schemas.microsoft.com/office/drawing/2014/main" xmlns="" id="{F4EA11A4-7232-4A01-8864-51CD4EA3A5F9}"/>
              </a:ext>
            </a:extLst>
          </p:cNvPr>
          <p:cNvSpPr>
            <a:spLocks noEditPoints="1"/>
          </p:cNvSpPr>
          <p:nvPr/>
        </p:nvSpPr>
        <p:spPr bwMode="auto">
          <a:xfrm>
            <a:off x="1837144" y="4908111"/>
            <a:ext cx="520700" cy="387350"/>
          </a:xfrm>
          <a:custGeom>
            <a:avLst/>
            <a:gdLst>
              <a:gd name="T0" fmla="*/ 44 w 209"/>
              <a:gd name="T1" fmla="*/ 99 h 155"/>
              <a:gd name="T2" fmla="*/ 24 w 209"/>
              <a:gd name="T3" fmla="*/ 87 h 155"/>
              <a:gd name="T4" fmla="*/ 28 w 209"/>
              <a:gd name="T5" fmla="*/ 4 h 155"/>
              <a:gd name="T6" fmla="*/ 179 w 209"/>
              <a:gd name="T7" fmla="*/ 4 h 155"/>
              <a:gd name="T8" fmla="*/ 182 w 209"/>
              <a:gd name="T9" fmla="*/ 87 h 155"/>
              <a:gd name="T10" fmla="*/ 161 w 209"/>
              <a:gd name="T11" fmla="*/ 99 h 155"/>
              <a:gd name="T12" fmla="*/ 209 w 209"/>
              <a:gd name="T13" fmla="*/ 141 h 155"/>
              <a:gd name="T14" fmla="*/ 7 w 209"/>
              <a:gd name="T15" fmla="*/ 155 h 155"/>
              <a:gd name="T16" fmla="*/ 63 w 209"/>
              <a:gd name="T17" fmla="*/ 102 h 155"/>
              <a:gd name="T18" fmla="*/ 63 w 209"/>
              <a:gd name="T19" fmla="*/ 99 h 155"/>
              <a:gd name="T20" fmla="*/ 36 w 209"/>
              <a:gd name="T21" fmla="*/ 12 h 155"/>
              <a:gd name="T22" fmla="*/ 36 w 209"/>
              <a:gd name="T23" fmla="*/ 12 h 155"/>
              <a:gd name="T24" fmla="*/ 36 w 209"/>
              <a:gd name="T25" fmla="*/ 87 h 155"/>
              <a:gd name="T26" fmla="*/ 170 w 209"/>
              <a:gd name="T27" fmla="*/ 87 h 155"/>
              <a:gd name="T28" fmla="*/ 170 w 209"/>
              <a:gd name="T29" fmla="*/ 12 h 155"/>
              <a:gd name="T30" fmla="*/ 27 w 209"/>
              <a:gd name="T31" fmla="*/ 133 h 155"/>
              <a:gd name="T32" fmla="*/ 31 w 209"/>
              <a:gd name="T33" fmla="*/ 126 h 155"/>
              <a:gd name="T34" fmla="*/ 61 w 209"/>
              <a:gd name="T35" fmla="*/ 115 h 155"/>
              <a:gd name="T36" fmla="*/ 157 w 209"/>
              <a:gd name="T37" fmla="*/ 110 h 155"/>
              <a:gd name="T38" fmla="*/ 170 w 209"/>
              <a:gd name="T39" fmla="*/ 110 h 155"/>
              <a:gd name="T40" fmla="*/ 140 w 209"/>
              <a:gd name="T41" fmla="*/ 115 h 155"/>
              <a:gd name="T42" fmla="*/ 139 w 209"/>
              <a:gd name="T43" fmla="*/ 110 h 155"/>
              <a:gd name="T44" fmla="*/ 136 w 209"/>
              <a:gd name="T45" fmla="*/ 115 h 155"/>
              <a:gd name="T46" fmla="*/ 103 w 209"/>
              <a:gd name="T47" fmla="*/ 110 h 155"/>
              <a:gd name="T48" fmla="*/ 117 w 209"/>
              <a:gd name="T49" fmla="*/ 110 h 155"/>
              <a:gd name="T50" fmla="*/ 84 w 209"/>
              <a:gd name="T51" fmla="*/ 115 h 155"/>
              <a:gd name="T52" fmla="*/ 85 w 209"/>
              <a:gd name="T53" fmla="*/ 110 h 155"/>
              <a:gd name="T54" fmla="*/ 80 w 209"/>
              <a:gd name="T55" fmla="*/ 115 h 155"/>
              <a:gd name="T56" fmla="*/ 152 w 209"/>
              <a:gd name="T57" fmla="*/ 117 h 155"/>
              <a:gd name="T58" fmla="*/ 175 w 209"/>
              <a:gd name="T59" fmla="*/ 117 h 155"/>
              <a:gd name="T60" fmla="*/ 134 w 209"/>
              <a:gd name="T61" fmla="*/ 123 h 155"/>
              <a:gd name="T62" fmla="*/ 132 w 209"/>
              <a:gd name="T63" fmla="*/ 117 h 155"/>
              <a:gd name="T64" fmla="*/ 129 w 209"/>
              <a:gd name="T65" fmla="*/ 123 h 155"/>
              <a:gd name="T66" fmla="*/ 94 w 209"/>
              <a:gd name="T67" fmla="*/ 117 h 155"/>
              <a:gd name="T68" fmla="*/ 109 w 209"/>
              <a:gd name="T69" fmla="*/ 117 h 155"/>
              <a:gd name="T70" fmla="*/ 73 w 209"/>
              <a:gd name="T71" fmla="*/ 123 h 155"/>
              <a:gd name="T72" fmla="*/ 75 w 209"/>
              <a:gd name="T73" fmla="*/ 117 h 155"/>
              <a:gd name="T74" fmla="*/ 68 w 209"/>
              <a:gd name="T75" fmla="*/ 123 h 155"/>
              <a:gd name="T76" fmla="*/ 37 w 209"/>
              <a:gd name="T77" fmla="*/ 117 h 155"/>
              <a:gd name="T78" fmla="*/ 51 w 209"/>
              <a:gd name="T79" fmla="*/ 117 h 155"/>
              <a:gd name="T80" fmla="*/ 163 w 209"/>
              <a:gd name="T81" fmla="*/ 133 h 155"/>
              <a:gd name="T82" fmla="*/ 160 w 209"/>
              <a:gd name="T83" fmla="*/ 126 h 155"/>
              <a:gd name="T84" fmla="*/ 158 w 209"/>
              <a:gd name="T85" fmla="*/ 133 h 155"/>
              <a:gd name="T86" fmla="*/ 119 w 209"/>
              <a:gd name="T87" fmla="*/ 126 h 155"/>
              <a:gd name="T88" fmla="*/ 135 w 209"/>
              <a:gd name="T89" fmla="*/ 126 h 155"/>
              <a:gd name="T90" fmla="*/ 98 w 209"/>
              <a:gd name="T91" fmla="*/ 133 h 155"/>
              <a:gd name="T92" fmla="*/ 98 w 209"/>
              <a:gd name="T93" fmla="*/ 126 h 155"/>
              <a:gd name="T94" fmla="*/ 92 w 209"/>
              <a:gd name="T95" fmla="*/ 133 h 155"/>
              <a:gd name="T96" fmla="*/ 57 w 209"/>
              <a:gd name="T97" fmla="*/ 126 h 155"/>
              <a:gd name="T98" fmla="*/ 73 w 209"/>
              <a:gd name="T99" fmla="*/ 12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9" h="155">
                <a:moveTo>
                  <a:pt x="27" y="102"/>
                </a:moveTo>
                <a:cubicBezTo>
                  <a:pt x="44" y="102"/>
                  <a:pt x="44" y="102"/>
                  <a:pt x="44" y="102"/>
                </a:cubicBezTo>
                <a:cubicBezTo>
                  <a:pt x="44" y="99"/>
                  <a:pt x="44" y="99"/>
                  <a:pt x="44" y="99"/>
                </a:cubicBezTo>
                <a:cubicBezTo>
                  <a:pt x="36" y="99"/>
                  <a:pt x="36" y="99"/>
                  <a:pt x="36" y="99"/>
                </a:cubicBezTo>
                <a:cubicBezTo>
                  <a:pt x="33" y="99"/>
                  <a:pt x="30" y="98"/>
                  <a:pt x="28" y="96"/>
                </a:cubicBezTo>
                <a:cubicBezTo>
                  <a:pt x="25" y="93"/>
                  <a:pt x="24" y="90"/>
                  <a:pt x="24" y="87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9"/>
                  <a:pt x="25" y="6"/>
                  <a:pt x="28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30" y="1"/>
                  <a:pt x="33" y="0"/>
                  <a:pt x="36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3" y="0"/>
                  <a:pt x="177" y="1"/>
                  <a:pt x="179" y="4"/>
                </a:cubicBezTo>
                <a:cubicBezTo>
                  <a:pt x="179" y="4"/>
                  <a:pt x="179" y="4"/>
                  <a:pt x="179" y="4"/>
                </a:cubicBezTo>
                <a:cubicBezTo>
                  <a:pt x="181" y="6"/>
                  <a:pt x="182" y="9"/>
                  <a:pt x="182" y="12"/>
                </a:cubicBezTo>
                <a:cubicBezTo>
                  <a:pt x="182" y="87"/>
                  <a:pt x="182" y="87"/>
                  <a:pt x="182" y="87"/>
                </a:cubicBezTo>
                <a:cubicBezTo>
                  <a:pt x="182" y="90"/>
                  <a:pt x="181" y="93"/>
                  <a:pt x="179" y="96"/>
                </a:cubicBezTo>
                <a:cubicBezTo>
                  <a:pt x="177" y="98"/>
                  <a:pt x="173" y="99"/>
                  <a:pt x="170" y="99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80" y="102"/>
                  <a:pt x="180" y="102"/>
                  <a:pt x="180" y="102"/>
                </a:cubicBezTo>
                <a:cubicBezTo>
                  <a:pt x="209" y="141"/>
                  <a:pt x="209" y="141"/>
                  <a:pt x="209" y="141"/>
                </a:cubicBezTo>
                <a:cubicBezTo>
                  <a:pt x="209" y="141"/>
                  <a:pt x="209" y="141"/>
                  <a:pt x="209" y="141"/>
                </a:cubicBezTo>
                <a:cubicBezTo>
                  <a:pt x="202" y="155"/>
                  <a:pt x="202" y="155"/>
                  <a:pt x="202" y="155"/>
                </a:cubicBezTo>
                <a:cubicBezTo>
                  <a:pt x="7" y="155"/>
                  <a:pt x="7" y="155"/>
                  <a:pt x="7" y="155"/>
                </a:cubicBezTo>
                <a:cubicBezTo>
                  <a:pt x="0" y="141"/>
                  <a:pt x="0" y="141"/>
                  <a:pt x="0" y="141"/>
                </a:cubicBezTo>
                <a:cubicBezTo>
                  <a:pt x="27" y="102"/>
                  <a:pt x="27" y="102"/>
                  <a:pt x="27" y="102"/>
                </a:cubicBezTo>
                <a:close/>
                <a:moveTo>
                  <a:pt x="63" y="102"/>
                </a:moveTo>
                <a:cubicBezTo>
                  <a:pt x="143" y="102"/>
                  <a:pt x="143" y="102"/>
                  <a:pt x="143" y="102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102"/>
                  <a:pt x="63" y="102"/>
                  <a:pt x="63" y="102"/>
                </a:cubicBezTo>
                <a:close/>
                <a:moveTo>
                  <a:pt x="170" y="12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36" y="87"/>
                  <a:pt x="36" y="87"/>
                  <a:pt x="36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87"/>
                  <a:pt x="170" y="87"/>
                  <a:pt x="170" y="87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ubicBezTo>
                  <a:pt x="170" y="12"/>
                  <a:pt x="170" y="12"/>
                  <a:pt x="170" y="12"/>
                </a:cubicBezTo>
                <a:close/>
                <a:moveTo>
                  <a:pt x="31" y="126"/>
                </a:moveTo>
                <a:cubicBezTo>
                  <a:pt x="30" y="128"/>
                  <a:pt x="28" y="131"/>
                  <a:pt x="27" y="133"/>
                </a:cubicBezTo>
                <a:cubicBezTo>
                  <a:pt x="34" y="133"/>
                  <a:pt x="41" y="133"/>
                  <a:pt x="48" y="133"/>
                </a:cubicBezTo>
                <a:cubicBezTo>
                  <a:pt x="49" y="131"/>
                  <a:pt x="50" y="128"/>
                  <a:pt x="51" y="126"/>
                </a:cubicBezTo>
                <a:cubicBezTo>
                  <a:pt x="44" y="126"/>
                  <a:pt x="38" y="126"/>
                  <a:pt x="31" y="126"/>
                </a:cubicBezTo>
                <a:close/>
                <a:moveTo>
                  <a:pt x="41" y="110"/>
                </a:moveTo>
                <a:cubicBezTo>
                  <a:pt x="40" y="111"/>
                  <a:pt x="39" y="113"/>
                  <a:pt x="38" y="115"/>
                </a:cubicBezTo>
                <a:cubicBezTo>
                  <a:pt x="46" y="115"/>
                  <a:pt x="53" y="115"/>
                  <a:pt x="61" y="115"/>
                </a:cubicBezTo>
                <a:cubicBezTo>
                  <a:pt x="62" y="113"/>
                  <a:pt x="62" y="111"/>
                  <a:pt x="63" y="110"/>
                </a:cubicBezTo>
                <a:cubicBezTo>
                  <a:pt x="56" y="110"/>
                  <a:pt x="49" y="110"/>
                  <a:pt x="41" y="110"/>
                </a:cubicBezTo>
                <a:close/>
                <a:moveTo>
                  <a:pt x="157" y="110"/>
                </a:moveTo>
                <a:cubicBezTo>
                  <a:pt x="157" y="111"/>
                  <a:pt x="158" y="113"/>
                  <a:pt x="159" y="115"/>
                </a:cubicBezTo>
                <a:cubicBezTo>
                  <a:pt x="164" y="115"/>
                  <a:pt x="169" y="115"/>
                  <a:pt x="173" y="115"/>
                </a:cubicBezTo>
                <a:cubicBezTo>
                  <a:pt x="172" y="113"/>
                  <a:pt x="171" y="111"/>
                  <a:pt x="170" y="110"/>
                </a:cubicBezTo>
                <a:cubicBezTo>
                  <a:pt x="166" y="110"/>
                  <a:pt x="161" y="110"/>
                  <a:pt x="157" y="110"/>
                </a:cubicBezTo>
                <a:close/>
                <a:moveTo>
                  <a:pt x="139" y="110"/>
                </a:moveTo>
                <a:cubicBezTo>
                  <a:pt x="139" y="111"/>
                  <a:pt x="140" y="113"/>
                  <a:pt x="140" y="115"/>
                </a:cubicBezTo>
                <a:cubicBezTo>
                  <a:pt x="145" y="115"/>
                  <a:pt x="150" y="115"/>
                  <a:pt x="155" y="115"/>
                </a:cubicBezTo>
                <a:cubicBezTo>
                  <a:pt x="154" y="113"/>
                  <a:pt x="153" y="111"/>
                  <a:pt x="152" y="110"/>
                </a:cubicBezTo>
                <a:cubicBezTo>
                  <a:pt x="148" y="110"/>
                  <a:pt x="143" y="110"/>
                  <a:pt x="139" y="110"/>
                </a:cubicBezTo>
                <a:close/>
                <a:moveTo>
                  <a:pt x="121" y="110"/>
                </a:moveTo>
                <a:cubicBezTo>
                  <a:pt x="121" y="111"/>
                  <a:pt x="121" y="113"/>
                  <a:pt x="122" y="115"/>
                </a:cubicBezTo>
                <a:cubicBezTo>
                  <a:pt x="126" y="115"/>
                  <a:pt x="131" y="115"/>
                  <a:pt x="136" y="115"/>
                </a:cubicBezTo>
                <a:cubicBezTo>
                  <a:pt x="135" y="113"/>
                  <a:pt x="135" y="111"/>
                  <a:pt x="134" y="110"/>
                </a:cubicBezTo>
                <a:cubicBezTo>
                  <a:pt x="130" y="110"/>
                  <a:pt x="125" y="110"/>
                  <a:pt x="121" y="110"/>
                </a:cubicBezTo>
                <a:close/>
                <a:moveTo>
                  <a:pt x="103" y="110"/>
                </a:moveTo>
                <a:cubicBezTo>
                  <a:pt x="103" y="111"/>
                  <a:pt x="103" y="113"/>
                  <a:pt x="103" y="115"/>
                </a:cubicBezTo>
                <a:cubicBezTo>
                  <a:pt x="108" y="115"/>
                  <a:pt x="113" y="115"/>
                  <a:pt x="117" y="115"/>
                </a:cubicBezTo>
                <a:cubicBezTo>
                  <a:pt x="117" y="113"/>
                  <a:pt x="117" y="111"/>
                  <a:pt x="117" y="110"/>
                </a:cubicBezTo>
                <a:cubicBezTo>
                  <a:pt x="112" y="110"/>
                  <a:pt x="108" y="110"/>
                  <a:pt x="103" y="110"/>
                </a:cubicBezTo>
                <a:close/>
                <a:moveTo>
                  <a:pt x="85" y="110"/>
                </a:moveTo>
                <a:cubicBezTo>
                  <a:pt x="85" y="111"/>
                  <a:pt x="85" y="113"/>
                  <a:pt x="84" y="115"/>
                </a:cubicBezTo>
                <a:cubicBezTo>
                  <a:pt x="89" y="115"/>
                  <a:pt x="94" y="115"/>
                  <a:pt x="98" y="115"/>
                </a:cubicBezTo>
                <a:cubicBezTo>
                  <a:pt x="99" y="113"/>
                  <a:pt x="99" y="111"/>
                  <a:pt x="99" y="110"/>
                </a:cubicBezTo>
                <a:cubicBezTo>
                  <a:pt x="94" y="110"/>
                  <a:pt x="90" y="110"/>
                  <a:pt x="85" y="110"/>
                </a:cubicBezTo>
                <a:close/>
                <a:moveTo>
                  <a:pt x="67" y="110"/>
                </a:moveTo>
                <a:cubicBezTo>
                  <a:pt x="67" y="111"/>
                  <a:pt x="66" y="113"/>
                  <a:pt x="66" y="115"/>
                </a:cubicBezTo>
                <a:cubicBezTo>
                  <a:pt x="70" y="115"/>
                  <a:pt x="75" y="115"/>
                  <a:pt x="80" y="115"/>
                </a:cubicBezTo>
                <a:cubicBezTo>
                  <a:pt x="80" y="113"/>
                  <a:pt x="81" y="111"/>
                  <a:pt x="81" y="110"/>
                </a:cubicBezTo>
                <a:cubicBezTo>
                  <a:pt x="77" y="110"/>
                  <a:pt x="72" y="110"/>
                  <a:pt x="67" y="110"/>
                </a:cubicBezTo>
                <a:close/>
                <a:moveTo>
                  <a:pt x="152" y="117"/>
                </a:moveTo>
                <a:cubicBezTo>
                  <a:pt x="153" y="119"/>
                  <a:pt x="153" y="121"/>
                  <a:pt x="154" y="123"/>
                </a:cubicBezTo>
                <a:cubicBezTo>
                  <a:pt x="162" y="123"/>
                  <a:pt x="170" y="123"/>
                  <a:pt x="178" y="123"/>
                </a:cubicBezTo>
                <a:cubicBezTo>
                  <a:pt x="177" y="121"/>
                  <a:pt x="176" y="119"/>
                  <a:pt x="175" y="117"/>
                </a:cubicBezTo>
                <a:cubicBezTo>
                  <a:pt x="167" y="117"/>
                  <a:pt x="160" y="117"/>
                  <a:pt x="152" y="117"/>
                </a:cubicBezTo>
                <a:close/>
                <a:moveTo>
                  <a:pt x="132" y="117"/>
                </a:moveTo>
                <a:cubicBezTo>
                  <a:pt x="133" y="119"/>
                  <a:pt x="133" y="121"/>
                  <a:pt x="134" y="123"/>
                </a:cubicBezTo>
                <a:cubicBezTo>
                  <a:pt x="139" y="123"/>
                  <a:pt x="144" y="123"/>
                  <a:pt x="149" y="123"/>
                </a:cubicBezTo>
                <a:cubicBezTo>
                  <a:pt x="148" y="121"/>
                  <a:pt x="148" y="119"/>
                  <a:pt x="147" y="117"/>
                </a:cubicBezTo>
                <a:cubicBezTo>
                  <a:pt x="142" y="117"/>
                  <a:pt x="137" y="117"/>
                  <a:pt x="132" y="117"/>
                </a:cubicBezTo>
                <a:close/>
                <a:moveTo>
                  <a:pt x="113" y="117"/>
                </a:moveTo>
                <a:cubicBezTo>
                  <a:pt x="113" y="119"/>
                  <a:pt x="114" y="121"/>
                  <a:pt x="114" y="123"/>
                </a:cubicBezTo>
                <a:cubicBezTo>
                  <a:pt x="119" y="123"/>
                  <a:pt x="124" y="123"/>
                  <a:pt x="129" y="123"/>
                </a:cubicBezTo>
                <a:cubicBezTo>
                  <a:pt x="129" y="121"/>
                  <a:pt x="128" y="119"/>
                  <a:pt x="128" y="117"/>
                </a:cubicBezTo>
                <a:cubicBezTo>
                  <a:pt x="123" y="117"/>
                  <a:pt x="118" y="117"/>
                  <a:pt x="113" y="117"/>
                </a:cubicBezTo>
                <a:close/>
                <a:moveTo>
                  <a:pt x="94" y="117"/>
                </a:moveTo>
                <a:cubicBezTo>
                  <a:pt x="94" y="119"/>
                  <a:pt x="94" y="121"/>
                  <a:pt x="93" y="123"/>
                </a:cubicBezTo>
                <a:cubicBezTo>
                  <a:pt x="99" y="123"/>
                  <a:pt x="104" y="123"/>
                  <a:pt x="109" y="123"/>
                </a:cubicBezTo>
                <a:cubicBezTo>
                  <a:pt x="109" y="121"/>
                  <a:pt x="109" y="119"/>
                  <a:pt x="109" y="117"/>
                </a:cubicBezTo>
                <a:cubicBezTo>
                  <a:pt x="104" y="117"/>
                  <a:pt x="99" y="117"/>
                  <a:pt x="94" y="117"/>
                </a:cubicBezTo>
                <a:close/>
                <a:moveTo>
                  <a:pt x="75" y="117"/>
                </a:moveTo>
                <a:cubicBezTo>
                  <a:pt x="74" y="119"/>
                  <a:pt x="74" y="121"/>
                  <a:pt x="73" y="123"/>
                </a:cubicBezTo>
                <a:cubicBezTo>
                  <a:pt x="79" y="123"/>
                  <a:pt x="84" y="123"/>
                  <a:pt x="89" y="123"/>
                </a:cubicBezTo>
                <a:cubicBezTo>
                  <a:pt x="89" y="121"/>
                  <a:pt x="89" y="119"/>
                  <a:pt x="90" y="117"/>
                </a:cubicBezTo>
                <a:cubicBezTo>
                  <a:pt x="85" y="117"/>
                  <a:pt x="80" y="117"/>
                  <a:pt x="75" y="117"/>
                </a:cubicBezTo>
                <a:close/>
                <a:moveTo>
                  <a:pt x="56" y="117"/>
                </a:moveTo>
                <a:cubicBezTo>
                  <a:pt x="55" y="119"/>
                  <a:pt x="54" y="121"/>
                  <a:pt x="53" y="123"/>
                </a:cubicBezTo>
                <a:cubicBezTo>
                  <a:pt x="58" y="123"/>
                  <a:pt x="63" y="123"/>
                  <a:pt x="68" y="123"/>
                </a:cubicBezTo>
                <a:cubicBezTo>
                  <a:pt x="69" y="121"/>
                  <a:pt x="70" y="119"/>
                  <a:pt x="70" y="117"/>
                </a:cubicBezTo>
                <a:cubicBezTo>
                  <a:pt x="65" y="117"/>
                  <a:pt x="60" y="117"/>
                  <a:pt x="56" y="117"/>
                </a:cubicBezTo>
                <a:close/>
                <a:moveTo>
                  <a:pt x="37" y="117"/>
                </a:moveTo>
                <a:cubicBezTo>
                  <a:pt x="35" y="119"/>
                  <a:pt x="34" y="121"/>
                  <a:pt x="33" y="123"/>
                </a:cubicBezTo>
                <a:cubicBezTo>
                  <a:pt x="38" y="123"/>
                  <a:pt x="43" y="123"/>
                  <a:pt x="48" y="123"/>
                </a:cubicBezTo>
                <a:cubicBezTo>
                  <a:pt x="49" y="121"/>
                  <a:pt x="50" y="119"/>
                  <a:pt x="51" y="117"/>
                </a:cubicBezTo>
                <a:cubicBezTo>
                  <a:pt x="46" y="117"/>
                  <a:pt x="41" y="117"/>
                  <a:pt x="37" y="117"/>
                </a:cubicBezTo>
                <a:close/>
                <a:moveTo>
                  <a:pt x="160" y="126"/>
                </a:moveTo>
                <a:cubicBezTo>
                  <a:pt x="161" y="128"/>
                  <a:pt x="162" y="131"/>
                  <a:pt x="163" y="133"/>
                </a:cubicBezTo>
                <a:cubicBezTo>
                  <a:pt x="170" y="133"/>
                  <a:pt x="177" y="133"/>
                  <a:pt x="184" y="133"/>
                </a:cubicBezTo>
                <a:cubicBezTo>
                  <a:pt x="183" y="131"/>
                  <a:pt x="182" y="128"/>
                  <a:pt x="180" y="126"/>
                </a:cubicBezTo>
                <a:cubicBezTo>
                  <a:pt x="174" y="126"/>
                  <a:pt x="167" y="126"/>
                  <a:pt x="160" y="126"/>
                </a:cubicBezTo>
                <a:close/>
                <a:moveTo>
                  <a:pt x="139" y="126"/>
                </a:moveTo>
                <a:cubicBezTo>
                  <a:pt x="140" y="128"/>
                  <a:pt x="141" y="131"/>
                  <a:pt x="141" y="133"/>
                </a:cubicBezTo>
                <a:cubicBezTo>
                  <a:pt x="147" y="133"/>
                  <a:pt x="152" y="133"/>
                  <a:pt x="158" y="133"/>
                </a:cubicBezTo>
                <a:cubicBezTo>
                  <a:pt x="157" y="131"/>
                  <a:pt x="156" y="128"/>
                  <a:pt x="155" y="126"/>
                </a:cubicBezTo>
                <a:cubicBezTo>
                  <a:pt x="150" y="126"/>
                  <a:pt x="145" y="126"/>
                  <a:pt x="139" y="126"/>
                </a:cubicBezTo>
                <a:close/>
                <a:moveTo>
                  <a:pt x="119" y="126"/>
                </a:moveTo>
                <a:cubicBezTo>
                  <a:pt x="119" y="128"/>
                  <a:pt x="119" y="131"/>
                  <a:pt x="119" y="133"/>
                </a:cubicBezTo>
                <a:cubicBezTo>
                  <a:pt x="125" y="133"/>
                  <a:pt x="131" y="133"/>
                  <a:pt x="136" y="133"/>
                </a:cubicBezTo>
                <a:cubicBezTo>
                  <a:pt x="136" y="131"/>
                  <a:pt x="135" y="128"/>
                  <a:pt x="135" y="126"/>
                </a:cubicBezTo>
                <a:cubicBezTo>
                  <a:pt x="129" y="126"/>
                  <a:pt x="124" y="126"/>
                  <a:pt x="119" y="126"/>
                </a:cubicBezTo>
                <a:close/>
                <a:moveTo>
                  <a:pt x="98" y="126"/>
                </a:moveTo>
                <a:cubicBezTo>
                  <a:pt x="98" y="128"/>
                  <a:pt x="98" y="131"/>
                  <a:pt x="98" y="133"/>
                </a:cubicBezTo>
                <a:cubicBezTo>
                  <a:pt x="103" y="133"/>
                  <a:pt x="109" y="133"/>
                  <a:pt x="115" y="133"/>
                </a:cubicBezTo>
                <a:cubicBezTo>
                  <a:pt x="114" y="131"/>
                  <a:pt x="114" y="128"/>
                  <a:pt x="114" y="126"/>
                </a:cubicBezTo>
                <a:cubicBezTo>
                  <a:pt x="109" y="126"/>
                  <a:pt x="103" y="126"/>
                  <a:pt x="98" y="126"/>
                </a:cubicBezTo>
                <a:close/>
                <a:moveTo>
                  <a:pt x="77" y="126"/>
                </a:moveTo>
                <a:cubicBezTo>
                  <a:pt x="77" y="128"/>
                  <a:pt x="76" y="131"/>
                  <a:pt x="76" y="133"/>
                </a:cubicBezTo>
                <a:cubicBezTo>
                  <a:pt x="81" y="133"/>
                  <a:pt x="87" y="133"/>
                  <a:pt x="92" y="133"/>
                </a:cubicBezTo>
                <a:cubicBezTo>
                  <a:pt x="93" y="131"/>
                  <a:pt x="93" y="128"/>
                  <a:pt x="93" y="126"/>
                </a:cubicBezTo>
                <a:cubicBezTo>
                  <a:pt x="88" y="126"/>
                  <a:pt x="83" y="126"/>
                  <a:pt x="77" y="126"/>
                </a:cubicBezTo>
                <a:close/>
                <a:moveTo>
                  <a:pt x="57" y="126"/>
                </a:moveTo>
                <a:cubicBezTo>
                  <a:pt x="56" y="128"/>
                  <a:pt x="55" y="131"/>
                  <a:pt x="54" y="133"/>
                </a:cubicBezTo>
                <a:cubicBezTo>
                  <a:pt x="60" y="133"/>
                  <a:pt x="65" y="133"/>
                  <a:pt x="71" y="133"/>
                </a:cubicBezTo>
                <a:cubicBezTo>
                  <a:pt x="71" y="131"/>
                  <a:pt x="72" y="128"/>
                  <a:pt x="73" y="126"/>
                </a:cubicBezTo>
                <a:cubicBezTo>
                  <a:pt x="67" y="126"/>
                  <a:pt x="62" y="126"/>
                  <a:pt x="57" y="12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思源黑体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4C4F95B-F798-40B7-B3FD-B619CEA04E57}"/>
              </a:ext>
            </a:extLst>
          </p:cNvPr>
          <p:cNvSpPr txBox="1"/>
          <p:nvPr/>
        </p:nvSpPr>
        <p:spPr>
          <a:xfrm>
            <a:off x="1445984" y="5397061"/>
            <a:ext cx="130302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7AD8D054-0EE3-4ACB-A2BB-E346C3A4B872}"/>
              </a:ext>
            </a:extLst>
          </p:cNvPr>
          <p:cNvSpPr txBox="1"/>
          <p:nvPr/>
        </p:nvSpPr>
        <p:spPr>
          <a:xfrm>
            <a:off x="2963634" y="1957425"/>
            <a:ext cx="4435475" cy="79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58号-创中黑" panose="00000500000000000000" pitchFamily="2" charset="-122"/>
              </a:rPr>
              <a:t>Please enter text </a:t>
            </a:r>
            <a:r>
              <a:rPr lang="en-US" sz="16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58号-创中黑" panose="00000500000000000000" pitchFamily="2" charset="-122"/>
              </a:rPr>
              <a:t>here.</a:t>
            </a:r>
            <a:r>
              <a:rPr lang="en-US" sz="16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58号-创中黑" panose="00000500000000000000" pitchFamily="2" charset="-122"/>
                <a:sym typeface="+mn-ea"/>
              </a:rPr>
              <a:t>Please</a:t>
            </a:r>
            <a:r>
              <a:rPr lang="en-US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58号-创中黑" panose="00000500000000000000" pitchFamily="2" charset="-122"/>
                <a:sym typeface="+mn-ea"/>
              </a:rPr>
              <a:t> enter text </a:t>
            </a:r>
            <a:r>
              <a:rPr lang="en-US" sz="16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58号-创中黑" panose="00000500000000000000" pitchFamily="2" charset="-122"/>
                <a:sym typeface="+mn-ea"/>
              </a:rPr>
              <a:t>here.Please</a:t>
            </a:r>
            <a:r>
              <a:rPr lang="en-US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58号-创中黑" panose="00000500000000000000" pitchFamily="2" charset="-122"/>
                <a:sym typeface="+mn-ea"/>
              </a:rPr>
              <a:t> enter text </a:t>
            </a:r>
            <a:r>
              <a:rPr lang="en-US" sz="16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58号-创中黑" panose="00000500000000000000" pitchFamily="2" charset="-122"/>
                <a:sym typeface="+mn-ea"/>
              </a:rPr>
              <a:t>here.Please</a:t>
            </a:r>
            <a:r>
              <a:rPr lang="en-US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58号-创中黑" panose="00000500000000000000" pitchFamily="2" charset="-122"/>
                <a:sym typeface="+mn-ea"/>
              </a:rPr>
              <a:t> enter text here</a:t>
            </a:r>
            <a:endParaRPr lang="en-US" altLang="zh-CN" sz="1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58号-创中黑" panose="00000500000000000000" pitchFamily="2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61BD8BF-65D1-4588-97C5-0AF9935B4DB8}"/>
              </a:ext>
            </a:extLst>
          </p:cNvPr>
          <p:cNvSpPr txBox="1"/>
          <p:nvPr/>
        </p:nvSpPr>
        <p:spPr>
          <a:xfrm>
            <a:off x="2921089" y="3454755"/>
            <a:ext cx="4435475" cy="79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58号-创中黑" panose="00000500000000000000" pitchFamily="2" charset="-122"/>
              </a:rPr>
              <a:t>Please enter text </a:t>
            </a:r>
            <a:r>
              <a:rPr lang="en-US" sz="16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58号-创中黑" panose="00000500000000000000" pitchFamily="2" charset="-122"/>
              </a:rPr>
              <a:t>here.</a:t>
            </a:r>
            <a:r>
              <a:rPr lang="en-US" sz="16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58号-创中黑" panose="00000500000000000000" pitchFamily="2" charset="-122"/>
                <a:sym typeface="+mn-ea"/>
              </a:rPr>
              <a:t>Please</a:t>
            </a:r>
            <a:r>
              <a:rPr lang="en-US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58号-创中黑" panose="00000500000000000000" pitchFamily="2" charset="-122"/>
                <a:sym typeface="+mn-ea"/>
              </a:rPr>
              <a:t> enter text </a:t>
            </a:r>
            <a:r>
              <a:rPr lang="en-US" sz="16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58号-创中黑" panose="00000500000000000000" pitchFamily="2" charset="-122"/>
                <a:sym typeface="+mn-ea"/>
              </a:rPr>
              <a:t>here.Please</a:t>
            </a:r>
            <a:r>
              <a:rPr lang="en-US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58号-创中黑" panose="00000500000000000000" pitchFamily="2" charset="-122"/>
                <a:sym typeface="+mn-ea"/>
              </a:rPr>
              <a:t> enter text </a:t>
            </a:r>
            <a:r>
              <a:rPr lang="en-US" sz="16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58号-创中黑" panose="00000500000000000000" pitchFamily="2" charset="-122"/>
                <a:sym typeface="+mn-ea"/>
              </a:rPr>
              <a:t>here.Please</a:t>
            </a:r>
            <a:r>
              <a:rPr lang="en-US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58号-创中黑" panose="00000500000000000000" pitchFamily="2" charset="-122"/>
                <a:sym typeface="+mn-ea"/>
              </a:rPr>
              <a:t> enter text here</a:t>
            </a:r>
            <a:endParaRPr lang="en-US" altLang="zh-CN" sz="1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58号-创中黑" panose="00000500000000000000" pitchFamily="2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9693C425-6DE7-4F26-88E3-CD5BFAED7F61}"/>
              </a:ext>
            </a:extLst>
          </p:cNvPr>
          <p:cNvSpPr txBox="1"/>
          <p:nvPr/>
        </p:nvSpPr>
        <p:spPr>
          <a:xfrm>
            <a:off x="2963634" y="4908111"/>
            <a:ext cx="4435475" cy="79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58号-创中黑" panose="00000500000000000000" pitchFamily="2" charset="-122"/>
              </a:rPr>
              <a:t>Please enter text </a:t>
            </a:r>
            <a:r>
              <a:rPr lang="en-US" sz="16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58号-创中黑" panose="00000500000000000000" pitchFamily="2" charset="-122"/>
              </a:rPr>
              <a:t>here.</a:t>
            </a:r>
            <a:r>
              <a:rPr lang="en-US" sz="16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58号-创中黑" panose="00000500000000000000" pitchFamily="2" charset="-122"/>
                <a:sym typeface="+mn-ea"/>
              </a:rPr>
              <a:t>Please</a:t>
            </a:r>
            <a:r>
              <a:rPr lang="en-US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58号-创中黑" panose="00000500000000000000" pitchFamily="2" charset="-122"/>
                <a:sym typeface="+mn-ea"/>
              </a:rPr>
              <a:t> enter text </a:t>
            </a:r>
            <a:r>
              <a:rPr lang="en-US" sz="16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58号-创中黑" panose="00000500000000000000" pitchFamily="2" charset="-122"/>
                <a:sym typeface="+mn-ea"/>
              </a:rPr>
              <a:t>here.Please</a:t>
            </a:r>
            <a:r>
              <a:rPr lang="en-US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58号-创中黑" panose="00000500000000000000" pitchFamily="2" charset="-122"/>
                <a:sym typeface="+mn-ea"/>
              </a:rPr>
              <a:t> enter text </a:t>
            </a:r>
            <a:r>
              <a:rPr lang="en-US" sz="1600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58号-创中黑" panose="00000500000000000000" pitchFamily="2" charset="-122"/>
                <a:sym typeface="+mn-ea"/>
              </a:rPr>
              <a:t>here.Please</a:t>
            </a:r>
            <a:r>
              <a:rPr lang="en-US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58号-创中黑" panose="00000500000000000000" pitchFamily="2" charset="-122"/>
                <a:sym typeface="+mn-ea"/>
              </a:rPr>
              <a:t> enter text here</a:t>
            </a:r>
            <a:endParaRPr lang="en-US" altLang="zh-CN" sz="16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58号-创中黑" panose="00000500000000000000" pitchFamily="2" charset="-122"/>
              <a:sym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482E069D-5232-4358-BE09-7DA5A9349630}"/>
              </a:ext>
            </a:extLst>
          </p:cNvPr>
          <p:cNvSpPr txBox="1"/>
          <p:nvPr/>
        </p:nvSpPr>
        <p:spPr>
          <a:xfrm>
            <a:off x="9927901" y="2285936"/>
            <a:ext cx="1825597" cy="133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6000" dirty="0">
                <a:solidFill>
                  <a:srgbClr val="2F3A49"/>
                </a:solidFill>
                <a:latin typeface="思源黑体"/>
                <a:ea typeface="字魂59号-创粗黑" panose="00000500000000000000" pitchFamily="2" charset="-122"/>
              </a:rPr>
              <a:t>OUR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1760C7C6-A19A-4D84-894B-4B94F99114A9}"/>
              </a:ext>
            </a:extLst>
          </p:cNvPr>
          <p:cNvSpPr txBox="1"/>
          <p:nvPr/>
        </p:nvSpPr>
        <p:spPr>
          <a:xfrm>
            <a:off x="9927901" y="3767649"/>
            <a:ext cx="1825597" cy="58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sz="2400" dirty="0">
                <a:solidFill>
                  <a:srgbClr val="2F3A49"/>
                </a:solidFill>
                <a:latin typeface="思源黑体"/>
                <a:ea typeface="字魂59号-创粗黑" panose="00000500000000000000" pitchFamily="2" charset="-122"/>
              </a:rPr>
              <a:t>PROUDECT</a:t>
            </a:r>
          </a:p>
        </p:txBody>
      </p:sp>
    </p:spTree>
    <p:extLst>
      <p:ext uri="{BB962C8B-B14F-4D97-AF65-F5344CB8AC3E}">
        <p14:creationId xmlns:p14="http://schemas.microsoft.com/office/powerpoint/2010/main" val="352456414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bldLvl="0"/>
      <p:bldP spid="9" grpId="0" bldLvl="0"/>
      <p:bldP spid="11" grpId="0" bldLvl="0"/>
      <p:bldP spid="12" grpId="0" bldLvl="0"/>
      <p:bldP spid="13" grpId="0" bldLvl="0"/>
      <p:bldP spid="14" grpId="0" bldLvl="0"/>
      <p:bldP spid="15" grpId="0" bldLvl="0"/>
      <p:bldP spid="16" grpId="0" bldLvl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1FA50D4-10C3-4716-9025-8ECD1BA6B0BF}"/>
              </a:ext>
            </a:extLst>
          </p:cNvPr>
          <p:cNvSpPr/>
          <p:nvPr/>
        </p:nvSpPr>
        <p:spPr>
          <a:xfrm>
            <a:off x="0" y="0"/>
            <a:ext cx="12192000" cy="58332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双波形 2">
            <a:extLst>
              <a:ext uri="{FF2B5EF4-FFF2-40B4-BE49-F238E27FC236}">
                <a16:creationId xmlns:a16="http://schemas.microsoft.com/office/drawing/2014/main" xmlns="" id="{449949E7-1FFD-454C-AF21-D5D27EABA42F}"/>
              </a:ext>
            </a:extLst>
          </p:cNvPr>
          <p:cNvSpPr/>
          <p:nvPr/>
        </p:nvSpPr>
        <p:spPr>
          <a:xfrm>
            <a:off x="-253559" y="1464743"/>
            <a:ext cx="13114282" cy="6745821"/>
          </a:xfrm>
          <a:prstGeom prst="doubleWave">
            <a:avLst>
              <a:gd name="adj1" fmla="val 3973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EC0F1A8-4A9C-4BD6-B1C1-F3B649E60D74}"/>
              </a:ext>
            </a:extLst>
          </p:cNvPr>
          <p:cNvSpPr txBox="1"/>
          <p:nvPr/>
        </p:nvSpPr>
        <p:spPr>
          <a:xfrm>
            <a:off x="4964021" y="43998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5" name="圆角矩形 6">
            <a:extLst>
              <a:ext uri="{FF2B5EF4-FFF2-40B4-BE49-F238E27FC236}">
                <a16:creationId xmlns:a16="http://schemas.microsoft.com/office/drawing/2014/main" xmlns="" id="{5636C98C-F55D-421F-B62B-7F765728A199}"/>
              </a:ext>
            </a:extLst>
          </p:cNvPr>
          <p:cNvSpPr/>
          <p:nvPr/>
        </p:nvSpPr>
        <p:spPr>
          <a:xfrm>
            <a:off x="4865916" y="2857500"/>
            <a:ext cx="1143000" cy="1143000"/>
          </a:xfrm>
          <a:prstGeom prst="roundRect">
            <a:avLst>
              <a:gd name="adj" fmla="val 8889"/>
            </a:avLst>
          </a:prstGeom>
          <a:solidFill>
            <a:srgbClr val="3F4E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S</a:t>
            </a:r>
          </a:p>
        </p:txBody>
      </p:sp>
      <p:sp>
        <p:nvSpPr>
          <p:cNvPr id="6" name="圆角矩形 7">
            <a:extLst>
              <a:ext uri="{FF2B5EF4-FFF2-40B4-BE49-F238E27FC236}">
                <a16:creationId xmlns:a16="http://schemas.microsoft.com/office/drawing/2014/main" xmlns="" id="{BFE94AB9-F019-455B-8C22-C58F3ACCEE9E}"/>
              </a:ext>
            </a:extLst>
          </p:cNvPr>
          <p:cNvSpPr/>
          <p:nvPr/>
        </p:nvSpPr>
        <p:spPr>
          <a:xfrm>
            <a:off x="6096000" y="2857500"/>
            <a:ext cx="1143000" cy="1143000"/>
          </a:xfrm>
          <a:prstGeom prst="roundRect">
            <a:avLst>
              <a:gd name="adj" fmla="val 8889"/>
            </a:avLst>
          </a:prstGeom>
          <a:solidFill>
            <a:srgbClr val="3F4E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W</a:t>
            </a:r>
          </a:p>
        </p:txBody>
      </p:sp>
      <p:sp>
        <p:nvSpPr>
          <p:cNvPr id="7" name="圆角矩形 8">
            <a:extLst>
              <a:ext uri="{FF2B5EF4-FFF2-40B4-BE49-F238E27FC236}">
                <a16:creationId xmlns:a16="http://schemas.microsoft.com/office/drawing/2014/main" xmlns="" id="{D009A705-4957-4AA1-993D-28C01FBCA017}"/>
              </a:ext>
            </a:extLst>
          </p:cNvPr>
          <p:cNvSpPr/>
          <p:nvPr/>
        </p:nvSpPr>
        <p:spPr>
          <a:xfrm>
            <a:off x="6096000" y="4087584"/>
            <a:ext cx="1143000" cy="1143000"/>
          </a:xfrm>
          <a:prstGeom prst="roundRect">
            <a:avLst>
              <a:gd name="adj" fmla="val 8889"/>
            </a:avLst>
          </a:prstGeom>
          <a:solidFill>
            <a:srgbClr val="3F4E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O</a:t>
            </a:r>
          </a:p>
        </p:txBody>
      </p:sp>
      <p:sp>
        <p:nvSpPr>
          <p:cNvPr id="8" name="圆角矩形 9">
            <a:extLst>
              <a:ext uri="{FF2B5EF4-FFF2-40B4-BE49-F238E27FC236}">
                <a16:creationId xmlns:a16="http://schemas.microsoft.com/office/drawing/2014/main" xmlns="" id="{96B15A0F-B970-4A92-A9F3-2228EF14F6E8}"/>
              </a:ext>
            </a:extLst>
          </p:cNvPr>
          <p:cNvSpPr/>
          <p:nvPr/>
        </p:nvSpPr>
        <p:spPr>
          <a:xfrm>
            <a:off x="4865916" y="4087584"/>
            <a:ext cx="1143000" cy="1143000"/>
          </a:xfrm>
          <a:prstGeom prst="roundRect">
            <a:avLst>
              <a:gd name="adj" fmla="val 8889"/>
            </a:avLst>
          </a:prstGeom>
          <a:solidFill>
            <a:srgbClr val="3F4E6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DD358FE-3EF3-41D1-BA92-48F7F8DCE057}"/>
              </a:ext>
            </a:extLst>
          </p:cNvPr>
          <p:cNvSpPr txBox="1"/>
          <p:nvPr/>
        </p:nvSpPr>
        <p:spPr>
          <a:xfrm>
            <a:off x="1225101" y="2711984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xmlns="" id="{E1F104D1-8614-47C8-9088-7CAD13891F11}"/>
              </a:ext>
            </a:extLst>
          </p:cNvPr>
          <p:cNvSpPr txBox="1"/>
          <p:nvPr/>
        </p:nvSpPr>
        <p:spPr>
          <a:xfrm>
            <a:off x="1225101" y="3124798"/>
            <a:ext cx="2735577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amet, ea commodoconsequat.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88DEAE85-A883-4F45-BB8F-AD65A58D9D5D}"/>
              </a:ext>
            </a:extLst>
          </p:cNvPr>
          <p:cNvSpPr txBox="1"/>
          <p:nvPr/>
        </p:nvSpPr>
        <p:spPr>
          <a:xfrm>
            <a:off x="1225101" y="4756088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xmlns="" id="{2009096C-0883-4AE1-9033-9027081BEB8D}"/>
              </a:ext>
            </a:extLst>
          </p:cNvPr>
          <p:cNvSpPr txBox="1"/>
          <p:nvPr/>
        </p:nvSpPr>
        <p:spPr>
          <a:xfrm>
            <a:off x="1225101" y="5168902"/>
            <a:ext cx="2735577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amet, ea commodoconsequat.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AFF30976-B8AA-45EF-BE49-5BFF45848970}"/>
              </a:ext>
            </a:extLst>
          </p:cNvPr>
          <p:cNvSpPr txBox="1"/>
          <p:nvPr/>
        </p:nvSpPr>
        <p:spPr>
          <a:xfrm>
            <a:off x="8686800" y="2779150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xmlns="" id="{EBF22EAF-9384-42A8-A4B5-576798A12F45}"/>
              </a:ext>
            </a:extLst>
          </p:cNvPr>
          <p:cNvSpPr txBox="1"/>
          <p:nvPr/>
        </p:nvSpPr>
        <p:spPr>
          <a:xfrm>
            <a:off x="8170362" y="3240815"/>
            <a:ext cx="2735577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amet, ea commodoconsequat.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7A7FBF0B-1A93-4D74-AFA8-34B7E22CF3B8}"/>
              </a:ext>
            </a:extLst>
          </p:cNvPr>
          <p:cNvSpPr txBox="1"/>
          <p:nvPr/>
        </p:nvSpPr>
        <p:spPr>
          <a:xfrm>
            <a:off x="8671559" y="4820987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b="0" spc="600" noProof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xmlns="" id="{CEF218BC-76F6-4460-940A-77D3531D08E3}"/>
              </a:ext>
            </a:extLst>
          </p:cNvPr>
          <p:cNvSpPr txBox="1"/>
          <p:nvPr/>
        </p:nvSpPr>
        <p:spPr>
          <a:xfrm>
            <a:off x="8155121" y="5180726"/>
            <a:ext cx="2735577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lorem ipsum dolor sit amet, ea commodoconsequat.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23963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ldLvl="0" animBg="1"/>
      <p:bldP spid="6" grpId="0" bldLvl="0" animBg="1"/>
      <p:bldP spid="7" grpId="0" bldLvl="0" animBg="1"/>
      <p:bldP spid="8" grpId="0" bldLvl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7EE724F-7AE9-47AF-B43E-5453DBEA3685}"/>
              </a:ext>
            </a:extLst>
          </p:cNvPr>
          <p:cNvSpPr/>
          <p:nvPr/>
        </p:nvSpPr>
        <p:spPr>
          <a:xfrm>
            <a:off x="0" y="0"/>
            <a:ext cx="12192000" cy="58332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双波形 4">
            <a:extLst>
              <a:ext uri="{FF2B5EF4-FFF2-40B4-BE49-F238E27FC236}">
                <a16:creationId xmlns:a16="http://schemas.microsoft.com/office/drawing/2014/main" xmlns="" id="{A0332431-540B-4DEB-AE0D-FFA30AE114CC}"/>
              </a:ext>
            </a:extLst>
          </p:cNvPr>
          <p:cNvSpPr/>
          <p:nvPr/>
        </p:nvSpPr>
        <p:spPr>
          <a:xfrm>
            <a:off x="-300857" y="4664765"/>
            <a:ext cx="13114282" cy="3767965"/>
          </a:xfrm>
          <a:prstGeom prst="doubleWave">
            <a:avLst>
              <a:gd name="adj1" fmla="val 7479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63C69AC0-9B65-4947-9028-AB439D0192AC}"/>
              </a:ext>
            </a:extLst>
          </p:cNvPr>
          <p:cNvGrpSpPr/>
          <p:nvPr/>
        </p:nvGrpSpPr>
        <p:grpSpPr>
          <a:xfrm>
            <a:off x="5670336" y="1223384"/>
            <a:ext cx="1140367" cy="1140367"/>
            <a:chOff x="1728957" y="3397457"/>
            <a:chExt cx="1150893" cy="115089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46B0697-112A-4E17-A5BB-0B5162834AC4}"/>
                </a:ext>
              </a:extLst>
            </p:cNvPr>
            <p:cNvSpPr/>
            <p:nvPr/>
          </p:nvSpPr>
          <p:spPr>
            <a:xfrm>
              <a:off x="1728957" y="3397457"/>
              <a:ext cx="1150893" cy="115089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3338500D-F7E4-4066-9C8A-39E989E3A801}"/>
                </a:ext>
              </a:extLst>
            </p:cNvPr>
            <p:cNvSpPr txBox="1"/>
            <p:nvPr/>
          </p:nvSpPr>
          <p:spPr>
            <a:xfrm>
              <a:off x="1932178" y="3485722"/>
              <a:ext cx="74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3497F7E-4337-4E27-9181-BDA61B9B2C27}"/>
              </a:ext>
            </a:extLst>
          </p:cNvPr>
          <p:cNvSpPr txBox="1"/>
          <p:nvPr/>
        </p:nvSpPr>
        <p:spPr>
          <a:xfrm>
            <a:off x="3980801" y="2793708"/>
            <a:ext cx="4519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明年计划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D30D7C39-3BB6-47FC-992F-91211E4F9F13}"/>
              </a:ext>
            </a:extLst>
          </p:cNvPr>
          <p:cNvSpPr/>
          <p:nvPr/>
        </p:nvSpPr>
        <p:spPr>
          <a:xfrm>
            <a:off x="7890642" y="5218387"/>
            <a:ext cx="441434" cy="441434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6B2CD03B-4E97-4FD3-86EF-CE8FE4012718}"/>
              </a:ext>
            </a:extLst>
          </p:cNvPr>
          <p:cNvSpPr/>
          <p:nvPr/>
        </p:nvSpPr>
        <p:spPr>
          <a:xfrm>
            <a:off x="1529255" y="5967253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91CDF8DF-A5CC-46F0-8B8F-005660F29F6B}"/>
              </a:ext>
            </a:extLst>
          </p:cNvPr>
          <p:cNvSpPr/>
          <p:nvPr/>
        </p:nvSpPr>
        <p:spPr>
          <a:xfrm flipH="1">
            <a:off x="3011214" y="5454869"/>
            <a:ext cx="204952" cy="204952"/>
          </a:xfrm>
          <a:prstGeom prst="ellipse">
            <a:avLst/>
          </a:prstGeom>
          <a:solidFill>
            <a:schemeClr val="bg1"/>
          </a:solidFill>
          <a:ln>
            <a:solidFill>
              <a:srgbClr val="252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BE409FC4-078C-48B3-8A56-ABFC0074C5E7}"/>
              </a:ext>
            </a:extLst>
          </p:cNvPr>
          <p:cNvSpPr/>
          <p:nvPr/>
        </p:nvSpPr>
        <p:spPr>
          <a:xfrm flipH="1">
            <a:off x="6491095" y="2095730"/>
            <a:ext cx="303840" cy="30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71CDAC18-1AB2-4CAB-A5D6-6D24DC7BA211}"/>
              </a:ext>
            </a:extLst>
          </p:cNvPr>
          <p:cNvSpPr/>
          <p:nvPr/>
        </p:nvSpPr>
        <p:spPr>
          <a:xfrm>
            <a:off x="2033752" y="876544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6E9EFB8B-F2DD-4929-A044-0ADF6337E253}"/>
              </a:ext>
            </a:extLst>
          </p:cNvPr>
          <p:cNvSpPr/>
          <p:nvPr/>
        </p:nvSpPr>
        <p:spPr>
          <a:xfrm>
            <a:off x="11051627" y="4436162"/>
            <a:ext cx="244365" cy="24436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C5DC8539-4518-426A-AC13-C95FC638DFE6}"/>
              </a:ext>
            </a:extLst>
          </p:cNvPr>
          <p:cNvSpPr/>
          <p:nvPr/>
        </p:nvSpPr>
        <p:spPr>
          <a:xfrm>
            <a:off x="10156372" y="6466114"/>
            <a:ext cx="228600" cy="197401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24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 animBg="1"/>
      <p:bldP spid="12" grpId="0" animBg="1"/>
      <p:bldP spid="15" grpId="0" animBg="1"/>
      <p:bldP spid="17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39996BA-AE6C-46F1-A3A7-31DAEFEE55F1}"/>
              </a:ext>
            </a:extLst>
          </p:cNvPr>
          <p:cNvSpPr/>
          <p:nvPr/>
        </p:nvSpPr>
        <p:spPr>
          <a:xfrm flipV="1">
            <a:off x="0" y="835572"/>
            <a:ext cx="12192000" cy="6022428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双波形 4">
            <a:extLst>
              <a:ext uri="{FF2B5EF4-FFF2-40B4-BE49-F238E27FC236}">
                <a16:creationId xmlns:a16="http://schemas.microsoft.com/office/drawing/2014/main" xmlns="" id="{64147677-F55E-48D3-A25A-3929FCBB3971}"/>
              </a:ext>
            </a:extLst>
          </p:cNvPr>
          <p:cNvSpPr/>
          <p:nvPr/>
        </p:nvSpPr>
        <p:spPr>
          <a:xfrm flipV="1">
            <a:off x="-618796" y="-1008985"/>
            <a:ext cx="13114282" cy="3247687"/>
          </a:xfrm>
          <a:prstGeom prst="doubleWave">
            <a:avLst>
              <a:gd name="adj1" fmla="val 11245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87F4C12D-E8D0-4645-BFF0-13BD3B964E03}"/>
              </a:ext>
            </a:extLst>
          </p:cNvPr>
          <p:cNvSpPr/>
          <p:nvPr/>
        </p:nvSpPr>
        <p:spPr>
          <a:xfrm>
            <a:off x="1623853" y="394138"/>
            <a:ext cx="441434" cy="441434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A6CB1DFC-009F-4F53-A8A6-AF7999037550}"/>
              </a:ext>
            </a:extLst>
          </p:cNvPr>
          <p:cNvSpPr/>
          <p:nvPr/>
        </p:nvSpPr>
        <p:spPr>
          <a:xfrm>
            <a:off x="8576442" y="1324303"/>
            <a:ext cx="346841" cy="346841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1BB6E92-40DD-465D-89C1-B5053953B2D8}"/>
              </a:ext>
            </a:extLst>
          </p:cNvPr>
          <p:cNvSpPr txBox="1"/>
          <p:nvPr/>
        </p:nvSpPr>
        <p:spPr>
          <a:xfrm>
            <a:off x="2002220" y="260912"/>
            <a:ext cx="5062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252D39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目录</a:t>
            </a:r>
            <a:r>
              <a:rPr lang="en-US" altLang="zh-CN" sz="4000" dirty="0">
                <a:solidFill>
                  <a:srgbClr val="252D39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/content</a:t>
            </a:r>
            <a:endParaRPr lang="zh-CN" altLang="en-US" sz="4000" dirty="0">
              <a:solidFill>
                <a:srgbClr val="252D39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1F286613-8275-4225-A5D1-4BC96211DE7F}"/>
              </a:ext>
            </a:extLst>
          </p:cNvPr>
          <p:cNvSpPr/>
          <p:nvPr/>
        </p:nvSpPr>
        <p:spPr>
          <a:xfrm flipH="1">
            <a:off x="5323510" y="2270226"/>
            <a:ext cx="204952" cy="2049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9E856834-CA97-4F8D-86DA-BCA319301A3E}"/>
              </a:ext>
            </a:extLst>
          </p:cNvPr>
          <p:cNvGrpSpPr/>
          <p:nvPr/>
        </p:nvGrpSpPr>
        <p:grpSpPr>
          <a:xfrm>
            <a:off x="1728957" y="3397457"/>
            <a:ext cx="1150893" cy="1150893"/>
            <a:chOff x="1728957" y="3397457"/>
            <a:chExt cx="1150893" cy="115089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xmlns="" id="{69DDD592-7856-463D-9637-5BFC1406BA00}"/>
                </a:ext>
              </a:extLst>
            </p:cNvPr>
            <p:cNvSpPr/>
            <p:nvPr/>
          </p:nvSpPr>
          <p:spPr>
            <a:xfrm>
              <a:off x="1728957" y="3397457"/>
              <a:ext cx="1150893" cy="115089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C0B53664-81B4-4A28-9FAB-D8D5760E898C}"/>
                </a:ext>
              </a:extLst>
            </p:cNvPr>
            <p:cNvSpPr txBox="1"/>
            <p:nvPr/>
          </p:nvSpPr>
          <p:spPr>
            <a:xfrm>
              <a:off x="1932178" y="3485722"/>
              <a:ext cx="74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F9B1071F-3E8A-47B2-854B-A0913248CE65}"/>
              </a:ext>
            </a:extLst>
          </p:cNvPr>
          <p:cNvGrpSpPr/>
          <p:nvPr/>
        </p:nvGrpSpPr>
        <p:grpSpPr>
          <a:xfrm>
            <a:off x="4172617" y="3397456"/>
            <a:ext cx="1150893" cy="1150893"/>
            <a:chOff x="4172617" y="3397456"/>
            <a:chExt cx="1150893" cy="1150893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A7C34000-54BB-4AC1-B636-75B4D84E6A83}"/>
                </a:ext>
              </a:extLst>
            </p:cNvPr>
            <p:cNvSpPr/>
            <p:nvPr/>
          </p:nvSpPr>
          <p:spPr>
            <a:xfrm>
              <a:off x="4172617" y="3397456"/>
              <a:ext cx="1150893" cy="115089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7BD21D0E-1EA5-4F17-8CF8-78067D8E5174}"/>
                </a:ext>
              </a:extLst>
            </p:cNvPr>
            <p:cNvSpPr txBox="1"/>
            <p:nvPr/>
          </p:nvSpPr>
          <p:spPr>
            <a:xfrm>
              <a:off x="4384928" y="3485722"/>
              <a:ext cx="74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6EB3D263-BD1E-48DC-89A9-678BDDB21249}"/>
              </a:ext>
            </a:extLst>
          </p:cNvPr>
          <p:cNvGrpSpPr/>
          <p:nvPr/>
        </p:nvGrpSpPr>
        <p:grpSpPr>
          <a:xfrm>
            <a:off x="6542051" y="3397455"/>
            <a:ext cx="1150893" cy="1150893"/>
            <a:chOff x="6542051" y="3397455"/>
            <a:chExt cx="1150893" cy="1150893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5C32A161-26D1-43DB-A756-F9841E4C05BE}"/>
                </a:ext>
              </a:extLst>
            </p:cNvPr>
            <p:cNvSpPr/>
            <p:nvPr/>
          </p:nvSpPr>
          <p:spPr>
            <a:xfrm>
              <a:off x="6542051" y="3397455"/>
              <a:ext cx="1150893" cy="115089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5BCD9F1E-92E5-4C24-BC23-07B7F67F603A}"/>
                </a:ext>
              </a:extLst>
            </p:cNvPr>
            <p:cNvSpPr txBox="1"/>
            <p:nvPr/>
          </p:nvSpPr>
          <p:spPr>
            <a:xfrm>
              <a:off x="6718067" y="3485722"/>
              <a:ext cx="74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6C4130A5-007E-4C23-9B0A-5F2F7CE07481}"/>
              </a:ext>
            </a:extLst>
          </p:cNvPr>
          <p:cNvGrpSpPr/>
          <p:nvPr/>
        </p:nvGrpSpPr>
        <p:grpSpPr>
          <a:xfrm>
            <a:off x="8911485" y="3397454"/>
            <a:ext cx="1150893" cy="1150893"/>
            <a:chOff x="8911485" y="3397454"/>
            <a:chExt cx="1150893" cy="115089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997AD9D1-24D3-4327-A7F1-FE17A82621CC}"/>
                </a:ext>
              </a:extLst>
            </p:cNvPr>
            <p:cNvSpPr/>
            <p:nvPr/>
          </p:nvSpPr>
          <p:spPr>
            <a:xfrm>
              <a:off x="8911485" y="3397454"/>
              <a:ext cx="1150893" cy="115089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46FCFC61-DB41-4662-AFCC-74734D643973}"/>
                </a:ext>
              </a:extLst>
            </p:cNvPr>
            <p:cNvSpPr txBox="1"/>
            <p:nvPr/>
          </p:nvSpPr>
          <p:spPr>
            <a:xfrm>
              <a:off x="9097446" y="3487265"/>
              <a:ext cx="74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4</a:t>
              </a:r>
              <a:endParaRPr lang="zh-CN" altLang="en-US" sz="48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700059B6-C97E-4306-9FFE-98B8FD526E67}"/>
              </a:ext>
            </a:extLst>
          </p:cNvPr>
          <p:cNvSpPr txBox="1"/>
          <p:nvPr/>
        </p:nvSpPr>
        <p:spPr>
          <a:xfrm>
            <a:off x="1381196" y="4989784"/>
            <a:ext cx="1846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本年工作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8E267397-DFD3-4968-A538-C3B74DEC0CAC}"/>
              </a:ext>
            </a:extLst>
          </p:cNvPr>
          <p:cNvSpPr txBox="1"/>
          <p:nvPr/>
        </p:nvSpPr>
        <p:spPr>
          <a:xfrm>
            <a:off x="3824856" y="4997664"/>
            <a:ext cx="1846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项目展示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519CFB79-4CD0-4161-8E2C-432172CD686C}"/>
              </a:ext>
            </a:extLst>
          </p:cNvPr>
          <p:cNvSpPr txBox="1"/>
          <p:nvPr/>
        </p:nvSpPr>
        <p:spPr>
          <a:xfrm>
            <a:off x="6194290" y="5005544"/>
            <a:ext cx="1846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经验分享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316B0EE2-9351-412E-8AF8-7A1C26708923}"/>
              </a:ext>
            </a:extLst>
          </p:cNvPr>
          <p:cNvSpPr txBox="1"/>
          <p:nvPr/>
        </p:nvSpPr>
        <p:spPr>
          <a:xfrm>
            <a:off x="8546464" y="5005544"/>
            <a:ext cx="1846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明年计划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xmlns="" id="{8AF793D7-85B9-42C8-BE99-D948D95A3D37}"/>
              </a:ext>
            </a:extLst>
          </p:cNvPr>
          <p:cNvSpPr/>
          <p:nvPr/>
        </p:nvSpPr>
        <p:spPr>
          <a:xfrm>
            <a:off x="584642" y="3429000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407FA7C8-40AA-4F97-8FDB-3E768AA5C93F}"/>
              </a:ext>
            </a:extLst>
          </p:cNvPr>
          <p:cNvSpPr/>
          <p:nvPr/>
        </p:nvSpPr>
        <p:spPr>
          <a:xfrm>
            <a:off x="8738065" y="6164979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987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3" grpId="0" animBg="1"/>
      <p:bldP spid="23" grpId="0"/>
      <p:bldP spid="24" grpId="0"/>
      <p:bldP spid="25" grpId="0"/>
      <p:bldP spid="26" grpId="0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58644CA-8AFF-4C01-8EF3-B48EDB99E5BF}"/>
              </a:ext>
            </a:extLst>
          </p:cNvPr>
          <p:cNvSpPr/>
          <p:nvPr/>
        </p:nvSpPr>
        <p:spPr>
          <a:xfrm>
            <a:off x="0" y="0"/>
            <a:ext cx="12192000" cy="58332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双波形 2">
            <a:extLst>
              <a:ext uri="{FF2B5EF4-FFF2-40B4-BE49-F238E27FC236}">
                <a16:creationId xmlns:a16="http://schemas.microsoft.com/office/drawing/2014/main" xmlns="" id="{198810FC-CD43-42F6-9C72-BDB1D1CFBC4D}"/>
              </a:ext>
            </a:extLst>
          </p:cNvPr>
          <p:cNvSpPr/>
          <p:nvPr/>
        </p:nvSpPr>
        <p:spPr>
          <a:xfrm>
            <a:off x="-253559" y="1464743"/>
            <a:ext cx="13114282" cy="6745821"/>
          </a:xfrm>
          <a:prstGeom prst="doubleWave">
            <a:avLst>
              <a:gd name="adj1" fmla="val 3973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DCAF61D-3A18-481A-BF65-2826AF2B8C2A}"/>
              </a:ext>
            </a:extLst>
          </p:cNvPr>
          <p:cNvSpPr txBox="1"/>
          <p:nvPr/>
        </p:nvSpPr>
        <p:spPr>
          <a:xfrm>
            <a:off x="4964021" y="43998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5B91EC1D-C6EC-4C45-A2D9-AFFB7879AA16}"/>
              </a:ext>
            </a:extLst>
          </p:cNvPr>
          <p:cNvGrpSpPr/>
          <p:nvPr/>
        </p:nvGrpSpPr>
        <p:grpSpPr>
          <a:xfrm>
            <a:off x="923743" y="2715260"/>
            <a:ext cx="990600" cy="990600"/>
            <a:chOff x="1962150" y="2000250"/>
            <a:chExt cx="990600" cy="990600"/>
          </a:xfrm>
        </p:grpSpPr>
        <p:sp>
          <p:nvSpPr>
            <p:cNvPr id="6" name="矩形: 圆角 1">
              <a:extLst>
                <a:ext uri="{FF2B5EF4-FFF2-40B4-BE49-F238E27FC236}">
                  <a16:creationId xmlns:a16="http://schemas.microsoft.com/office/drawing/2014/main" xmlns="" id="{954810AF-DDFF-43A2-9E37-DCADB8580CCE}"/>
                </a:ext>
              </a:extLst>
            </p:cNvPr>
            <p:cNvSpPr/>
            <p:nvPr/>
          </p:nvSpPr>
          <p:spPr>
            <a:xfrm>
              <a:off x="1962150" y="2000250"/>
              <a:ext cx="990600" cy="990600"/>
            </a:xfrm>
            <a:prstGeom prst="roundRect">
              <a:avLst/>
            </a:prstGeom>
            <a:noFill/>
            <a:ln>
              <a:solidFill>
                <a:srgbClr val="2F3A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7" name="Freeform 84">
              <a:extLst>
                <a:ext uri="{FF2B5EF4-FFF2-40B4-BE49-F238E27FC236}">
                  <a16:creationId xmlns:a16="http://schemas.microsoft.com/office/drawing/2014/main" xmlns="" id="{B4261B14-D9B2-4EB5-9365-9E6EDE7599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0038" y="2268138"/>
              <a:ext cx="454824" cy="454824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rgbClr val="2F3A49"/>
            </a:solidFill>
            <a:ln>
              <a:solidFill>
                <a:srgbClr val="2F3A49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4DD6E2CD-7DE9-4464-BEB5-772386EBD9DF}"/>
              </a:ext>
            </a:extLst>
          </p:cNvPr>
          <p:cNvSpPr txBox="1"/>
          <p:nvPr/>
        </p:nvSpPr>
        <p:spPr>
          <a:xfrm>
            <a:off x="2342577" y="3088640"/>
            <a:ext cx="3454319" cy="6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9DF9093-C4E2-4A62-A3A1-03CB8EF078EC}"/>
              </a:ext>
            </a:extLst>
          </p:cNvPr>
          <p:cNvSpPr txBox="1"/>
          <p:nvPr/>
        </p:nvSpPr>
        <p:spPr>
          <a:xfrm>
            <a:off x="2342575" y="2665095"/>
            <a:ext cx="319324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7E14383-4BAC-4991-8F39-70792DA61D54}"/>
              </a:ext>
            </a:extLst>
          </p:cNvPr>
          <p:cNvGrpSpPr/>
          <p:nvPr/>
        </p:nvGrpSpPr>
        <p:grpSpPr>
          <a:xfrm>
            <a:off x="923743" y="4641216"/>
            <a:ext cx="990600" cy="990600"/>
            <a:chOff x="1962150" y="2000250"/>
            <a:chExt cx="990600" cy="99060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3F0EF5FB-0466-463D-BE5E-BC86DF9E90F1}"/>
                </a:ext>
              </a:extLst>
            </p:cNvPr>
            <p:cNvSpPr/>
            <p:nvPr/>
          </p:nvSpPr>
          <p:spPr>
            <a:xfrm>
              <a:off x="1962150" y="2000250"/>
              <a:ext cx="990600" cy="990600"/>
            </a:xfrm>
            <a:prstGeom prst="roundRect">
              <a:avLst/>
            </a:prstGeom>
            <a:noFill/>
            <a:ln>
              <a:solidFill>
                <a:srgbClr val="2F3A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2" name="Freeform 84">
              <a:extLst>
                <a:ext uri="{FF2B5EF4-FFF2-40B4-BE49-F238E27FC236}">
                  <a16:creationId xmlns:a16="http://schemas.microsoft.com/office/drawing/2014/main" xmlns="" id="{9C69415E-F902-4A56-82DF-EC0DBD5AAA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0038" y="2268138"/>
              <a:ext cx="454824" cy="454824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rgbClr val="2F3A49"/>
            </a:solidFill>
            <a:ln>
              <a:solidFill>
                <a:srgbClr val="2F3A49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6997910-C49C-402F-BB10-49A9EED9F152}"/>
              </a:ext>
            </a:extLst>
          </p:cNvPr>
          <p:cNvSpPr txBox="1"/>
          <p:nvPr/>
        </p:nvSpPr>
        <p:spPr>
          <a:xfrm>
            <a:off x="2342577" y="5014596"/>
            <a:ext cx="3454319" cy="6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18EA0E5-1600-41E2-87E2-E87E98D3C637}"/>
              </a:ext>
            </a:extLst>
          </p:cNvPr>
          <p:cNvSpPr txBox="1"/>
          <p:nvPr/>
        </p:nvSpPr>
        <p:spPr>
          <a:xfrm>
            <a:off x="2342575" y="4591051"/>
            <a:ext cx="319324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9007EC8B-977D-49ED-B35F-5431CBC51DD3}"/>
              </a:ext>
            </a:extLst>
          </p:cNvPr>
          <p:cNvGrpSpPr/>
          <p:nvPr/>
        </p:nvGrpSpPr>
        <p:grpSpPr>
          <a:xfrm>
            <a:off x="6543493" y="2715260"/>
            <a:ext cx="990600" cy="990600"/>
            <a:chOff x="1962150" y="2000250"/>
            <a:chExt cx="990600" cy="99060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xmlns="" id="{C8BC53B0-752D-4F41-B1EF-B12C7E17D5E3}"/>
                </a:ext>
              </a:extLst>
            </p:cNvPr>
            <p:cNvSpPr/>
            <p:nvPr/>
          </p:nvSpPr>
          <p:spPr>
            <a:xfrm>
              <a:off x="1962150" y="2000250"/>
              <a:ext cx="990600" cy="990600"/>
            </a:xfrm>
            <a:prstGeom prst="roundRect">
              <a:avLst/>
            </a:prstGeom>
            <a:noFill/>
            <a:ln>
              <a:solidFill>
                <a:srgbClr val="2F3A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xmlns="" id="{80B8DC92-0B5B-48E9-B7DB-F1B0D46C9D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0038" y="2268138"/>
              <a:ext cx="454824" cy="454824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rgbClr val="2F3A49"/>
            </a:solidFill>
            <a:ln>
              <a:solidFill>
                <a:srgbClr val="2F3A49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D7428688-FADE-4C73-A6D9-7ECC8DC8BD08}"/>
              </a:ext>
            </a:extLst>
          </p:cNvPr>
          <p:cNvSpPr txBox="1"/>
          <p:nvPr/>
        </p:nvSpPr>
        <p:spPr>
          <a:xfrm>
            <a:off x="7962327" y="3088640"/>
            <a:ext cx="3454319" cy="6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B6D11C7-6EBB-4DE7-A9B3-64616CBD9A7B}"/>
              </a:ext>
            </a:extLst>
          </p:cNvPr>
          <p:cNvSpPr txBox="1"/>
          <p:nvPr/>
        </p:nvSpPr>
        <p:spPr>
          <a:xfrm>
            <a:off x="7962325" y="2665095"/>
            <a:ext cx="319324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973A70C4-3AB9-4272-BCFB-715C9B884E70}"/>
              </a:ext>
            </a:extLst>
          </p:cNvPr>
          <p:cNvGrpSpPr/>
          <p:nvPr/>
        </p:nvGrpSpPr>
        <p:grpSpPr>
          <a:xfrm>
            <a:off x="6543493" y="4641216"/>
            <a:ext cx="990600" cy="990600"/>
            <a:chOff x="1962150" y="2000250"/>
            <a:chExt cx="990600" cy="99060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xmlns="" id="{0F2E88F1-12F3-402E-8B51-6F7272BEB12C}"/>
                </a:ext>
              </a:extLst>
            </p:cNvPr>
            <p:cNvSpPr/>
            <p:nvPr/>
          </p:nvSpPr>
          <p:spPr>
            <a:xfrm>
              <a:off x="1962150" y="2000250"/>
              <a:ext cx="990600" cy="990600"/>
            </a:xfrm>
            <a:prstGeom prst="roundRect">
              <a:avLst/>
            </a:prstGeom>
            <a:noFill/>
            <a:ln>
              <a:solidFill>
                <a:srgbClr val="2F3A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xmlns="" id="{13B0591D-422E-4E05-8877-810FA1089F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0038" y="2268138"/>
              <a:ext cx="454824" cy="454824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rgbClr val="2F3A49"/>
            </a:solidFill>
            <a:ln>
              <a:solidFill>
                <a:srgbClr val="2F3A49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0D8C72C9-2124-4D1C-9CBD-EE1701B61ECF}"/>
              </a:ext>
            </a:extLst>
          </p:cNvPr>
          <p:cNvSpPr txBox="1"/>
          <p:nvPr/>
        </p:nvSpPr>
        <p:spPr>
          <a:xfrm>
            <a:off x="7962327" y="5014596"/>
            <a:ext cx="3454319" cy="6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1056E7B6-2949-41BC-BA26-17949F38605E}"/>
              </a:ext>
            </a:extLst>
          </p:cNvPr>
          <p:cNvSpPr txBox="1"/>
          <p:nvPr/>
        </p:nvSpPr>
        <p:spPr>
          <a:xfrm>
            <a:off x="7962325" y="4591051"/>
            <a:ext cx="3193243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31401768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ldLvl="0"/>
      <p:bldP spid="9" grpId="0" bldLvl="0"/>
      <p:bldP spid="13" grpId="0" bldLvl="0"/>
      <p:bldP spid="14" grpId="0" bldLvl="0"/>
      <p:bldP spid="18" grpId="0" bldLvl="0"/>
      <p:bldP spid="19" grpId="0" bldLvl="0"/>
      <p:bldP spid="23" grpId="0" bldLvl="0"/>
      <p:bldP spid="24" grpId="0" bldLvl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D6CE1058-F2D7-4611-912C-90AEE44B68E5}"/>
              </a:ext>
            </a:extLst>
          </p:cNvPr>
          <p:cNvSpPr txBox="1"/>
          <p:nvPr/>
        </p:nvSpPr>
        <p:spPr>
          <a:xfrm>
            <a:off x="1040922" y="37941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77FCB7E9-E3D9-4486-8002-C1F3B3097E9D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AC02EFA-1316-4809-9C4D-A6EAF9503F1B}"/>
              </a:ext>
            </a:extLst>
          </p:cNvPr>
          <p:cNvSpPr/>
          <p:nvPr/>
        </p:nvSpPr>
        <p:spPr>
          <a:xfrm>
            <a:off x="6096000" y="2256485"/>
            <a:ext cx="4800600" cy="1964029"/>
          </a:xfrm>
          <a:prstGeom prst="rect">
            <a:avLst/>
          </a:prstGeom>
          <a:noFill/>
          <a:ln>
            <a:solidFill>
              <a:srgbClr val="2F3A4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7B7F7E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4654C208-C0F8-4425-99B8-1AED1010A28C}"/>
              </a:ext>
            </a:extLst>
          </p:cNvPr>
          <p:cNvGrpSpPr/>
          <p:nvPr/>
        </p:nvGrpSpPr>
        <p:grpSpPr>
          <a:xfrm>
            <a:off x="6233403" y="4672132"/>
            <a:ext cx="857927" cy="1237600"/>
            <a:chOff x="4480601" y="1692756"/>
            <a:chExt cx="1161200" cy="167508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25693C12-68C1-41AC-963F-B76A4656A65C}"/>
                </a:ext>
              </a:extLst>
            </p:cNvPr>
            <p:cNvGrpSpPr/>
            <p:nvPr/>
          </p:nvGrpSpPr>
          <p:grpSpPr>
            <a:xfrm rot="16200000">
              <a:off x="4521200" y="1692756"/>
              <a:ext cx="1080000" cy="1080000"/>
              <a:chOff x="4521200" y="1692756"/>
              <a:chExt cx="1080000" cy="1080000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xmlns="" id="{E36EB688-768F-4D32-AC92-4D369A38D262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10" name="弧形 9">
                <a:extLst>
                  <a:ext uri="{FF2B5EF4-FFF2-40B4-BE49-F238E27FC236}">
                    <a16:creationId xmlns:a16="http://schemas.microsoft.com/office/drawing/2014/main" xmlns="" id="{D5D582F1-71B7-43FD-BA08-5512BE13C11C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1430465"/>
                </a:avLst>
              </a:prstGeom>
              <a:ln w="50800" cap="rnd">
                <a:solidFill>
                  <a:srgbClr val="2F3A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671010BD-ED8E-4572-A225-BA7DD1147619}"/>
                </a:ext>
              </a:extLst>
            </p:cNvPr>
            <p:cNvSpPr/>
            <p:nvPr/>
          </p:nvSpPr>
          <p:spPr>
            <a:xfrm>
              <a:off x="4480601" y="2992924"/>
              <a:ext cx="1161200" cy="374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photoshop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F038F175-DB79-4A5A-9D5B-8F8640A1488C}"/>
                </a:ext>
              </a:extLst>
            </p:cNvPr>
            <p:cNvSpPr/>
            <p:nvPr/>
          </p:nvSpPr>
          <p:spPr>
            <a:xfrm>
              <a:off x="4650919" y="2080782"/>
              <a:ext cx="820565" cy="4582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75%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C14C7128-AF74-4CAC-81FA-DF51E0FC0A9B}"/>
              </a:ext>
            </a:extLst>
          </p:cNvPr>
          <p:cNvGrpSpPr/>
          <p:nvPr/>
        </p:nvGrpSpPr>
        <p:grpSpPr>
          <a:xfrm>
            <a:off x="7942998" y="4672134"/>
            <a:ext cx="912302" cy="1237599"/>
            <a:chOff x="6183704" y="1692757"/>
            <a:chExt cx="1234796" cy="167508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0A500B33-7DF0-4918-8D8C-3A7FA00F6663}"/>
                </a:ext>
              </a:extLst>
            </p:cNvPr>
            <p:cNvGrpSpPr/>
            <p:nvPr/>
          </p:nvGrpSpPr>
          <p:grpSpPr>
            <a:xfrm rot="16200000">
              <a:off x="6255134" y="1686790"/>
              <a:ext cx="1080000" cy="1091933"/>
              <a:chOff x="4521200" y="1680823"/>
              <a:chExt cx="1080000" cy="1091933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xmlns="" id="{D3580258-43B2-470B-8BBD-FDC6CBD1154E}"/>
                  </a:ext>
                </a:extLst>
              </p:cNvPr>
              <p:cNvSpPr/>
              <p:nvPr/>
            </p:nvSpPr>
            <p:spPr>
              <a:xfrm>
                <a:off x="4521200" y="1680823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16" name="弧形 15">
                <a:extLst>
                  <a:ext uri="{FF2B5EF4-FFF2-40B4-BE49-F238E27FC236}">
                    <a16:creationId xmlns:a16="http://schemas.microsoft.com/office/drawing/2014/main" xmlns="" id="{D3ECBD18-6733-4FD6-AD5A-AA6AABEE163D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4201573"/>
                </a:avLst>
              </a:prstGeom>
              <a:ln w="50800" cap="rnd">
                <a:solidFill>
                  <a:srgbClr val="2F3A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5F817F43-22E0-4FFF-9755-43868D1B6805}"/>
                </a:ext>
              </a:extLst>
            </p:cNvPr>
            <p:cNvSpPr/>
            <p:nvPr/>
          </p:nvSpPr>
          <p:spPr>
            <a:xfrm>
              <a:off x="6183704" y="2992923"/>
              <a:ext cx="1234796" cy="3749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powerpoint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ABC83BD4-0E26-4D53-AB6E-8CB5D39F310A}"/>
                </a:ext>
              </a:extLst>
            </p:cNvPr>
            <p:cNvSpPr/>
            <p:nvPr/>
          </p:nvSpPr>
          <p:spPr>
            <a:xfrm>
              <a:off x="6387563" y="2080783"/>
              <a:ext cx="827073" cy="4582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90%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232A45FD-56CC-4FB4-8D4C-114C7DD94C46}"/>
              </a:ext>
            </a:extLst>
          </p:cNvPr>
          <p:cNvGrpSpPr/>
          <p:nvPr/>
        </p:nvGrpSpPr>
        <p:grpSpPr>
          <a:xfrm>
            <a:off x="9743198" y="4672132"/>
            <a:ext cx="797934" cy="1237600"/>
            <a:chOff x="8089900" y="1692756"/>
            <a:chExt cx="1080000" cy="1675084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30C1C171-65FC-45C9-BD66-D4C4413DB858}"/>
                </a:ext>
              </a:extLst>
            </p:cNvPr>
            <p:cNvGrpSpPr/>
            <p:nvPr/>
          </p:nvGrpSpPr>
          <p:grpSpPr>
            <a:xfrm rot="16200000">
              <a:off x="8089900" y="1692756"/>
              <a:ext cx="1080000" cy="1080000"/>
              <a:chOff x="4521200" y="1692756"/>
              <a:chExt cx="1080000" cy="1080000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xmlns="" id="{581EC362-3991-423D-9CF4-53C7537DA2A5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2" name="弧形 21">
                <a:extLst>
                  <a:ext uri="{FF2B5EF4-FFF2-40B4-BE49-F238E27FC236}">
                    <a16:creationId xmlns:a16="http://schemas.microsoft.com/office/drawing/2014/main" xmlns="" id="{CB346D3E-D715-456D-ADDD-C675CB8A64F7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3075040"/>
                </a:avLst>
              </a:prstGeom>
              <a:ln w="50800" cap="rnd">
                <a:solidFill>
                  <a:srgbClr val="2F3A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57FC5178-D7F1-4F06-BCC1-90DDB58621E6}"/>
                </a:ext>
              </a:extLst>
            </p:cNvPr>
            <p:cNvSpPr/>
            <p:nvPr/>
          </p:nvSpPr>
          <p:spPr>
            <a:xfrm>
              <a:off x="8188160" y="2992924"/>
              <a:ext cx="883485" cy="374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3D max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21B04A3A-FDA5-4E3D-940C-B3AB49477856}"/>
                </a:ext>
              </a:extLst>
            </p:cNvPr>
            <p:cNvSpPr/>
            <p:nvPr/>
          </p:nvSpPr>
          <p:spPr>
            <a:xfrm>
              <a:off x="8213110" y="2080782"/>
              <a:ext cx="833583" cy="4582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80%</a:t>
              </a:r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8E8B96C3-EEBB-4461-85E6-F08A6A1AA6FC}"/>
              </a:ext>
            </a:extLst>
          </p:cNvPr>
          <p:cNvSpPr txBox="1"/>
          <p:nvPr/>
        </p:nvSpPr>
        <p:spPr>
          <a:xfrm>
            <a:off x="6277142" y="2940281"/>
            <a:ext cx="4263990" cy="8942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cs typeface="Arial" panose="020B0604020202020204" pitchFamily="34" charset="0"/>
              </a:rPr>
              <a:t>This is a sample letter that has been placed to demonstrate the typing format on the letterhead design. When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cs typeface="Arial" panose="020B0604020202020204" pitchFamily="34" charset="0"/>
              </a:rPr>
              <a:t>positioned the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cs typeface="Arial" panose="020B0604020202020204" pitchFamily="34" charset="0"/>
              </a:rPr>
              <a:t>letterhead design. When positioned properly. 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B575F317-6866-485B-9BD7-B5BC9270126D}"/>
              </a:ext>
            </a:extLst>
          </p:cNvPr>
          <p:cNvSpPr txBox="1"/>
          <p:nvPr/>
        </p:nvSpPr>
        <p:spPr>
          <a:xfrm>
            <a:off x="6521701" y="2256485"/>
            <a:ext cx="2836033" cy="642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  <a:cs typeface="Times New Roman" panose="02020603050405020304" pitchFamily="18" charset="0"/>
              </a:rPr>
              <a:t>Add Title In Here</a:t>
            </a:r>
          </a:p>
        </p:txBody>
      </p:sp>
      <p:sp>
        <p:nvSpPr>
          <p:cNvPr id="25" name="矩形: 剪去对角 24">
            <a:extLst>
              <a:ext uri="{FF2B5EF4-FFF2-40B4-BE49-F238E27FC236}">
                <a16:creationId xmlns:a16="http://schemas.microsoft.com/office/drawing/2014/main" xmlns="" id="{5DF268F4-5B04-40A5-BD9A-C57CF9436A03}"/>
              </a:ext>
            </a:extLst>
          </p:cNvPr>
          <p:cNvSpPr/>
          <p:nvPr/>
        </p:nvSpPr>
        <p:spPr>
          <a:xfrm>
            <a:off x="1112520" y="2150815"/>
            <a:ext cx="4393834" cy="3686572"/>
          </a:xfrm>
          <a:prstGeom prst="snip2Diag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4568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F4C5C0D8-9430-4C04-8179-8CCCB2C52314}"/>
              </a:ext>
            </a:extLst>
          </p:cNvPr>
          <p:cNvSpPr/>
          <p:nvPr/>
        </p:nvSpPr>
        <p:spPr>
          <a:xfrm>
            <a:off x="8936924" y="0"/>
            <a:ext cx="3255076" cy="6858000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xmlns="" id="{5F1B7A16-E5E9-41FC-ABAB-A4A4704E4867}"/>
              </a:ext>
            </a:extLst>
          </p:cNvPr>
          <p:cNvSpPr txBox="1">
            <a:spLocks/>
          </p:cNvSpPr>
          <p:nvPr/>
        </p:nvSpPr>
        <p:spPr>
          <a:xfrm>
            <a:off x="7401253" y="1830277"/>
            <a:ext cx="3181350" cy="3181350"/>
          </a:xfrm>
          <a:custGeom>
            <a:avLst/>
            <a:gdLst>
              <a:gd name="connsiteX0" fmla="*/ 0 w 3181350"/>
              <a:gd name="connsiteY0" fmla="*/ 0 h 3181350"/>
              <a:gd name="connsiteX1" fmla="*/ 3181350 w 3181350"/>
              <a:gd name="connsiteY1" fmla="*/ 0 h 3181350"/>
              <a:gd name="connsiteX2" fmla="*/ 3181350 w 3181350"/>
              <a:gd name="connsiteY2" fmla="*/ 3181350 h 3181350"/>
              <a:gd name="connsiteX3" fmla="*/ 0 w 3181350"/>
              <a:gd name="connsiteY3" fmla="*/ 318135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350" h="3181350">
                <a:moveTo>
                  <a:pt x="0" y="0"/>
                </a:moveTo>
                <a:lnTo>
                  <a:pt x="3181350" y="0"/>
                </a:lnTo>
                <a:lnTo>
                  <a:pt x="3181350" y="3181350"/>
                </a:lnTo>
                <a:lnTo>
                  <a:pt x="0" y="318135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zh-CN" altLang="en-US" dirty="0"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xmlns="" id="{40857E7B-026F-4F81-8A93-554E952E606F}"/>
              </a:ext>
            </a:extLst>
          </p:cNvPr>
          <p:cNvSpPr txBox="1"/>
          <p:nvPr/>
        </p:nvSpPr>
        <p:spPr>
          <a:xfrm>
            <a:off x="1340903" y="199854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添加页面标题内容</a:t>
            </a:r>
          </a:p>
        </p:txBody>
      </p:sp>
      <p:sp>
        <p:nvSpPr>
          <p:cNvPr id="6" name="Google Shape;86;p19">
            <a:extLst>
              <a:ext uri="{FF2B5EF4-FFF2-40B4-BE49-F238E27FC236}">
                <a16:creationId xmlns:a16="http://schemas.microsoft.com/office/drawing/2014/main" xmlns="" id="{1B22CCA1-B9C9-4D8B-B7FA-6E0DABAF33FD}"/>
              </a:ext>
            </a:extLst>
          </p:cNvPr>
          <p:cNvSpPr txBox="1"/>
          <p:nvPr/>
        </p:nvSpPr>
        <p:spPr>
          <a:xfrm>
            <a:off x="1340903" y="1564270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Lato"/>
                <a:sym typeface="思源黑体" panose="020B0500000000000000" pitchFamily="34" charset="-122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Lato"/>
              <a:sym typeface="思源黑体" panose="020B0500000000000000" pitchFamily="34" charset="-122"/>
            </a:endParaRPr>
          </a:p>
        </p:txBody>
      </p:sp>
      <p:sp>
        <p:nvSpPr>
          <p:cNvPr id="7" name="TextBox 24">
            <a:extLst>
              <a:ext uri="{FF2B5EF4-FFF2-40B4-BE49-F238E27FC236}">
                <a16:creationId xmlns:a16="http://schemas.microsoft.com/office/drawing/2014/main" xmlns="" id="{3C7BE00D-F6C2-4BED-A513-C8314870D191}"/>
              </a:ext>
            </a:extLst>
          </p:cNvPr>
          <p:cNvSpPr txBox="1"/>
          <p:nvPr/>
        </p:nvSpPr>
        <p:spPr>
          <a:xfrm>
            <a:off x="1340902" y="2796547"/>
            <a:ext cx="5245357" cy="84418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xmlns="" id="{B255425F-1E3A-4046-B671-368F830E06AF}"/>
              </a:ext>
            </a:extLst>
          </p:cNvPr>
          <p:cNvSpPr txBox="1"/>
          <p:nvPr/>
        </p:nvSpPr>
        <p:spPr>
          <a:xfrm>
            <a:off x="4221395" y="419257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4</a:t>
            </a:r>
            <a:r>
              <a:rPr lang="en-US" altLang="zh-CN" sz="54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8</a:t>
            </a:r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.</a:t>
            </a:r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56674CD7-7BA6-430D-B23C-C5FA7C1A91A1}"/>
              </a:ext>
            </a:extLst>
          </p:cNvPr>
          <p:cNvSpPr/>
          <p:nvPr/>
        </p:nvSpPr>
        <p:spPr>
          <a:xfrm>
            <a:off x="4221395" y="513555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Short Text Here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xmlns="" id="{29A98BFD-9E94-414A-B92F-96A111060208}"/>
              </a:ext>
            </a:extLst>
          </p:cNvPr>
          <p:cNvSpPr/>
          <p:nvPr/>
        </p:nvSpPr>
        <p:spPr>
          <a:xfrm>
            <a:off x="1340902" y="513555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Short Text Here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xmlns="" id="{141E512A-ABC7-4728-9637-3956DDF9E03C}"/>
              </a:ext>
            </a:extLst>
          </p:cNvPr>
          <p:cNvSpPr txBox="1"/>
          <p:nvPr/>
        </p:nvSpPr>
        <p:spPr>
          <a:xfrm>
            <a:off x="1340902" y="419257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3</a:t>
            </a:r>
            <a:r>
              <a:rPr lang="en-US" altLang="zh-CN" sz="54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6</a:t>
            </a:r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思源黑体" panose="020B0500000000000000" pitchFamily="34" charset="-122"/>
              </a:rPr>
              <a:t>.</a:t>
            </a:r>
            <a:endParaRPr lang="en-US" sz="5400" b="1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7735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2BA2143-8576-459E-928C-8B59AD50941D}"/>
              </a:ext>
            </a:extLst>
          </p:cNvPr>
          <p:cNvSpPr txBox="1"/>
          <p:nvPr/>
        </p:nvSpPr>
        <p:spPr>
          <a:xfrm>
            <a:off x="1040922" y="37941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4D1CDF2C-EA51-4F8C-AE39-CB6BE9147D97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27">
            <a:extLst>
              <a:ext uri="{FF2B5EF4-FFF2-40B4-BE49-F238E27FC236}">
                <a16:creationId xmlns:a16="http://schemas.microsoft.com/office/drawing/2014/main" xmlns="" id="{B9C32765-CD7E-4880-A54B-E66A63A32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720" y="2264402"/>
            <a:ext cx="1552575" cy="1550988"/>
          </a:xfrm>
          <a:prstGeom prst="ellipse">
            <a:avLst/>
          </a:prstGeom>
          <a:noFill/>
          <a:ln w="9525">
            <a:solidFill>
              <a:srgbClr val="2F3A4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7B7F7E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Oval 29">
            <a:extLst>
              <a:ext uri="{FF2B5EF4-FFF2-40B4-BE49-F238E27FC236}">
                <a16:creationId xmlns:a16="http://schemas.microsoft.com/office/drawing/2014/main" xmlns="" id="{B7657AE8-A8D6-40E3-89DD-065521494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523" y="2264402"/>
            <a:ext cx="1552575" cy="1550988"/>
          </a:xfrm>
          <a:prstGeom prst="ellipse">
            <a:avLst/>
          </a:prstGeom>
          <a:noFill/>
          <a:ln w="9525">
            <a:solidFill>
              <a:srgbClr val="2F3A4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7B7F7E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Oval 30">
            <a:extLst>
              <a:ext uri="{FF2B5EF4-FFF2-40B4-BE49-F238E27FC236}">
                <a16:creationId xmlns:a16="http://schemas.microsoft.com/office/drawing/2014/main" xmlns="" id="{392E0720-354E-407B-A82B-2CA782A61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749" y="2308665"/>
            <a:ext cx="1552575" cy="1550988"/>
          </a:xfrm>
          <a:prstGeom prst="ellipse">
            <a:avLst/>
          </a:prstGeom>
          <a:noFill/>
          <a:ln w="9525">
            <a:solidFill>
              <a:srgbClr val="2F3A4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7B7F7E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Oval 31">
            <a:extLst>
              <a:ext uri="{FF2B5EF4-FFF2-40B4-BE49-F238E27FC236}">
                <a16:creationId xmlns:a16="http://schemas.microsoft.com/office/drawing/2014/main" xmlns="" id="{5FDD7337-D917-4D74-971D-41DE1D417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168" y="2277788"/>
            <a:ext cx="1552575" cy="1550988"/>
          </a:xfrm>
          <a:prstGeom prst="ellipse">
            <a:avLst/>
          </a:prstGeom>
          <a:noFill/>
          <a:ln w="9525">
            <a:solidFill>
              <a:srgbClr val="2F3A4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7B7F7E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xmlns="" id="{D7ECB90C-EA04-464F-8E97-B21B56393FD6}"/>
              </a:ext>
            </a:extLst>
          </p:cNvPr>
          <p:cNvSpPr/>
          <p:nvPr/>
        </p:nvSpPr>
        <p:spPr bwMode="auto">
          <a:xfrm>
            <a:off x="2151985" y="2705727"/>
            <a:ext cx="503238" cy="668338"/>
          </a:xfrm>
          <a:custGeom>
            <a:avLst/>
            <a:gdLst/>
            <a:ahLst/>
            <a:cxnLst>
              <a:cxn ang="0">
                <a:pos x="134" y="165"/>
              </a:cxn>
              <a:cxn ang="0">
                <a:pos x="67" y="178"/>
              </a:cxn>
              <a:cxn ang="0">
                <a:pos x="0" y="165"/>
              </a:cxn>
              <a:cxn ang="0">
                <a:pos x="0" y="155"/>
              </a:cxn>
              <a:cxn ang="0">
                <a:pos x="12" y="135"/>
              </a:cxn>
              <a:cxn ang="0">
                <a:pos x="40" y="120"/>
              </a:cxn>
              <a:cxn ang="0">
                <a:pos x="48" y="107"/>
              </a:cxn>
              <a:cxn ang="0">
                <a:pos x="48" y="94"/>
              </a:cxn>
              <a:cxn ang="0">
                <a:pos x="47" y="93"/>
              </a:cxn>
              <a:cxn ang="0">
                <a:pos x="37" y="71"/>
              </a:cxn>
              <a:cxn ang="0">
                <a:pos x="36" y="69"/>
              </a:cxn>
              <a:cxn ang="0">
                <a:pos x="35" y="69"/>
              </a:cxn>
              <a:cxn ang="0">
                <a:pos x="32" y="63"/>
              </a:cxn>
              <a:cxn ang="0">
                <a:pos x="32" y="51"/>
              </a:cxn>
              <a:cxn ang="0">
                <a:pos x="34" y="46"/>
              </a:cxn>
              <a:cxn ang="0">
                <a:pos x="35" y="45"/>
              </a:cxn>
              <a:cxn ang="0">
                <a:pos x="35" y="25"/>
              </a:cxn>
              <a:cxn ang="0">
                <a:pos x="35" y="25"/>
              </a:cxn>
              <a:cxn ang="0">
                <a:pos x="40" y="9"/>
              </a:cxn>
              <a:cxn ang="0">
                <a:pos x="67" y="0"/>
              </a:cxn>
              <a:cxn ang="0">
                <a:pos x="94" y="9"/>
              </a:cxn>
              <a:cxn ang="0">
                <a:pos x="99" y="25"/>
              </a:cxn>
              <a:cxn ang="0">
                <a:pos x="99" y="45"/>
              </a:cxn>
              <a:cxn ang="0">
                <a:pos x="100" y="46"/>
              </a:cxn>
              <a:cxn ang="0">
                <a:pos x="102" y="51"/>
              </a:cxn>
              <a:cxn ang="0">
                <a:pos x="102" y="63"/>
              </a:cxn>
              <a:cxn ang="0">
                <a:pos x="97" y="69"/>
              </a:cxn>
              <a:cxn ang="0">
                <a:pos x="96" y="70"/>
              </a:cxn>
              <a:cxn ang="0">
                <a:pos x="95" y="72"/>
              </a:cxn>
              <a:cxn ang="0">
                <a:pos x="86" y="90"/>
              </a:cxn>
              <a:cxn ang="0">
                <a:pos x="84" y="93"/>
              </a:cxn>
              <a:cxn ang="0">
                <a:pos x="83" y="94"/>
              </a:cxn>
              <a:cxn ang="0">
                <a:pos x="83" y="107"/>
              </a:cxn>
              <a:cxn ang="0">
                <a:pos x="91" y="120"/>
              </a:cxn>
              <a:cxn ang="0">
                <a:pos x="121" y="135"/>
              </a:cxn>
              <a:cxn ang="0">
                <a:pos x="134" y="155"/>
              </a:cxn>
              <a:cxn ang="0">
                <a:pos x="134" y="165"/>
              </a:cxn>
            </a:cxnLst>
            <a:rect l="0" t="0" r="r" b="b"/>
            <a:pathLst>
              <a:path w="134" h="178">
                <a:moveTo>
                  <a:pt x="134" y="165"/>
                </a:moveTo>
                <a:cubicBezTo>
                  <a:pt x="134" y="169"/>
                  <a:pt x="110" y="178"/>
                  <a:pt x="67" y="178"/>
                </a:cubicBezTo>
                <a:cubicBezTo>
                  <a:pt x="24" y="178"/>
                  <a:pt x="0" y="169"/>
                  <a:pt x="0" y="165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147"/>
                  <a:pt x="5" y="139"/>
                  <a:pt x="12" y="135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45" y="117"/>
                  <a:pt x="48" y="112"/>
                  <a:pt x="48" y="107"/>
                </a:cubicBezTo>
                <a:cubicBezTo>
                  <a:pt x="48" y="94"/>
                  <a:pt x="48" y="94"/>
                  <a:pt x="48" y="94"/>
                </a:cubicBezTo>
                <a:cubicBezTo>
                  <a:pt x="47" y="93"/>
                  <a:pt x="47" y="93"/>
                  <a:pt x="47" y="93"/>
                </a:cubicBezTo>
                <a:cubicBezTo>
                  <a:pt x="47" y="93"/>
                  <a:pt x="39" y="84"/>
                  <a:pt x="37" y="71"/>
                </a:cubicBezTo>
                <a:cubicBezTo>
                  <a:pt x="36" y="69"/>
                  <a:pt x="36" y="69"/>
                  <a:pt x="36" y="69"/>
                </a:cubicBezTo>
                <a:cubicBezTo>
                  <a:pt x="35" y="69"/>
                  <a:pt x="35" y="69"/>
                  <a:pt x="35" y="69"/>
                </a:cubicBezTo>
                <a:cubicBezTo>
                  <a:pt x="33" y="68"/>
                  <a:pt x="32" y="66"/>
                  <a:pt x="32" y="63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49"/>
                  <a:pt x="33" y="47"/>
                  <a:pt x="34" y="46"/>
                </a:cubicBezTo>
                <a:cubicBezTo>
                  <a:pt x="35" y="45"/>
                  <a:pt x="35" y="45"/>
                  <a:pt x="35" y="4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4" y="16"/>
                  <a:pt x="40" y="9"/>
                </a:cubicBezTo>
                <a:cubicBezTo>
                  <a:pt x="46" y="3"/>
                  <a:pt x="55" y="0"/>
                  <a:pt x="67" y="0"/>
                </a:cubicBezTo>
                <a:cubicBezTo>
                  <a:pt x="79" y="0"/>
                  <a:pt x="88" y="3"/>
                  <a:pt x="94" y="9"/>
                </a:cubicBezTo>
                <a:cubicBezTo>
                  <a:pt x="100" y="16"/>
                  <a:pt x="99" y="25"/>
                  <a:pt x="99" y="25"/>
                </a:cubicBezTo>
                <a:cubicBezTo>
                  <a:pt x="99" y="45"/>
                  <a:pt x="99" y="45"/>
                  <a:pt x="99" y="45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101" y="47"/>
                  <a:pt x="102" y="49"/>
                  <a:pt x="102" y="51"/>
                </a:cubicBezTo>
                <a:cubicBezTo>
                  <a:pt x="102" y="63"/>
                  <a:pt x="102" y="63"/>
                  <a:pt x="102" y="63"/>
                </a:cubicBezTo>
                <a:cubicBezTo>
                  <a:pt x="102" y="66"/>
                  <a:pt x="100" y="69"/>
                  <a:pt x="97" y="69"/>
                </a:cubicBezTo>
                <a:cubicBezTo>
                  <a:pt x="96" y="70"/>
                  <a:pt x="96" y="70"/>
                  <a:pt x="96" y="70"/>
                </a:cubicBezTo>
                <a:cubicBezTo>
                  <a:pt x="95" y="72"/>
                  <a:pt x="95" y="72"/>
                  <a:pt x="95" y="72"/>
                </a:cubicBezTo>
                <a:cubicBezTo>
                  <a:pt x="93" y="78"/>
                  <a:pt x="90" y="84"/>
                  <a:pt x="86" y="90"/>
                </a:cubicBezTo>
                <a:cubicBezTo>
                  <a:pt x="85" y="91"/>
                  <a:pt x="85" y="92"/>
                  <a:pt x="84" y="93"/>
                </a:cubicBezTo>
                <a:cubicBezTo>
                  <a:pt x="83" y="94"/>
                  <a:pt x="83" y="94"/>
                  <a:pt x="83" y="94"/>
                </a:cubicBezTo>
                <a:cubicBezTo>
                  <a:pt x="83" y="107"/>
                  <a:pt x="83" y="107"/>
                  <a:pt x="83" y="107"/>
                </a:cubicBezTo>
                <a:cubicBezTo>
                  <a:pt x="83" y="113"/>
                  <a:pt x="86" y="118"/>
                  <a:pt x="91" y="120"/>
                </a:cubicBezTo>
                <a:cubicBezTo>
                  <a:pt x="121" y="135"/>
                  <a:pt x="121" y="135"/>
                  <a:pt x="121" y="135"/>
                </a:cubicBezTo>
                <a:cubicBezTo>
                  <a:pt x="129" y="139"/>
                  <a:pt x="134" y="147"/>
                  <a:pt x="134" y="155"/>
                </a:cubicBezTo>
                <a:lnTo>
                  <a:pt x="134" y="165"/>
                </a:lnTo>
                <a:close/>
              </a:path>
            </a:pathLst>
          </a:custGeom>
          <a:solidFill>
            <a:srgbClr val="2F3A49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xmlns="" id="{00EB9893-F360-4165-A0F0-A682570281B0}"/>
              </a:ext>
            </a:extLst>
          </p:cNvPr>
          <p:cNvSpPr>
            <a:spLocks noEditPoints="1"/>
          </p:cNvSpPr>
          <p:nvPr/>
        </p:nvSpPr>
        <p:spPr bwMode="auto">
          <a:xfrm>
            <a:off x="9356418" y="2754038"/>
            <a:ext cx="600075" cy="600075"/>
          </a:xfrm>
          <a:custGeom>
            <a:avLst/>
            <a:gdLst/>
            <a:ahLst/>
            <a:cxnLst>
              <a:cxn ang="0">
                <a:pos x="81" y="0"/>
              </a:cxn>
              <a:cxn ang="0">
                <a:pos x="2" y="78"/>
              </a:cxn>
              <a:cxn ang="0">
                <a:pos x="13" y="119"/>
              </a:cxn>
              <a:cxn ang="0">
                <a:pos x="0" y="160"/>
              </a:cxn>
              <a:cxn ang="0">
                <a:pos x="45" y="148"/>
              </a:cxn>
              <a:cxn ang="0">
                <a:pos x="81" y="157"/>
              </a:cxn>
              <a:cxn ang="0">
                <a:pos x="160" y="78"/>
              </a:cxn>
              <a:cxn ang="0">
                <a:pos x="81" y="0"/>
              </a:cxn>
              <a:cxn ang="0">
                <a:pos x="44" y="88"/>
              </a:cxn>
              <a:cxn ang="0">
                <a:pos x="34" y="78"/>
              </a:cxn>
              <a:cxn ang="0">
                <a:pos x="44" y="68"/>
              </a:cxn>
              <a:cxn ang="0">
                <a:pos x="54" y="78"/>
              </a:cxn>
              <a:cxn ang="0">
                <a:pos x="44" y="88"/>
              </a:cxn>
              <a:cxn ang="0">
                <a:pos x="82" y="88"/>
              </a:cxn>
              <a:cxn ang="0">
                <a:pos x="71" y="78"/>
              </a:cxn>
              <a:cxn ang="0">
                <a:pos x="82" y="68"/>
              </a:cxn>
              <a:cxn ang="0">
                <a:pos x="92" y="78"/>
              </a:cxn>
              <a:cxn ang="0">
                <a:pos x="82" y="88"/>
              </a:cxn>
              <a:cxn ang="0">
                <a:pos x="119" y="88"/>
              </a:cxn>
              <a:cxn ang="0">
                <a:pos x="109" y="78"/>
              </a:cxn>
              <a:cxn ang="0">
                <a:pos x="119" y="68"/>
              </a:cxn>
              <a:cxn ang="0">
                <a:pos x="130" y="78"/>
              </a:cxn>
              <a:cxn ang="0">
                <a:pos x="119" y="88"/>
              </a:cxn>
            </a:cxnLst>
            <a:rect l="0" t="0" r="r" b="b"/>
            <a:pathLst>
              <a:path w="160" h="160">
                <a:moveTo>
                  <a:pt x="81" y="0"/>
                </a:moveTo>
                <a:cubicBezTo>
                  <a:pt x="38" y="0"/>
                  <a:pt x="2" y="35"/>
                  <a:pt x="2" y="78"/>
                </a:cubicBezTo>
                <a:cubicBezTo>
                  <a:pt x="2" y="93"/>
                  <a:pt x="6" y="107"/>
                  <a:pt x="13" y="119"/>
                </a:cubicBezTo>
                <a:cubicBezTo>
                  <a:pt x="0" y="160"/>
                  <a:pt x="0" y="160"/>
                  <a:pt x="0" y="160"/>
                </a:cubicBezTo>
                <a:cubicBezTo>
                  <a:pt x="45" y="148"/>
                  <a:pt x="45" y="148"/>
                  <a:pt x="45" y="148"/>
                </a:cubicBezTo>
                <a:cubicBezTo>
                  <a:pt x="56" y="154"/>
                  <a:pt x="68" y="157"/>
                  <a:pt x="81" y="157"/>
                </a:cubicBezTo>
                <a:cubicBezTo>
                  <a:pt x="125" y="157"/>
                  <a:pt x="160" y="122"/>
                  <a:pt x="160" y="78"/>
                </a:cubicBezTo>
                <a:cubicBezTo>
                  <a:pt x="160" y="35"/>
                  <a:pt x="125" y="0"/>
                  <a:pt x="81" y="0"/>
                </a:cubicBezTo>
                <a:close/>
                <a:moveTo>
                  <a:pt x="44" y="88"/>
                </a:moveTo>
                <a:cubicBezTo>
                  <a:pt x="38" y="88"/>
                  <a:pt x="34" y="84"/>
                  <a:pt x="34" y="78"/>
                </a:cubicBezTo>
                <a:cubicBezTo>
                  <a:pt x="34" y="72"/>
                  <a:pt x="38" y="68"/>
                  <a:pt x="44" y="68"/>
                </a:cubicBezTo>
                <a:cubicBezTo>
                  <a:pt x="50" y="68"/>
                  <a:pt x="54" y="72"/>
                  <a:pt x="54" y="78"/>
                </a:cubicBezTo>
                <a:cubicBezTo>
                  <a:pt x="54" y="84"/>
                  <a:pt x="50" y="88"/>
                  <a:pt x="44" y="88"/>
                </a:cubicBezTo>
                <a:close/>
                <a:moveTo>
                  <a:pt x="82" y="88"/>
                </a:moveTo>
                <a:cubicBezTo>
                  <a:pt x="76" y="88"/>
                  <a:pt x="71" y="84"/>
                  <a:pt x="71" y="78"/>
                </a:cubicBezTo>
                <a:cubicBezTo>
                  <a:pt x="71" y="72"/>
                  <a:pt x="76" y="68"/>
                  <a:pt x="82" y="68"/>
                </a:cubicBezTo>
                <a:cubicBezTo>
                  <a:pt x="87" y="68"/>
                  <a:pt x="92" y="72"/>
                  <a:pt x="92" y="78"/>
                </a:cubicBezTo>
                <a:cubicBezTo>
                  <a:pt x="92" y="84"/>
                  <a:pt x="87" y="88"/>
                  <a:pt x="82" y="88"/>
                </a:cubicBezTo>
                <a:close/>
                <a:moveTo>
                  <a:pt x="119" y="88"/>
                </a:moveTo>
                <a:cubicBezTo>
                  <a:pt x="114" y="88"/>
                  <a:pt x="109" y="84"/>
                  <a:pt x="109" y="78"/>
                </a:cubicBezTo>
                <a:cubicBezTo>
                  <a:pt x="109" y="72"/>
                  <a:pt x="114" y="68"/>
                  <a:pt x="119" y="68"/>
                </a:cubicBezTo>
                <a:cubicBezTo>
                  <a:pt x="125" y="68"/>
                  <a:pt x="130" y="72"/>
                  <a:pt x="130" y="78"/>
                </a:cubicBezTo>
                <a:cubicBezTo>
                  <a:pt x="130" y="84"/>
                  <a:pt x="125" y="88"/>
                  <a:pt x="119" y="88"/>
                </a:cubicBezTo>
                <a:close/>
              </a:path>
            </a:pathLst>
          </a:custGeom>
          <a:solidFill>
            <a:srgbClr val="2F3A49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Freeform 59">
            <a:extLst>
              <a:ext uri="{FF2B5EF4-FFF2-40B4-BE49-F238E27FC236}">
                <a16:creationId xmlns:a16="http://schemas.microsoft.com/office/drawing/2014/main" xmlns="" id="{8324397D-36B3-4FC6-BD63-877809C11485}"/>
              </a:ext>
            </a:extLst>
          </p:cNvPr>
          <p:cNvSpPr>
            <a:spLocks noEditPoints="1"/>
          </p:cNvSpPr>
          <p:nvPr/>
        </p:nvSpPr>
        <p:spPr bwMode="auto">
          <a:xfrm>
            <a:off x="4484970" y="2807327"/>
            <a:ext cx="600075" cy="544513"/>
          </a:xfrm>
          <a:custGeom>
            <a:avLst/>
            <a:gdLst/>
            <a:ahLst/>
            <a:cxnLst>
              <a:cxn ang="0">
                <a:pos x="138" y="0"/>
              </a:cxn>
              <a:cxn ang="0">
                <a:pos x="22" y="0"/>
              </a:cxn>
              <a:cxn ang="0">
                <a:pos x="0" y="22"/>
              </a:cxn>
              <a:cxn ang="0">
                <a:pos x="0" y="96"/>
              </a:cxn>
              <a:cxn ang="0">
                <a:pos x="22" y="118"/>
              </a:cxn>
              <a:cxn ang="0">
                <a:pos x="97" y="118"/>
              </a:cxn>
              <a:cxn ang="0">
                <a:pos x="137" y="144"/>
              </a:cxn>
              <a:cxn ang="0">
                <a:pos x="139" y="145"/>
              </a:cxn>
              <a:cxn ang="0">
                <a:pos x="141" y="144"/>
              </a:cxn>
              <a:cxn ang="0">
                <a:pos x="143" y="141"/>
              </a:cxn>
              <a:cxn ang="0">
                <a:pos x="143" y="116"/>
              </a:cxn>
              <a:cxn ang="0">
                <a:pos x="160" y="96"/>
              </a:cxn>
              <a:cxn ang="0">
                <a:pos x="160" y="22"/>
              </a:cxn>
              <a:cxn ang="0">
                <a:pos x="138" y="0"/>
              </a:cxn>
              <a:cxn ang="0">
                <a:pos x="99" y="87"/>
              </a:cxn>
              <a:cxn ang="0">
                <a:pos x="31" y="87"/>
              </a:cxn>
              <a:cxn ang="0">
                <a:pos x="22" y="78"/>
              </a:cxn>
              <a:cxn ang="0">
                <a:pos x="31" y="69"/>
              </a:cxn>
              <a:cxn ang="0">
                <a:pos x="99" y="69"/>
              </a:cxn>
              <a:cxn ang="0">
                <a:pos x="107" y="78"/>
              </a:cxn>
              <a:cxn ang="0">
                <a:pos x="99" y="87"/>
              </a:cxn>
              <a:cxn ang="0">
                <a:pos x="129" y="51"/>
              </a:cxn>
              <a:cxn ang="0">
                <a:pos x="31" y="51"/>
              </a:cxn>
              <a:cxn ang="0">
                <a:pos x="22" y="42"/>
              </a:cxn>
              <a:cxn ang="0">
                <a:pos x="31" y="34"/>
              </a:cxn>
              <a:cxn ang="0">
                <a:pos x="129" y="34"/>
              </a:cxn>
              <a:cxn ang="0">
                <a:pos x="138" y="42"/>
              </a:cxn>
              <a:cxn ang="0">
                <a:pos x="129" y="51"/>
              </a:cxn>
            </a:cxnLst>
            <a:rect l="0" t="0" r="r" b="b"/>
            <a:pathLst>
              <a:path w="160" h="145">
                <a:moveTo>
                  <a:pt x="138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8"/>
                  <a:pt x="10" y="118"/>
                  <a:pt x="22" y="118"/>
                </a:cubicBezTo>
                <a:cubicBezTo>
                  <a:pt x="97" y="118"/>
                  <a:pt x="97" y="118"/>
                  <a:pt x="97" y="118"/>
                </a:cubicBezTo>
                <a:cubicBezTo>
                  <a:pt x="137" y="144"/>
                  <a:pt x="137" y="144"/>
                  <a:pt x="137" y="144"/>
                </a:cubicBezTo>
                <a:cubicBezTo>
                  <a:pt x="137" y="145"/>
                  <a:pt x="138" y="145"/>
                  <a:pt x="139" y="145"/>
                </a:cubicBezTo>
                <a:cubicBezTo>
                  <a:pt x="140" y="145"/>
                  <a:pt x="140" y="145"/>
                  <a:pt x="141" y="144"/>
                </a:cubicBezTo>
                <a:cubicBezTo>
                  <a:pt x="142" y="144"/>
                  <a:pt x="143" y="142"/>
                  <a:pt x="143" y="141"/>
                </a:cubicBezTo>
                <a:cubicBezTo>
                  <a:pt x="143" y="116"/>
                  <a:pt x="143" y="116"/>
                  <a:pt x="143" y="116"/>
                </a:cubicBezTo>
                <a:cubicBezTo>
                  <a:pt x="151" y="113"/>
                  <a:pt x="160" y="106"/>
                  <a:pt x="160" y="96"/>
                </a:cubicBezTo>
                <a:cubicBezTo>
                  <a:pt x="160" y="22"/>
                  <a:pt x="160" y="22"/>
                  <a:pt x="160" y="22"/>
                </a:cubicBezTo>
                <a:cubicBezTo>
                  <a:pt x="160" y="10"/>
                  <a:pt x="150" y="0"/>
                  <a:pt x="138" y="0"/>
                </a:cubicBezTo>
                <a:close/>
                <a:moveTo>
                  <a:pt x="99" y="87"/>
                </a:moveTo>
                <a:cubicBezTo>
                  <a:pt x="31" y="87"/>
                  <a:pt x="31" y="87"/>
                  <a:pt x="31" y="87"/>
                </a:cubicBezTo>
                <a:cubicBezTo>
                  <a:pt x="26" y="87"/>
                  <a:pt x="22" y="83"/>
                  <a:pt x="22" y="78"/>
                </a:cubicBezTo>
                <a:cubicBezTo>
                  <a:pt x="22" y="73"/>
                  <a:pt x="26" y="69"/>
                  <a:pt x="31" y="69"/>
                </a:cubicBezTo>
                <a:cubicBezTo>
                  <a:pt x="99" y="69"/>
                  <a:pt x="99" y="69"/>
                  <a:pt x="99" y="69"/>
                </a:cubicBezTo>
                <a:cubicBezTo>
                  <a:pt x="104" y="69"/>
                  <a:pt x="107" y="73"/>
                  <a:pt x="107" y="78"/>
                </a:cubicBezTo>
                <a:cubicBezTo>
                  <a:pt x="107" y="83"/>
                  <a:pt x="104" y="87"/>
                  <a:pt x="99" y="87"/>
                </a:cubicBezTo>
                <a:close/>
                <a:moveTo>
                  <a:pt x="129" y="51"/>
                </a:moveTo>
                <a:cubicBezTo>
                  <a:pt x="31" y="51"/>
                  <a:pt x="31" y="51"/>
                  <a:pt x="31" y="51"/>
                </a:cubicBezTo>
                <a:cubicBezTo>
                  <a:pt x="26" y="51"/>
                  <a:pt x="22" y="47"/>
                  <a:pt x="22" y="42"/>
                </a:cubicBezTo>
                <a:cubicBezTo>
                  <a:pt x="22" y="38"/>
                  <a:pt x="26" y="34"/>
                  <a:pt x="31" y="34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34" y="34"/>
                  <a:pt x="138" y="38"/>
                  <a:pt x="138" y="42"/>
                </a:cubicBezTo>
                <a:cubicBezTo>
                  <a:pt x="138" y="47"/>
                  <a:pt x="134" y="51"/>
                  <a:pt x="129" y="51"/>
                </a:cubicBezTo>
                <a:close/>
              </a:path>
            </a:pathLst>
          </a:custGeom>
          <a:solidFill>
            <a:srgbClr val="2F3A49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Freeform 60">
            <a:extLst>
              <a:ext uri="{FF2B5EF4-FFF2-40B4-BE49-F238E27FC236}">
                <a16:creationId xmlns:a16="http://schemas.microsoft.com/office/drawing/2014/main" xmlns="" id="{68E9DB7C-E6DF-4546-AB1B-4A3ABABF19CB}"/>
              </a:ext>
            </a:extLst>
          </p:cNvPr>
          <p:cNvSpPr>
            <a:spLocks noEditPoints="1"/>
          </p:cNvSpPr>
          <p:nvPr/>
        </p:nvSpPr>
        <p:spPr bwMode="auto">
          <a:xfrm>
            <a:off x="6985899" y="2746815"/>
            <a:ext cx="674688" cy="674688"/>
          </a:xfrm>
          <a:custGeom>
            <a:avLst/>
            <a:gdLst/>
            <a:ahLst/>
            <a:cxnLst>
              <a:cxn ang="0">
                <a:pos x="154" y="70"/>
              </a:cxn>
              <a:cxn ang="0">
                <a:pos x="149" y="59"/>
              </a:cxn>
              <a:cxn ang="0">
                <a:pos x="164" y="40"/>
              </a:cxn>
              <a:cxn ang="0">
                <a:pos x="146" y="19"/>
              </a:cxn>
              <a:cxn ang="0">
                <a:pos x="121" y="31"/>
              </a:cxn>
              <a:cxn ang="0">
                <a:pos x="110" y="26"/>
              </a:cxn>
              <a:cxn ang="0">
                <a:pos x="101" y="0"/>
              </a:cxn>
              <a:cxn ang="0">
                <a:pos x="70" y="9"/>
              </a:cxn>
              <a:cxn ang="0">
                <a:pos x="66" y="32"/>
              </a:cxn>
              <a:cxn ang="0">
                <a:pos x="47" y="19"/>
              </a:cxn>
              <a:cxn ang="0">
                <a:pos x="19" y="34"/>
              </a:cxn>
              <a:cxn ang="0">
                <a:pos x="19" y="47"/>
              </a:cxn>
              <a:cxn ang="0">
                <a:pos x="32" y="66"/>
              </a:cxn>
              <a:cxn ang="0">
                <a:pos x="9" y="70"/>
              </a:cxn>
              <a:cxn ang="0">
                <a:pos x="0" y="101"/>
              </a:cxn>
              <a:cxn ang="0">
                <a:pos x="26" y="110"/>
              </a:cxn>
              <a:cxn ang="0">
                <a:pos x="31" y="121"/>
              </a:cxn>
              <a:cxn ang="0">
                <a:pos x="16" y="139"/>
              </a:cxn>
              <a:cxn ang="0">
                <a:pos x="34" y="161"/>
              </a:cxn>
              <a:cxn ang="0">
                <a:pos x="59" y="149"/>
              </a:cxn>
              <a:cxn ang="0">
                <a:pos x="70" y="154"/>
              </a:cxn>
              <a:cxn ang="0">
                <a:pos x="79" y="180"/>
              </a:cxn>
              <a:cxn ang="0">
                <a:pos x="110" y="171"/>
              </a:cxn>
              <a:cxn ang="0">
                <a:pos x="114" y="148"/>
              </a:cxn>
              <a:cxn ang="0">
                <a:pos x="133" y="161"/>
              </a:cxn>
              <a:cxn ang="0">
                <a:pos x="161" y="146"/>
              </a:cxn>
              <a:cxn ang="0">
                <a:pos x="161" y="133"/>
              </a:cxn>
              <a:cxn ang="0">
                <a:pos x="148" y="114"/>
              </a:cxn>
              <a:cxn ang="0">
                <a:pos x="171" y="110"/>
              </a:cxn>
              <a:cxn ang="0">
                <a:pos x="180" y="79"/>
              </a:cxn>
              <a:cxn ang="0">
                <a:pos x="90" y="113"/>
              </a:cxn>
              <a:cxn ang="0">
                <a:pos x="90" y="67"/>
              </a:cxn>
              <a:cxn ang="0">
                <a:pos x="90" y="113"/>
              </a:cxn>
            </a:cxnLst>
            <a:rect l="0" t="0" r="r" b="b"/>
            <a:pathLst>
              <a:path w="180" h="180">
                <a:moveTo>
                  <a:pt x="171" y="70"/>
                </a:moveTo>
                <a:cubicBezTo>
                  <a:pt x="154" y="70"/>
                  <a:pt x="154" y="70"/>
                  <a:pt x="154" y="70"/>
                </a:cubicBezTo>
                <a:cubicBezTo>
                  <a:pt x="151" y="70"/>
                  <a:pt x="149" y="68"/>
                  <a:pt x="148" y="66"/>
                </a:cubicBezTo>
                <a:cubicBezTo>
                  <a:pt x="147" y="63"/>
                  <a:pt x="147" y="61"/>
                  <a:pt x="149" y="59"/>
                </a:cubicBezTo>
                <a:cubicBezTo>
                  <a:pt x="161" y="47"/>
                  <a:pt x="161" y="47"/>
                  <a:pt x="161" y="47"/>
                </a:cubicBezTo>
                <a:cubicBezTo>
                  <a:pt x="163" y="45"/>
                  <a:pt x="164" y="43"/>
                  <a:pt x="164" y="40"/>
                </a:cubicBezTo>
                <a:cubicBezTo>
                  <a:pt x="164" y="38"/>
                  <a:pt x="163" y="36"/>
                  <a:pt x="161" y="34"/>
                </a:cubicBezTo>
                <a:cubicBezTo>
                  <a:pt x="146" y="19"/>
                  <a:pt x="146" y="19"/>
                  <a:pt x="146" y="19"/>
                </a:cubicBezTo>
                <a:cubicBezTo>
                  <a:pt x="142" y="15"/>
                  <a:pt x="136" y="15"/>
                  <a:pt x="133" y="19"/>
                </a:cubicBezTo>
                <a:cubicBezTo>
                  <a:pt x="121" y="31"/>
                  <a:pt x="121" y="31"/>
                  <a:pt x="121" y="31"/>
                </a:cubicBezTo>
                <a:cubicBezTo>
                  <a:pt x="119" y="32"/>
                  <a:pt x="116" y="33"/>
                  <a:pt x="114" y="32"/>
                </a:cubicBezTo>
                <a:cubicBezTo>
                  <a:pt x="111" y="31"/>
                  <a:pt x="110" y="29"/>
                  <a:pt x="110" y="26"/>
                </a:cubicBezTo>
                <a:cubicBezTo>
                  <a:pt x="110" y="9"/>
                  <a:pt x="110" y="9"/>
                  <a:pt x="110" y="9"/>
                </a:cubicBezTo>
                <a:cubicBezTo>
                  <a:pt x="110" y="4"/>
                  <a:pt x="106" y="0"/>
                  <a:pt x="101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4" y="0"/>
                  <a:pt x="70" y="4"/>
                  <a:pt x="70" y="9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9"/>
                  <a:pt x="68" y="31"/>
                  <a:pt x="66" y="32"/>
                </a:cubicBezTo>
                <a:cubicBezTo>
                  <a:pt x="63" y="33"/>
                  <a:pt x="61" y="32"/>
                  <a:pt x="59" y="31"/>
                </a:cubicBezTo>
                <a:cubicBezTo>
                  <a:pt x="47" y="19"/>
                  <a:pt x="47" y="19"/>
                  <a:pt x="47" y="19"/>
                </a:cubicBezTo>
                <a:cubicBezTo>
                  <a:pt x="43" y="15"/>
                  <a:pt x="37" y="15"/>
                  <a:pt x="34" y="19"/>
                </a:cubicBezTo>
                <a:cubicBezTo>
                  <a:pt x="19" y="34"/>
                  <a:pt x="19" y="34"/>
                  <a:pt x="19" y="34"/>
                </a:cubicBezTo>
                <a:cubicBezTo>
                  <a:pt x="17" y="36"/>
                  <a:pt x="16" y="38"/>
                  <a:pt x="16" y="40"/>
                </a:cubicBezTo>
                <a:cubicBezTo>
                  <a:pt x="16" y="43"/>
                  <a:pt x="17" y="45"/>
                  <a:pt x="19" y="47"/>
                </a:cubicBezTo>
                <a:cubicBezTo>
                  <a:pt x="31" y="59"/>
                  <a:pt x="31" y="59"/>
                  <a:pt x="31" y="59"/>
                </a:cubicBezTo>
                <a:cubicBezTo>
                  <a:pt x="32" y="61"/>
                  <a:pt x="33" y="63"/>
                  <a:pt x="32" y="66"/>
                </a:cubicBezTo>
                <a:cubicBezTo>
                  <a:pt x="31" y="68"/>
                  <a:pt x="29" y="70"/>
                  <a:pt x="26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4" y="70"/>
                  <a:pt x="0" y="74"/>
                  <a:pt x="0" y="79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6"/>
                  <a:pt x="4" y="110"/>
                  <a:pt x="9" y="110"/>
                </a:cubicBezTo>
                <a:cubicBezTo>
                  <a:pt x="26" y="110"/>
                  <a:pt x="26" y="110"/>
                  <a:pt x="26" y="110"/>
                </a:cubicBezTo>
                <a:cubicBezTo>
                  <a:pt x="29" y="110"/>
                  <a:pt x="31" y="111"/>
                  <a:pt x="32" y="114"/>
                </a:cubicBezTo>
                <a:cubicBezTo>
                  <a:pt x="33" y="116"/>
                  <a:pt x="32" y="119"/>
                  <a:pt x="31" y="121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17" y="135"/>
                  <a:pt x="16" y="137"/>
                  <a:pt x="16" y="139"/>
                </a:cubicBezTo>
                <a:cubicBezTo>
                  <a:pt x="16" y="142"/>
                  <a:pt x="17" y="144"/>
                  <a:pt x="19" y="146"/>
                </a:cubicBezTo>
                <a:cubicBezTo>
                  <a:pt x="34" y="161"/>
                  <a:pt x="34" y="161"/>
                  <a:pt x="34" y="161"/>
                </a:cubicBezTo>
                <a:cubicBezTo>
                  <a:pt x="37" y="165"/>
                  <a:pt x="43" y="165"/>
                  <a:pt x="47" y="161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61" y="147"/>
                  <a:pt x="63" y="147"/>
                  <a:pt x="66" y="148"/>
                </a:cubicBezTo>
                <a:cubicBezTo>
                  <a:pt x="68" y="149"/>
                  <a:pt x="70" y="151"/>
                  <a:pt x="70" y="154"/>
                </a:cubicBezTo>
                <a:cubicBezTo>
                  <a:pt x="70" y="171"/>
                  <a:pt x="70" y="171"/>
                  <a:pt x="70" y="171"/>
                </a:cubicBezTo>
                <a:cubicBezTo>
                  <a:pt x="70" y="176"/>
                  <a:pt x="74" y="180"/>
                  <a:pt x="79" y="180"/>
                </a:cubicBezTo>
                <a:cubicBezTo>
                  <a:pt x="101" y="180"/>
                  <a:pt x="101" y="180"/>
                  <a:pt x="101" y="180"/>
                </a:cubicBezTo>
                <a:cubicBezTo>
                  <a:pt x="106" y="180"/>
                  <a:pt x="110" y="176"/>
                  <a:pt x="110" y="171"/>
                </a:cubicBezTo>
                <a:cubicBezTo>
                  <a:pt x="110" y="154"/>
                  <a:pt x="110" y="154"/>
                  <a:pt x="110" y="154"/>
                </a:cubicBezTo>
                <a:cubicBezTo>
                  <a:pt x="110" y="151"/>
                  <a:pt x="111" y="149"/>
                  <a:pt x="114" y="148"/>
                </a:cubicBezTo>
                <a:cubicBezTo>
                  <a:pt x="116" y="147"/>
                  <a:pt x="119" y="147"/>
                  <a:pt x="121" y="149"/>
                </a:cubicBezTo>
                <a:cubicBezTo>
                  <a:pt x="133" y="161"/>
                  <a:pt x="133" y="161"/>
                  <a:pt x="133" y="161"/>
                </a:cubicBezTo>
                <a:cubicBezTo>
                  <a:pt x="136" y="165"/>
                  <a:pt x="142" y="165"/>
                  <a:pt x="146" y="161"/>
                </a:cubicBezTo>
                <a:cubicBezTo>
                  <a:pt x="161" y="146"/>
                  <a:pt x="161" y="146"/>
                  <a:pt x="161" y="146"/>
                </a:cubicBezTo>
                <a:cubicBezTo>
                  <a:pt x="163" y="144"/>
                  <a:pt x="164" y="142"/>
                  <a:pt x="164" y="139"/>
                </a:cubicBezTo>
                <a:cubicBezTo>
                  <a:pt x="164" y="137"/>
                  <a:pt x="163" y="135"/>
                  <a:pt x="161" y="133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47" y="119"/>
                  <a:pt x="147" y="116"/>
                  <a:pt x="148" y="114"/>
                </a:cubicBezTo>
                <a:cubicBezTo>
                  <a:pt x="149" y="111"/>
                  <a:pt x="151" y="110"/>
                  <a:pt x="154" y="110"/>
                </a:cubicBezTo>
                <a:cubicBezTo>
                  <a:pt x="171" y="110"/>
                  <a:pt x="171" y="110"/>
                  <a:pt x="171" y="110"/>
                </a:cubicBezTo>
                <a:cubicBezTo>
                  <a:pt x="176" y="110"/>
                  <a:pt x="180" y="106"/>
                  <a:pt x="180" y="101"/>
                </a:cubicBezTo>
                <a:cubicBezTo>
                  <a:pt x="180" y="79"/>
                  <a:pt x="180" y="79"/>
                  <a:pt x="180" y="79"/>
                </a:cubicBezTo>
                <a:cubicBezTo>
                  <a:pt x="180" y="74"/>
                  <a:pt x="176" y="70"/>
                  <a:pt x="171" y="70"/>
                </a:cubicBezTo>
                <a:close/>
                <a:moveTo>
                  <a:pt x="90" y="113"/>
                </a:moveTo>
                <a:cubicBezTo>
                  <a:pt x="77" y="113"/>
                  <a:pt x="67" y="103"/>
                  <a:pt x="67" y="90"/>
                </a:cubicBezTo>
                <a:cubicBezTo>
                  <a:pt x="67" y="77"/>
                  <a:pt x="77" y="67"/>
                  <a:pt x="90" y="67"/>
                </a:cubicBezTo>
                <a:cubicBezTo>
                  <a:pt x="103" y="67"/>
                  <a:pt x="113" y="77"/>
                  <a:pt x="113" y="90"/>
                </a:cubicBezTo>
                <a:cubicBezTo>
                  <a:pt x="113" y="103"/>
                  <a:pt x="103" y="113"/>
                  <a:pt x="90" y="113"/>
                </a:cubicBezTo>
                <a:close/>
              </a:path>
            </a:pathLst>
          </a:custGeom>
          <a:solidFill>
            <a:srgbClr val="2F3A49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3066B39D-4142-4C8F-A590-05510BBC5020}"/>
              </a:ext>
            </a:extLst>
          </p:cNvPr>
          <p:cNvSpPr txBox="1"/>
          <p:nvPr/>
        </p:nvSpPr>
        <p:spPr>
          <a:xfrm>
            <a:off x="1339478" y="4757631"/>
            <a:ext cx="2218055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CAB3E189-A249-4ED2-9030-A0CABFDACA76}"/>
              </a:ext>
            </a:extLst>
          </p:cNvPr>
          <p:cNvSpPr txBox="1"/>
          <p:nvPr/>
        </p:nvSpPr>
        <p:spPr>
          <a:xfrm>
            <a:off x="1339476" y="4334086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0CE14534-0C67-47FA-9C7C-49F77A785893}"/>
              </a:ext>
            </a:extLst>
          </p:cNvPr>
          <p:cNvSpPr txBox="1"/>
          <p:nvPr/>
        </p:nvSpPr>
        <p:spPr>
          <a:xfrm>
            <a:off x="3799364" y="4757631"/>
            <a:ext cx="2218055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5FD29BDC-2EC1-4452-8FCA-DE1908005038}"/>
              </a:ext>
            </a:extLst>
          </p:cNvPr>
          <p:cNvSpPr txBox="1"/>
          <p:nvPr/>
        </p:nvSpPr>
        <p:spPr>
          <a:xfrm>
            <a:off x="3799362" y="4334086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B0E1A6F1-E582-4A76-B1B5-5911CC8FE134}"/>
              </a:ext>
            </a:extLst>
          </p:cNvPr>
          <p:cNvSpPr txBox="1"/>
          <p:nvPr/>
        </p:nvSpPr>
        <p:spPr>
          <a:xfrm>
            <a:off x="6259250" y="4801633"/>
            <a:ext cx="2218055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52811AA8-5F17-434C-A117-A9C6BFA735D5}"/>
              </a:ext>
            </a:extLst>
          </p:cNvPr>
          <p:cNvSpPr txBox="1"/>
          <p:nvPr/>
        </p:nvSpPr>
        <p:spPr>
          <a:xfrm>
            <a:off x="6259248" y="4378088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EA0C3221-110C-4E43-8FB2-B43CE4B8D16D}"/>
              </a:ext>
            </a:extLst>
          </p:cNvPr>
          <p:cNvSpPr txBox="1"/>
          <p:nvPr/>
        </p:nvSpPr>
        <p:spPr>
          <a:xfrm>
            <a:off x="8681462" y="4816042"/>
            <a:ext cx="2218055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501B5E28-0438-4A8E-81D5-7F047E66B873}"/>
              </a:ext>
            </a:extLst>
          </p:cNvPr>
          <p:cNvSpPr txBox="1"/>
          <p:nvPr/>
        </p:nvSpPr>
        <p:spPr>
          <a:xfrm>
            <a:off x="8681460" y="4392497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29877256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/>
      <p:bldP spid="17" grpId="0" bldLvl="0"/>
      <p:bldP spid="18" grpId="0" bldLvl="0"/>
      <p:bldP spid="19" grpId="0" bldLvl="0"/>
      <p:bldP spid="20" grpId="0" bldLvl="0"/>
      <p:bldP spid="21" grpId="0" bldLvl="0"/>
      <p:bldP spid="22" grpId="0" bldLvl="0"/>
      <p:bldP spid="23" grpId="0" bldLvl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B58105F-8C92-4FEC-BFC3-68D39424D6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0" r="16630"/>
          <a:stretch/>
        </p:blipFill>
        <p:spPr>
          <a:xfrm>
            <a:off x="4081183" y="1987503"/>
            <a:ext cx="4029630" cy="4029630"/>
          </a:xfrm>
          <a:prstGeom prst="ellipse">
            <a:avLst/>
          </a:prstGeom>
        </p:spPr>
      </p:pic>
      <p:sp>
        <p:nvSpPr>
          <p:cNvPr id="3" name="圆: 空心 2">
            <a:extLst>
              <a:ext uri="{FF2B5EF4-FFF2-40B4-BE49-F238E27FC236}">
                <a16:creationId xmlns:a16="http://schemas.microsoft.com/office/drawing/2014/main" xmlns="" id="{05EE6FA2-7028-4A7F-8DBC-4C63F060C2CC}"/>
              </a:ext>
            </a:extLst>
          </p:cNvPr>
          <p:cNvSpPr/>
          <p:nvPr/>
        </p:nvSpPr>
        <p:spPr>
          <a:xfrm>
            <a:off x="3650342" y="1546808"/>
            <a:ext cx="4891313" cy="4775200"/>
          </a:xfrm>
          <a:prstGeom prst="donut">
            <a:avLst>
              <a:gd name="adj" fmla="val 12556"/>
            </a:avLst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B0C1BF0-2D5E-4CD9-BD0B-BF1799FACCE2}"/>
              </a:ext>
            </a:extLst>
          </p:cNvPr>
          <p:cNvSpPr txBox="1"/>
          <p:nvPr/>
        </p:nvSpPr>
        <p:spPr>
          <a:xfrm>
            <a:off x="9290712" y="3052218"/>
            <a:ext cx="2409876" cy="153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here.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Please enter text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FF0E6A6-CCAC-488F-A536-7C88015AF6F8}"/>
              </a:ext>
            </a:extLst>
          </p:cNvPr>
          <p:cNvSpPr txBox="1"/>
          <p:nvPr/>
        </p:nvSpPr>
        <p:spPr>
          <a:xfrm>
            <a:off x="9219546" y="2601653"/>
            <a:ext cx="168149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E34F4F9-032E-4165-AAEB-6C82E6ED6A24}"/>
              </a:ext>
            </a:extLst>
          </p:cNvPr>
          <p:cNvSpPr txBox="1"/>
          <p:nvPr/>
        </p:nvSpPr>
        <p:spPr>
          <a:xfrm>
            <a:off x="669229" y="3052218"/>
            <a:ext cx="2409876" cy="153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here.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Please enter text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A1622A6-AED0-4A47-90E1-72635719F249}"/>
              </a:ext>
            </a:extLst>
          </p:cNvPr>
          <p:cNvSpPr txBox="1"/>
          <p:nvPr/>
        </p:nvSpPr>
        <p:spPr>
          <a:xfrm>
            <a:off x="1397615" y="2601653"/>
            <a:ext cx="1681490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7CDD0F6-7F3A-4A49-BE67-569E68DAB162}"/>
              </a:ext>
            </a:extLst>
          </p:cNvPr>
          <p:cNvSpPr txBox="1"/>
          <p:nvPr/>
        </p:nvSpPr>
        <p:spPr>
          <a:xfrm>
            <a:off x="1040922" y="37941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D0570489-5226-41C8-BEAD-C1FC3E2DEA0A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9418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ldLvl="0"/>
      <p:bldP spid="5" grpId="0" bldLvl="0"/>
      <p:bldP spid="6" grpId="0" bldLvl="0"/>
      <p:bldP spid="7" grpId="0" bldLvl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166C831-BB79-4DD5-824B-2BCE3BCEF1EB}"/>
              </a:ext>
            </a:extLst>
          </p:cNvPr>
          <p:cNvSpPr/>
          <p:nvPr/>
        </p:nvSpPr>
        <p:spPr>
          <a:xfrm>
            <a:off x="0" y="0"/>
            <a:ext cx="12192000" cy="53760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双波形 4">
            <a:extLst>
              <a:ext uri="{FF2B5EF4-FFF2-40B4-BE49-F238E27FC236}">
                <a16:creationId xmlns:a16="http://schemas.microsoft.com/office/drawing/2014/main" xmlns="" id="{3CB297CC-B256-43CC-803C-B7D629FFF350}"/>
              </a:ext>
            </a:extLst>
          </p:cNvPr>
          <p:cNvSpPr/>
          <p:nvPr/>
        </p:nvSpPr>
        <p:spPr>
          <a:xfrm>
            <a:off x="-580696" y="4319754"/>
            <a:ext cx="13114282" cy="3767965"/>
          </a:xfrm>
          <a:prstGeom prst="doubleWave">
            <a:avLst>
              <a:gd name="adj1" fmla="val 11245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910B653D-5FDD-44CC-A4DE-97BA84457309}"/>
              </a:ext>
            </a:extLst>
          </p:cNvPr>
          <p:cNvSpPr/>
          <p:nvPr/>
        </p:nvSpPr>
        <p:spPr>
          <a:xfrm>
            <a:off x="8040414" y="4934607"/>
            <a:ext cx="441434" cy="441434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37B45C2-B56E-4D74-8F12-86779918F21C}"/>
              </a:ext>
            </a:extLst>
          </p:cNvPr>
          <p:cNvSpPr/>
          <p:nvPr/>
        </p:nvSpPr>
        <p:spPr>
          <a:xfrm>
            <a:off x="1529255" y="5967253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51F037AF-4E10-400D-9559-DEC6C72E8FFA}"/>
              </a:ext>
            </a:extLst>
          </p:cNvPr>
          <p:cNvSpPr/>
          <p:nvPr/>
        </p:nvSpPr>
        <p:spPr>
          <a:xfrm flipH="1">
            <a:off x="9695794" y="3649713"/>
            <a:ext cx="204952" cy="2049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F5A90946-1E2C-4916-8F10-9F274994F7F9}"/>
              </a:ext>
            </a:extLst>
          </p:cNvPr>
          <p:cNvSpPr/>
          <p:nvPr/>
        </p:nvSpPr>
        <p:spPr>
          <a:xfrm>
            <a:off x="8544910" y="1166642"/>
            <a:ext cx="441434" cy="44143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3C65F394-1395-4D4F-BFDD-16913F8A30DF}"/>
              </a:ext>
            </a:extLst>
          </p:cNvPr>
          <p:cNvSpPr txBox="1"/>
          <p:nvPr/>
        </p:nvSpPr>
        <p:spPr>
          <a:xfrm>
            <a:off x="850682" y="1756831"/>
            <a:ext cx="83563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5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感谢领导批评指正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B5A1C3B5-021A-4E9B-95D9-7E6F620FA97E}"/>
              </a:ext>
            </a:extLst>
          </p:cNvPr>
          <p:cNvSpPr/>
          <p:nvPr/>
        </p:nvSpPr>
        <p:spPr>
          <a:xfrm>
            <a:off x="3216166" y="634433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60D0A568-8939-4514-986B-7394C20F15D6}"/>
              </a:ext>
            </a:extLst>
          </p:cNvPr>
          <p:cNvSpPr/>
          <p:nvPr/>
        </p:nvSpPr>
        <p:spPr>
          <a:xfrm>
            <a:off x="5123794" y="3957148"/>
            <a:ext cx="283778" cy="28377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9D45F466-7F30-42D2-9784-3EF7AAB93167}"/>
              </a:ext>
            </a:extLst>
          </p:cNvPr>
          <p:cNvSpPr txBox="1"/>
          <p:nvPr/>
        </p:nvSpPr>
        <p:spPr>
          <a:xfrm>
            <a:off x="7874877" y="6014551"/>
            <a:ext cx="3641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rgbClr val="252D3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 Life isn't about waiting for the storm to pass. it's about learning to dance in the rain.</a:t>
            </a:r>
            <a:endParaRPr lang="zh-CN" altLang="en-US" sz="1400" dirty="0">
              <a:solidFill>
                <a:srgbClr val="252D3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31D29745-F1D1-4557-BC5A-2D238071E84E}"/>
              </a:ext>
            </a:extLst>
          </p:cNvPr>
          <p:cNvSpPr/>
          <p:nvPr/>
        </p:nvSpPr>
        <p:spPr>
          <a:xfrm flipH="1">
            <a:off x="3011214" y="5454869"/>
            <a:ext cx="204952" cy="204952"/>
          </a:xfrm>
          <a:prstGeom prst="ellipse">
            <a:avLst/>
          </a:prstGeom>
          <a:solidFill>
            <a:schemeClr val="bg1"/>
          </a:solidFill>
          <a:ln>
            <a:solidFill>
              <a:srgbClr val="252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0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/>
      <p:bldP spid="14" grpId="0" animBg="1"/>
      <p:bldP spid="17" grpId="0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6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7EE724F-7AE9-47AF-B43E-5453DBEA3685}"/>
              </a:ext>
            </a:extLst>
          </p:cNvPr>
          <p:cNvSpPr/>
          <p:nvPr/>
        </p:nvSpPr>
        <p:spPr>
          <a:xfrm>
            <a:off x="0" y="0"/>
            <a:ext cx="12192000" cy="58332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双波形 4">
            <a:extLst>
              <a:ext uri="{FF2B5EF4-FFF2-40B4-BE49-F238E27FC236}">
                <a16:creationId xmlns:a16="http://schemas.microsoft.com/office/drawing/2014/main" xmlns="" id="{A0332431-540B-4DEB-AE0D-FFA30AE114CC}"/>
              </a:ext>
            </a:extLst>
          </p:cNvPr>
          <p:cNvSpPr/>
          <p:nvPr/>
        </p:nvSpPr>
        <p:spPr>
          <a:xfrm>
            <a:off x="-300857" y="4664765"/>
            <a:ext cx="13114282" cy="3767965"/>
          </a:xfrm>
          <a:prstGeom prst="doubleWave">
            <a:avLst>
              <a:gd name="adj1" fmla="val 7479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63C69AC0-9B65-4947-9028-AB439D0192AC}"/>
              </a:ext>
            </a:extLst>
          </p:cNvPr>
          <p:cNvGrpSpPr/>
          <p:nvPr/>
        </p:nvGrpSpPr>
        <p:grpSpPr>
          <a:xfrm>
            <a:off x="5670336" y="1223384"/>
            <a:ext cx="1140367" cy="1140367"/>
            <a:chOff x="1728957" y="3397457"/>
            <a:chExt cx="1150893" cy="115089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46B0697-112A-4E17-A5BB-0B5162834AC4}"/>
                </a:ext>
              </a:extLst>
            </p:cNvPr>
            <p:cNvSpPr/>
            <p:nvPr/>
          </p:nvSpPr>
          <p:spPr>
            <a:xfrm>
              <a:off x="1728957" y="3397457"/>
              <a:ext cx="1150893" cy="115089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3338500D-F7E4-4066-9C8A-39E989E3A801}"/>
                </a:ext>
              </a:extLst>
            </p:cNvPr>
            <p:cNvSpPr txBox="1"/>
            <p:nvPr/>
          </p:nvSpPr>
          <p:spPr>
            <a:xfrm>
              <a:off x="1932178" y="3485722"/>
              <a:ext cx="74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3497F7E-4337-4E27-9181-BDA61B9B2C27}"/>
              </a:ext>
            </a:extLst>
          </p:cNvPr>
          <p:cNvSpPr txBox="1"/>
          <p:nvPr/>
        </p:nvSpPr>
        <p:spPr>
          <a:xfrm>
            <a:off x="3980801" y="2793708"/>
            <a:ext cx="4519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本年工作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D30D7C39-3BB6-47FC-992F-91211E4F9F13}"/>
              </a:ext>
            </a:extLst>
          </p:cNvPr>
          <p:cNvSpPr/>
          <p:nvPr/>
        </p:nvSpPr>
        <p:spPr>
          <a:xfrm>
            <a:off x="7890642" y="5218387"/>
            <a:ext cx="441434" cy="441434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6B2CD03B-4E97-4FD3-86EF-CE8FE4012718}"/>
              </a:ext>
            </a:extLst>
          </p:cNvPr>
          <p:cNvSpPr/>
          <p:nvPr/>
        </p:nvSpPr>
        <p:spPr>
          <a:xfrm>
            <a:off x="1529255" y="5967253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91CDF8DF-A5CC-46F0-8B8F-005660F29F6B}"/>
              </a:ext>
            </a:extLst>
          </p:cNvPr>
          <p:cNvSpPr/>
          <p:nvPr/>
        </p:nvSpPr>
        <p:spPr>
          <a:xfrm flipH="1">
            <a:off x="3011214" y="5454869"/>
            <a:ext cx="204952" cy="204952"/>
          </a:xfrm>
          <a:prstGeom prst="ellipse">
            <a:avLst/>
          </a:prstGeom>
          <a:solidFill>
            <a:schemeClr val="bg1"/>
          </a:solidFill>
          <a:ln>
            <a:solidFill>
              <a:srgbClr val="252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BE409FC4-078C-48B3-8A56-ABFC0074C5E7}"/>
              </a:ext>
            </a:extLst>
          </p:cNvPr>
          <p:cNvSpPr/>
          <p:nvPr/>
        </p:nvSpPr>
        <p:spPr>
          <a:xfrm flipH="1">
            <a:off x="6491095" y="2095730"/>
            <a:ext cx="303840" cy="30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71CDAC18-1AB2-4CAB-A5D6-6D24DC7BA211}"/>
              </a:ext>
            </a:extLst>
          </p:cNvPr>
          <p:cNvSpPr/>
          <p:nvPr/>
        </p:nvSpPr>
        <p:spPr>
          <a:xfrm>
            <a:off x="2033752" y="876544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6E9EFB8B-F2DD-4929-A044-0ADF6337E253}"/>
              </a:ext>
            </a:extLst>
          </p:cNvPr>
          <p:cNvSpPr/>
          <p:nvPr/>
        </p:nvSpPr>
        <p:spPr>
          <a:xfrm>
            <a:off x="11051627" y="4436162"/>
            <a:ext cx="244365" cy="24436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C5DC8539-4518-426A-AC13-C95FC638DFE6}"/>
              </a:ext>
            </a:extLst>
          </p:cNvPr>
          <p:cNvSpPr/>
          <p:nvPr/>
        </p:nvSpPr>
        <p:spPr>
          <a:xfrm>
            <a:off x="10156372" y="6466114"/>
            <a:ext cx="228600" cy="197401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00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 animBg="1"/>
      <p:bldP spid="12" grpId="0" animBg="1"/>
      <p:bldP spid="15" grpId="0" animBg="1"/>
      <p:bldP spid="17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0BAEF46-1E83-42FE-AC4C-D6F478756411}"/>
              </a:ext>
            </a:extLst>
          </p:cNvPr>
          <p:cNvSpPr/>
          <p:nvPr/>
        </p:nvSpPr>
        <p:spPr>
          <a:xfrm>
            <a:off x="1040922" y="1650874"/>
            <a:ext cx="4016099" cy="4488024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DBE0102-EBB5-416C-B4F8-25AAFC71A1CB}"/>
              </a:ext>
            </a:extLst>
          </p:cNvPr>
          <p:cNvSpPr txBox="1"/>
          <p:nvPr/>
        </p:nvSpPr>
        <p:spPr>
          <a:xfrm>
            <a:off x="1040922" y="37941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895D206-7AC9-4DBC-985A-CDE0D3881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99" y="1651958"/>
            <a:ext cx="3309537" cy="44858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6775513-2307-4AC4-81D4-CCA106BD58E8}"/>
              </a:ext>
            </a:extLst>
          </p:cNvPr>
          <p:cNvSpPr txBox="1"/>
          <p:nvPr/>
        </p:nvSpPr>
        <p:spPr>
          <a:xfrm>
            <a:off x="1569515" y="2831805"/>
            <a:ext cx="1903438" cy="21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 enter text</a:t>
            </a:r>
            <a:endParaRPr lang="en-US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910A38D-4251-41F7-8CD2-D483184194A4}"/>
              </a:ext>
            </a:extLst>
          </p:cNvPr>
          <p:cNvSpPr txBox="1"/>
          <p:nvPr/>
        </p:nvSpPr>
        <p:spPr>
          <a:xfrm>
            <a:off x="8011470" y="2415007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E90959B-B824-483C-8E34-860C85338BFD}"/>
              </a:ext>
            </a:extLst>
          </p:cNvPr>
          <p:cNvSpPr txBox="1"/>
          <p:nvPr/>
        </p:nvSpPr>
        <p:spPr>
          <a:xfrm>
            <a:off x="8034421" y="3215260"/>
            <a:ext cx="3460894" cy="200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 enter text Please enter text Please enter text Please enter text 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Please enter text Please enter text Please enter text Please enter text 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62E9BA28-210D-47C4-AFE2-CB7192FC3889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1045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/>
      <p:bldP spid="6" grpId="0" bldLvl="0"/>
      <p:bldP spid="7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6FBCC77-F355-48F5-A435-F84303DA65FD}"/>
              </a:ext>
            </a:extLst>
          </p:cNvPr>
          <p:cNvSpPr txBox="1"/>
          <p:nvPr/>
        </p:nvSpPr>
        <p:spPr>
          <a:xfrm>
            <a:off x="1040922" y="37941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94838478-30F6-463D-A623-66BF3A4A8C3E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0B96551-E72E-4F66-8736-0A3A5B8F8E11}"/>
              </a:ext>
            </a:extLst>
          </p:cNvPr>
          <p:cNvSpPr/>
          <p:nvPr/>
        </p:nvSpPr>
        <p:spPr>
          <a:xfrm>
            <a:off x="6568094" y="2281495"/>
            <a:ext cx="4997271" cy="3945885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7506E7D-D7BF-4A84-9992-F495949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80" y="1792733"/>
            <a:ext cx="4294849" cy="37770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ED76505-C731-48E7-B549-0F909000A28F}"/>
              </a:ext>
            </a:extLst>
          </p:cNvPr>
          <p:cNvSpPr txBox="1"/>
          <p:nvPr/>
        </p:nvSpPr>
        <p:spPr>
          <a:xfrm>
            <a:off x="9177734" y="3191357"/>
            <a:ext cx="1903438" cy="212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dirty="0" err="1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 enter text</a:t>
            </a:r>
            <a:endParaRPr lang="en-US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1D34664-616C-45DD-9FE5-FD206E619A32}"/>
              </a:ext>
            </a:extLst>
          </p:cNvPr>
          <p:cNvSpPr txBox="1"/>
          <p:nvPr/>
        </p:nvSpPr>
        <p:spPr>
          <a:xfrm>
            <a:off x="1112088" y="2652240"/>
            <a:ext cx="2938611" cy="79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4943C9E5-308F-4156-904A-2507DB987BD5}"/>
              </a:ext>
            </a:extLst>
          </p:cNvPr>
          <p:cNvSpPr txBox="1"/>
          <p:nvPr/>
        </p:nvSpPr>
        <p:spPr>
          <a:xfrm>
            <a:off x="1112087" y="4779618"/>
            <a:ext cx="2938611" cy="79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here.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FF15B0D-A0A4-4025-AB5A-C0CFABCA4B02}"/>
              </a:ext>
            </a:extLst>
          </p:cNvPr>
          <p:cNvSpPr txBox="1"/>
          <p:nvPr/>
        </p:nvSpPr>
        <p:spPr>
          <a:xfrm>
            <a:off x="1040922" y="2201675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9CCD7C8B-C968-4629-B8C1-9895E2740D5D}"/>
              </a:ext>
            </a:extLst>
          </p:cNvPr>
          <p:cNvSpPr txBox="1"/>
          <p:nvPr/>
        </p:nvSpPr>
        <p:spPr>
          <a:xfrm>
            <a:off x="1130748" y="4238033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35990761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  <p:bldP spid="9" grpId="0" bldLvl="0"/>
      <p:bldP spid="10" grpId="0" bldLvl="0"/>
      <p:bldP spid="11" grpId="0" bldLvl="0"/>
      <p:bldP spid="12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F6BE5FB-A071-4F32-993A-0DDB95522DF3}"/>
              </a:ext>
            </a:extLst>
          </p:cNvPr>
          <p:cNvSpPr/>
          <p:nvPr/>
        </p:nvSpPr>
        <p:spPr>
          <a:xfrm>
            <a:off x="0" y="0"/>
            <a:ext cx="12192000" cy="58332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0635068-C23E-42F0-9D60-861E209F210E}"/>
              </a:ext>
            </a:extLst>
          </p:cNvPr>
          <p:cNvSpPr txBox="1"/>
          <p:nvPr/>
        </p:nvSpPr>
        <p:spPr>
          <a:xfrm>
            <a:off x="4964021" y="43998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7" name="双波形 6">
            <a:extLst>
              <a:ext uri="{FF2B5EF4-FFF2-40B4-BE49-F238E27FC236}">
                <a16:creationId xmlns:a16="http://schemas.microsoft.com/office/drawing/2014/main" xmlns="" id="{98A7B251-3FE9-4281-8AE4-6B0D489730D9}"/>
              </a:ext>
            </a:extLst>
          </p:cNvPr>
          <p:cNvSpPr/>
          <p:nvPr/>
        </p:nvSpPr>
        <p:spPr>
          <a:xfrm>
            <a:off x="-300857" y="4507109"/>
            <a:ext cx="13114282" cy="3767965"/>
          </a:xfrm>
          <a:prstGeom prst="doubleWave">
            <a:avLst>
              <a:gd name="adj1" fmla="val 7479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A975108B-3113-4D9D-A566-AB30BC23EE29}"/>
              </a:ext>
            </a:extLst>
          </p:cNvPr>
          <p:cNvSpPr/>
          <p:nvPr/>
        </p:nvSpPr>
        <p:spPr>
          <a:xfrm>
            <a:off x="2723717" y="2002206"/>
            <a:ext cx="1277082" cy="127708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6B5F65FA-5E38-4D6F-AE42-CCCCB8EC2CFE}"/>
              </a:ext>
            </a:extLst>
          </p:cNvPr>
          <p:cNvSpPr/>
          <p:nvPr/>
        </p:nvSpPr>
        <p:spPr>
          <a:xfrm>
            <a:off x="5403413" y="2002206"/>
            <a:ext cx="1277082" cy="127708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19E8A907-22E5-40B6-8310-DED9D79650DA}"/>
              </a:ext>
            </a:extLst>
          </p:cNvPr>
          <p:cNvSpPr/>
          <p:nvPr/>
        </p:nvSpPr>
        <p:spPr>
          <a:xfrm>
            <a:off x="8160115" y="2025331"/>
            <a:ext cx="1277082" cy="127708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EC2D04CB-2409-4E08-8352-D41FCAD2108C}"/>
              </a:ext>
            </a:extLst>
          </p:cNvPr>
          <p:cNvSpPr>
            <a:spLocks noEditPoints="1"/>
          </p:cNvSpPr>
          <p:nvPr/>
        </p:nvSpPr>
        <p:spPr bwMode="auto">
          <a:xfrm>
            <a:off x="3136437" y="2384917"/>
            <a:ext cx="497749" cy="497749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" name="Freeform 103">
            <a:extLst>
              <a:ext uri="{FF2B5EF4-FFF2-40B4-BE49-F238E27FC236}">
                <a16:creationId xmlns:a16="http://schemas.microsoft.com/office/drawing/2014/main" xmlns="" id="{49A78792-5C43-492A-B71D-92AA150C98DB}"/>
              </a:ext>
            </a:extLst>
          </p:cNvPr>
          <p:cNvSpPr>
            <a:spLocks noEditPoints="1"/>
          </p:cNvSpPr>
          <p:nvPr/>
        </p:nvSpPr>
        <p:spPr bwMode="auto">
          <a:xfrm>
            <a:off x="5861559" y="2344635"/>
            <a:ext cx="356343" cy="524723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3" name="Freeform 63">
            <a:extLst>
              <a:ext uri="{FF2B5EF4-FFF2-40B4-BE49-F238E27FC236}">
                <a16:creationId xmlns:a16="http://schemas.microsoft.com/office/drawing/2014/main" xmlns="" id="{813B3309-6BF9-4E9D-8AA6-F3CCA7E29A26}"/>
              </a:ext>
            </a:extLst>
          </p:cNvPr>
          <p:cNvSpPr>
            <a:spLocks noEditPoints="1"/>
          </p:cNvSpPr>
          <p:nvPr/>
        </p:nvSpPr>
        <p:spPr bwMode="auto">
          <a:xfrm>
            <a:off x="8563748" y="2439304"/>
            <a:ext cx="524359" cy="381634"/>
          </a:xfrm>
          <a:custGeom>
            <a:avLst/>
            <a:gdLst/>
            <a:ahLst/>
            <a:cxnLst>
              <a:cxn ang="0">
                <a:pos x="62" y="57"/>
              </a:cxn>
              <a:cxn ang="0">
                <a:pos x="18" y="57"/>
              </a:cxn>
              <a:cxn ang="0">
                <a:pos x="0" y="39"/>
              </a:cxn>
              <a:cxn ang="0">
                <a:pos x="11" y="23"/>
              </a:cxn>
              <a:cxn ang="0">
                <a:pos x="11" y="21"/>
              </a:cxn>
              <a:cxn ang="0">
                <a:pos x="31" y="0"/>
              </a:cxn>
              <a:cxn ang="0">
                <a:pos x="50" y="13"/>
              </a:cxn>
              <a:cxn ang="0">
                <a:pos x="57" y="11"/>
              </a:cxn>
              <a:cxn ang="0">
                <a:pos x="67" y="21"/>
              </a:cxn>
              <a:cxn ang="0">
                <a:pos x="66" y="27"/>
              </a:cxn>
              <a:cxn ang="0">
                <a:pos x="78" y="42"/>
              </a:cxn>
              <a:cxn ang="0">
                <a:pos x="62" y="57"/>
              </a:cxn>
              <a:cxn ang="0">
                <a:pos x="51" y="31"/>
              </a:cxn>
              <a:cxn ang="0">
                <a:pos x="42" y="31"/>
              </a:cxn>
              <a:cxn ang="0">
                <a:pos x="42" y="17"/>
              </a:cxn>
              <a:cxn ang="0">
                <a:pos x="40" y="16"/>
              </a:cxn>
              <a:cxn ang="0">
                <a:pos x="33" y="16"/>
              </a:cxn>
              <a:cxn ang="0">
                <a:pos x="31" y="17"/>
              </a:cxn>
              <a:cxn ang="0">
                <a:pos x="31" y="31"/>
              </a:cxn>
              <a:cxn ang="0">
                <a:pos x="22" y="31"/>
              </a:cxn>
              <a:cxn ang="0">
                <a:pos x="21" y="33"/>
              </a:cxn>
              <a:cxn ang="0">
                <a:pos x="21" y="34"/>
              </a:cxn>
              <a:cxn ang="0">
                <a:pos x="36" y="48"/>
              </a:cxn>
              <a:cxn ang="0">
                <a:pos x="36" y="48"/>
              </a:cxn>
              <a:cxn ang="0">
                <a:pos x="37" y="48"/>
              </a:cxn>
              <a:cxn ang="0">
                <a:pos x="51" y="34"/>
              </a:cxn>
              <a:cxn ang="0">
                <a:pos x="52" y="33"/>
              </a:cxn>
              <a:cxn ang="0">
                <a:pos x="51" y="31"/>
              </a:cxn>
            </a:cxnLst>
            <a:rect l="0" t="0" r="r" b="b"/>
            <a:pathLst>
              <a:path w="78" h="57">
                <a:moveTo>
                  <a:pt x="6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9" y="57"/>
                  <a:pt x="0" y="49"/>
                  <a:pt x="0" y="39"/>
                </a:cubicBezTo>
                <a:cubicBezTo>
                  <a:pt x="0" y="32"/>
                  <a:pt x="5" y="26"/>
                  <a:pt x="11" y="23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10"/>
                  <a:pt x="20" y="0"/>
                  <a:pt x="31" y="0"/>
                </a:cubicBezTo>
                <a:cubicBezTo>
                  <a:pt x="40" y="0"/>
                  <a:pt x="47" y="6"/>
                  <a:pt x="50" y="13"/>
                </a:cubicBezTo>
                <a:cubicBezTo>
                  <a:pt x="52" y="12"/>
                  <a:pt x="55" y="11"/>
                  <a:pt x="57" y="11"/>
                </a:cubicBezTo>
                <a:cubicBezTo>
                  <a:pt x="63" y="11"/>
                  <a:pt x="67" y="15"/>
                  <a:pt x="67" y="21"/>
                </a:cubicBezTo>
                <a:cubicBezTo>
                  <a:pt x="67" y="23"/>
                  <a:pt x="67" y="25"/>
                  <a:pt x="66" y="27"/>
                </a:cubicBezTo>
                <a:cubicBezTo>
                  <a:pt x="73" y="28"/>
                  <a:pt x="78" y="34"/>
                  <a:pt x="78" y="42"/>
                </a:cubicBezTo>
                <a:cubicBezTo>
                  <a:pt x="78" y="50"/>
                  <a:pt x="71" y="57"/>
                  <a:pt x="62" y="57"/>
                </a:cubicBezTo>
                <a:close/>
                <a:moveTo>
                  <a:pt x="51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6"/>
                  <a:pt x="41" y="16"/>
                  <a:pt x="4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6"/>
                  <a:pt x="31" y="17"/>
                </a:cubicBezTo>
                <a:cubicBezTo>
                  <a:pt x="31" y="31"/>
                  <a:pt x="31" y="31"/>
                  <a:pt x="31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2"/>
                  <a:pt x="21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2"/>
                  <a:pt x="51" y="31"/>
                  <a:pt x="51" y="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E918B8D-B265-4CF6-B6E2-733A1D097C18}"/>
              </a:ext>
            </a:extLst>
          </p:cNvPr>
          <p:cNvSpPr txBox="1"/>
          <p:nvPr/>
        </p:nvSpPr>
        <p:spPr>
          <a:xfrm>
            <a:off x="2337050" y="3531354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工作内容</a:t>
            </a:r>
            <a:r>
              <a:rPr lang="en-US" altLang="zh-CN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398D49F8-0D66-4B15-9460-1E40AF34F97E}"/>
              </a:ext>
            </a:extLst>
          </p:cNvPr>
          <p:cNvSpPr txBox="1"/>
          <p:nvPr/>
        </p:nvSpPr>
        <p:spPr>
          <a:xfrm>
            <a:off x="5014522" y="3531354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工作内容</a:t>
            </a:r>
            <a:r>
              <a:rPr lang="en-US" altLang="zh-CN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5D871D59-8AD7-46B0-B052-5153CBE05545}"/>
              </a:ext>
            </a:extLst>
          </p:cNvPr>
          <p:cNvSpPr txBox="1"/>
          <p:nvPr/>
        </p:nvSpPr>
        <p:spPr>
          <a:xfrm>
            <a:off x="7773448" y="3531354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工作内容</a:t>
            </a:r>
            <a:r>
              <a:rPr lang="en-US" altLang="zh-CN" sz="2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14429B00-F975-481A-B16D-43CDCB630442}"/>
              </a:ext>
            </a:extLst>
          </p:cNvPr>
          <p:cNvSpPr txBox="1"/>
          <p:nvPr/>
        </p:nvSpPr>
        <p:spPr>
          <a:xfrm>
            <a:off x="2260990" y="5470549"/>
            <a:ext cx="7562873" cy="79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 enter text Please enter text Please enter text Please enter text </a:t>
            </a:r>
          </a:p>
        </p:txBody>
      </p:sp>
    </p:spTree>
    <p:extLst>
      <p:ext uri="{BB962C8B-B14F-4D97-AF65-F5344CB8AC3E}">
        <p14:creationId xmlns:p14="http://schemas.microsoft.com/office/powerpoint/2010/main" val="19758437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bldLvl="0"/>
      <p:bldP spid="15" grpId="0" bldLvl="0"/>
      <p:bldP spid="16" grpId="0" bldLvl="0"/>
      <p:bldP spid="17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731492A1-4313-46E9-B4BE-7103247D73E5}"/>
              </a:ext>
            </a:extLst>
          </p:cNvPr>
          <p:cNvSpPr/>
          <p:nvPr/>
        </p:nvSpPr>
        <p:spPr>
          <a:xfrm>
            <a:off x="0" y="0"/>
            <a:ext cx="12192000" cy="58332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双波形 2">
            <a:extLst>
              <a:ext uri="{FF2B5EF4-FFF2-40B4-BE49-F238E27FC236}">
                <a16:creationId xmlns:a16="http://schemas.microsoft.com/office/drawing/2014/main" xmlns="" id="{3C85F8DF-3A56-42DF-B020-5249A80A6287}"/>
              </a:ext>
            </a:extLst>
          </p:cNvPr>
          <p:cNvSpPr/>
          <p:nvPr/>
        </p:nvSpPr>
        <p:spPr>
          <a:xfrm>
            <a:off x="-300857" y="4507109"/>
            <a:ext cx="13114282" cy="3767965"/>
          </a:xfrm>
          <a:prstGeom prst="doubleWave">
            <a:avLst>
              <a:gd name="adj1" fmla="val 7479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1C6E49F-C57D-4C5C-B08A-E762828FA983}"/>
              </a:ext>
            </a:extLst>
          </p:cNvPr>
          <p:cNvSpPr txBox="1"/>
          <p:nvPr/>
        </p:nvSpPr>
        <p:spPr>
          <a:xfrm>
            <a:off x="4964021" y="43998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89B2850-0076-4ECD-8F46-8452C3017E61}"/>
              </a:ext>
            </a:extLst>
          </p:cNvPr>
          <p:cNvSpPr txBox="1"/>
          <p:nvPr/>
        </p:nvSpPr>
        <p:spPr>
          <a:xfrm>
            <a:off x="2260990" y="5470549"/>
            <a:ext cx="7562873" cy="79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 enter text Please enter text Please enter text Please enter text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10A50321-445F-4C01-8F02-46292617194D}"/>
              </a:ext>
            </a:extLst>
          </p:cNvPr>
          <p:cNvSpPr txBox="1">
            <a:spLocks/>
          </p:cNvSpPr>
          <p:nvPr/>
        </p:nvSpPr>
        <p:spPr>
          <a:xfrm>
            <a:off x="1691551" y="1903627"/>
            <a:ext cx="3817430" cy="180344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828800" rt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kern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  <a:endParaRPr lang="en-US" altLang="zh-CN" sz="2400" b="1" kern="1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200" kern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There are many variations of passages of lorem ipsum available, but the majority have suffered .</a:t>
            </a:r>
            <a:r>
              <a:rPr lang="en-US" altLang="zh-CN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There are many variations of passages of lorem ipsum available, but the majority have suffered </a:t>
            </a:r>
            <a:endParaRPr lang="en-US" altLang="zh-CN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xmlns="" id="{AE24E41F-88A8-4F5A-BF49-492AAF481EE5}"/>
              </a:ext>
            </a:extLst>
          </p:cNvPr>
          <p:cNvSpPr txBox="1">
            <a:spLocks/>
          </p:cNvSpPr>
          <p:nvPr/>
        </p:nvSpPr>
        <p:spPr>
          <a:xfrm>
            <a:off x="7200531" y="1903627"/>
            <a:ext cx="3817430" cy="180344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828800" rtl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400" b="1" kern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  <a:endParaRPr lang="en-US" altLang="zh-CN" sz="2400" b="1" kern="12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  <a:p>
            <a:pPr algn="l" defTabSz="18288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1200" kern="12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There are many variations of passages of lorem ipsum available, but the majority have suffered .</a:t>
            </a:r>
            <a:r>
              <a:rPr lang="en-US" altLang="zh-CN" sz="14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 There are many variations of passages of lorem ipsum available, but the majority have suffered </a:t>
            </a:r>
            <a:endParaRPr lang="en-US" altLang="zh-CN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04592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ldLvl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7EE724F-7AE9-47AF-B43E-5453DBEA3685}"/>
              </a:ext>
            </a:extLst>
          </p:cNvPr>
          <p:cNvSpPr/>
          <p:nvPr/>
        </p:nvSpPr>
        <p:spPr>
          <a:xfrm>
            <a:off x="0" y="0"/>
            <a:ext cx="12192000" cy="58332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双波形 4">
            <a:extLst>
              <a:ext uri="{FF2B5EF4-FFF2-40B4-BE49-F238E27FC236}">
                <a16:creationId xmlns:a16="http://schemas.microsoft.com/office/drawing/2014/main" xmlns="" id="{A0332431-540B-4DEB-AE0D-FFA30AE114CC}"/>
              </a:ext>
            </a:extLst>
          </p:cNvPr>
          <p:cNvSpPr/>
          <p:nvPr/>
        </p:nvSpPr>
        <p:spPr>
          <a:xfrm>
            <a:off x="-300857" y="4664765"/>
            <a:ext cx="13114282" cy="3767965"/>
          </a:xfrm>
          <a:prstGeom prst="doubleWave">
            <a:avLst>
              <a:gd name="adj1" fmla="val 7479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63C69AC0-9B65-4947-9028-AB439D0192AC}"/>
              </a:ext>
            </a:extLst>
          </p:cNvPr>
          <p:cNvGrpSpPr/>
          <p:nvPr/>
        </p:nvGrpSpPr>
        <p:grpSpPr>
          <a:xfrm>
            <a:off x="5670336" y="1223384"/>
            <a:ext cx="1140367" cy="1140367"/>
            <a:chOff x="1728957" y="3397457"/>
            <a:chExt cx="1150893" cy="115089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46B0697-112A-4E17-A5BB-0B5162834AC4}"/>
                </a:ext>
              </a:extLst>
            </p:cNvPr>
            <p:cNvSpPr/>
            <p:nvPr/>
          </p:nvSpPr>
          <p:spPr>
            <a:xfrm>
              <a:off x="1728957" y="3397457"/>
              <a:ext cx="1150893" cy="115089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3338500D-F7E4-4066-9C8A-39E989E3A801}"/>
                </a:ext>
              </a:extLst>
            </p:cNvPr>
            <p:cNvSpPr txBox="1"/>
            <p:nvPr/>
          </p:nvSpPr>
          <p:spPr>
            <a:xfrm>
              <a:off x="1932178" y="3485722"/>
              <a:ext cx="74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字魂59号-创粗黑" panose="00000500000000000000" pitchFamily="2" charset="-122"/>
                  <a:ea typeface="字魂59号-创粗黑" panose="00000500000000000000" pitchFamily="2" charset="-122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3497F7E-4337-4E27-9181-BDA61B9B2C27}"/>
              </a:ext>
            </a:extLst>
          </p:cNvPr>
          <p:cNvSpPr txBox="1"/>
          <p:nvPr/>
        </p:nvSpPr>
        <p:spPr>
          <a:xfrm>
            <a:off x="3980801" y="2793708"/>
            <a:ext cx="4519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项目展示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D30D7C39-3BB6-47FC-992F-91211E4F9F13}"/>
              </a:ext>
            </a:extLst>
          </p:cNvPr>
          <p:cNvSpPr/>
          <p:nvPr/>
        </p:nvSpPr>
        <p:spPr>
          <a:xfrm>
            <a:off x="7890642" y="5218387"/>
            <a:ext cx="441434" cy="441434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6B2CD03B-4E97-4FD3-86EF-CE8FE4012718}"/>
              </a:ext>
            </a:extLst>
          </p:cNvPr>
          <p:cNvSpPr/>
          <p:nvPr/>
        </p:nvSpPr>
        <p:spPr>
          <a:xfrm>
            <a:off x="1529255" y="5967253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91CDF8DF-A5CC-46F0-8B8F-005660F29F6B}"/>
              </a:ext>
            </a:extLst>
          </p:cNvPr>
          <p:cNvSpPr/>
          <p:nvPr/>
        </p:nvSpPr>
        <p:spPr>
          <a:xfrm flipH="1">
            <a:off x="3011214" y="5454869"/>
            <a:ext cx="204952" cy="204952"/>
          </a:xfrm>
          <a:prstGeom prst="ellipse">
            <a:avLst/>
          </a:prstGeom>
          <a:solidFill>
            <a:schemeClr val="bg1"/>
          </a:solidFill>
          <a:ln>
            <a:solidFill>
              <a:srgbClr val="252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BE409FC4-078C-48B3-8A56-ABFC0074C5E7}"/>
              </a:ext>
            </a:extLst>
          </p:cNvPr>
          <p:cNvSpPr/>
          <p:nvPr/>
        </p:nvSpPr>
        <p:spPr>
          <a:xfrm flipH="1">
            <a:off x="6491095" y="2095730"/>
            <a:ext cx="303840" cy="303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71CDAC18-1AB2-4CAB-A5D6-6D24DC7BA211}"/>
              </a:ext>
            </a:extLst>
          </p:cNvPr>
          <p:cNvSpPr/>
          <p:nvPr/>
        </p:nvSpPr>
        <p:spPr>
          <a:xfrm>
            <a:off x="2033752" y="876544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6E9EFB8B-F2DD-4929-A044-0ADF6337E253}"/>
              </a:ext>
            </a:extLst>
          </p:cNvPr>
          <p:cNvSpPr/>
          <p:nvPr/>
        </p:nvSpPr>
        <p:spPr>
          <a:xfrm>
            <a:off x="11051627" y="4436162"/>
            <a:ext cx="244365" cy="24436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C5DC8539-4518-426A-AC13-C95FC638DFE6}"/>
              </a:ext>
            </a:extLst>
          </p:cNvPr>
          <p:cNvSpPr/>
          <p:nvPr/>
        </p:nvSpPr>
        <p:spPr>
          <a:xfrm>
            <a:off x="10156372" y="6466114"/>
            <a:ext cx="228600" cy="197401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35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 animBg="1"/>
      <p:bldP spid="12" grpId="0" animBg="1"/>
      <p:bldP spid="15" grpId="0" animBg="1"/>
      <p:bldP spid="17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4B21E377-1182-48CA-8B3C-3335E17E89BF}"/>
              </a:ext>
            </a:extLst>
          </p:cNvPr>
          <p:cNvGrpSpPr/>
          <p:nvPr/>
        </p:nvGrpSpPr>
        <p:grpSpPr>
          <a:xfrm>
            <a:off x="1168401" y="1761067"/>
            <a:ext cx="7384262" cy="4283884"/>
            <a:chOff x="1168401" y="1761067"/>
            <a:chExt cx="7384262" cy="4283884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49A92370-0DBA-4796-B7C6-51472E3292CD}"/>
                </a:ext>
              </a:extLst>
            </p:cNvPr>
            <p:cNvSpPr/>
            <p:nvPr/>
          </p:nvSpPr>
          <p:spPr>
            <a:xfrm>
              <a:off x="1168401" y="1761067"/>
              <a:ext cx="2007929" cy="18541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xmlns="" id="{E013D8D6-DE53-429F-87F2-0CEDDD7E6326}"/>
                </a:ext>
              </a:extLst>
            </p:cNvPr>
            <p:cNvSpPr/>
            <p:nvPr/>
          </p:nvSpPr>
          <p:spPr>
            <a:xfrm>
              <a:off x="1168401" y="4190753"/>
              <a:ext cx="2007929" cy="18541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0E509F76-9876-4244-9CA0-2D3AB030A6F8}"/>
                </a:ext>
              </a:extLst>
            </p:cNvPr>
            <p:cNvSpPr/>
            <p:nvPr/>
          </p:nvSpPr>
          <p:spPr>
            <a:xfrm>
              <a:off x="6544734" y="1761067"/>
              <a:ext cx="2007929" cy="18541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07642E81-3B7D-4D0F-A4C8-1A9B033CED2B}"/>
                </a:ext>
              </a:extLst>
            </p:cNvPr>
            <p:cNvSpPr/>
            <p:nvPr/>
          </p:nvSpPr>
          <p:spPr>
            <a:xfrm>
              <a:off x="6544734" y="4190753"/>
              <a:ext cx="2007929" cy="18541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4D924BD-E2B8-4D8C-8CAE-BDD74BBD78C6}"/>
              </a:ext>
            </a:extLst>
          </p:cNvPr>
          <p:cNvSpPr txBox="1"/>
          <p:nvPr/>
        </p:nvSpPr>
        <p:spPr>
          <a:xfrm>
            <a:off x="3425190" y="2628867"/>
            <a:ext cx="2218055" cy="6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B3F16BA-5668-49FE-9204-2FE76674BE19}"/>
              </a:ext>
            </a:extLst>
          </p:cNvPr>
          <p:cNvSpPr txBox="1"/>
          <p:nvPr/>
        </p:nvSpPr>
        <p:spPr>
          <a:xfrm>
            <a:off x="3517265" y="2205322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44049126-AAC7-473C-8255-9A32F727625E}"/>
              </a:ext>
            </a:extLst>
          </p:cNvPr>
          <p:cNvSpPr txBox="1"/>
          <p:nvPr/>
        </p:nvSpPr>
        <p:spPr>
          <a:xfrm>
            <a:off x="3434988" y="5028836"/>
            <a:ext cx="2218055" cy="6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6BA9B23-944C-4B4B-984F-2887D48F5E9A}"/>
              </a:ext>
            </a:extLst>
          </p:cNvPr>
          <p:cNvSpPr txBox="1"/>
          <p:nvPr/>
        </p:nvSpPr>
        <p:spPr>
          <a:xfrm>
            <a:off x="3527063" y="4605291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610D796F-CF19-4397-A591-C96C025B9396}"/>
              </a:ext>
            </a:extLst>
          </p:cNvPr>
          <p:cNvSpPr txBox="1"/>
          <p:nvPr/>
        </p:nvSpPr>
        <p:spPr>
          <a:xfrm>
            <a:off x="8714799" y="2611934"/>
            <a:ext cx="2218055" cy="6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877BCDA1-49F8-4CFC-9F86-05D11C7817F0}"/>
              </a:ext>
            </a:extLst>
          </p:cNvPr>
          <p:cNvSpPr txBox="1"/>
          <p:nvPr/>
        </p:nvSpPr>
        <p:spPr>
          <a:xfrm>
            <a:off x="8806874" y="2188389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50B2113-9C11-4609-B5F4-D7EDF16F1B8C}"/>
              </a:ext>
            </a:extLst>
          </p:cNvPr>
          <p:cNvSpPr txBox="1"/>
          <p:nvPr/>
        </p:nvSpPr>
        <p:spPr>
          <a:xfrm>
            <a:off x="8806874" y="5054489"/>
            <a:ext cx="2218055" cy="6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here.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+mn-ea"/>
              </a:rPr>
              <a:t> enter text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F1DEB927-4A70-44CA-AC5F-E795634F0945}"/>
              </a:ext>
            </a:extLst>
          </p:cNvPr>
          <p:cNvSpPr txBox="1"/>
          <p:nvPr/>
        </p:nvSpPr>
        <p:spPr>
          <a:xfrm>
            <a:off x="8898949" y="4630944"/>
            <a:ext cx="2050415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输入标题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F3CDB1FE-E4C6-4EBD-96B8-AA212CC66F30}"/>
              </a:ext>
            </a:extLst>
          </p:cNvPr>
          <p:cNvSpPr txBox="1"/>
          <p:nvPr/>
        </p:nvSpPr>
        <p:spPr>
          <a:xfrm>
            <a:off x="1040922" y="37941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请输入标题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0D5D734F-4186-4BF5-A132-2CCAF7522D6C}"/>
              </a:ext>
            </a:extLst>
          </p:cNvPr>
          <p:cNvSpPr/>
          <p:nvPr/>
        </p:nvSpPr>
        <p:spPr>
          <a:xfrm>
            <a:off x="504496" y="506265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38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/>
      <p:bldP spid="8" grpId="0" bldLvl="0"/>
      <p:bldP spid="9" grpId="0" bldLvl="0"/>
      <p:bldP spid="10" grpId="0" bldLvl="0"/>
      <p:bldP spid="11" grpId="0" bldLvl="0"/>
      <p:bldP spid="12" grpId="0" bldLvl="0"/>
      <p:bldP spid="13" grpId="0" bldLvl="0"/>
      <p:bldP spid="14" grpId="0" bldLvl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年终总结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1411</Words>
  <Application>Microsoft Office PowerPoint</Application>
  <PresentationFormat>宽屏</PresentationFormat>
  <Paragraphs>209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Meiryo</vt:lpstr>
      <vt:lpstr>包图粗朗体</vt:lpstr>
      <vt:lpstr>等线</vt:lpstr>
      <vt:lpstr>等线 Light</vt:lpstr>
      <vt:lpstr>思源黑体</vt:lpstr>
      <vt:lpstr>宋体</vt:lpstr>
      <vt:lpstr>微软雅黑</vt:lpstr>
      <vt:lpstr>字魂58号-创中黑</vt:lpstr>
      <vt:lpstr>字魂59号-创粗黑</vt:lpstr>
      <vt:lpstr>Arial</vt:lpstr>
      <vt:lpstr>Calibri</vt:lpstr>
      <vt:lpstr>Calibri Light</vt:lpstr>
      <vt:lpstr>Lato</vt:lpstr>
      <vt:lpstr>Montserrat</vt:lpstr>
      <vt:lpstr>Times New Roman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优品PPT</cp:lastModifiedBy>
  <cp:revision>89</cp:revision>
  <dcterms:created xsi:type="dcterms:W3CDTF">2019-06-11T09:29:47Z</dcterms:created>
  <dcterms:modified xsi:type="dcterms:W3CDTF">2019-10-22T01:45:12Z</dcterms:modified>
</cp:coreProperties>
</file>