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0"/>
  </p:notesMasterIdLst>
  <p:sldIdLst>
    <p:sldId id="358" r:id="rId4"/>
    <p:sldId id="324" r:id="rId5"/>
    <p:sldId id="325" r:id="rId6"/>
    <p:sldId id="326" r:id="rId7"/>
    <p:sldId id="331" r:id="rId8"/>
    <p:sldId id="332" r:id="rId9"/>
    <p:sldId id="333" r:id="rId10"/>
    <p:sldId id="327" r:id="rId11"/>
    <p:sldId id="334" r:id="rId12"/>
    <p:sldId id="336" r:id="rId13"/>
    <p:sldId id="337" r:id="rId14"/>
    <p:sldId id="338" r:id="rId15"/>
    <p:sldId id="335" r:id="rId16"/>
    <p:sldId id="328" r:id="rId17"/>
    <p:sldId id="339" r:id="rId18"/>
    <p:sldId id="341" r:id="rId19"/>
    <p:sldId id="340" r:id="rId20"/>
    <p:sldId id="342" r:id="rId21"/>
    <p:sldId id="329" r:id="rId22"/>
    <p:sldId id="344" r:id="rId23"/>
    <p:sldId id="343" r:id="rId24"/>
    <p:sldId id="345" r:id="rId25"/>
    <p:sldId id="346" r:id="rId26"/>
    <p:sldId id="347" r:id="rId27"/>
    <p:sldId id="330" r:id="rId28"/>
    <p:sldId id="359"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un Vagun" initials="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E8F9E"/>
    <a:srgbClr val="79A6A0"/>
    <a:srgbClr val="CBBAA8"/>
    <a:srgbClr val="D6C9BB"/>
    <a:srgbClr val="FFFFFF"/>
    <a:srgbClr val="618695"/>
    <a:srgbClr val="233F6A"/>
    <a:srgbClr val="5A6D7D"/>
    <a:srgbClr val="87888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6318" autoAdjust="0"/>
  </p:normalViewPr>
  <p:slideViewPr>
    <p:cSldViewPr snapToGrid="0">
      <p:cViewPr varScale="1">
        <p:scale>
          <a:sx n="109" d="100"/>
          <a:sy n="109"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t>2019/12/4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t>‹#›</a:t>
            </a:fld>
            <a:endParaRPr lang="zh-CN" altLang="en-US"/>
          </a:p>
        </p:txBody>
      </p:sp>
    </p:spTree>
    <p:extLst>
      <p:ext uri="{BB962C8B-B14F-4D97-AF65-F5344CB8AC3E}">
        <p14:creationId xmlns:p14="http://schemas.microsoft.com/office/powerpoint/2010/main" val="170210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a:t>
            </a:fld>
            <a:endParaRPr lang="zh-CN" altLang="en-US"/>
          </a:p>
        </p:txBody>
      </p:sp>
    </p:spTree>
    <p:extLst>
      <p:ext uri="{BB962C8B-B14F-4D97-AF65-F5344CB8AC3E}">
        <p14:creationId xmlns:p14="http://schemas.microsoft.com/office/powerpoint/2010/main" val="1626829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10</a:t>
            </a:fld>
            <a:endParaRPr lang="zh-CN" altLang="en-US"/>
          </a:p>
        </p:txBody>
      </p:sp>
    </p:spTree>
    <p:extLst>
      <p:ext uri="{BB962C8B-B14F-4D97-AF65-F5344CB8AC3E}">
        <p14:creationId xmlns:p14="http://schemas.microsoft.com/office/powerpoint/2010/main" val="1167176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11</a:t>
            </a:fld>
            <a:endParaRPr lang="zh-CN" altLang="en-US"/>
          </a:p>
        </p:txBody>
      </p:sp>
    </p:spTree>
    <p:extLst>
      <p:ext uri="{BB962C8B-B14F-4D97-AF65-F5344CB8AC3E}">
        <p14:creationId xmlns:p14="http://schemas.microsoft.com/office/powerpoint/2010/main" val="65150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12</a:t>
            </a:fld>
            <a:endParaRPr lang="zh-CN" altLang="en-US"/>
          </a:p>
        </p:txBody>
      </p:sp>
    </p:spTree>
    <p:extLst>
      <p:ext uri="{BB962C8B-B14F-4D97-AF65-F5344CB8AC3E}">
        <p14:creationId xmlns:p14="http://schemas.microsoft.com/office/powerpoint/2010/main" val="38833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13</a:t>
            </a:fld>
            <a:endParaRPr lang="zh-CN" altLang="en-US"/>
          </a:p>
        </p:txBody>
      </p:sp>
    </p:spTree>
    <p:extLst>
      <p:ext uri="{BB962C8B-B14F-4D97-AF65-F5344CB8AC3E}">
        <p14:creationId xmlns:p14="http://schemas.microsoft.com/office/powerpoint/2010/main" val="1636139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14</a:t>
            </a:fld>
            <a:endParaRPr lang="zh-CN" altLang="en-US"/>
          </a:p>
        </p:txBody>
      </p:sp>
    </p:spTree>
    <p:extLst>
      <p:ext uri="{BB962C8B-B14F-4D97-AF65-F5344CB8AC3E}">
        <p14:creationId xmlns:p14="http://schemas.microsoft.com/office/powerpoint/2010/main" val="165095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15</a:t>
            </a:fld>
            <a:endParaRPr lang="zh-CN" altLang="en-US"/>
          </a:p>
        </p:txBody>
      </p:sp>
    </p:spTree>
    <p:extLst>
      <p:ext uri="{BB962C8B-B14F-4D97-AF65-F5344CB8AC3E}">
        <p14:creationId xmlns:p14="http://schemas.microsoft.com/office/powerpoint/2010/main" val="218177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16</a:t>
            </a:fld>
            <a:endParaRPr lang="zh-CN" altLang="en-US"/>
          </a:p>
        </p:txBody>
      </p:sp>
    </p:spTree>
    <p:extLst>
      <p:ext uri="{BB962C8B-B14F-4D97-AF65-F5344CB8AC3E}">
        <p14:creationId xmlns:p14="http://schemas.microsoft.com/office/powerpoint/2010/main" val="3336222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17</a:t>
            </a:fld>
            <a:endParaRPr lang="zh-CN" altLang="en-US"/>
          </a:p>
        </p:txBody>
      </p:sp>
    </p:spTree>
    <p:extLst>
      <p:ext uri="{BB962C8B-B14F-4D97-AF65-F5344CB8AC3E}">
        <p14:creationId xmlns:p14="http://schemas.microsoft.com/office/powerpoint/2010/main" val="4095651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18</a:t>
            </a:fld>
            <a:endParaRPr lang="zh-CN" altLang="en-US"/>
          </a:p>
        </p:txBody>
      </p:sp>
    </p:spTree>
    <p:extLst>
      <p:ext uri="{BB962C8B-B14F-4D97-AF65-F5344CB8AC3E}">
        <p14:creationId xmlns:p14="http://schemas.microsoft.com/office/powerpoint/2010/main" val="346474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19</a:t>
            </a:fld>
            <a:endParaRPr lang="zh-CN" altLang="en-US"/>
          </a:p>
        </p:txBody>
      </p:sp>
    </p:spTree>
    <p:extLst>
      <p:ext uri="{BB962C8B-B14F-4D97-AF65-F5344CB8AC3E}">
        <p14:creationId xmlns:p14="http://schemas.microsoft.com/office/powerpoint/2010/main" val="3792238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a:t>
            </a:fld>
            <a:endParaRPr lang="zh-CN" altLang="en-US"/>
          </a:p>
        </p:txBody>
      </p:sp>
    </p:spTree>
    <p:extLst>
      <p:ext uri="{BB962C8B-B14F-4D97-AF65-F5344CB8AC3E}">
        <p14:creationId xmlns:p14="http://schemas.microsoft.com/office/powerpoint/2010/main" val="1577513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20</a:t>
            </a:fld>
            <a:endParaRPr lang="zh-CN" altLang="en-US"/>
          </a:p>
        </p:txBody>
      </p:sp>
    </p:spTree>
    <p:extLst>
      <p:ext uri="{BB962C8B-B14F-4D97-AF65-F5344CB8AC3E}">
        <p14:creationId xmlns:p14="http://schemas.microsoft.com/office/powerpoint/2010/main" val="3472116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21</a:t>
            </a:fld>
            <a:endParaRPr lang="zh-CN" altLang="en-US"/>
          </a:p>
        </p:txBody>
      </p:sp>
    </p:spTree>
    <p:extLst>
      <p:ext uri="{BB962C8B-B14F-4D97-AF65-F5344CB8AC3E}">
        <p14:creationId xmlns:p14="http://schemas.microsoft.com/office/powerpoint/2010/main" val="3346986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22</a:t>
            </a:fld>
            <a:endParaRPr lang="zh-CN" altLang="en-US"/>
          </a:p>
        </p:txBody>
      </p:sp>
    </p:spTree>
    <p:extLst>
      <p:ext uri="{BB962C8B-B14F-4D97-AF65-F5344CB8AC3E}">
        <p14:creationId xmlns:p14="http://schemas.microsoft.com/office/powerpoint/2010/main" val="1673581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23</a:t>
            </a:fld>
            <a:endParaRPr lang="zh-CN" altLang="en-US"/>
          </a:p>
        </p:txBody>
      </p:sp>
    </p:spTree>
    <p:extLst>
      <p:ext uri="{BB962C8B-B14F-4D97-AF65-F5344CB8AC3E}">
        <p14:creationId xmlns:p14="http://schemas.microsoft.com/office/powerpoint/2010/main" val="3869930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24</a:t>
            </a:fld>
            <a:endParaRPr lang="zh-CN" altLang="en-US"/>
          </a:p>
        </p:txBody>
      </p:sp>
    </p:spTree>
    <p:extLst>
      <p:ext uri="{BB962C8B-B14F-4D97-AF65-F5344CB8AC3E}">
        <p14:creationId xmlns:p14="http://schemas.microsoft.com/office/powerpoint/2010/main" val="2199586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25</a:t>
            </a:fld>
            <a:endParaRPr lang="zh-CN" altLang="en-US"/>
          </a:p>
        </p:txBody>
      </p:sp>
    </p:spTree>
    <p:extLst>
      <p:ext uri="{BB962C8B-B14F-4D97-AF65-F5344CB8AC3E}">
        <p14:creationId xmlns:p14="http://schemas.microsoft.com/office/powerpoint/2010/main" val="767146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0786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3</a:t>
            </a:fld>
            <a:endParaRPr lang="zh-CN" altLang="en-US"/>
          </a:p>
        </p:txBody>
      </p:sp>
    </p:spTree>
    <p:extLst>
      <p:ext uri="{BB962C8B-B14F-4D97-AF65-F5344CB8AC3E}">
        <p14:creationId xmlns:p14="http://schemas.microsoft.com/office/powerpoint/2010/main" val="191401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4</a:t>
            </a:fld>
            <a:endParaRPr lang="zh-CN" altLang="en-US"/>
          </a:p>
        </p:txBody>
      </p:sp>
    </p:spTree>
    <p:extLst>
      <p:ext uri="{BB962C8B-B14F-4D97-AF65-F5344CB8AC3E}">
        <p14:creationId xmlns:p14="http://schemas.microsoft.com/office/powerpoint/2010/main" val="37315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5</a:t>
            </a:fld>
            <a:endParaRPr lang="zh-CN" altLang="en-US"/>
          </a:p>
        </p:txBody>
      </p:sp>
    </p:spTree>
    <p:extLst>
      <p:ext uri="{BB962C8B-B14F-4D97-AF65-F5344CB8AC3E}">
        <p14:creationId xmlns:p14="http://schemas.microsoft.com/office/powerpoint/2010/main" val="85154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6</a:t>
            </a:fld>
            <a:endParaRPr lang="zh-CN" altLang="en-US"/>
          </a:p>
        </p:txBody>
      </p:sp>
    </p:spTree>
    <p:extLst>
      <p:ext uri="{BB962C8B-B14F-4D97-AF65-F5344CB8AC3E}">
        <p14:creationId xmlns:p14="http://schemas.microsoft.com/office/powerpoint/2010/main" val="172986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7</a:t>
            </a:fld>
            <a:endParaRPr lang="zh-CN" altLang="en-US"/>
          </a:p>
        </p:txBody>
      </p:sp>
    </p:spTree>
    <p:extLst>
      <p:ext uri="{BB962C8B-B14F-4D97-AF65-F5344CB8AC3E}">
        <p14:creationId xmlns:p14="http://schemas.microsoft.com/office/powerpoint/2010/main" val="368774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8</a:t>
            </a:fld>
            <a:endParaRPr lang="zh-CN" altLang="en-US"/>
          </a:p>
        </p:txBody>
      </p:sp>
    </p:spTree>
    <p:extLst>
      <p:ext uri="{BB962C8B-B14F-4D97-AF65-F5344CB8AC3E}">
        <p14:creationId xmlns:p14="http://schemas.microsoft.com/office/powerpoint/2010/main" val="22255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82681912-8CC0-4B9F-BE2A-5B54BD796BF3}" type="slidenum">
              <a:rPr lang="zh-CN" altLang="en-US" smtClean="0"/>
              <a:t>9</a:t>
            </a:fld>
            <a:endParaRPr lang="zh-CN" altLang="en-US"/>
          </a:p>
        </p:txBody>
      </p:sp>
    </p:spTree>
    <p:extLst>
      <p:ext uri="{BB962C8B-B14F-4D97-AF65-F5344CB8AC3E}">
        <p14:creationId xmlns:p14="http://schemas.microsoft.com/office/powerpoint/2010/main" val="36560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6190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79858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66992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41828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2133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152972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672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58420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22796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11678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284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E4C556E-D11A-48D7-81C0-B1B5323EC136}" type="datetimeFigureOut">
              <a:rPr lang="zh-CN" altLang="en-US" smtClean="0"/>
              <a:t>2019/12/4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t>2019/12/4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2019/12/4</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302954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2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 y="0"/>
            <a:ext cx="12192000" cy="6858000"/>
          </a:xfrm>
          <a:prstGeom prst="rect">
            <a:avLst/>
          </a:prstGeom>
        </p:spPr>
      </p:pic>
      <p:sp>
        <p:nvSpPr>
          <p:cNvPr id="22" name="矩形 21"/>
          <p:cNvSpPr/>
          <p:nvPr>
            <p:custDataLst>
              <p:tags r:id="rId1"/>
            </p:custDataLst>
          </p:nvPr>
        </p:nvSpPr>
        <p:spPr>
          <a:xfrm>
            <a:off x="-695" y="188325"/>
            <a:ext cx="2464455" cy="3746500"/>
          </a:xfrm>
          <a:prstGeom prst="rect">
            <a:avLst/>
          </a:prstGeom>
        </p:spPr>
        <p:txBody>
          <a:bodyPr wrap="square" lIns="68580" tIns="34290" rIns="68580" bIns="34290">
            <a:spAutoFit/>
          </a:bodyPr>
          <a:lstStyle/>
          <a:p>
            <a:pPr algn="ctr">
              <a:defRPr/>
            </a:pPr>
            <a:r>
              <a:rPr lang="en-US" sz="23900" b="1" i="1" spc="225" dirty="0">
                <a:gradFill>
                  <a:gsLst>
                    <a:gs pos="77000">
                      <a:srgbClr val="618695">
                        <a:alpha val="100000"/>
                      </a:srgbClr>
                    </a:gs>
                    <a:gs pos="0">
                      <a:schemeClr val="bg1">
                        <a:alpha val="40000"/>
                      </a:schemeClr>
                    </a:gs>
                  </a:gsLst>
                  <a:lin ang="3480000" scaled="0"/>
                </a:gradFill>
                <a:latin typeface="印品粗朗体" panose="02000000000000000000" pitchFamily="2" charset="-122"/>
                <a:ea typeface="印品粗朗体" panose="02000000000000000000" pitchFamily="2" charset="-122"/>
                <a:cs typeface="+mn-ea"/>
                <a:sym typeface="+mn-lt"/>
              </a:rPr>
              <a:t>2</a:t>
            </a:r>
          </a:p>
        </p:txBody>
      </p:sp>
      <p:sp>
        <p:nvSpPr>
          <p:cNvPr id="9" name="矩形 8"/>
          <p:cNvSpPr/>
          <p:nvPr/>
        </p:nvSpPr>
        <p:spPr>
          <a:xfrm>
            <a:off x="5039360" y="2360295"/>
            <a:ext cx="6506210" cy="1223645"/>
          </a:xfrm>
          <a:prstGeom prst="rect">
            <a:avLst/>
          </a:prstGeom>
        </p:spPr>
        <p:txBody>
          <a:bodyPr wrap="square" lIns="68580" tIns="34290" rIns="68580" bIns="34290">
            <a:spAutoFit/>
          </a:bodyPr>
          <a:lstStyle/>
          <a:p>
            <a:pPr algn="ctr">
              <a:defRPr/>
            </a:pPr>
            <a:r>
              <a:rPr lang="zh-CN" altLang="en-US" sz="7500" spc="225" dirty="0">
                <a:solidFill>
                  <a:srgbClr val="6E8F9E"/>
                </a:solidFill>
                <a:latin typeface="字魂59号-创粗黑" panose="00000500000000000000" pitchFamily="2" charset="-122"/>
                <a:ea typeface="字魂59号-创粗黑" panose="00000500000000000000" pitchFamily="2" charset="-122"/>
                <a:cs typeface="+mn-ea"/>
              </a:rPr>
              <a:t>年终工作总结</a:t>
            </a:r>
            <a:endParaRPr lang="zh-CN" altLang="en-US" sz="7500" spc="225" dirty="0">
              <a:solidFill>
                <a:srgbClr val="6E8F9E"/>
              </a:solidFill>
              <a:latin typeface="字魂59号-创粗黑" panose="00000500000000000000" pitchFamily="2" charset="-122"/>
              <a:ea typeface="字魂59号-创粗黑" panose="00000500000000000000" pitchFamily="2" charset="-122"/>
              <a:cs typeface="+mn-ea"/>
              <a:sym typeface="+mn-lt"/>
            </a:endParaRPr>
          </a:p>
        </p:txBody>
      </p:sp>
      <p:sp>
        <p:nvSpPr>
          <p:cNvPr id="10" name="平行四边形 9"/>
          <p:cNvSpPr/>
          <p:nvPr/>
        </p:nvSpPr>
        <p:spPr>
          <a:xfrm>
            <a:off x="10681970" y="3012440"/>
            <a:ext cx="386715" cy="364490"/>
          </a:xfrm>
          <a:prstGeom prst="parallelogram">
            <a:avLst>
              <a:gd name="adj" fmla="val 0"/>
            </a:avLst>
          </a:prstGeom>
          <a:solidFill>
            <a:srgbClr val="618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E8F9E"/>
              </a:solidFill>
            </a:endParaRPr>
          </a:p>
        </p:txBody>
      </p:sp>
      <p:sp>
        <p:nvSpPr>
          <p:cNvPr id="11" name="Freeform 17"/>
          <p:cNvSpPr>
            <a:spLocks noEditPoints="1"/>
          </p:cNvSpPr>
          <p:nvPr/>
        </p:nvSpPr>
        <p:spPr bwMode="auto">
          <a:xfrm>
            <a:off x="10693400" y="3012440"/>
            <a:ext cx="351790" cy="353060"/>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6E8F9E"/>
              </a:solidFill>
              <a:effectLst/>
              <a:uLnTx/>
              <a:uFillTx/>
              <a:latin typeface="字魂58号-创中黑" panose="00000500000000000000" pitchFamily="2" charset="-122"/>
              <a:ea typeface="字魂58号-创中黑" panose="00000500000000000000" pitchFamily="2" charset="-122"/>
            </a:endParaRPr>
          </a:p>
        </p:txBody>
      </p:sp>
      <p:sp>
        <p:nvSpPr>
          <p:cNvPr id="14" name="文本框 13"/>
          <p:cNvSpPr txBox="1"/>
          <p:nvPr/>
        </p:nvSpPr>
        <p:spPr>
          <a:xfrm>
            <a:off x="5354320" y="3702050"/>
            <a:ext cx="5415280" cy="829945"/>
          </a:xfrm>
          <a:prstGeom prst="rect">
            <a:avLst/>
          </a:prstGeom>
          <a:noFill/>
        </p:spPr>
        <p:txBody>
          <a:bodyPr wrap="square" rtlCol="0">
            <a:spAutoFit/>
          </a:bodyPr>
          <a:lstStyle/>
          <a:p>
            <a:pPr algn="l">
              <a:lnSpc>
                <a:spcPct val="150000"/>
              </a:lnSpc>
            </a:pPr>
            <a:r>
              <a:rPr lang="en-US" altLang="zh-CN" sz="1600" dirty="0">
                <a:solidFill>
                  <a:srgbClr val="6E8F9E"/>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
        <p:nvSpPr>
          <p:cNvPr id="15" name="文本框 14"/>
          <p:cNvSpPr txBox="1"/>
          <p:nvPr/>
        </p:nvSpPr>
        <p:spPr>
          <a:xfrm>
            <a:off x="5450205" y="1641475"/>
            <a:ext cx="2518410" cy="718820"/>
          </a:xfrm>
          <a:prstGeom prst="rect">
            <a:avLst/>
          </a:prstGeom>
          <a:noFill/>
        </p:spPr>
        <p:txBody>
          <a:bodyPr vert="horz" wrap="square" rtlCol="0">
            <a:spAutoFit/>
            <a:scene3d>
              <a:camera prst="orthographicFront"/>
              <a:lightRig rig="threePt" dir="t"/>
            </a:scene3d>
          </a:bodyPr>
          <a:lstStyle/>
          <a:p>
            <a:pPr algn="dist">
              <a:lnSpc>
                <a:spcPct val="170000"/>
              </a:lnSpc>
            </a:pPr>
            <a:r>
              <a:rPr lang="en-US" altLang="zh-CN" sz="2400" dirty="0">
                <a:solidFill>
                  <a:srgbClr val="6E8F9E"/>
                </a:solidFill>
                <a:effectLst>
                  <a:outerShdw blurRad="38100" dist="19050" dir="2700000" algn="tl" rotWithShape="0">
                    <a:schemeClr val="dk1">
                      <a:alpha val="40000"/>
                    </a:schemeClr>
                  </a:outerShdw>
                </a:effectLst>
                <a:latin typeface="字魂58号-创中黑" panose="00000500000000000000" pitchFamily="2" charset="-122"/>
                <a:ea typeface="字魂58号-创中黑" panose="00000500000000000000" pitchFamily="2" charset="-122"/>
                <a:cs typeface="字体视界-简圆体" panose="02010601030101010101" charset="-122"/>
              </a:rPr>
              <a:t>YOUR LOGO</a:t>
            </a:r>
          </a:p>
        </p:txBody>
      </p:sp>
      <p:sp>
        <p:nvSpPr>
          <p:cNvPr id="16" name="文本框 15"/>
          <p:cNvSpPr txBox="1"/>
          <p:nvPr/>
        </p:nvSpPr>
        <p:spPr>
          <a:xfrm>
            <a:off x="5400040" y="4531995"/>
            <a:ext cx="2163445" cy="553085"/>
          </a:xfrm>
          <a:prstGeom prst="rect">
            <a:avLst/>
          </a:prstGeom>
          <a:noFill/>
        </p:spPr>
        <p:txBody>
          <a:bodyPr wrap="square" rtlCol="0">
            <a:spAutoFit/>
          </a:bodyPr>
          <a:lstStyle/>
          <a:p>
            <a:pPr algn="dist">
              <a:lnSpc>
                <a:spcPct val="150000"/>
              </a:lnSpc>
            </a:pPr>
            <a:r>
              <a:rPr lang="en-US" altLang="zh-CN" sz="2000" dirty="0">
                <a:solidFill>
                  <a:srgbClr val="6E8F9E"/>
                </a:solidFill>
                <a:latin typeface="字魂58号-创中黑" panose="00000500000000000000" pitchFamily="2" charset="-122"/>
                <a:ea typeface="字魂58号-创中黑" panose="00000500000000000000" pitchFamily="2" charset="-122"/>
                <a:cs typeface="字体视界-简圆体" panose="02010601030101010101" charset="-122"/>
              </a:rPr>
              <a:t>Design by </a:t>
            </a:r>
            <a:r>
              <a:rPr lang="zh-CN" altLang="en-US" sz="2000" dirty="0">
                <a:solidFill>
                  <a:srgbClr val="6E8F9E"/>
                </a:solidFill>
                <a:latin typeface="字魂58号-创中黑" panose="00000500000000000000" pitchFamily="2" charset="-122"/>
                <a:ea typeface="字魂58号-创中黑" panose="00000500000000000000" pitchFamily="2" charset="-122"/>
                <a:cs typeface="字体视界-简圆体" panose="02010601030101010101" charset="-122"/>
              </a:rPr>
              <a:t>优</a:t>
            </a:r>
            <a:r>
              <a:rPr lang="zh-CN" altLang="en-US" sz="2000" dirty="0" smtClean="0">
                <a:solidFill>
                  <a:srgbClr val="6E8F9E"/>
                </a:solidFill>
                <a:latin typeface="字魂58号-创中黑" panose="00000500000000000000" pitchFamily="2" charset="-122"/>
                <a:ea typeface="字魂58号-创中黑" panose="00000500000000000000" pitchFamily="2" charset="-122"/>
                <a:cs typeface="字体视界-简圆体" panose="02010601030101010101" charset="-122"/>
              </a:rPr>
              <a:t>品</a:t>
            </a:r>
            <a:r>
              <a:rPr lang="en-US" altLang="zh-CN" sz="2000" dirty="0" smtClean="0">
                <a:solidFill>
                  <a:srgbClr val="6E8F9E"/>
                </a:solidFill>
                <a:latin typeface="字魂58号-创中黑" panose="00000500000000000000" pitchFamily="2" charset="-122"/>
                <a:ea typeface="字魂58号-创中黑" panose="00000500000000000000" pitchFamily="2" charset="-122"/>
                <a:cs typeface="字体视界-简圆体" panose="02010601030101010101" charset="-122"/>
              </a:rPr>
              <a:t>PPT</a:t>
            </a:r>
            <a:endParaRPr lang="zh-CN" altLang="en-US" sz="2000" dirty="0">
              <a:solidFill>
                <a:srgbClr val="6E8F9E"/>
              </a:solidFill>
              <a:latin typeface="字魂58号-创中黑" panose="00000500000000000000" pitchFamily="2" charset="-122"/>
              <a:ea typeface="字魂58号-创中黑" panose="00000500000000000000" pitchFamily="2" charset="-122"/>
              <a:cs typeface="字体视界-简圆体" panose="02010601030101010101" charset="-122"/>
            </a:endParaRPr>
          </a:p>
        </p:txBody>
      </p:sp>
      <p:sp>
        <p:nvSpPr>
          <p:cNvPr id="21" name="矩形 20"/>
          <p:cNvSpPr/>
          <p:nvPr/>
        </p:nvSpPr>
        <p:spPr>
          <a:xfrm>
            <a:off x="2280860" y="2693400"/>
            <a:ext cx="2464455" cy="3746500"/>
          </a:xfrm>
          <a:prstGeom prst="rect">
            <a:avLst/>
          </a:prstGeom>
        </p:spPr>
        <p:txBody>
          <a:bodyPr wrap="square" lIns="68580" tIns="34290" rIns="68580" bIns="34290">
            <a:spAutoFit/>
          </a:bodyPr>
          <a:lstStyle/>
          <a:p>
            <a:pPr algn="ctr">
              <a:defRPr/>
            </a:pPr>
            <a:r>
              <a:rPr lang="en-US" sz="23900" b="1" i="1" spc="225" dirty="0">
                <a:gradFill>
                  <a:gsLst>
                    <a:gs pos="62000">
                      <a:srgbClr val="618695">
                        <a:alpha val="100000"/>
                      </a:srgbClr>
                    </a:gs>
                    <a:gs pos="0">
                      <a:schemeClr val="bg1">
                        <a:alpha val="30000"/>
                      </a:schemeClr>
                    </a:gs>
                  </a:gsLst>
                  <a:lin ang="12840000" scaled="0"/>
                </a:gradFill>
                <a:latin typeface="印品粗朗体" panose="02000000000000000000" pitchFamily="2" charset="-122"/>
                <a:ea typeface="印品粗朗体" panose="02000000000000000000" pitchFamily="2" charset="-122"/>
                <a:cs typeface="+mn-ea"/>
                <a:sym typeface="+mn-lt"/>
              </a:rPr>
              <a:t>0</a:t>
            </a:r>
          </a:p>
        </p:txBody>
      </p:sp>
      <p:sp>
        <p:nvSpPr>
          <p:cNvPr id="27" name="矩形 26"/>
          <p:cNvSpPr/>
          <p:nvPr>
            <p:custDataLst>
              <p:tags r:id="rId2"/>
            </p:custDataLst>
          </p:nvPr>
        </p:nvSpPr>
        <p:spPr>
          <a:xfrm>
            <a:off x="1921450" y="719185"/>
            <a:ext cx="2464455" cy="3746500"/>
          </a:xfrm>
          <a:prstGeom prst="rect">
            <a:avLst/>
          </a:prstGeom>
        </p:spPr>
        <p:txBody>
          <a:bodyPr wrap="square" lIns="68580" tIns="34290" rIns="68580" bIns="34290">
            <a:spAutoFit/>
          </a:bodyPr>
          <a:lstStyle/>
          <a:p>
            <a:pPr algn="ctr">
              <a:defRPr/>
            </a:pPr>
            <a:r>
              <a:rPr lang="en-US" sz="23900" b="1" i="1" spc="225" dirty="0">
                <a:gradFill>
                  <a:gsLst>
                    <a:gs pos="72000">
                      <a:srgbClr val="618695">
                        <a:alpha val="100000"/>
                      </a:srgbClr>
                    </a:gs>
                    <a:gs pos="0">
                      <a:schemeClr val="bg1">
                        <a:alpha val="23000"/>
                      </a:schemeClr>
                    </a:gs>
                  </a:gsLst>
                  <a:lin ang="8640000" scaled="0"/>
                </a:gradFill>
                <a:latin typeface="印品粗朗体" panose="02000000000000000000" pitchFamily="2" charset="-122"/>
                <a:ea typeface="印品粗朗体" panose="02000000000000000000" pitchFamily="2" charset="-122"/>
                <a:cs typeface="+mn-ea"/>
                <a:sym typeface="+mn-lt"/>
              </a:rPr>
              <a:t>0</a:t>
            </a:r>
          </a:p>
        </p:txBody>
      </p:sp>
      <p:sp>
        <p:nvSpPr>
          <p:cNvPr id="3" name="矩形 2"/>
          <p:cNvSpPr/>
          <p:nvPr/>
        </p:nvSpPr>
        <p:spPr>
          <a:xfrm>
            <a:off x="101540" y="2569575"/>
            <a:ext cx="2464455" cy="3746500"/>
          </a:xfrm>
          <a:prstGeom prst="rect">
            <a:avLst/>
          </a:prstGeom>
        </p:spPr>
        <p:txBody>
          <a:bodyPr wrap="square" lIns="68580" tIns="34290" rIns="68580" bIns="34290">
            <a:spAutoFit/>
          </a:bodyPr>
          <a:lstStyle/>
          <a:p>
            <a:pPr algn="ctr">
              <a:defRPr/>
            </a:pPr>
            <a:r>
              <a:rPr lang="en-US" sz="23900" b="1" i="1" spc="225" dirty="0">
                <a:gradFill>
                  <a:gsLst>
                    <a:gs pos="77000">
                      <a:srgbClr val="618695">
                        <a:alpha val="100000"/>
                      </a:srgbClr>
                    </a:gs>
                    <a:gs pos="0">
                      <a:schemeClr val="bg1">
                        <a:alpha val="38000"/>
                      </a:schemeClr>
                    </a:gs>
                  </a:gsLst>
                  <a:lin ang="3480000" scaled="0"/>
                </a:gradFill>
                <a:latin typeface="印品粗朗体" panose="02000000000000000000" pitchFamily="2" charset="-122"/>
                <a:ea typeface="印品粗朗体" panose="02000000000000000000" pitchFamily="2" charset="-122"/>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spd="med" p14:dur="700">
        <p:dissolve/>
      </p:transition>
    </mc:Choice>
    <mc:Fallback xmlns="">
      <p:transition spd="med">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grpId="0" nodeType="afterEffect">
                                  <p:stCondLst>
                                    <p:cond delay="0"/>
                                  </p:stCondLst>
                                  <p:childTnLst>
                                    <p:set>
                                      <p:cBhvr>
                                        <p:cTn id="18" dur="1000" fill="hold">
                                          <p:stCondLst>
                                            <p:cond delay="0"/>
                                          </p:stCondLst>
                                        </p:cTn>
                                        <p:tgtEl>
                                          <p:spTgt spid="15"/>
                                        </p:tgtEl>
                                        <p:attrNameLst>
                                          <p:attrName>style.visibility</p:attrName>
                                        </p:attrNameLst>
                                      </p:cBhvr>
                                      <p:to>
                                        <p:strVal val="visible"/>
                                      </p:to>
                                    </p:set>
                                    <p:animEffect transition="in" filter="wipe(down)">
                                      <p:cBhvr>
                                        <p:cTn id="19" dur="1000"/>
                                        <p:tgtEl>
                                          <p:spTgt spid="15"/>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par>
                          <p:cTn id="25" fill="hold">
                            <p:stCondLst>
                              <p:cond delay="1500"/>
                            </p:stCondLst>
                            <p:childTnLst>
                              <p:par>
                                <p:cTn id="26" presetID="18" presetClass="entr" presetSubtype="3" fill="hold" grpId="0" nodeType="afterEffect">
                                  <p:stCondLst>
                                    <p:cond delay="0"/>
                                  </p:stCondLst>
                                  <p:childTnLst>
                                    <p:set>
                                      <p:cBhvr>
                                        <p:cTn id="27" dur="1000" fill="hold">
                                          <p:stCondLst>
                                            <p:cond delay="0"/>
                                          </p:stCondLst>
                                        </p:cTn>
                                        <p:tgtEl>
                                          <p:spTgt spid="16"/>
                                        </p:tgtEl>
                                        <p:attrNameLst>
                                          <p:attrName>style.visibility</p:attrName>
                                        </p:attrNameLst>
                                      </p:cBhvr>
                                      <p:to>
                                        <p:strVal val="visible"/>
                                      </p:to>
                                    </p:set>
                                    <p:animEffect transition="in" filter="strips(upRight)">
                                      <p:cBhvr>
                                        <p:cTn id="2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4" grpId="0"/>
      <p:bldP spid="15" grpId="0"/>
      <p:bldP spid="16" grpId="0"/>
      <p:bldP spid="21" grpId="0"/>
      <p:bldP spid="27"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 y="0"/>
            <a:ext cx="12188971" cy="4089400"/>
          </a:xfrm>
          <a:prstGeom prst="rect">
            <a:avLst/>
          </a:prstGeom>
        </p:spPr>
      </p:pic>
      <p:sp>
        <p:nvSpPr>
          <p:cNvPr id="8" name="矩形 7"/>
          <p:cNvSpPr/>
          <p:nvPr/>
        </p:nvSpPr>
        <p:spPr>
          <a:xfrm>
            <a:off x="812800" y="2374900"/>
            <a:ext cx="10896600" cy="375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301" y="2702753"/>
            <a:ext cx="2099667" cy="2550031"/>
          </a:xfrm>
          <a:prstGeom prst="rect">
            <a:avLst/>
          </a:prstGeom>
        </p:spPr>
      </p:pic>
      <p:sp>
        <p:nvSpPr>
          <p:cNvPr id="10" name="文本框 9"/>
          <p:cNvSpPr txBox="1"/>
          <p:nvPr/>
        </p:nvSpPr>
        <p:spPr>
          <a:xfrm>
            <a:off x="3880599"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3848215"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2" name="文本框 11"/>
          <p:cNvSpPr txBox="1"/>
          <p:nvPr/>
        </p:nvSpPr>
        <p:spPr>
          <a:xfrm>
            <a:off x="3880599"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印品粗朗体" panose="02000000000000000000" pitchFamily="2" charset="-122"/>
                <a:ea typeface="印品粗朗体" panose="02000000000000000000" pitchFamily="2" charset="-122"/>
              </a:rPr>
              <a:t>20XX.01.01</a:t>
            </a:r>
            <a:endParaRPr lang="zh-CN" altLang="en-US" sz="1600" dirty="0">
              <a:solidFill>
                <a:schemeClr val="tx1">
                  <a:lumMod val="75000"/>
                  <a:lumOff val="25000"/>
                </a:schemeClr>
              </a:solidFill>
              <a:latin typeface="印品粗朗体" panose="02000000000000000000" pitchFamily="2" charset="-122"/>
              <a:ea typeface="印品粗朗体" panose="02000000000000000000" pitchFamily="2" charset="-122"/>
            </a:endParaRPr>
          </a:p>
        </p:txBody>
      </p:sp>
      <p:sp>
        <p:nvSpPr>
          <p:cNvPr id="13" name="文本框 12"/>
          <p:cNvSpPr txBox="1"/>
          <p:nvPr/>
        </p:nvSpPr>
        <p:spPr>
          <a:xfrm>
            <a:off x="6369684"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4" name="文本框 13"/>
          <p:cNvSpPr txBox="1"/>
          <p:nvPr/>
        </p:nvSpPr>
        <p:spPr>
          <a:xfrm>
            <a:off x="6337300"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5" name="文本框 14"/>
          <p:cNvSpPr txBox="1"/>
          <p:nvPr/>
        </p:nvSpPr>
        <p:spPr>
          <a:xfrm>
            <a:off x="6369684"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印品粗朗体" panose="02000000000000000000" pitchFamily="2" charset="-122"/>
                <a:ea typeface="印品粗朗体" panose="02000000000000000000" pitchFamily="2" charset="-122"/>
              </a:rPr>
              <a:t>20XX.01.01</a:t>
            </a:r>
            <a:endParaRPr lang="zh-CN" altLang="en-US" sz="1600" dirty="0">
              <a:solidFill>
                <a:schemeClr val="tx1">
                  <a:lumMod val="75000"/>
                  <a:lumOff val="25000"/>
                </a:schemeClr>
              </a:solidFill>
              <a:latin typeface="印品粗朗体" panose="02000000000000000000" pitchFamily="2" charset="-122"/>
              <a:ea typeface="印品粗朗体" panose="02000000000000000000" pitchFamily="2" charset="-122"/>
            </a:endParaRPr>
          </a:p>
        </p:txBody>
      </p:sp>
      <p:sp>
        <p:nvSpPr>
          <p:cNvPr id="16" name="文本框 15"/>
          <p:cNvSpPr txBox="1"/>
          <p:nvPr/>
        </p:nvSpPr>
        <p:spPr>
          <a:xfrm>
            <a:off x="8890634" y="4109720"/>
            <a:ext cx="1974101"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7" name="文本框 16"/>
          <p:cNvSpPr txBox="1"/>
          <p:nvPr/>
        </p:nvSpPr>
        <p:spPr>
          <a:xfrm>
            <a:off x="8858250" y="3542794"/>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8" name="文本框 17"/>
          <p:cNvSpPr txBox="1"/>
          <p:nvPr/>
        </p:nvSpPr>
        <p:spPr>
          <a:xfrm>
            <a:off x="8890634" y="2976097"/>
            <a:ext cx="1244485" cy="33855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altLang="zh-CN" sz="1600" dirty="0">
                <a:solidFill>
                  <a:schemeClr val="tx1">
                    <a:lumMod val="75000"/>
                    <a:lumOff val="25000"/>
                  </a:schemeClr>
                </a:solidFill>
                <a:latin typeface="印品粗朗体" panose="02000000000000000000" pitchFamily="2" charset="-122"/>
                <a:ea typeface="印品粗朗体" panose="02000000000000000000" pitchFamily="2" charset="-122"/>
              </a:rPr>
              <a:t>20XX.01.01</a:t>
            </a:r>
            <a:endParaRPr lang="zh-CN" altLang="en-US" sz="1600" dirty="0">
              <a:solidFill>
                <a:schemeClr val="tx1">
                  <a:lumMod val="75000"/>
                  <a:lumOff val="25000"/>
                </a:schemeClr>
              </a:solidFill>
              <a:latin typeface="印品粗朗体" panose="02000000000000000000" pitchFamily="2" charset="-122"/>
              <a:ea typeface="印品粗朗体" panose="020000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ppt_y</p:attrName>
                                        </p:attrNameLst>
                                      </p:cBhvr>
                                      <p:tavLst>
                                        <p:tav tm="0">
                                          <p:val>
                                            <p:strVal val="#ppt_y+#ppt_h*1.125000"/>
                                          </p:val>
                                        </p:tav>
                                        <p:tav tm="100000">
                                          <p:val>
                                            <p:strVal val="#ppt_y"/>
                                          </p:val>
                                        </p:tav>
                                      </p:tavLst>
                                    </p:anim>
                                    <p:animEffect transition="in" filter="wipe(up)">
                                      <p:cBhvr>
                                        <p:cTn id="12" dur="500"/>
                                        <p:tgtEl>
                                          <p:spTgt spid="11"/>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ppt_y</p:attrName>
                                        </p:attrNameLst>
                                      </p:cBhvr>
                                      <p:tavLst>
                                        <p:tav tm="0">
                                          <p:val>
                                            <p:strVal val="#ppt_y+#ppt_h*1.125000"/>
                                          </p:val>
                                        </p:tav>
                                        <p:tav tm="100000">
                                          <p:val>
                                            <p:strVal val="#ppt_y"/>
                                          </p:val>
                                        </p:tav>
                                      </p:tavLst>
                                    </p:anim>
                                    <p:animEffect transition="in" filter="wipe(up)">
                                      <p:cBhvr>
                                        <p:cTn id="17" dur="500"/>
                                        <p:tgtEl>
                                          <p:spTgt spid="12"/>
                                        </p:tgtEl>
                                      </p:cBhvr>
                                    </p:animEffect>
                                  </p:childTnLst>
                                </p:cTn>
                              </p:par>
                            </p:childTnLst>
                          </p:cTn>
                        </p:par>
                        <p:par>
                          <p:cTn id="18" fill="hold">
                            <p:stCondLst>
                              <p:cond delay="1500"/>
                            </p:stCondLst>
                            <p:childTnLst>
                              <p:par>
                                <p:cTn id="19" presetID="12" presetClass="entr" presetSubtype="4"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par>
                          <p:cTn id="23" fill="hold">
                            <p:stCondLst>
                              <p:cond delay="2000"/>
                            </p:stCondLst>
                            <p:childTnLst>
                              <p:par>
                                <p:cTn id="24" presetID="1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ppt_y</p:attrName>
                                        </p:attrNameLst>
                                      </p:cBhvr>
                                      <p:tavLst>
                                        <p:tav tm="0">
                                          <p:val>
                                            <p:strVal val="#ppt_y+#ppt_h*1.125000"/>
                                          </p:val>
                                        </p:tav>
                                        <p:tav tm="100000">
                                          <p:val>
                                            <p:strVal val="#ppt_y"/>
                                          </p:val>
                                        </p:tav>
                                      </p:tavLst>
                                    </p:anim>
                                    <p:animEffect transition="in" filter="wipe(up)">
                                      <p:cBhvr>
                                        <p:cTn id="27" dur="500"/>
                                        <p:tgtEl>
                                          <p:spTgt spid="14"/>
                                        </p:tgtEl>
                                      </p:cBhvr>
                                    </p:animEffect>
                                  </p:childTnLst>
                                </p:cTn>
                              </p:par>
                            </p:childTnLst>
                          </p:cTn>
                        </p:par>
                        <p:par>
                          <p:cTn id="28" fill="hold">
                            <p:stCondLst>
                              <p:cond delay="2500"/>
                            </p:stCondLst>
                            <p:childTnLst>
                              <p:par>
                                <p:cTn id="29" presetID="1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p:tgtEl>
                                          <p:spTgt spid="15"/>
                                        </p:tgtEl>
                                        <p:attrNameLst>
                                          <p:attrName>ppt_y</p:attrName>
                                        </p:attrNameLst>
                                      </p:cBhvr>
                                      <p:tavLst>
                                        <p:tav tm="0">
                                          <p:val>
                                            <p:strVal val="#ppt_y+#ppt_h*1.125000"/>
                                          </p:val>
                                        </p:tav>
                                        <p:tav tm="100000">
                                          <p:val>
                                            <p:strVal val="#ppt_y"/>
                                          </p:val>
                                        </p:tav>
                                      </p:tavLst>
                                    </p:anim>
                                    <p:animEffect transition="in" filter="wipe(up)">
                                      <p:cBhvr>
                                        <p:cTn id="32" dur="500"/>
                                        <p:tgtEl>
                                          <p:spTgt spid="15"/>
                                        </p:tgtEl>
                                      </p:cBhvr>
                                    </p:animEffect>
                                  </p:childTnLst>
                                </p:cTn>
                              </p:par>
                            </p:childTnLst>
                          </p:cTn>
                        </p:par>
                        <p:par>
                          <p:cTn id="33" fill="hold">
                            <p:stCondLst>
                              <p:cond delay="3000"/>
                            </p:stCondLst>
                            <p:childTnLst>
                              <p:par>
                                <p:cTn id="34" presetID="1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up)">
                                      <p:cBhvr>
                                        <p:cTn id="37" dur="500"/>
                                        <p:tgtEl>
                                          <p:spTgt spid="13"/>
                                        </p:tgtEl>
                                      </p:cBhvr>
                                    </p:animEffect>
                                  </p:childTnLst>
                                </p:cTn>
                              </p:par>
                            </p:childTnLst>
                          </p:cTn>
                        </p:par>
                        <p:par>
                          <p:cTn id="38" fill="hold">
                            <p:stCondLst>
                              <p:cond delay="3500"/>
                            </p:stCondLst>
                            <p:childTnLst>
                              <p:par>
                                <p:cTn id="39" presetID="1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p:tgtEl>
                                          <p:spTgt spid="17"/>
                                        </p:tgtEl>
                                        <p:attrNameLst>
                                          <p:attrName>ppt_y</p:attrName>
                                        </p:attrNameLst>
                                      </p:cBhvr>
                                      <p:tavLst>
                                        <p:tav tm="0">
                                          <p:val>
                                            <p:strVal val="#ppt_y+#ppt_h*1.125000"/>
                                          </p:val>
                                        </p:tav>
                                        <p:tav tm="100000">
                                          <p:val>
                                            <p:strVal val="#ppt_y"/>
                                          </p:val>
                                        </p:tav>
                                      </p:tavLst>
                                    </p:anim>
                                    <p:animEffect transition="in" filter="wipe(up)">
                                      <p:cBhvr>
                                        <p:cTn id="42" dur="500"/>
                                        <p:tgtEl>
                                          <p:spTgt spid="17"/>
                                        </p:tgtEl>
                                      </p:cBhvr>
                                    </p:animEffect>
                                  </p:childTnLst>
                                </p:cTn>
                              </p:par>
                            </p:childTnLst>
                          </p:cTn>
                        </p:par>
                        <p:par>
                          <p:cTn id="43" fill="hold">
                            <p:stCondLst>
                              <p:cond delay="4000"/>
                            </p:stCondLst>
                            <p:childTnLst>
                              <p:par>
                                <p:cTn id="44" presetID="12" presetClass="entr" presetSubtype="4"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p:tgtEl>
                                          <p:spTgt spid="18"/>
                                        </p:tgtEl>
                                        <p:attrNameLst>
                                          <p:attrName>ppt_y</p:attrName>
                                        </p:attrNameLst>
                                      </p:cBhvr>
                                      <p:tavLst>
                                        <p:tav tm="0">
                                          <p:val>
                                            <p:strVal val="#ppt_y+#ppt_h*1.125000"/>
                                          </p:val>
                                        </p:tav>
                                        <p:tav tm="100000">
                                          <p:val>
                                            <p:strVal val="#ppt_y"/>
                                          </p:val>
                                        </p:tav>
                                      </p:tavLst>
                                    </p:anim>
                                    <p:animEffect transition="in" filter="wipe(up)">
                                      <p:cBhvr>
                                        <p:cTn id="47" dur="500"/>
                                        <p:tgtEl>
                                          <p:spTgt spid="18"/>
                                        </p:tgtEl>
                                      </p:cBhvr>
                                    </p:animEffect>
                                  </p:childTnLst>
                                </p:cTn>
                              </p:par>
                            </p:childTnLst>
                          </p:cTn>
                        </p:par>
                        <p:par>
                          <p:cTn id="48" fill="hold">
                            <p:stCondLst>
                              <p:cond delay="4500"/>
                            </p:stCondLst>
                            <p:childTnLst>
                              <p:par>
                                <p:cTn id="49" presetID="12" presetClass="entr" presetSubtype="4"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p:tgtEl>
                                          <p:spTgt spid="16"/>
                                        </p:tgtEl>
                                        <p:attrNameLst>
                                          <p:attrName>ppt_y</p:attrName>
                                        </p:attrNameLst>
                                      </p:cBhvr>
                                      <p:tavLst>
                                        <p:tav tm="0">
                                          <p:val>
                                            <p:strVal val="#ppt_y+#ppt_h*1.125000"/>
                                          </p:val>
                                        </p:tav>
                                        <p:tav tm="100000">
                                          <p:val>
                                            <p:strVal val="#ppt_y"/>
                                          </p:val>
                                        </p:tav>
                                      </p:tavLst>
                                    </p:anim>
                                    <p:animEffect transition="in" filter="wipe(up)">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ldLvl="0"/>
      <p:bldP spid="11" grpId="0" bldLvl="0"/>
      <p:bldP spid="12" grpId="0" bldLvl="0"/>
      <p:bldP spid="13" grpId="0" bldLvl="0"/>
      <p:bldP spid="14" grpId="0" bldLvl="0"/>
      <p:bldP spid="15" grpId="0" bldLvl="0"/>
      <p:bldP spid="16" grpId="0" bldLvl="0"/>
      <p:bldP spid="17" grpId="0" bldLvl="0"/>
      <p:bldP spid="18"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2565" y="1098340"/>
            <a:ext cx="6699435" cy="4462226"/>
          </a:xfrm>
          <a:prstGeom prst="rect">
            <a:avLst/>
          </a:prstGeom>
        </p:spPr>
      </p:pic>
      <p:sp>
        <p:nvSpPr>
          <p:cNvPr id="11" name="矩形 10"/>
          <p:cNvSpPr/>
          <p:nvPr/>
        </p:nvSpPr>
        <p:spPr>
          <a:xfrm>
            <a:off x="0" y="1096309"/>
            <a:ext cx="5829300" cy="446629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76299" y="4033344"/>
            <a:ext cx="6552615" cy="1027830"/>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7"/>
          <p:cNvSpPr txBox="1"/>
          <p:nvPr/>
        </p:nvSpPr>
        <p:spPr>
          <a:xfrm>
            <a:off x="777901" y="1810471"/>
            <a:ext cx="3467616" cy="584775"/>
          </a:xfrm>
          <a:prstGeom prst="rect">
            <a:avLst/>
          </a:prstGeom>
          <a:noFill/>
        </p:spPr>
        <p:txBody>
          <a:bodyPr wrap="none" rtlCol="0">
            <a:spAutoFit/>
          </a:bodyPr>
          <a:lstStyle/>
          <a:p>
            <a:r>
              <a:rPr lang="zh-CN" altLang="en-US" sz="3200"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14" name="Google Shape;86;p19"/>
          <p:cNvSpPr txBox="1"/>
          <p:nvPr/>
        </p:nvSpPr>
        <p:spPr>
          <a:xfrm>
            <a:off x="771600" y="1453591"/>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bg1"/>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bg1"/>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15" name="TextBox 24"/>
          <p:cNvSpPr txBox="1"/>
          <p:nvPr/>
        </p:nvSpPr>
        <p:spPr>
          <a:xfrm>
            <a:off x="777900" y="2608478"/>
            <a:ext cx="4714665" cy="102782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a:t>
            </a:r>
            <a:endParaRPr kumimoji="0" lang="zh-CN" altLang="en-US" sz="1400" b="0" i="0" u="none" strike="noStrike" kern="1200" cap="none" spc="0" normalizeH="0" baseline="0" noProof="0" dirty="0">
              <a:ln>
                <a:noFill/>
              </a:ln>
              <a:solidFill>
                <a:schemeClr val="bg1"/>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6" name="TextBox 8"/>
          <p:cNvSpPr txBox="1"/>
          <p:nvPr/>
        </p:nvSpPr>
        <p:spPr>
          <a:xfrm>
            <a:off x="1508147" y="4110737"/>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7" name="文本框 16"/>
          <p:cNvSpPr txBox="1"/>
          <p:nvPr/>
        </p:nvSpPr>
        <p:spPr>
          <a:xfrm>
            <a:off x="1508147" y="4565779"/>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
        <p:nvSpPr>
          <p:cNvPr id="22" name="TextBox 8"/>
          <p:cNvSpPr txBox="1"/>
          <p:nvPr/>
        </p:nvSpPr>
        <p:spPr>
          <a:xfrm>
            <a:off x="3417664" y="4119374"/>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3" name="文本框 22"/>
          <p:cNvSpPr txBox="1"/>
          <p:nvPr/>
        </p:nvSpPr>
        <p:spPr>
          <a:xfrm>
            <a:off x="3417664" y="4574416"/>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
        <p:nvSpPr>
          <p:cNvPr id="24" name="TextBox 8"/>
          <p:cNvSpPr txBox="1"/>
          <p:nvPr/>
        </p:nvSpPr>
        <p:spPr>
          <a:xfrm>
            <a:off x="5376429" y="4093974"/>
            <a:ext cx="2268667" cy="646331"/>
          </a:xfrm>
          <a:prstGeom prst="rect">
            <a:avLst/>
          </a:prstGeom>
          <a:noFill/>
        </p:spPr>
        <p:txBody>
          <a:bodyPr wrap="square" rtlCol="0">
            <a:spAutoFit/>
          </a:bodyPr>
          <a:lstStyle/>
          <a:p>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23</a:t>
            </a:r>
            <a:r>
              <a:rPr lang="en-US" altLang="zh-CN"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20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5" name="文本框 24"/>
          <p:cNvSpPr txBox="1"/>
          <p:nvPr/>
        </p:nvSpPr>
        <p:spPr>
          <a:xfrm>
            <a:off x="5376429" y="4574416"/>
            <a:ext cx="1676285" cy="369332"/>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dirty="0">
                <a:solidFill>
                  <a:schemeClr val="bg1"/>
                </a:solidFill>
                <a:latin typeface="字魂58号-创中黑" panose="00000500000000000000" pitchFamily="2" charset="-122"/>
                <a:ea typeface="字魂58号-创中黑" panose="00000500000000000000" pitchFamily="2" charset="-122"/>
              </a:rPr>
              <a:t>您的文字内容</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500"/>
                            </p:stCondLst>
                            <p:childTnLst>
                              <p:par>
                                <p:cTn id="22" presetID="1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p:tgtEl>
                                          <p:spTgt spid="17"/>
                                        </p:tgtEl>
                                        <p:attrNameLst>
                                          <p:attrName>ppt_y</p:attrName>
                                        </p:attrNameLst>
                                      </p:cBhvr>
                                      <p:tavLst>
                                        <p:tav tm="0">
                                          <p:val>
                                            <p:strVal val="#ppt_y+#ppt_h*1.125000"/>
                                          </p:val>
                                        </p:tav>
                                        <p:tav tm="100000">
                                          <p:val>
                                            <p:strVal val="#ppt_y"/>
                                          </p:val>
                                        </p:tav>
                                      </p:tavLst>
                                    </p:anim>
                                    <p:animEffect transition="in" filter="wipe(up)">
                                      <p:cBhvr>
                                        <p:cTn id="25" dur="500"/>
                                        <p:tgtEl>
                                          <p:spTgt spid="17"/>
                                        </p:tgtEl>
                                      </p:cBhvr>
                                    </p:animEffect>
                                  </p:childTnLst>
                                </p:cTn>
                              </p:par>
                            </p:childTnLst>
                          </p:cTn>
                        </p:par>
                        <p:par>
                          <p:cTn id="26" fill="hold">
                            <p:stCondLst>
                              <p:cond delay="1000"/>
                            </p:stCondLst>
                            <p:childTnLst>
                              <p:par>
                                <p:cTn id="27" presetID="1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ppt_y</p:attrName>
                                        </p:attrNameLst>
                                      </p:cBhvr>
                                      <p:tavLst>
                                        <p:tav tm="0">
                                          <p:val>
                                            <p:strVal val="#ppt_y+#ppt_h*1.125000"/>
                                          </p:val>
                                        </p:tav>
                                        <p:tav tm="100000">
                                          <p:val>
                                            <p:strVal val="#ppt_y"/>
                                          </p:val>
                                        </p:tav>
                                      </p:tavLst>
                                    </p:anim>
                                    <p:animEffect transition="in" filter="wipe(up)">
                                      <p:cBhvr>
                                        <p:cTn id="30" dur="500"/>
                                        <p:tgtEl>
                                          <p:spTgt spid="23"/>
                                        </p:tgtEl>
                                      </p:cBhvr>
                                    </p:animEffect>
                                  </p:childTnLst>
                                </p:cTn>
                              </p:par>
                            </p:childTnLst>
                          </p:cTn>
                        </p:par>
                        <p:par>
                          <p:cTn id="31" fill="hold">
                            <p:stCondLst>
                              <p:cond delay="1500"/>
                            </p:stCondLst>
                            <p:childTnLst>
                              <p:par>
                                <p:cTn id="32" presetID="12" presetClass="entr" presetSubtype="4"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p:tgtEl>
                                          <p:spTgt spid="25"/>
                                        </p:tgtEl>
                                        <p:attrNameLst>
                                          <p:attrName>ppt_y</p:attrName>
                                        </p:attrNameLst>
                                      </p:cBhvr>
                                      <p:tavLst>
                                        <p:tav tm="0">
                                          <p:val>
                                            <p:strVal val="#ppt_y+#ppt_h*1.125000"/>
                                          </p:val>
                                        </p:tav>
                                        <p:tav tm="100000">
                                          <p:val>
                                            <p:strVal val="#ppt_y"/>
                                          </p:val>
                                        </p:tav>
                                      </p:tavLst>
                                    </p:anim>
                                    <p:animEffect transition="in" filter="wipe(up)">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5" grpId="0"/>
      <p:bldP spid="17" grpId="0" bldLvl="0"/>
      <p:bldP spid="23" grpId="0" bldLvl="0"/>
      <p:bldP spid="25"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24" name="直接连接符 23"/>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7289566" y="1917700"/>
            <a:ext cx="3467616" cy="3785166"/>
          </a:xfrm>
          <a:prstGeom prst="rect">
            <a:avLst/>
          </a:prstGeom>
          <a:noFill/>
          <a:ln w="38100">
            <a:solidFill>
              <a:srgbClr val="6E8F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6" name="TextBox 7"/>
          <p:cNvSpPr txBox="1"/>
          <p:nvPr/>
        </p:nvSpPr>
        <p:spPr>
          <a:xfrm>
            <a:off x="1120801" y="2172979"/>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27" name="Google Shape;86;p19"/>
          <p:cNvSpPr txBox="1"/>
          <p:nvPr/>
        </p:nvSpPr>
        <p:spPr>
          <a:xfrm>
            <a:off x="1114500" y="1816099"/>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28" name="TextBox 24"/>
          <p:cNvSpPr txBox="1"/>
          <p:nvPr/>
        </p:nvSpPr>
        <p:spPr>
          <a:xfrm>
            <a:off x="1120800" y="2970986"/>
            <a:ext cx="5400650" cy="1027829"/>
          </a:xfrm>
          <a:prstGeom prst="rect">
            <a:avLst/>
          </a:prstGeom>
          <a:noFill/>
        </p:spPr>
        <p:txBody>
          <a:bodyPr wrap="square" lIns="91423" tIns="45712" rIns="91423" bIns="45712" rtlCol="0">
            <a:spAutoFit/>
          </a:bodyPr>
          <a:lstStyle/>
          <a:p>
            <a:pPr lvl="0" defTabSz="1217930">
              <a:lnSpc>
                <a:spcPct val="150000"/>
              </a:lnSpc>
              <a:defRPr/>
            </a:pP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a:t>
            </a: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r>
              <a:rPr lang="zh-CN" alt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29" name="TextBox 5"/>
          <p:cNvSpPr txBox="1"/>
          <p:nvPr/>
        </p:nvSpPr>
        <p:spPr>
          <a:xfrm>
            <a:off x="3905300" y="4511804"/>
            <a:ext cx="2268667" cy="923330"/>
          </a:xfrm>
          <a:prstGeom prst="rect">
            <a:avLst/>
          </a:prstGeom>
          <a:noFill/>
        </p:spPr>
        <p:txBody>
          <a:bodyPr wrap="square" rtlCol="0">
            <a:spAutoFit/>
          </a:bodyPr>
          <a:lstStyle/>
          <a:p>
            <a:r>
              <a:rPr lang="en-US"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4</a:t>
            </a:r>
            <a:r>
              <a:rPr lang="en-US" altLang="zh-CN"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8</a:t>
            </a:r>
            <a:r>
              <a:rPr lang="en-US" sz="36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30" name="Rectangle 6"/>
          <p:cNvSpPr/>
          <p:nvPr/>
        </p:nvSpPr>
        <p:spPr>
          <a:xfrm>
            <a:off x="3905300" y="5454779"/>
            <a:ext cx="2122795" cy="369332"/>
          </a:xfrm>
          <a:prstGeom prst="rect">
            <a:avLst/>
          </a:prstGeom>
        </p:spPr>
        <p:txBody>
          <a:bodyPr wrap="square">
            <a:spAutoFit/>
          </a:bodyPr>
          <a:lstStyle/>
          <a:p>
            <a:r>
              <a:rPr lang="en-US"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31" name="Rectangle 7"/>
          <p:cNvSpPr/>
          <p:nvPr/>
        </p:nvSpPr>
        <p:spPr>
          <a:xfrm>
            <a:off x="1184671" y="5435134"/>
            <a:ext cx="2122795" cy="369332"/>
          </a:xfrm>
          <a:prstGeom prst="rect">
            <a:avLst/>
          </a:prstGeom>
        </p:spPr>
        <p:txBody>
          <a:bodyPr wrap="square">
            <a:spAutoFit/>
          </a:bodyPr>
          <a:lstStyle/>
          <a:p>
            <a:r>
              <a:rPr lang="en-US" b="1">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32" name="TextBox 8"/>
          <p:cNvSpPr txBox="1"/>
          <p:nvPr/>
        </p:nvSpPr>
        <p:spPr>
          <a:xfrm>
            <a:off x="1184671" y="4492159"/>
            <a:ext cx="2268667" cy="923330"/>
          </a:xfrm>
          <a:prstGeom prst="rect">
            <a:avLst/>
          </a:prstGeom>
          <a:noFill/>
        </p:spPr>
        <p:txBody>
          <a:bodyPr wrap="square" rtlCol="0">
            <a:spAutoFit/>
          </a:bodyPr>
          <a:lstStyle/>
          <a:p>
            <a:r>
              <a:rPr lang="en-US"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3</a:t>
            </a:r>
            <a:r>
              <a:rPr lang="en-US" altLang="zh-CN"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6</a:t>
            </a:r>
            <a:r>
              <a:rPr lang="en-US" sz="36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33" name="文本框 32"/>
          <p:cNvSpPr txBox="1"/>
          <p:nvPr/>
        </p:nvSpPr>
        <p:spPr>
          <a:xfrm>
            <a:off x="7600974" y="4047659"/>
            <a:ext cx="2844800" cy="116153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Please enter text here.</a:t>
            </a:r>
            <a:endParaRPr 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4" name="Freeform 171"/>
          <p:cNvSpPr>
            <a:spLocks noEditPoints="1"/>
          </p:cNvSpPr>
          <p:nvPr/>
        </p:nvSpPr>
        <p:spPr bwMode="auto">
          <a:xfrm>
            <a:off x="8535471" y="2593430"/>
            <a:ext cx="975806" cy="960558"/>
          </a:xfrm>
          <a:custGeom>
            <a:avLst/>
            <a:gdLst/>
            <a:ahLst/>
            <a:cxnLst>
              <a:cxn ang="0">
                <a:pos x="30" y="58"/>
              </a:cxn>
              <a:cxn ang="0">
                <a:pos x="0" y="29"/>
              </a:cxn>
              <a:cxn ang="0">
                <a:pos x="30" y="0"/>
              </a:cxn>
              <a:cxn ang="0">
                <a:pos x="59" y="29"/>
              </a:cxn>
              <a:cxn ang="0">
                <a:pos x="30" y="58"/>
              </a:cxn>
              <a:cxn ang="0">
                <a:pos x="30" y="8"/>
              </a:cxn>
              <a:cxn ang="0">
                <a:pos x="9" y="29"/>
              </a:cxn>
              <a:cxn ang="0">
                <a:pos x="30" y="49"/>
              </a:cxn>
              <a:cxn ang="0">
                <a:pos x="50" y="29"/>
              </a:cxn>
              <a:cxn ang="0">
                <a:pos x="30" y="8"/>
              </a:cxn>
              <a:cxn ang="0">
                <a:pos x="34" y="32"/>
              </a:cxn>
              <a:cxn ang="0">
                <a:pos x="33" y="34"/>
              </a:cxn>
              <a:cxn ang="0">
                <a:pos x="21" y="34"/>
              </a:cxn>
              <a:cxn ang="0">
                <a:pos x="20" y="32"/>
              </a:cxn>
              <a:cxn ang="0">
                <a:pos x="20" y="30"/>
              </a:cxn>
              <a:cxn ang="0">
                <a:pos x="21" y="29"/>
              </a:cxn>
              <a:cxn ang="0">
                <a:pos x="30" y="29"/>
              </a:cxn>
              <a:cxn ang="0">
                <a:pos x="30" y="15"/>
              </a:cxn>
              <a:cxn ang="0">
                <a:pos x="31" y="14"/>
              </a:cxn>
              <a:cxn ang="0">
                <a:pos x="33" y="14"/>
              </a:cxn>
              <a:cxn ang="0">
                <a:pos x="34" y="15"/>
              </a:cxn>
              <a:cxn ang="0">
                <a:pos x="34" y="32"/>
              </a:cxn>
            </a:cxnLst>
            <a:rect l="0" t="0" r="r" b="b"/>
            <a:pathLst>
              <a:path w="59" h="58">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rgbClr val="6E8F9E"/>
          </a:solidFill>
          <a:ln w="9525">
            <a:noFill/>
            <a:round/>
          </a:ln>
        </p:spPr>
        <p:txBody>
          <a:bodyPr vert="horz" wrap="square" lIns="121920" tIns="60960" rIns="121920" bIns="60960" numCol="1" anchor="t" anchorCtr="0" compatLnSpc="1"/>
          <a:lstStyle/>
          <a:p>
            <a:endParaRPr lang="en-US" sz="2400" dirty="0">
              <a:latin typeface="字魂58号-创中黑" panose="00000500000000000000" pitchFamily="2" charset="-122"/>
              <a:ea typeface="字魂58号-创中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p:tgtEl>
                                          <p:spTgt spid="25"/>
                                        </p:tgtEl>
                                        <p:attrNameLst>
                                          <p:attrName>ppt_y</p:attrName>
                                        </p:attrNameLst>
                                      </p:cBhvr>
                                      <p:tavLst>
                                        <p:tav tm="0">
                                          <p:val>
                                            <p:strVal val="#ppt_y+#ppt_h*1.125000"/>
                                          </p:val>
                                        </p:tav>
                                        <p:tav tm="100000">
                                          <p:val>
                                            <p:strVal val="#ppt_y"/>
                                          </p:val>
                                        </p:tav>
                                      </p:tavLst>
                                    </p:anim>
                                    <p:animEffect transition="in" filter="wipe(up)">
                                      <p:cBhvr>
                                        <p:cTn id="30" dur="500"/>
                                        <p:tgtEl>
                                          <p:spTgt spid="25"/>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p:tgtEl>
                                          <p:spTgt spid="33"/>
                                        </p:tgtEl>
                                        <p:attrNameLst>
                                          <p:attrName>ppt_y</p:attrName>
                                        </p:attrNameLst>
                                      </p:cBhvr>
                                      <p:tavLst>
                                        <p:tav tm="0">
                                          <p:val>
                                            <p:strVal val="#ppt_y+#ppt_h*1.125000"/>
                                          </p:val>
                                        </p:tav>
                                        <p:tav tm="100000">
                                          <p:val>
                                            <p:strVal val="#ppt_y"/>
                                          </p:val>
                                        </p:tav>
                                      </p:tavLst>
                                    </p:anim>
                                    <p:animEffect transition="in" filter="wipe(up)">
                                      <p:cBhvr>
                                        <p:cTn id="34" dur="500"/>
                                        <p:tgtEl>
                                          <p:spTgt spid="33"/>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p:tgtEl>
                                          <p:spTgt spid="34"/>
                                        </p:tgtEl>
                                        <p:attrNameLst>
                                          <p:attrName>ppt_y</p:attrName>
                                        </p:attrNameLst>
                                      </p:cBhvr>
                                      <p:tavLst>
                                        <p:tav tm="0">
                                          <p:val>
                                            <p:strVal val="#ppt_y+#ppt_h*1.125000"/>
                                          </p:val>
                                        </p:tav>
                                        <p:tav tm="100000">
                                          <p:val>
                                            <p:strVal val="#ppt_y"/>
                                          </p:val>
                                        </p:tav>
                                      </p:tavLst>
                                    </p:anim>
                                    <p:animEffect transition="in" filter="wipe(up)">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animBg="1"/>
      <p:bldP spid="25" grpId="1" animBg="1"/>
      <p:bldP spid="28" grpId="0"/>
      <p:bldP spid="29" grpId="0"/>
      <p:bldP spid="29" grpId="1"/>
      <p:bldP spid="30" grpId="0"/>
      <p:bldP spid="30" grpId="1"/>
      <p:bldP spid="31" grpId="0"/>
      <p:bldP spid="31" grpId="1"/>
      <p:bldP spid="32" grpId="0"/>
      <p:bldP spid="32" grpId="1"/>
      <p:bldP spid="33" grpId="0"/>
      <p:bldP spid="33" grpId="1"/>
      <p:bldP spid="34" grpId="0" animBg="1"/>
      <p:bldP spid="3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3289300"/>
            <a:ext cx="12192000" cy="3568700"/>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626530" y="2013790"/>
            <a:ext cx="2551020" cy="25510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20490" y="2013790"/>
            <a:ext cx="2551020" cy="255102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014450" y="1976053"/>
            <a:ext cx="2551020" cy="255102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746248"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2139346"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2" name="文本框 11"/>
          <p:cNvSpPr txBox="1"/>
          <p:nvPr/>
        </p:nvSpPr>
        <p:spPr>
          <a:xfrm>
            <a:off x="4899741"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3" name="文本框 12"/>
          <p:cNvSpPr txBox="1"/>
          <p:nvPr/>
        </p:nvSpPr>
        <p:spPr>
          <a:xfrm>
            <a:off x="5292839"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
        <p:nvSpPr>
          <p:cNvPr id="14" name="文本框 13"/>
          <p:cNvSpPr txBox="1"/>
          <p:nvPr/>
        </p:nvSpPr>
        <p:spPr>
          <a:xfrm>
            <a:off x="8097684" y="5271161"/>
            <a:ext cx="2380502" cy="89421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latin typeface="字魂58号-创中黑" panose="00000500000000000000" pitchFamily="2" charset="-122"/>
                <a:ea typeface="字魂58号-创中黑" panose="00000500000000000000" pitchFamily="2" charset="-122"/>
              </a:rPr>
              <a:t>Please enter text </a:t>
            </a:r>
            <a:r>
              <a:rPr lang="en-US" sz="1200" dirty="0" err="1">
                <a:solidFill>
                  <a:schemeClr val="bg1"/>
                </a:solidFill>
                <a:latin typeface="字魂58号-创中黑" panose="00000500000000000000" pitchFamily="2" charset="-122"/>
                <a:ea typeface="字魂58号-创中黑" panose="00000500000000000000" pitchFamily="2" charset="-122"/>
              </a:rPr>
              <a:t>here.</a:t>
            </a:r>
            <a:r>
              <a:rPr lang="en-US" sz="12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bg1"/>
                </a:solidFill>
                <a:latin typeface="字魂58号-创中黑" panose="00000500000000000000" pitchFamily="2" charset="-122"/>
                <a:ea typeface="字魂58号-创中黑" panose="00000500000000000000" pitchFamily="2" charset="-122"/>
                <a:sym typeface="+mn-ea"/>
              </a:rPr>
              <a:t> Please enter text here.</a:t>
            </a:r>
            <a:endParaRPr lang="en-US" sz="1200" dirty="0">
              <a:solidFill>
                <a:schemeClr val="bg1"/>
              </a:solidFill>
              <a:latin typeface="字魂58号-创中黑" panose="00000500000000000000" pitchFamily="2" charset="-122"/>
              <a:ea typeface="字魂58号-创中黑" panose="00000500000000000000" pitchFamily="2" charset="-122"/>
            </a:endParaRPr>
          </a:p>
        </p:txBody>
      </p:sp>
      <p:sp>
        <p:nvSpPr>
          <p:cNvPr id="15" name="文本框 14"/>
          <p:cNvSpPr txBox="1"/>
          <p:nvPr/>
        </p:nvSpPr>
        <p:spPr>
          <a:xfrm>
            <a:off x="8490782" y="4797053"/>
            <a:ext cx="167628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bg1"/>
                </a:solidFill>
                <a:latin typeface="字魂58号-创中黑" panose="00000500000000000000" pitchFamily="2" charset="-122"/>
                <a:ea typeface="字魂58号-创中黑" panose="00000500000000000000" pitchFamily="2" charset="-122"/>
              </a:rPr>
              <a:t>输入标题</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ppt_y</p:attrName>
                                        </p:attrNameLst>
                                      </p:cBhvr>
                                      <p:tavLst>
                                        <p:tav tm="0">
                                          <p:val>
                                            <p:strVal val="#ppt_y+#ppt_h*1.125000"/>
                                          </p:val>
                                        </p:tav>
                                        <p:tav tm="100000">
                                          <p:val>
                                            <p:strVal val="#ppt_y"/>
                                          </p:val>
                                        </p:tav>
                                      </p:tavLst>
                                    </p:anim>
                                    <p:animEffect transition="in" filter="wipe(up)">
                                      <p:cBhvr>
                                        <p:cTn id="19" dur="500"/>
                                        <p:tgtEl>
                                          <p:spTgt spid="10"/>
                                        </p:tgtEl>
                                      </p:cBhvr>
                                    </p:animEffect>
                                  </p:childTnLst>
                                </p:cTn>
                              </p:par>
                            </p:childTnLst>
                          </p:cTn>
                        </p:par>
                        <p:par>
                          <p:cTn id="20" fill="hold">
                            <p:stCondLst>
                              <p:cond delay="1000"/>
                            </p:stCondLst>
                            <p:childTnLst>
                              <p:par>
                                <p:cTn id="21" presetID="1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p:tgtEl>
                                          <p:spTgt spid="11"/>
                                        </p:tgtEl>
                                        <p:attrNameLst>
                                          <p:attrName>ppt_y</p:attrName>
                                        </p:attrNameLst>
                                      </p:cBhvr>
                                      <p:tavLst>
                                        <p:tav tm="0">
                                          <p:val>
                                            <p:strVal val="#ppt_y+#ppt_h*1.125000"/>
                                          </p:val>
                                        </p:tav>
                                        <p:tav tm="100000">
                                          <p:val>
                                            <p:strVal val="#ppt_y"/>
                                          </p:val>
                                        </p:tav>
                                      </p:tavLst>
                                    </p:anim>
                                    <p:animEffect transition="in" filter="wipe(up)">
                                      <p:cBhvr>
                                        <p:cTn id="24" dur="500"/>
                                        <p:tgtEl>
                                          <p:spTgt spid="11"/>
                                        </p:tgtEl>
                                      </p:cBhvr>
                                    </p:animEffect>
                                  </p:childTnLst>
                                </p:cTn>
                              </p:par>
                            </p:childTnLst>
                          </p:cTn>
                        </p:par>
                        <p:par>
                          <p:cTn id="25" fill="hold">
                            <p:stCondLst>
                              <p:cond delay="1500"/>
                            </p:stCondLst>
                            <p:childTnLst>
                              <p:par>
                                <p:cTn id="26" presetID="1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ppt_y</p:attrName>
                                        </p:attrNameLst>
                                      </p:cBhvr>
                                      <p:tavLst>
                                        <p:tav tm="0">
                                          <p:val>
                                            <p:strVal val="#ppt_y+#ppt_h*1.125000"/>
                                          </p:val>
                                        </p:tav>
                                        <p:tav tm="100000">
                                          <p:val>
                                            <p:strVal val="#ppt_y"/>
                                          </p:val>
                                        </p:tav>
                                      </p:tavLst>
                                    </p:anim>
                                    <p:animEffect transition="in" filter="wipe(up)">
                                      <p:cBhvr>
                                        <p:cTn id="29" dur="500"/>
                                        <p:tgtEl>
                                          <p:spTgt spid="12"/>
                                        </p:tgtEl>
                                      </p:cBhvr>
                                    </p:animEffect>
                                  </p:childTnLst>
                                </p:cTn>
                              </p:par>
                            </p:childTnLst>
                          </p:cTn>
                        </p:par>
                        <p:par>
                          <p:cTn id="30" fill="hold">
                            <p:stCondLst>
                              <p:cond delay="2000"/>
                            </p:stCondLst>
                            <p:childTnLst>
                              <p:par>
                                <p:cTn id="31" presetID="12" presetClass="entr" presetSubtype="4"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p:tgtEl>
                                          <p:spTgt spid="13"/>
                                        </p:tgtEl>
                                        <p:attrNameLst>
                                          <p:attrName>ppt_y</p:attrName>
                                        </p:attrNameLst>
                                      </p:cBhvr>
                                      <p:tavLst>
                                        <p:tav tm="0">
                                          <p:val>
                                            <p:strVal val="#ppt_y+#ppt_h*1.125000"/>
                                          </p:val>
                                        </p:tav>
                                        <p:tav tm="100000">
                                          <p:val>
                                            <p:strVal val="#ppt_y"/>
                                          </p:val>
                                        </p:tav>
                                      </p:tavLst>
                                    </p:anim>
                                    <p:animEffect transition="in" filter="wipe(up)">
                                      <p:cBhvr>
                                        <p:cTn id="34" dur="500"/>
                                        <p:tgtEl>
                                          <p:spTgt spid="13"/>
                                        </p:tgtEl>
                                      </p:cBhvr>
                                    </p:animEffect>
                                  </p:childTnLst>
                                </p:cTn>
                              </p:par>
                            </p:childTnLst>
                          </p:cTn>
                        </p:par>
                        <p:par>
                          <p:cTn id="35" fill="hold">
                            <p:stCondLst>
                              <p:cond delay="2500"/>
                            </p:stCondLst>
                            <p:childTnLst>
                              <p:par>
                                <p:cTn id="36" presetID="1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p:tgtEl>
                                          <p:spTgt spid="14"/>
                                        </p:tgtEl>
                                        <p:attrNameLst>
                                          <p:attrName>ppt_y</p:attrName>
                                        </p:attrNameLst>
                                      </p:cBhvr>
                                      <p:tavLst>
                                        <p:tav tm="0">
                                          <p:val>
                                            <p:strVal val="#ppt_y+#ppt_h*1.125000"/>
                                          </p:val>
                                        </p:tav>
                                        <p:tav tm="100000">
                                          <p:val>
                                            <p:strVal val="#ppt_y"/>
                                          </p:val>
                                        </p:tav>
                                      </p:tavLst>
                                    </p:anim>
                                    <p:animEffect transition="in" filter="wipe(up)">
                                      <p:cBhvr>
                                        <p:cTn id="39" dur="500"/>
                                        <p:tgtEl>
                                          <p:spTgt spid="14"/>
                                        </p:tgtEl>
                                      </p:cBhvr>
                                    </p:animEffect>
                                  </p:childTnLst>
                                </p:cTn>
                              </p:par>
                            </p:childTnLst>
                          </p:cTn>
                        </p:par>
                        <p:par>
                          <p:cTn id="40" fill="hold">
                            <p:stCondLst>
                              <p:cond delay="3000"/>
                            </p:stCondLst>
                            <p:childTnLst>
                              <p:par>
                                <p:cTn id="41" presetID="12" presetClass="entr" presetSubtype="4"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ldLvl="0" animBg="1"/>
      <p:bldP spid="10" grpId="0" bldLvl="0"/>
      <p:bldP spid="11" grpId="0" bldLvl="0"/>
      <p:bldP spid="12" grpId="0" bldLvl="0"/>
      <p:bldP spid="13" grpId="0" bldLvl="0"/>
      <p:bldP spid="14" grpId="0" bldLvl="0"/>
      <p:bldP spid="15" grpId="0" bldLvl="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印品粗朗体" panose="02000000000000000000" pitchFamily="2" charset="-122"/>
                <a:ea typeface="印品粗朗体" panose="02000000000000000000" pitchFamily="2" charset="-122"/>
                <a:cs typeface="+mn-ea"/>
                <a:sym typeface="+mn-lt"/>
              </a:rPr>
              <a:t>3</a:t>
            </a:r>
            <a:endParaRPr sz="13800" spc="225" dirty="0">
              <a:solidFill>
                <a:schemeClr val="bg1"/>
              </a:solidFill>
              <a:latin typeface="印品粗朗体" panose="02000000000000000000" pitchFamily="2" charset="-122"/>
              <a:ea typeface="印品粗朗体" panose="02000000000000000000" pitchFamily="2" charset="-122"/>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经验与总结</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经验与总结</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Box 15"/>
          <p:cNvSpPr txBox="1"/>
          <p:nvPr/>
        </p:nvSpPr>
        <p:spPr>
          <a:xfrm>
            <a:off x="8707863" y="4207210"/>
            <a:ext cx="205325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6" name="Rectangle 16"/>
          <p:cNvSpPr/>
          <p:nvPr/>
        </p:nvSpPr>
        <p:spPr>
          <a:xfrm>
            <a:off x="8702148" y="394622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2018</a:t>
            </a:r>
          </a:p>
        </p:txBody>
      </p:sp>
      <p:sp>
        <p:nvSpPr>
          <p:cNvPr id="8" name="TextBox 17"/>
          <p:cNvSpPr txBox="1"/>
          <p:nvPr/>
        </p:nvSpPr>
        <p:spPr>
          <a:xfrm>
            <a:off x="5787388" y="2835610"/>
            <a:ext cx="2312670"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9" name="Rectangle 18"/>
          <p:cNvSpPr/>
          <p:nvPr/>
        </p:nvSpPr>
        <p:spPr>
          <a:xfrm>
            <a:off x="5781673"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2010</a:t>
            </a:r>
          </a:p>
        </p:txBody>
      </p:sp>
      <p:sp>
        <p:nvSpPr>
          <p:cNvPr id="10" name="TextBox 19"/>
          <p:cNvSpPr txBox="1"/>
          <p:nvPr/>
        </p:nvSpPr>
        <p:spPr>
          <a:xfrm>
            <a:off x="8707863" y="2835610"/>
            <a:ext cx="2412367"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1" name="Rectangle 20"/>
          <p:cNvSpPr/>
          <p:nvPr/>
        </p:nvSpPr>
        <p:spPr>
          <a:xfrm>
            <a:off x="8702148" y="2575260"/>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2012</a:t>
            </a:r>
          </a:p>
        </p:txBody>
      </p:sp>
      <p:sp>
        <p:nvSpPr>
          <p:cNvPr id="12" name="TextBox 21"/>
          <p:cNvSpPr txBox="1"/>
          <p:nvPr/>
        </p:nvSpPr>
        <p:spPr>
          <a:xfrm>
            <a:off x="5787388" y="4252930"/>
            <a:ext cx="2182793" cy="830997"/>
          </a:xfrm>
          <a:prstGeom prst="rect">
            <a:avLst/>
          </a:prstGeom>
          <a:noFill/>
        </p:spPr>
        <p:txBody>
          <a:bodyPr wrap="square" rtlCol="0">
            <a:spAutoFit/>
          </a:bodyPr>
          <a:lstStyle/>
          <a:p>
            <a:pPr algn="l" defTabSz="1828800" rtl="0"/>
            <a:r>
              <a:rPr lang="en-US" sz="16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Light" charset="0"/>
              </a:rPr>
              <a:t>Phenomenon whereby something new and somehow valuable</a:t>
            </a:r>
          </a:p>
        </p:txBody>
      </p:sp>
      <p:sp>
        <p:nvSpPr>
          <p:cNvPr id="13" name="Rectangle 22"/>
          <p:cNvSpPr/>
          <p:nvPr/>
        </p:nvSpPr>
        <p:spPr>
          <a:xfrm>
            <a:off x="5781673" y="3991945"/>
            <a:ext cx="1134110" cy="337185"/>
          </a:xfrm>
          <a:prstGeom prst="rect">
            <a:avLst/>
          </a:prstGeom>
        </p:spPr>
        <p:txBody>
          <a:bodyPr wrap="square">
            <a:spAutoFit/>
          </a:bodyPr>
          <a:lstStyle/>
          <a:p>
            <a:pPr algn="l" defTabSz="1828800" rtl="0"/>
            <a:r>
              <a:rPr lang="en-US" sz="1600" b="1"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Lato" charset="0"/>
              </a:rPr>
              <a:t>2015</a:t>
            </a:r>
          </a:p>
        </p:txBody>
      </p:sp>
      <p:sp>
        <p:nvSpPr>
          <p:cNvPr id="14" name="Rectangle 23"/>
          <p:cNvSpPr/>
          <p:nvPr/>
        </p:nvSpPr>
        <p:spPr>
          <a:xfrm>
            <a:off x="8362423"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4"/>
          <p:cNvSpPr/>
          <p:nvPr/>
        </p:nvSpPr>
        <p:spPr>
          <a:xfrm>
            <a:off x="5441948" y="401671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6" name="Rectangle 25"/>
          <p:cNvSpPr/>
          <p:nvPr/>
        </p:nvSpPr>
        <p:spPr>
          <a:xfrm>
            <a:off x="8362423" y="2640030"/>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7" name="Rectangle 26"/>
          <p:cNvSpPr/>
          <p:nvPr/>
        </p:nvSpPr>
        <p:spPr>
          <a:xfrm>
            <a:off x="5441948" y="2648285"/>
            <a:ext cx="64770" cy="68389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Freeform 135"/>
          <p:cNvSpPr>
            <a:spLocks noEditPoints="1"/>
          </p:cNvSpPr>
          <p:nvPr/>
        </p:nvSpPr>
        <p:spPr bwMode="auto">
          <a:xfrm>
            <a:off x="2394549" y="2644140"/>
            <a:ext cx="637751" cy="597386"/>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6E8F9E"/>
          </a:solidFill>
          <a:ln w="9525">
            <a:noFill/>
            <a:round/>
          </a:ln>
        </p:spPr>
        <p:txBody>
          <a:bodyPr vert="horz" wrap="square" lIns="121920" tIns="60960" rIns="121920" bIns="60960" numCol="1" anchor="t" anchorCtr="0" compatLnSpc="1"/>
          <a:lstStyle/>
          <a:p>
            <a:endParaRPr lang="en-US" sz="2400" dirty="0">
              <a:latin typeface="字魂58号-创中黑" panose="00000500000000000000" pitchFamily="2" charset="-122"/>
              <a:ea typeface="字魂58号-创中黑" panose="00000500000000000000" pitchFamily="2" charset="-122"/>
            </a:endParaRPr>
          </a:p>
        </p:txBody>
      </p:sp>
      <p:sp>
        <p:nvSpPr>
          <p:cNvPr id="19" name="文本框 18"/>
          <p:cNvSpPr txBox="1"/>
          <p:nvPr/>
        </p:nvSpPr>
        <p:spPr>
          <a:xfrm>
            <a:off x="1466424" y="4051080"/>
            <a:ext cx="2558772" cy="95410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4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a:t>
            </a:r>
            <a:endParaRPr lang="en-US" sz="1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p:cNvSpPr txBox="1"/>
          <p:nvPr/>
        </p:nvSpPr>
        <p:spPr>
          <a:xfrm>
            <a:off x="1821604" y="3633885"/>
            <a:ext cx="1783642" cy="46166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p:tgtEl>
                                          <p:spTgt spid="19"/>
                                        </p:tgtEl>
                                        <p:attrNameLst>
                                          <p:attrName>ppt_y</p:attrName>
                                        </p:attrNameLst>
                                      </p:cBhvr>
                                      <p:tavLst>
                                        <p:tav tm="0">
                                          <p:val>
                                            <p:strVal val="#ppt_y+#ppt_h*1.125000"/>
                                          </p:val>
                                        </p:tav>
                                        <p:tav tm="100000">
                                          <p:val>
                                            <p:strVal val="#ppt_y"/>
                                          </p:val>
                                        </p:tav>
                                      </p:tavLst>
                                    </p:anim>
                                    <p:animEffect transition="in" filter="wipe(up)">
                                      <p:cBhvr>
                                        <p:cTn id="14" dur="500"/>
                                        <p:tgtEl>
                                          <p:spTgt spid="19"/>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p:tgtEl>
                                          <p:spTgt spid="20"/>
                                        </p:tgtEl>
                                        <p:attrNameLst>
                                          <p:attrName>ppt_y</p:attrName>
                                        </p:attrNameLst>
                                      </p:cBhvr>
                                      <p:tavLst>
                                        <p:tav tm="0">
                                          <p:val>
                                            <p:strVal val="#ppt_y+#ppt_h*1.125000"/>
                                          </p:val>
                                        </p:tav>
                                        <p:tav tm="100000">
                                          <p:val>
                                            <p:strVal val="#ppt_y"/>
                                          </p:val>
                                        </p:tav>
                                      </p:tavLst>
                                    </p:anim>
                                    <p:animEffect transition="in" filter="wipe(up)">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p:bldP spid="20" grpId="0" bldLvl="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72100" y="0"/>
            <a:ext cx="58674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787401" y="2120900"/>
            <a:ext cx="4584700" cy="3505767"/>
          </a:xfrm>
          <a:prstGeom prst="parallelogram">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723" y="1721132"/>
            <a:ext cx="5597655" cy="3733801"/>
          </a:xfrm>
          <a:prstGeom prst="rect">
            <a:avLst/>
          </a:prstGeom>
        </p:spPr>
      </p:pic>
      <p:sp>
        <p:nvSpPr>
          <p:cNvPr id="8" name="Freeform 45"/>
          <p:cNvSpPr>
            <a:spLocks noEditPoints="1"/>
          </p:cNvSpPr>
          <p:nvPr/>
        </p:nvSpPr>
        <p:spPr bwMode="auto">
          <a:xfrm>
            <a:off x="7029350" y="179609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CBBAA8"/>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9" name="Freeform 45"/>
          <p:cNvSpPr>
            <a:spLocks noEditPoints="1"/>
          </p:cNvSpPr>
          <p:nvPr/>
        </p:nvSpPr>
        <p:spPr bwMode="auto">
          <a:xfrm>
            <a:off x="7029350" y="317510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CBBAA8"/>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0" name="Freeform 45"/>
          <p:cNvSpPr>
            <a:spLocks noEditPoints="1"/>
          </p:cNvSpPr>
          <p:nvPr/>
        </p:nvSpPr>
        <p:spPr bwMode="auto">
          <a:xfrm>
            <a:off x="7029350" y="450519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CBBAA8"/>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7700275" y="2077893"/>
            <a:ext cx="3094726"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文本框 11"/>
          <p:cNvSpPr txBox="1"/>
          <p:nvPr/>
        </p:nvSpPr>
        <p:spPr>
          <a:xfrm>
            <a:off x="7667890" y="1660698"/>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3" name="文本框 12"/>
          <p:cNvSpPr txBox="1"/>
          <p:nvPr/>
        </p:nvSpPr>
        <p:spPr>
          <a:xfrm>
            <a:off x="7700275" y="3456091"/>
            <a:ext cx="2904226"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4" name="文本框 13"/>
          <p:cNvSpPr txBox="1"/>
          <p:nvPr/>
        </p:nvSpPr>
        <p:spPr>
          <a:xfrm>
            <a:off x="7667890" y="3038896"/>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15" name="文本框 14"/>
          <p:cNvSpPr txBox="1"/>
          <p:nvPr/>
        </p:nvSpPr>
        <p:spPr>
          <a:xfrm>
            <a:off x="7732658" y="4834290"/>
            <a:ext cx="3062343" cy="64633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6" name="文本框 15"/>
          <p:cNvSpPr txBox="1"/>
          <p:nvPr/>
        </p:nvSpPr>
        <p:spPr>
          <a:xfrm>
            <a:off x="7827274" y="4417095"/>
            <a:ext cx="4222222"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10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1500"/>
                            </p:stCondLst>
                            <p:childTnLst>
                              <p:par>
                                <p:cTn id="31" presetID="53" presetClass="entr" presetSubtype="16"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fltVal val="0"/>
                                          </p:val>
                                        </p:tav>
                                        <p:tav tm="100000">
                                          <p:val>
                                            <p:strVal val="#ppt_h"/>
                                          </p:val>
                                        </p:tav>
                                      </p:tavLst>
                                    </p:anim>
                                    <p:animEffect transition="in" filter="fade">
                                      <p:cBhvr>
                                        <p:cTn id="35" dur="500"/>
                                        <p:tgtEl>
                                          <p:spTgt spid="10"/>
                                        </p:tgtEl>
                                      </p:cBhvr>
                                    </p:animEffect>
                                  </p:childTnLst>
                                </p:cTn>
                              </p:par>
                            </p:childTnLst>
                          </p:cTn>
                        </p:par>
                        <p:par>
                          <p:cTn id="36" fill="hold">
                            <p:stCondLst>
                              <p:cond delay="2000"/>
                            </p:stCondLst>
                            <p:childTnLst>
                              <p:par>
                                <p:cTn id="37" presetID="1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p:tgtEl>
                                          <p:spTgt spid="11"/>
                                        </p:tgtEl>
                                        <p:attrNameLst>
                                          <p:attrName>ppt_y</p:attrName>
                                        </p:attrNameLst>
                                      </p:cBhvr>
                                      <p:tavLst>
                                        <p:tav tm="0">
                                          <p:val>
                                            <p:strVal val="#ppt_y+#ppt_h*1.125000"/>
                                          </p:val>
                                        </p:tav>
                                        <p:tav tm="100000">
                                          <p:val>
                                            <p:strVal val="#ppt_y"/>
                                          </p:val>
                                        </p:tav>
                                      </p:tavLst>
                                    </p:anim>
                                    <p:animEffect transition="in" filter="wipe(up)">
                                      <p:cBhvr>
                                        <p:cTn id="40" dur="500"/>
                                        <p:tgtEl>
                                          <p:spTgt spid="11"/>
                                        </p:tgtEl>
                                      </p:cBhvr>
                                    </p:animEffect>
                                  </p:childTnLst>
                                </p:cTn>
                              </p:par>
                            </p:childTnLst>
                          </p:cTn>
                        </p:par>
                        <p:par>
                          <p:cTn id="41" fill="hold">
                            <p:stCondLst>
                              <p:cond delay="2500"/>
                            </p:stCondLst>
                            <p:childTnLst>
                              <p:par>
                                <p:cTn id="42" presetID="1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p:tgtEl>
                                          <p:spTgt spid="12"/>
                                        </p:tgtEl>
                                        <p:attrNameLst>
                                          <p:attrName>ppt_y</p:attrName>
                                        </p:attrNameLst>
                                      </p:cBhvr>
                                      <p:tavLst>
                                        <p:tav tm="0">
                                          <p:val>
                                            <p:strVal val="#ppt_y+#ppt_h*1.125000"/>
                                          </p:val>
                                        </p:tav>
                                        <p:tav tm="100000">
                                          <p:val>
                                            <p:strVal val="#ppt_y"/>
                                          </p:val>
                                        </p:tav>
                                      </p:tavLst>
                                    </p:anim>
                                    <p:animEffect transition="in" filter="wipe(up)">
                                      <p:cBhvr>
                                        <p:cTn id="45" dur="500"/>
                                        <p:tgtEl>
                                          <p:spTgt spid="12"/>
                                        </p:tgtEl>
                                      </p:cBhvr>
                                    </p:animEffect>
                                  </p:childTnLst>
                                </p:cTn>
                              </p:par>
                            </p:childTnLst>
                          </p:cTn>
                        </p:par>
                        <p:par>
                          <p:cTn id="46" fill="hold">
                            <p:stCondLst>
                              <p:cond delay="3000"/>
                            </p:stCondLst>
                            <p:childTnLst>
                              <p:par>
                                <p:cTn id="47" presetID="12" presetClass="entr" presetSubtype="4"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p:tgtEl>
                                          <p:spTgt spid="13"/>
                                        </p:tgtEl>
                                        <p:attrNameLst>
                                          <p:attrName>ppt_y</p:attrName>
                                        </p:attrNameLst>
                                      </p:cBhvr>
                                      <p:tavLst>
                                        <p:tav tm="0">
                                          <p:val>
                                            <p:strVal val="#ppt_y+#ppt_h*1.125000"/>
                                          </p:val>
                                        </p:tav>
                                        <p:tav tm="100000">
                                          <p:val>
                                            <p:strVal val="#ppt_y"/>
                                          </p:val>
                                        </p:tav>
                                      </p:tavLst>
                                    </p:anim>
                                    <p:animEffect transition="in" filter="wipe(up)">
                                      <p:cBhvr>
                                        <p:cTn id="50" dur="500"/>
                                        <p:tgtEl>
                                          <p:spTgt spid="13"/>
                                        </p:tgtEl>
                                      </p:cBhvr>
                                    </p:animEffect>
                                  </p:childTnLst>
                                </p:cTn>
                              </p:par>
                            </p:childTnLst>
                          </p:cTn>
                        </p:par>
                        <p:par>
                          <p:cTn id="51" fill="hold">
                            <p:stCondLst>
                              <p:cond delay="3500"/>
                            </p:stCondLst>
                            <p:childTnLst>
                              <p:par>
                                <p:cTn id="52" presetID="12" presetClass="entr" presetSubtype="4"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additive="base">
                                        <p:cTn id="54" dur="500"/>
                                        <p:tgtEl>
                                          <p:spTgt spid="14"/>
                                        </p:tgtEl>
                                        <p:attrNameLst>
                                          <p:attrName>ppt_y</p:attrName>
                                        </p:attrNameLst>
                                      </p:cBhvr>
                                      <p:tavLst>
                                        <p:tav tm="0">
                                          <p:val>
                                            <p:strVal val="#ppt_y+#ppt_h*1.125000"/>
                                          </p:val>
                                        </p:tav>
                                        <p:tav tm="100000">
                                          <p:val>
                                            <p:strVal val="#ppt_y"/>
                                          </p:val>
                                        </p:tav>
                                      </p:tavLst>
                                    </p:anim>
                                    <p:animEffect transition="in" filter="wipe(up)">
                                      <p:cBhvr>
                                        <p:cTn id="55" dur="500"/>
                                        <p:tgtEl>
                                          <p:spTgt spid="14"/>
                                        </p:tgtEl>
                                      </p:cBhvr>
                                    </p:animEffect>
                                  </p:childTnLst>
                                </p:cTn>
                              </p:par>
                            </p:childTnLst>
                          </p:cTn>
                        </p:par>
                        <p:par>
                          <p:cTn id="56" fill="hold">
                            <p:stCondLst>
                              <p:cond delay="4000"/>
                            </p:stCondLst>
                            <p:childTnLst>
                              <p:par>
                                <p:cTn id="57" presetID="12" presetClass="entr" presetSubtype="4"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p:tgtEl>
                                          <p:spTgt spid="15"/>
                                        </p:tgtEl>
                                        <p:attrNameLst>
                                          <p:attrName>ppt_y</p:attrName>
                                        </p:attrNameLst>
                                      </p:cBhvr>
                                      <p:tavLst>
                                        <p:tav tm="0">
                                          <p:val>
                                            <p:strVal val="#ppt_y+#ppt_h*1.125000"/>
                                          </p:val>
                                        </p:tav>
                                        <p:tav tm="100000">
                                          <p:val>
                                            <p:strVal val="#ppt_y"/>
                                          </p:val>
                                        </p:tav>
                                      </p:tavLst>
                                    </p:anim>
                                    <p:animEffect transition="in" filter="wipe(up)">
                                      <p:cBhvr>
                                        <p:cTn id="60" dur="500"/>
                                        <p:tgtEl>
                                          <p:spTgt spid="15"/>
                                        </p:tgtEl>
                                      </p:cBhvr>
                                    </p:animEffect>
                                  </p:childTnLst>
                                </p:cTn>
                              </p:par>
                            </p:childTnLst>
                          </p:cTn>
                        </p:par>
                        <p:par>
                          <p:cTn id="61" fill="hold">
                            <p:stCondLst>
                              <p:cond delay="4500"/>
                            </p:stCondLst>
                            <p:childTnLst>
                              <p:par>
                                <p:cTn id="62" presetID="12" presetClass="entr" presetSubtype="4"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p:tgtEl>
                                          <p:spTgt spid="16"/>
                                        </p:tgtEl>
                                        <p:attrNameLst>
                                          <p:attrName>ppt_y</p:attrName>
                                        </p:attrNameLst>
                                      </p:cBhvr>
                                      <p:tavLst>
                                        <p:tav tm="0">
                                          <p:val>
                                            <p:strVal val="#ppt_y+#ppt_h*1.125000"/>
                                          </p:val>
                                        </p:tav>
                                        <p:tav tm="100000">
                                          <p:val>
                                            <p:strVal val="#ppt_y"/>
                                          </p:val>
                                        </p:tav>
                                      </p:tavLst>
                                    </p:anim>
                                    <p:animEffect transition="in" filter="wipe(up)">
                                      <p:cBhvr>
                                        <p:cTn id="6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8" grpId="0" bldLvl="0" animBg="1"/>
      <p:bldP spid="9" grpId="0" bldLvl="0" animBg="1"/>
      <p:bldP spid="10" grpId="0" bldLvl="0" animBg="1"/>
      <p:bldP spid="11" grpId="0" bldLvl="0"/>
      <p:bldP spid="12" grpId="0" bldLvl="0"/>
      <p:bldP spid="13" grpId="0" bldLvl="0"/>
      <p:bldP spid="14" grpId="0" bldLvl="0"/>
      <p:bldP spid="15" grpId="0" bldLvl="0"/>
      <p:bldP spid="16" grpId="0" bldLvl="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经验与总结</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Freeform 6"/>
          <p:cNvSpPr/>
          <p:nvPr/>
        </p:nvSpPr>
        <p:spPr bwMode="auto">
          <a:xfrm>
            <a:off x="6489298" y="3260571"/>
            <a:ext cx="103204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CBBAA8"/>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6" name="Freeform 7"/>
          <p:cNvSpPr/>
          <p:nvPr/>
        </p:nvSpPr>
        <p:spPr bwMode="auto">
          <a:xfrm>
            <a:off x="4349019" y="3260571"/>
            <a:ext cx="1030858" cy="119099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6E8F9E"/>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8" name="Freeform 8"/>
          <p:cNvSpPr/>
          <p:nvPr/>
        </p:nvSpPr>
        <p:spPr bwMode="auto">
          <a:xfrm>
            <a:off x="4883494" y="23304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CBBAA8"/>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9" name="Freeform 9"/>
          <p:cNvSpPr/>
          <p:nvPr/>
        </p:nvSpPr>
        <p:spPr bwMode="auto">
          <a:xfrm>
            <a:off x="5956014" y="2330405"/>
            <a:ext cx="1030858" cy="1192184"/>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6E8F9E"/>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0" name="Freeform 10"/>
          <p:cNvSpPr/>
          <p:nvPr/>
        </p:nvSpPr>
        <p:spPr bwMode="auto">
          <a:xfrm>
            <a:off x="4883494" y="41847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CBBAA8"/>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1" name="Freeform 11"/>
          <p:cNvSpPr/>
          <p:nvPr/>
        </p:nvSpPr>
        <p:spPr bwMode="auto">
          <a:xfrm>
            <a:off x="5956014" y="4184781"/>
            <a:ext cx="1030858" cy="1192184"/>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6E8F9E"/>
          </a:solidFill>
          <a:ln>
            <a:solidFill>
              <a:schemeClr val="bg1"/>
            </a:solid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2" name="Freeform 13"/>
          <p:cNvSpPr>
            <a:spLocks noEditPoints="1"/>
          </p:cNvSpPr>
          <p:nvPr/>
        </p:nvSpPr>
        <p:spPr bwMode="auto">
          <a:xfrm>
            <a:off x="4653753" y="3630969"/>
            <a:ext cx="459482" cy="453769"/>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3" name="Freeform 14"/>
          <p:cNvSpPr>
            <a:spLocks noEditPoints="1"/>
          </p:cNvSpPr>
          <p:nvPr/>
        </p:nvSpPr>
        <p:spPr bwMode="auto">
          <a:xfrm>
            <a:off x="5250126" y="2653165"/>
            <a:ext cx="329732" cy="45019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4" name="Freeform 15"/>
          <p:cNvSpPr>
            <a:spLocks noEditPoints="1"/>
          </p:cNvSpPr>
          <p:nvPr/>
        </p:nvSpPr>
        <p:spPr bwMode="auto">
          <a:xfrm>
            <a:off x="6210752" y="2703186"/>
            <a:ext cx="523761" cy="449005"/>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5" name="Freeform 17"/>
          <p:cNvSpPr>
            <a:spLocks noEditPoints="1"/>
          </p:cNvSpPr>
          <p:nvPr/>
        </p:nvSpPr>
        <p:spPr bwMode="auto">
          <a:xfrm>
            <a:off x="6762636" y="3628587"/>
            <a:ext cx="459482" cy="460915"/>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FFFFFF"/>
          </a:solidFill>
          <a:ln>
            <a:noFill/>
          </a:ln>
        </p:spPr>
        <p:txBody>
          <a:bodyPr vert="horz" wrap="square" lIns="68571" tIns="34285" rIns="68571" bIns="3428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nvGrpSpPr>
          <p:cNvPr id="16" name="组合 15"/>
          <p:cNvGrpSpPr/>
          <p:nvPr/>
        </p:nvGrpSpPr>
        <p:grpSpPr>
          <a:xfrm>
            <a:off x="6219410" y="4545864"/>
            <a:ext cx="506444" cy="470018"/>
            <a:chOff x="5928340" y="670992"/>
            <a:chExt cx="506444" cy="470018"/>
          </a:xfrm>
          <a:solidFill>
            <a:schemeClr val="bg1"/>
          </a:solidFill>
        </p:grpSpPr>
        <p:sp>
          <p:nvSpPr>
            <p:cNvPr id="17" name="Freeform 36"/>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Freeform 37"/>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Freeform 38"/>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grpSp>
        <p:nvGrpSpPr>
          <p:cNvPr id="20" name="组合 19"/>
          <p:cNvGrpSpPr/>
          <p:nvPr/>
        </p:nvGrpSpPr>
        <p:grpSpPr>
          <a:xfrm>
            <a:off x="5152769" y="4538765"/>
            <a:ext cx="428365" cy="468379"/>
            <a:chOff x="697828" y="4453123"/>
            <a:chExt cx="229831" cy="251300"/>
          </a:xfrm>
        </p:grpSpPr>
        <p:sp>
          <p:nvSpPr>
            <p:cNvPr id="21" name="Freeform 665"/>
            <p:cNvSpPr/>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chemeClr val="bg1"/>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2" name="Rectangle 666"/>
            <p:cNvSpPr>
              <a:spLocks noChangeArrowheads="1"/>
            </p:cNvSpPr>
            <p:nvPr/>
          </p:nvSpPr>
          <p:spPr bwMode="auto">
            <a:xfrm>
              <a:off x="718073" y="4643682"/>
              <a:ext cx="33343" cy="6074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3" name="Rectangle 667"/>
            <p:cNvSpPr>
              <a:spLocks noChangeArrowheads="1"/>
            </p:cNvSpPr>
            <p:nvPr/>
          </p:nvSpPr>
          <p:spPr bwMode="auto">
            <a:xfrm>
              <a:off x="772851" y="4613906"/>
              <a:ext cx="33343" cy="9051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Rectangle 668"/>
            <p:cNvSpPr>
              <a:spLocks noChangeArrowheads="1"/>
            </p:cNvSpPr>
            <p:nvPr/>
          </p:nvSpPr>
          <p:spPr bwMode="auto">
            <a:xfrm>
              <a:off x="828820" y="4584131"/>
              <a:ext cx="33343" cy="120291"/>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Rectangle 669"/>
            <p:cNvSpPr>
              <a:spLocks noChangeArrowheads="1"/>
            </p:cNvSpPr>
            <p:nvPr/>
          </p:nvSpPr>
          <p:spPr bwMode="auto">
            <a:xfrm>
              <a:off x="883598" y="4554357"/>
              <a:ext cx="33343" cy="150065"/>
            </a:xfrm>
            <a:prstGeom prst="rect">
              <a:avLst/>
            </a:prstGeom>
            <a:solidFill>
              <a:schemeClr val="bg1"/>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grpSp>
      <p:sp>
        <p:nvSpPr>
          <p:cNvPr id="26" name="文本框 25"/>
          <p:cNvSpPr txBox="1"/>
          <p:nvPr/>
        </p:nvSpPr>
        <p:spPr>
          <a:xfrm>
            <a:off x="7373014" y="2486140"/>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7328556" y="214948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28" name="文本框 27"/>
          <p:cNvSpPr txBox="1"/>
          <p:nvPr/>
        </p:nvSpPr>
        <p:spPr>
          <a:xfrm>
            <a:off x="8002678" y="3834344"/>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9" name="文本框 28"/>
          <p:cNvSpPr txBox="1"/>
          <p:nvPr/>
        </p:nvSpPr>
        <p:spPr>
          <a:xfrm>
            <a:off x="7958220" y="3497687"/>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30" name="文本框 29"/>
          <p:cNvSpPr txBox="1"/>
          <p:nvPr/>
        </p:nvSpPr>
        <p:spPr>
          <a:xfrm>
            <a:off x="7412032" y="5113609"/>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1" name="文本框 30"/>
          <p:cNvSpPr txBox="1"/>
          <p:nvPr/>
        </p:nvSpPr>
        <p:spPr>
          <a:xfrm>
            <a:off x="7367574" y="477695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32" name="文本框 31"/>
          <p:cNvSpPr txBox="1"/>
          <p:nvPr/>
        </p:nvSpPr>
        <p:spPr>
          <a:xfrm>
            <a:off x="1808189" y="5115273"/>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3" name="文本框 32"/>
          <p:cNvSpPr txBox="1"/>
          <p:nvPr/>
        </p:nvSpPr>
        <p:spPr>
          <a:xfrm>
            <a:off x="2427146" y="4775569"/>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34" name="文本框 33"/>
          <p:cNvSpPr txBox="1"/>
          <p:nvPr/>
        </p:nvSpPr>
        <p:spPr>
          <a:xfrm>
            <a:off x="1912462" y="3481392"/>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35" name="文本框 34"/>
          <p:cNvSpPr txBox="1"/>
          <p:nvPr/>
        </p:nvSpPr>
        <p:spPr>
          <a:xfrm>
            <a:off x="1898615" y="2397917"/>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6" name="文本框 35"/>
          <p:cNvSpPr txBox="1"/>
          <p:nvPr/>
        </p:nvSpPr>
        <p:spPr>
          <a:xfrm>
            <a:off x="2517572" y="2058213"/>
            <a:ext cx="2050415"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r>
              <a:rPr lang="zh-CN" alt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rPr>
              <a:t>输入标题</a:t>
            </a:r>
          </a:p>
        </p:txBody>
      </p:sp>
      <p:sp>
        <p:nvSpPr>
          <p:cNvPr id="37" name="文本框 36"/>
          <p:cNvSpPr txBox="1"/>
          <p:nvPr/>
        </p:nvSpPr>
        <p:spPr>
          <a:xfrm>
            <a:off x="1302985" y="3834922"/>
            <a:ext cx="2659776"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ntr" presetSubtype="10" fill="hold" grpId="0" nodeType="afterEffect" nodePh="1">
                                  <p:stCondLst>
                                    <p:cond delay="0"/>
                                  </p:stCondLst>
                                  <p:endCondLst>
                                    <p:cond evt="begin" delay="0">
                                      <p:tn val="11"/>
                                    </p:cond>
                                  </p:end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par>
                          <p:cTn id="14" fill="hold">
                            <p:stCondLst>
                              <p:cond delay="1500"/>
                            </p:stCondLst>
                            <p:childTnLst>
                              <p:par>
                                <p:cTn id="15" presetID="3" presetClass="entr" presetSubtype="10" fill="hold" grpId="0" nodeType="afterEffect" nodePh="1">
                                  <p:stCondLst>
                                    <p:cond delay="0"/>
                                  </p:stCondLst>
                                  <p:endCondLst>
                                    <p:cond evt="begin" delay="0">
                                      <p:tn val="15"/>
                                    </p:cond>
                                  </p:end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p:stCondLst>
                              <p:cond delay="2000"/>
                            </p:stCondLst>
                            <p:childTnLst>
                              <p:par>
                                <p:cTn id="19" presetID="3" presetClass="entr" presetSubtype="10" fill="hold" grpId="0" nodeType="after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2500"/>
                            </p:stCondLst>
                            <p:childTnLst>
                              <p:par>
                                <p:cTn id="23" presetID="3" presetClass="entr" presetSubtype="10" fill="hold" grpId="0" nodeType="afterEffect" nodePh="1">
                                  <p:stCondLst>
                                    <p:cond delay="0"/>
                                  </p:stCondLst>
                                  <p:endCondLst>
                                    <p:cond evt="begin" delay="0">
                                      <p:tn val="23"/>
                                    </p:cond>
                                  </p:end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par>
                          <p:cTn id="26" fill="hold">
                            <p:stCondLst>
                              <p:cond delay="3000"/>
                            </p:stCondLst>
                            <p:childTnLst>
                              <p:par>
                                <p:cTn id="27" presetID="3" presetClass="entr" presetSubtype="10" fill="hold" grpId="0" nodeType="afterEffect" nodePh="1">
                                  <p:stCondLst>
                                    <p:cond delay="0"/>
                                  </p:stCondLst>
                                  <p:endCondLst>
                                    <p:cond evt="begin" delay="0">
                                      <p:tn val="27"/>
                                    </p:cond>
                                  </p:end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childTnLst>
                          </p:cTn>
                        </p:par>
                        <p:par>
                          <p:cTn id="30" fill="hold">
                            <p:stCondLst>
                              <p:cond delay="3500"/>
                            </p:stCondLst>
                            <p:childTnLst>
                              <p:par>
                                <p:cTn id="31" presetID="3" presetClass="entr" presetSubtype="10" fill="hold" grpId="0" nodeType="afterEffect" nodePh="1">
                                  <p:stCondLst>
                                    <p:cond delay="0"/>
                                  </p:stCondLst>
                                  <p:endCondLst>
                                    <p:cond evt="begin" delay="0">
                                      <p:tn val="31"/>
                                    </p:cond>
                                  </p:end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500"/>
                                        <p:tgtEl>
                                          <p:spTgt spid="11"/>
                                        </p:tgtEl>
                                      </p:cBhvr>
                                    </p:animEffect>
                                  </p:childTnLst>
                                </p:cTn>
                              </p:par>
                            </p:childTnLst>
                          </p:cTn>
                        </p:par>
                        <p:par>
                          <p:cTn id="34" fill="hold">
                            <p:stCondLst>
                              <p:cond delay="4000"/>
                            </p:stCondLst>
                            <p:childTnLst>
                              <p:par>
                                <p:cTn id="35" presetID="3" presetClass="entr" presetSubtype="1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par>
                          <p:cTn id="38" fill="hold">
                            <p:stCondLst>
                              <p:cond delay="4500"/>
                            </p:stCondLst>
                            <p:childTnLst>
                              <p:par>
                                <p:cTn id="39" presetID="3" presetClass="entr" presetSubtype="1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childTnLst>
                          </p:cTn>
                        </p:par>
                        <p:par>
                          <p:cTn id="42" fill="hold">
                            <p:stCondLst>
                              <p:cond delay="5000"/>
                            </p:stCondLst>
                            <p:childTnLst>
                              <p:par>
                                <p:cTn id="43" presetID="3" presetClass="entr" presetSubtype="1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blinds(horizontal)">
                                      <p:cBhvr>
                                        <p:cTn id="45" dur="500"/>
                                        <p:tgtEl>
                                          <p:spTgt spid="14"/>
                                        </p:tgtEl>
                                      </p:cBhvr>
                                    </p:animEffect>
                                  </p:childTnLst>
                                </p:cTn>
                              </p:par>
                            </p:childTnLst>
                          </p:cTn>
                        </p:par>
                        <p:par>
                          <p:cTn id="46" fill="hold">
                            <p:stCondLst>
                              <p:cond delay="5500"/>
                            </p:stCondLst>
                            <p:childTnLst>
                              <p:par>
                                <p:cTn id="47" presetID="3" presetClass="entr" presetSubtype="1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6000"/>
                            </p:stCondLst>
                            <p:childTnLst>
                              <p:par>
                                <p:cTn id="51" presetID="3" presetClass="entr" presetSubtype="1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par>
                          <p:cTn id="54" fill="hold">
                            <p:stCondLst>
                              <p:cond delay="6500"/>
                            </p:stCondLst>
                            <p:childTnLst>
                              <p:par>
                                <p:cTn id="55" presetID="3" presetClass="entr" presetSubtype="10" fill="hold"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par>
                          <p:cTn id="58" fill="hold">
                            <p:stCondLst>
                              <p:cond delay="7000"/>
                            </p:stCondLst>
                            <p:childTnLst>
                              <p:par>
                                <p:cTn id="59" presetID="12" presetClass="entr" presetSubtype="4"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p:tgtEl>
                                          <p:spTgt spid="26"/>
                                        </p:tgtEl>
                                        <p:attrNameLst>
                                          <p:attrName>ppt_y</p:attrName>
                                        </p:attrNameLst>
                                      </p:cBhvr>
                                      <p:tavLst>
                                        <p:tav tm="0">
                                          <p:val>
                                            <p:strVal val="#ppt_y+#ppt_h*1.125000"/>
                                          </p:val>
                                        </p:tav>
                                        <p:tav tm="100000">
                                          <p:val>
                                            <p:strVal val="#ppt_y"/>
                                          </p:val>
                                        </p:tav>
                                      </p:tavLst>
                                    </p:anim>
                                    <p:animEffect transition="in" filter="wipe(up)">
                                      <p:cBhvr>
                                        <p:cTn id="62" dur="500"/>
                                        <p:tgtEl>
                                          <p:spTgt spid="26"/>
                                        </p:tgtEl>
                                      </p:cBhvr>
                                    </p:animEffect>
                                  </p:childTnLst>
                                </p:cTn>
                              </p:par>
                            </p:childTnLst>
                          </p:cTn>
                        </p:par>
                        <p:par>
                          <p:cTn id="63" fill="hold">
                            <p:stCondLst>
                              <p:cond delay="7500"/>
                            </p:stCondLst>
                            <p:childTnLst>
                              <p:par>
                                <p:cTn id="64" presetID="12" presetClass="entr" presetSubtype="4" fill="hold" grpId="0" nodeType="after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p:tgtEl>
                                          <p:spTgt spid="27"/>
                                        </p:tgtEl>
                                        <p:attrNameLst>
                                          <p:attrName>ppt_y</p:attrName>
                                        </p:attrNameLst>
                                      </p:cBhvr>
                                      <p:tavLst>
                                        <p:tav tm="0">
                                          <p:val>
                                            <p:strVal val="#ppt_y+#ppt_h*1.125000"/>
                                          </p:val>
                                        </p:tav>
                                        <p:tav tm="100000">
                                          <p:val>
                                            <p:strVal val="#ppt_y"/>
                                          </p:val>
                                        </p:tav>
                                      </p:tavLst>
                                    </p:anim>
                                    <p:animEffect transition="in" filter="wipe(up)">
                                      <p:cBhvr>
                                        <p:cTn id="67" dur="500"/>
                                        <p:tgtEl>
                                          <p:spTgt spid="27"/>
                                        </p:tgtEl>
                                      </p:cBhvr>
                                    </p:animEffect>
                                  </p:childTnLst>
                                </p:cTn>
                              </p:par>
                            </p:childTnLst>
                          </p:cTn>
                        </p:par>
                        <p:par>
                          <p:cTn id="68" fill="hold">
                            <p:stCondLst>
                              <p:cond delay="8000"/>
                            </p:stCondLst>
                            <p:childTnLst>
                              <p:par>
                                <p:cTn id="69" presetID="12" presetClass="entr" presetSubtype="4"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p:tgtEl>
                                          <p:spTgt spid="28"/>
                                        </p:tgtEl>
                                        <p:attrNameLst>
                                          <p:attrName>ppt_y</p:attrName>
                                        </p:attrNameLst>
                                      </p:cBhvr>
                                      <p:tavLst>
                                        <p:tav tm="0">
                                          <p:val>
                                            <p:strVal val="#ppt_y+#ppt_h*1.125000"/>
                                          </p:val>
                                        </p:tav>
                                        <p:tav tm="100000">
                                          <p:val>
                                            <p:strVal val="#ppt_y"/>
                                          </p:val>
                                        </p:tav>
                                      </p:tavLst>
                                    </p:anim>
                                    <p:animEffect transition="in" filter="wipe(up)">
                                      <p:cBhvr>
                                        <p:cTn id="72" dur="500"/>
                                        <p:tgtEl>
                                          <p:spTgt spid="28"/>
                                        </p:tgtEl>
                                      </p:cBhvr>
                                    </p:animEffect>
                                  </p:childTnLst>
                                </p:cTn>
                              </p:par>
                            </p:childTnLst>
                          </p:cTn>
                        </p:par>
                        <p:par>
                          <p:cTn id="73" fill="hold">
                            <p:stCondLst>
                              <p:cond delay="8500"/>
                            </p:stCondLst>
                            <p:childTnLst>
                              <p:par>
                                <p:cTn id="74" presetID="12" presetClass="entr" presetSubtype="4"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 calcmode="lin" valueType="num">
                                      <p:cBhvr additive="base">
                                        <p:cTn id="76" dur="500"/>
                                        <p:tgtEl>
                                          <p:spTgt spid="29"/>
                                        </p:tgtEl>
                                        <p:attrNameLst>
                                          <p:attrName>ppt_y</p:attrName>
                                        </p:attrNameLst>
                                      </p:cBhvr>
                                      <p:tavLst>
                                        <p:tav tm="0">
                                          <p:val>
                                            <p:strVal val="#ppt_y+#ppt_h*1.125000"/>
                                          </p:val>
                                        </p:tav>
                                        <p:tav tm="100000">
                                          <p:val>
                                            <p:strVal val="#ppt_y"/>
                                          </p:val>
                                        </p:tav>
                                      </p:tavLst>
                                    </p:anim>
                                    <p:animEffect transition="in" filter="wipe(up)">
                                      <p:cBhvr>
                                        <p:cTn id="77" dur="500"/>
                                        <p:tgtEl>
                                          <p:spTgt spid="29"/>
                                        </p:tgtEl>
                                      </p:cBhvr>
                                    </p:animEffect>
                                  </p:childTnLst>
                                </p:cTn>
                              </p:par>
                            </p:childTnLst>
                          </p:cTn>
                        </p:par>
                        <p:par>
                          <p:cTn id="78" fill="hold">
                            <p:stCondLst>
                              <p:cond delay="9000"/>
                            </p:stCondLst>
                            <p:childTnLst>
                              <p:par>
                                <p:cTn id="79" presetID="12" presetClass="entr" presetSubtype="4"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 calcmode="lin" valueType="num">
                                      <p:cBhvr additive="base">
                                        <p:cTn id="81" dur="500"/>
                                        <p:tgtEl>
                                          <p:spTgt spid="30"/>
                                        </p:tgtEl>
                                        <p:attrNameLst>
                                          <p:attrName>ppt_y</p:attrName>
                                        </p:attrNameLst>
                                      </p:cBhvr>
                                      <p:tavLst>
                                        <p:tav tm="0">
                                          <p:val>
                                            <p:strVal val="#ppt_y+#ppt_h*1.125000"/>
                                          </p:val>
                                        </p:tav>
                                        <p:tav tm="100000">
                                          <p:val>
                                            <p:strVal val="#ppt_y"/>
                                          </p:val>
                                        </p:tav>
                                      </p:tavLst>
                                    </p:anim>
                                    <p:animEffect transition="in" filter="wipe(up)">
                                      <p:cBhvr>
                                        <p:cTn id="82" dur="500"/>
                                        <p:tgtEl>
                                          <p:spTgt spid="30"/>
                                        </p:tgtEl>
                                      </p:cBhvr>
                                    </p:animEffect>
                                  </p:childTnLst>
                                </p:cTn>
                              </p:par>
                            </p:childTnLst>
                          </p:cTn>
                        </p:par>
                        <p:par>
                          <p:cTn id="83" fill="hold">
                            <p:stCondLst>
                              <p:cond delay="9500"/>
                            </p:stCondLst>
                            <p:childTnLst>
                              <p:par>
                                <p:cTn id="84" presetID="12" presetClass="entr" presetSubtype="4"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 calcmode="lin" valueType="num">
                                      <p:cBhvr additive="base">
                                        <p:cTn id="86" dur="500"/>
                                        <p:tgtEl>
                                          <p:spTgt spid="31"/>
                                        </p:tgtEl>
                                        <p:attrNameLst>
                                          <p:attrName>ppt_y</p:attrName>
                                        </p:attrNameLst>
                                      </p:cBhvr>
                                      <p:tavLst>
                                        <p:tav tm="0">
                                          <p:val>
                                            <p:strVal val="#ppt_y+#ppt_h*1.125000"/>
                                          </p:val>
                                        </p:tav>
                                        <p:tav tm="100000">
                                          <p:val>
                                            <p:strVal val="#ppt_y"/>
                                          </p:val>
                                        </p:tav>
                                      </p:tavLst>
                                    </p:anim>
                                    <p:animEffect transition="in" filter="wipe(up)">
                                      <p:cBhvr>
                                        <p:cTn id="87" dur="500"/>
                                        <p:tgtEl>
                                          <p:spTgt spid="31"/>
                                        </p:tgtEl>
                                      </p:cBhvr>
                                    </p:animEffect>
                                  </p:childTnLst>
                                </p:cTn>
                              </p:par>
                            </p:childTnLst>
                          </p:cTn>
                        </p:par>
                        <p:par>
                          <p:cTn id="88" fill="hold">
                            <p:stCondLst>
                              <p:cond delay="10000"/>
                            </p:stCondLst>
                            <p:childTnLst>
                              <p:par>
                                <p:cTn id="89" presetID="12" presetClass="entr" presetSubtype="4"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p:tgtEl>
                                          <p:spTgt spid="32"/>
                                        </p:tgtEl>
                                        <p:attrNameLst>
                                          <p:attrName>ppt_y</p:attrName>
                                        </p:attrNameLst>
                                      </p:cBhvr>
                                      <p:tavLst>
                                        <p:tav tm="0">
                                          <p:val>
                                            <p:strVal val="#ppt_y+#ppt_h*1.125000"/>
                                          </p:val>
                                        </p:tav>
                                        <p:tav tm="100000">
                                          <p:val>
                                            <p:strVal val="#ppt_y"/>
                                          </p:val>
                                        </p:tav>
                                      </p:tavLst>
                                    </p:anim>
                                    <p:animEffect transition="in" filter="wipe(up)">
                                      <p:cBhvr>
                                        <p:cTn id="92" dur="500"/>
                                        <p:tgtEl>
                                          <p:spTgt spid="32"/>
                                        </p:tgtEl>
                                      </p:cBhvr>
                                    </p:animEffect>
                                  </p:childTnLst>
                                </p:cTn>
                              </p:par>
                            </p:childTnLst>
                          </p:cTn>
                        </p:par>
                        <p:par>
                          <p:cTn id="93" fill="hold">
                            <p:stCondLst>
                              <p:cond delay="10500"/>
                            </p:stCondLst>
                            <p:childTnLst>
                              <p:par>
                                <p:cTn id="94" presetID="12" presetClass="entr" presetSubtype="4" fill="hold" grpId="0" nodeType="afterEffect">
                                  <p:stCondLst>
                                    <p:cond delay="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500"/>
                                        <p:tgtEl>
                                          <p:spTgt spid="33"/>
                                        </p:tgtEl>
                                        <p:attrNameLst>
                                          <p:attrName>ppt_y</p:attrName>
                                        </p:attrNameLst>
                                      </p:cBhvr>
                                      <p:tavLst>
                                        <p:tav tm="0">
                                          <p:val>
                                            <p:strVal val="#ppt_y+#ppt_h*1.125000"/>
                                          </p:val>
                                        </p:tav>
                                        <p:tav tm="100000">
                                          <p:val>
                                            <p:strVal val="#ppt_y"/>
                                          </p:val>
                                        </p:tav>
                                      </p:tavLst>
                                    </p:anim>
                                    <p:animEffect transition="in" filter="wipe(up)">
                                      <p:cBhvr>
                                        <p:cTn id="97" dur="500"/>
                                        <p:tgtEl>
                                          <p:spTgt spid="33"/>
                                        </p:tgtEl>
                                      </p:cBhvr>
                                    </p:animEffect>
                                  </p:childTnLst>
                                </p:cTn>
                              </p:par>
                            </p:childTnLst>
                          </p:cTn>
                        </p:par>
                        <p:par>
                          <p:cTn id="98" fill="hold">
                            <p:stCondLst>
                              <p:cond delay="11000"/>
                            </p:stCondLst>
                            <p:childTnLst>
                              <p:par>
                                <p:cTn id="99" presetID="12" presetClass="entr" presetSubtype="4" fill="hold" grpId="0" nodeType="after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p:tgtEl>
                                          <p:spTgt spid="34"/>
                                        </p:tgtEl>
                                        <p:attrNameLst>
                                          <p:attrName>ppt_y</p:attrName>
                                        </p:attrNameLst>
                                      </p:cBhvr>
                                      <p:tavLst>
                                        <p:tav tm="0">
                                          <p:val>
                                            <p:strVal val="#ppt_y+#ppt_h*1.125000"/>
                                          </p:val>
                                        </p:tav>
                                        <p:tav tm="100000">
                                          <p:val>
                                            <p:strVal val="#ppt_y"/>
                                          </p:val>
                                        </p:tav>
                                      </p:tavLst>
                                    </p:anim>
                                    <p:animEffect transition="in" filter="wipe(up)">
                                      <p:cBhvr>
                                        <p:cTn id="102" dur="500"/>
                                        <p:tgtEl>
                                          <p:spTgt spid="34"/>
                                        </p:tgtEl>
                                      </p:cBhvr>
                                    </p:animEffect>
                                  </p:childTnLst>
                                </p:cTn>
                              </p:par>
                            </p:childTnLst>
                          </p:cTn>
                        </p:par>
                        <p:par>
                          <p:cTn id="103" fill="hold">
                            <p:stCondLst>
                              <p:cond delay="11500"/>
                            </p:stCondLst>
                            <p:childTnLst>
                              <p:par>
                                <p:cTn id="104" presetID="12" presetClass="entr" presetSubtype="4" fill="hold" grpId="0" nodeType="afterEffect">
                                  <p:stCondLst>
                                    <p:cond delay="0"/>
                                  </p:stCondLst>
                                  <p:childTnLst>
                                    <p:set>
                                      <p:cBhvr>
                                        <p:cTn id="105" dur="1" fill="hold">
                                          <p:stCondLst>
                                            <p:cond delay="0"/>
                                          </p:stCondLst>
                                        </p:cTn>
                                        <p:tgtEl>
                                          <p:spTgt spid="35"/>
                                        </p:tgtEl>
                                        <p:attrNameLst>
                                          <p:attrName>style.visibility</p:attrName>
                                        </p:attrNameLst>
                                      </p:cBhvr>
                                      <p:to>
                                        <p:strVal val="visible"/>
                                      </p:to>
                                    </p:set>
                                    <p:anim calcmode="lin" valueType="num">
                                      <p:cBhvr additive="base">
                                        <p:cTn id="106" dur="500"/>
                                        <p:tgtEl>
                                          <p:spTgt spid="35"/>
                                        </p:tgtEl>
                                        <p:attrNameLst>
                                          <p:attrName>ppt_y</p:attrName>
                                        </p:attrNameLst>
                                      </p:cBhvr>
                                      <p:tavLst>
                                        <p:tav tm="0">
                                          <p:val>
                                            <p:strVal val="#ppt_y+#ppt_h*1.125000"/>
                                          </p:val>
                                        </p:tav>
                                        <p:tav tm="100000">
                                          <p:val>
                                            <p:strVal val="#ppt_y"/>
                                          </p:val>
                                        </p:tav>
                                      </p:tavLst>
                                    </p:anim>
                                    <p:animEffect transition="in" filter="wipe(up)">
                                      <p:cBhvr>
                                        <p:cTn id="107" dur="500"/>
                                        <p:tgtEl>
                                          <p:spTgt spid="35"/>
                                        </p:tgtEl>
                                      </p:cBhvr>
                                    </p:animEffect>
                                  </p:childTnLst>
                                </p:cTn>
                              </p:par>
                            </p:childTnLst>
                          </p:cTn>
                        </p:par>
                        <p:par>
                          <p:cTn id="108" fill="hold">
                            <p:stCondLst>
                              <p:cond delay="12000"/>
                            </p:stCondLst>
                            <p:childTnLst>
                              <p:par>
                                <p:cTn id="109" presetID="12" presetClass="entr" presetSubtype="4" fill="hold" grpId="0" nodeType="afterEffect">
                                  <p:stCondLst>
                                    <p:cond delay="0"/>
                                  </p:stCondLst>
                                  <p:childTnLst>
                                    <p:set>
                                      <p:cBhvr>
                                        <p:cTn id="110" dur="1" fill="hold">
                                          <p:stCondLst>
                                            <p:cond delay="0"/>
                                          </p:stCondLst>
                                        </p:cTn>
                                        <p:tgtEl>
                                          <p:spTgt spid="36"/>
                                        </p:tgtEl>
                                        <p:attrNameLst>
                                          <p:attrName>style.visibility</p:attrName>
                                        </p:attrNameLst>
                                      </p:cBhvr>
                                      <p:to>
                                        <p:strVal val="visible"/>
                                      </p:to>
                                    </p:set>
                                    <p:anim calcmode="lin" valueType="num">
                                      <p:cBhvr additive="base">
                                        <p:cTn id="111" dur="500"/>
                                        <p:tgtEl>
                                          <p:spTgt spid="36"/>
                                        </p:tgtEl>
                                        <p:attrNameLst>
                                          <p:attrName>ppt_y</p:attrName>
                                        </p:attrNameLst>
                                      </p:cBhvr>
                                      <p:tavLst>
                                        <p:tav tm="0">
                                          <p:val>
                                            <p:strVal val="#ppt_y+#ppt_h*1.125000"/>
                                          </p:val>
                                        </p:tav>
                                        <p:tav tm="100000">
                                          <p:val>
                                            <p:strVal val="#ppt_y"/>
                                          </p:val>
                                        </p:tav>
                                      </p:tavLst>
                                    </p:anim>
                                    <p:animEffect transition="in" filter="wipe(up)">
                                      <p:cBhvr>
                                        <p:cTn id="112" dur="500"/>
                                        <p:tgtEl>
                                          <p:spTgt spid="36"/>
                                        </p:tgtEl>
                                      </p:cBhvr>
                                    </p:animEffect>
                                  </p:childTnLst>
                                </p:cTn>
                              </p:par>
                            </p:childTnLst>
                          </p:cTn>
                        </p:par>
                        <p:par>
                          <p:cTn id="113" fill="hold">
                            <p:stCondLst>
                              <p:cond delay="12500"/>
                            </p:stCondLst>
                            <p:childTnLst>
                              <p:par>
                                <p:cTn id="114" presetID="12" presetClass="entr" presetSubtype="4" fill="hold" grpId="0" nodeType="after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additive="base">
                                        <p:cTn id="116" dur="500"/>
                                        <p:tgtEl>
                                          <p:spTgt spid="37"/>
                                        </p:tgtEl>
                                        <p:attrNameLst>
                                          <p:attrName>ppt_y</p:attrName>
                                        </p:attrNameLst>
                                      </p:cBhvr>
                                      <p:tavLst>
                                        <p:tav tm="0">
                                          <p:val>
                                            <p:strVal val="#ppt_y+#ppt_h*1.125000"/>
                                          </p:val>
                                        </p:tav>
                                        <p:tav tm="100000">
                                          <p:val>
                                            <p:strVal val="#ppt_y"/>
                                          </p:val>
                                        </p:tav>
                                      </p:tavLst>
                                    </p:anim>
                                    <p:animEffect transition="in" filter="wipe(up)">
                                      <p:cBhvr>
                                        <p:cTn id="1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ldLvl="0" animBg="1"/>
      <p:bldP spid="6"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26" grpId="0" bldLvl="0"/>
      <p:bldP spid="27" grpId="0" bldLvl="0"/>
      <p:bldP spid="28" grpId="0" bldLvl="0"/>
      <p:bldP spid="29" grpId="0" bldLvl="0"/>
      <p:bldP spid="30" grpId="0" bldLvl="0"/>
      <p:bldP spid="31" grpId="0" bldLvl="0"/>
      <p:bldP spid="32" grpId="0" bldLvl="0"/>
      <p:bldP spid="33" grpId="0" bldLvl="0"/>
      <p:bldP spid="34" grpId="0" bldLvl="0"/>
      <p:bldP spid="35" grpId="0" bldLvl="0"/>
      <p:bldP spid="36" grpId="0" bldLvl="0"/>
      <p:bldP spid="37" grpId="0" bldLvl="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经验与总结</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平行四边形 3"/>
          <p:cNvSpPr/>
          <p:nvPr/>
        </p:nvSpPr>
        <p:spPr>
          <a:xfrm>
            <a:off x="7862947" y="1625600"/>
            <a:ext cx="3097154" cy="4775199"/>
          </a:xfrm>
          <a:prstGeom prst="parallelogram">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400" y="1781008"/>
            <a:ext cx="3097154" cy="5075552"/>
          </a:xfrm>
          <a:prstGeom prst="rect">
            <a:avLst/>
          </a:prstGeom>
        </p:spPr>
      </p:pic>
      <p:sp>
        <p:nvSpPr>
          <p:cNvPr id="8" name="Rectangle 27"/>
          <p:cNvSpPr/>
          <p:nvPr/>
        </p:nvSpPr>
        <p:spPr>
          <a:xfrm>
            <a:off x="1449446" y="2191529"/>
            <a:ext cx="5952273" cy="517351"/>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9" name="Rectangle 28"/>
          <p:cNvSpPr/>
          <p:nvPr/>
        </p:nvSpPr>
        <p:spPr>
          <a:xfrm>
            <a:off x="1449447" y="2656350"/>
            <a:ext cx="5789554" cy="520271"/>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0" name="Rectangle 27"/>
          <p:cNvSpPr/>
          <p:nvPr/>
        </p:nvSpPr>
        <p:spPr>
          <a:xfrm>
            <a:off x="1449446" y="3289268"/>
            <a:ext cx="5952273" cy="517351"/>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1" name="Rectangle 28"/>
          <p:cNvSpPr/>
          <p:nvPr/>
        </p:nvSpPr>
        <p:spPr>
          <a:xfrm>
            <a:off x="1449447" y="3754089"/>
            <a:ext cx="5789554" cy="520271"/>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2" name="Rectangle 27"/>
          <p:cNvSpPr/>
          <p:nvPr/>
        </p:nvSpPr>
        <p:spPr>
          <a:xfrm>
            <a:off x="1449446" y="4387008"/>
            <a:ext cx="5952273" cy="517351"/>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3" name="Rectangle 28"/>
          <p:cNvSpPr/>
          <p:nvPr/>
        </p:nvSpPr>
        <p:spPr>
          <a:xfrm>
            <a:off x="1449447" y="4851829"/>
            <a:ext cx="5789554" cy="520271"/>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cxnSp>
        <p:nvCxnSpPr>
          <p:cNvPr id="14" name="直接连接符 13"/>
          <p:cNvCxnSpPr/>
          <p:nvPr/>
        </p:nvCxnSpPr>
        <p:spPr>
          <a:xfrm>
            <a:off x="1327148" y="2397674"/>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327148" y="3495413"/>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327148" y="4593153"/>
            <a:ext cx="0" cy="517351"/>
          </a:xfrm>
          <a:prstGeom prst="line">
            <a:avLst/>
          </a:prstGeom>
          <a:ln w="28575">
            <a:solidFill>
              <a:srgbClr val="BCA89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印品粗朗体" panose="02000000000000000000" pitchFamily="2" charset="-122"/>
                <a:ea typeface="印品粗朗体" panose="02000000000000000000" pitchFamily="2" charset="-122"/>
                <a:cs typeface="+mn-ea"/>
                <a:sym typeface="+mn-lt"/>
              </a:rPr>
              <a:t>4</a:t>
            </a:r>
            <a:endParaRPr sz="13800" spc="225" dirty="0">
              <a:solidFill>
                <a:schemeClr val="bg1"/>
              </a:solidFill>
              <a:latin typeface="印品粗朗体" panose="02000000000000000000" pitchFamily="2" charset="-122"/>
              <a:ea typeface="印品粗朗体" panose="02000000000000000000" pitchFamily="2" charset="-122"/>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明年工作计划</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rot="16200000" flipH="1" flipV="1">
            <a:off x="-427990" y="1787525"/>
            <a:ext cx="6845300" cy="327025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51160" y="2705123"/>
            <a:ext cx="1945945" cy="1177245"/>
          </a:xfrm>
          <a:prstGeom prst="rect">
            <a:avLst/>
          </a:prstGeom>
        </p:spPr>
        <p:txBody>
          <a:bodyPr wrap="square" lIns="68580" tIns="34290" rIns="68580" bIns="34290">
            <a:spAutoFit/>
          </a:bodyPr>
          <a:lstStyle/>
          <a:p>
            <a:pPr algn="ctr">
              <a:defRPr/>
            </a:pPr>
            <a:r>
              <a:rPr lang="zh-CN" altLang="en-US" sz="3600" spc="225" dirty="0">
                <a:solidFill>
                  <a:schemeClr val="bg1"/>
                </a:solidFill>
                <a:latin typeface="字魂59号-创粗黑" panose="00000500000000000000" pitchFamily="2" charset="-122"/>
                <a:ea typeface="字魂59号-创粗黑" panose="00000500000000000000" pitchFamily="2" charset="-122"/>
                <a:cs typeface="+mn-ea"/>
                <a:sym typeface="+mn-lt"/>
              </a:rPr>
              <a:t>目录</a:t>
            </a:r>
            <a:endPar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a:p>
            <a:pPr algn="ctr">
              <a:defRPr/>
            </a:pPr>
            <a:r>
              <a:rPr lang="en-US" altLang="zh-CN" sz="3600" spc="225" dirty="0">
                <a:solidFill>
                  <a:schemeClr val="bg1"/>
                </a:solidFill>
                <a:latin typeface="字魂59号-创粗黑" panose="00000500000000000000" pitchFamily="2" charset="-122"/>
                <a:ea typeface="字魂59号-创粗黑" panose="00000500000000000000" pitchFamily="2" charset="-122"/>
                <a:cs typeface="+mn-ea"/>
                <a:sym typeface="+mn-lt"/>
              </a:rPr>
              <a:t>content</a:t>
            </a:r>
            <a:endParaRPr sz="36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31" name="矩形 30"/>
          <p:cNvSpPr/>
          <p:nvPr/>
        </p:nvSpPr>
        <p:spPr>
          <a:xfrm>
            <a:off x="345241" y="1895153"/>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p>
        </p:txBody>
      </p:sp>
      <p:sp>
        <p:nvSpPr>
          <p:cNvPr id="32" name="矩形 31"/>
          <p:cNvSpPr/>
          <p:nvPr/>
        </p:nvSpPr>
        <p:spPr>
          <a:xfrm>
            <a:off x="3632268" y="3790809"/>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p>
        </p:txBody>
      </p:sp>
      <p:sp>
        <p:nvSpPr>
          <p:cNvPr id="34" name="矩形 33"/>
          <p:cNvSpPr/>
          <p:nvPr/>
        </p:nvSpPr>
        <p:spPr>
          <a:xfrm>
            <a:off x="7091244" y="818767"/>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latin typeface="印品粗朗体" panose="02000000000000000000" pitchFamily="2" charset="-122"/>
                <a:ea typeface="印品粗朗体" panose="02000000000000000000" pitchFamily="2" charset="-122"/>
                <a:cs typeface="+mn-ea"/>
                <a:sym typeface="+mn-lt"/>
              </a:rPr>
              <a:t>Part 01</a:t>
            </a:r>
          </a:p>
        </p:txBody>
      </p:sp>
      <p:sp>
        <p:nvSpPr>
          <p:cNvPr id="35" name="矩形 34"/>
          <p:cNvSpPr/>
          <p:nvPr/>
        </p:nvSpPr>
        <p:spPr>
          <a:xfrm>
            <a:off x="7037545" y="1313135"/>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工作完成情况</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36" name="Freeform 96"/>
          <p:cNvSpPr>
            <a:spLocks noEditPoints="1"/>
          </p:cNvSpPr>
          <p:nvPr/>
        </p:nvSpPr>
        <p:spPr bwMode="auto">
          <a:xfrm>
            <a:off x="6178589" y="3882368"/>
            <a:ext cx="602055" cy="602055"/>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rgbClr val="6E8F9E"/>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37" name="Freeform 112"/>
          <p:cNvSpPr>
            <a:spLocks noEditPoints="1"/>
          </p:cNvSpPr>
          <p:nvPr/>
        </p:nvSpPr>
        <p:spPr bwMode="auto">
          <a:xfrm>
            <a:off x="6176302" y="1253214"/>
            <a:ext cx="602055" cy="602055"/>
          </a:xfrm>
          <a:custGeom>
            <a:avLst/>
            <a:gdLst>
              <a:gd name="T0" fmla="*/ 1016 w 1017"/>
              <a:gd name="T1" fmla="*/ 371 h 1017"/>
              <a:gd name="T2" fmla="*/ 1011 w 1017"/>
              <a:gd name="T3" fmla="*/ 363 h 1017"/>
              <a:gd name="T4" fmla="*/ 1004 w 1017"/>
              <a:gd name="T5" fmla="*/ 355 h 1017"/>
              <a:gd name="T6" fmla="*/ 996 w 1017"/>
              <a:gd name="T7" fmla="*/ 351 h 1017"/>
              <a:gd name="T8" fmla="*/ 986 w 1017"/>
              <a:gd name="T9" fmla="*/ 350 h 1017"/>
              <a:gd name="T10" fmla="*/ 539 w 1017"/>
              <a:gd name="T11" fmla="*/ 21 h 1017"/>
              <a:gd name="T12" fmla="*/ 537 w 1017"/>
              <a:gd name="T13" fmla="*/ 17 h 1017"/>
              <a:gd name="T14" fmla="*/ 531 w 1017"/>
              <a:gd name="T15" fmla="*/ 8 h 1017"/>
              <a:gd name="T16" fmla="*/ 523 w 1017"/>
              <a:gd name="T17" fmla="*/ 3 h 1017"/>
              <a:gd name="T18" fmla="*/ 514 w 1017"/>
              <a:gd name="T19" fmla="*/ 0 h 1017"/>
              <a:gd name="T20" fmla="*/ 509 w 1017"/>
              <a:gd name="T21" fmla="*/ 0 h 1017"/>
              <a:gd name="T22" fmla="*/ 499 w 1017"/>
              <a:gd name="T23" fmla="*/ 1 h 1017"/>
              <a:gd name="T24" fmla="*/ 490 w 1017"/>
              <a:gd name="T25" fmla="*/ 5 h 1017"/>
              <a:gd name="T26" fmla="*/ 483 w 1017"/>
              <a:gd name="T27" fmla="*/ 13 h 1017"/>
              <a:gd name="T28" fmla="*/ 479 w 1017"/>
              <a:gd name="T29" fmla="*/ 21 h 1017"/>
              <a:gd name="T30" fmla="*/ 31 w 1017"/>
              <a:gd name="T31" fmla="*/ 350 h 1017"/>
              <a:gd name="T32" fmla="*/ 27 w 1017"/>
              <a:gd name="T33" fmla="*/ 350 h 1017"/>
              <a:gd name="T34" fmla="*/ 17 w 1017"/>
              <a:gd name="T35" fmla="*/ 353 h 1017"/>
              <a:gd name="T36" fmla="*/ 10 w 1017"/>
              <a:gd name="T37" fmla="*/ 358 h 1017"/>
              <a:gd name="T38" fmla="*/ 3 w 1017"/>
              <a:gd name="T39" fmla="*/ 367 h 1017"/>
              <a:gd name="T40" fmla="*/ 1 w 1017"/>
              <a:gd name="T41" fmla="*/ 371 h 1017"/>
              <a:gd name="T42" fmla="*/ 0 w 1017"/>
              <a:gd name="T43" fmla="*/ 381 h 1017"/>
              <a:gd name="T44" fmla="*/ 1 w 1017"/>
              <a:gd name="T45" fmla="*/ 390 h 1017"/>
              <a:gd name="T46" fmla="*/ 5 w 1017"/>
              <a:gd name="T47" fmla="*/ 399 h 1017"/>
              <a:gd name="T48" fmla="*/ 12 w 1017"/>
              <a:gd name="T49" fmla="*/ 407 h 1017"/>
              <a:gd name="T50" fmla="*/ 160 w 1017"/>
              <a:gd name="T51" fmla="*/ 975 h 1017"/>
              <a:gd name="T52" fmla="*/ 159 w 1017"/>
              <a:gd name="T53" fmla="*/ 981 h 1017"/>
              <a:gd name="T54" fmla="*/ 159 w 1017"/>
              <a:gd name="T55" fmla="*/ 990 h 1017"/>
              <a:gd name="T56" fmla="*/ 162 w 1017"/>
              <a:gd name="T57" fmla="*/ 1000 h 1017"/>
              <a:gd name="T58" fmla="*/ 167 w 1017"/>
              <a:gd name="T59" fmla="*/ 1007 h 1017"/>
              <a:gd name="T60" fmla="*/ 172 w 1017"/>
              <a:gd name="T61" fmla="*/ 1012 h 1017"/>
              <a:gd name="T62" fmla="*/ 180 w 1017"/>
              <a:gd name="T63" fmla="*/ 1016 h 1017"/>
              <a:gd name="T64" fmla="*/ 190 w 1017"/>
              <a:gd name="T65" fmla="*/ 1017 h 1017"/>
              <a:gd name="T66" fmla="*/ 200 w 1017"/>
              <a:gd name="T67" fmla="*/ 1016 h 1017"/>
              <a:gd name="T68" fmla="*/ 209 w 1017"/>
              <a:gd name="T69" fmla="*/ 1012 h 1017"/>
              <a:gd name="T70" fmla="*/ 808 w 1017"/>
              <a:gd name="T71" fmla="*/ 1012 h 1017"/>
              <a:gd name="T72" fmla="*/ 812 w 1017"/>
              <a:gd name="T73" fmla="*/ 1014 h 1017"/>
              <a:gd name="T74" fmla="*/ 822 w 1017"/>
              <a:gd name="T75" fmla="*/ 1017 h 1017"/>
              <a:gd name="T76" fmla="*/ 826 w 1017"/>
              <a:gd name="T77" fmla="*/ 1017 h 1017"/>
              <a:gd name="T78" fmla="*/ 837 w 1017"/>
              <a:gd name="T79" fmla="*/ 1016 h 1017"/>
              <a:gd name="T80" fmla="*/ 846 w 1017"/>
              <a:gd name="T81" fmla="*/ 1012 h 1017"/>
              <a:gd name="T82" fmla="*/ 850 w 1017"/>
              <a:gd name="T83" fmla="*/ 1007 h 1017"/>
              <a:gd name="T84" fmla="*/ 855 w 1017"/>
              <a:gd name="T85" fmla="*/ 1000 h 1017"/>
              <a:gd name="T86" fmla="*/ 858 w 1017"/>
              <a:gd name="T87" fmla="*/ 990 h 1017"/>
              <a:gd name="T88" fmla="*/ 858 w 1017"/>
              <a:gd name="T89" fmla="*/ 981 h 1017"/>
              <a:gd name="T90" fmla="*/ 737 w 1017"/>
              <a:gd name="T91" fmla="*/ 616 h 1017"/>
              <a:gd name="T92" fmla="*/ 1005 w 1017"/>
              <a:gd name="T93" fmla="*/ 407 h 1017"/>
              <a:gd name="T94" fmla="*/ 1012 w 1017"/>
              <a:gd name="T95" fmla="*/ 399 h 1017"/>
              <a:gd name="T96" fmla="*/ 1016 w 1017"/>
              <a:gd name="T97" fmla="*/ 390 h 1017"/>
              <a:gd name="T98" fmla="*/ 1017 w 1017"/>
              <a:gd name="T99" fmla="*/ 381 h 1017"/>
              <a:gd name="T100" fmla="*/ 1016 w 1017"/>
              <a:gd name="T101" fmla="*/ 371 h 1017"/>
              <a:gd name="T102" fmla="*/ 124 w 1017"/>
              <a:gd name="T103" fmla="*/ 413 h 1017"/>
              <a:gd name="T104" fmla="*/ 302 w 1017"/>
              <a:gd name="T105" fmla="*/ 551 h 1017"/>
              <a:gd name="T106" fmla="*/ 766 w 1017"/>
              <a:gd name="T107" fmla="*/ 904 h 1017"/>
              <a:gd name="T108" fmla="*/ 527 w 1017"/>
              <a:gd name="T109" fmla="*/ 737 h 1017"/>
              <a:gd name="T110" fmla="*/ 518 w 1017"/>
              <a:gd name="T111" fmla="*/ 733 h 1017"/>
              <a:gd name="T112" fmla="*/ 509 w 1017"/>
              <a:gd name="T113" fmla="*/ 732 h 1017"/>
              <a:gd name="T114" fmla="*/ 504 w 1017"/>
              <a:gd name="T115" fmla="*/ 732 h 1017"/>
              <a:gd name="T116" fmla="*/ 495 w 1017"/>
              <a:gd name="T117" fmla="*/ 735 h 1017"/>
              <a:gd name="T118" fmla="*/ 251 w 1017"/>
              <a:gd name="T119" fmla="*/ 904 h 1017"/>
              <a:gd name="T120" fmla="*/ 766 w 1017"/>
              <a:gd name="T121" fmla="*/ 904 h 1017"/>
              <a:gd name="T122" fmla="*/ 670 w 1017"/>
              <a:gd name="T123" fmla="*/ 413 h 1017"/>
              <a:gd name="T124" fmla="*/ 716 w 1017"/>
              <a:gd name="T125" fmla="*/ 55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1016" y="371"/>
                </a:moveTo>
                <a:lnTo>
                  <a:pt x="1016" y="371"/>
                </a:lnTo>
                <a:lnTo>
                  <a:pt x="1014" y="367"/>
                </a:lnTo>
                <a:lnTo>
                  <a:pt x="1011" y="363"/>
                </a:lnTo>
                <a:lnTo>
                  <a:pt x="1008" y="358"/>
                </a:lnTo>
                <a:lnTo>
                  <a:pt x="1004" y="355"/>
                </a:lnTo>
                <a:lnTo>
                  <a:pt x="1000" y="353"/>
                </a:lnTo>
                <a:lnTo>
                  <a:pt x="996" y="351"/>
                </a:lnTo>
                <a:lnTo>
                  <a:pt x="990" y="350"/>
                </a:lnTo>
                <a:lnTo>
                  <a:pt x="986" y="350"/>
                </a:lnTo>
                <a:lnTo>
                  <a:pt x="648" y="350"/>
                </a:lnTo>
                <a:lnTo>
                  <a:pt x="539" y="21"/>
                </a:lnTo>
                <a:lnTo>
                  <a:pt x="539" y="21"/>
                </a:lnTo>
                <a:lnTo>
                  <a:pt x="537" y="17"/>
                </a:lnTo>
                <a:lnTo>
                  <a:pt x="534" y="13"/>
                </a:lnTo>
                <a:lnTo>
                  <a:pt x="531" y="8"/>
                </a:lnTo>
                <a:lnTo>
                  <a:pt x="527" y="5"/>
                </a:lnTo>
                <a:lnTo>
                  <a:pt x="523" y="3"/>
                </a:lnTo>
                <a:lnTo>
                  <a:pt x="518" y="1"/>
                </a:lnTo>
                <a:lnTo>
                  <a:pt x="514" y="0"/>
                </a:lnTo>
                <a:lnTo>
                  <a:pt x="509" y="0"/>
                </a:lnTo>
                <a:lnTo>
                  <a:pt x="509" y="0"/>
                </a:lnTo>
                <a:lnTo>
                  <a:pt x="503" y="0"/>
                </a:lnTo>
                <a:lnTo>
                  <a:pt x="499" y="1"/>
                </a:lnTo>
                <a:lnTo>
                  <a:pt x="495" y="3"/>
                </a:lnTo>
                <a:lnTo>
                  <a:pt x="490" y="5"/>
                </a:lnTo>
                <a:lnTo>
                  <a:pt x="486" y="8"/>
                </a:lnTo>
                <a:lnTo>
                  <a:pt x="483" y="13"/>
                </a:lnTo>
                <a:lnTo>
                  <a:pt x="481" y="17"/>
                </a:lnTo>
                <a:lnTo>
                  <a:pt x="479" y="21"/>
                </a:lnTo>
                <a:lnTo>
                  <a:pt x="369" y="350"/>
                </a:lnTo>
                <a:lnTo>
                  <a:pt x="31" y="350"/>
                </a:lnTo>
                <a:lnTo>
                  <a:pt x="31" y="350"/>
                </a:lnTo>
                <a:lnTo>
                  <a:pt x="27" y="350"/>
                </a:lnTo>
                <a:lnTo>
                  <a:pt x="21" y="351"/>
                </a:lnTo>
                <a:lnTo>
                  <a:pt x="17" y="353"/>
                </a:lnTo>
                <a:lnTo>
                  <a:pt x="13" y="355"/>
                </a:lnTo>
                <a:lnTo>
                  <a:pt x="10" y="358"/>
                </a:lnTo>
                <a:lnTo>
                  <a:pt x="6" y="363"/>
                </a:lnTo>
                <a:lnTo>
                  <a:pt x="3" y="367"/>
                </a:lnTo>
                <a:lnTo>
                  <a:pt x="1" y="371"/>
                </a:lnTo>
                <a:lnTo>
                  <a:pt x="1" y="371"/>
                </a:lnTo>
                <a:lnTo>
                  <a:pt x="0" y="375"/>
                </a:lnTo>
                <a:lnTo>
                  <a:pt x="0" y="381"/>
                </a:lnTo>
                <a:lnTo>
                  <a:pt x="0" y="386"/>
                </a:lnTo>
                <a:lnTo>
                  <a:pt x="1" y="390"/>
                </a:lnTo>
                <a:lnTo>
                  <a:pt x="3" y="395"/>
                </a:lnTo>
                <a:lnTo>
                  <a:pt x="5" y="399"/>
                </a:lnTo>
                <a:lnTo>
                  <a:pt x="9" y="403"/>
                </a:lnTo>
                <a:lnTo>
                  <a:pt x="12" y="407"/>
                </a:lnTo>
                <a:lnTo>
                  <a:pt x="280" y="616"/>
                </a:lnTo>
                <a:lnTo>
                  <a:pt x="160" y="975"/>
                </a:lnTo>
                <a:lnTo>
                  <a:pt x="160" y="975"/>
                </a:lnTo>
                <a:lnTo>
                  <a:pt x="159" y="981"/>
                </a:lnTo>
                <a:lnTo>
                  <a:pt x="159" y="986"/>
                </a:lnTo>
                <a:lnTo>
                  <a:pt x="159" y="990"/>
                </a:lnTo>
                <a:lnTo>
                  <a:pt x="160" y="996"/>
                </a:lnTo>
                <a:lnTo>
                  <a:pt x="162" y="1000"/>
                </a:lnTo>
                <a:lnTo>
                  <a:pt x="164" y="1004"/>
                </a:lnTo>
                <a:lnTo>
                  <a:pt x="167" y="1007"/>
                </a:lnTo>
                <a:lnTo>
                  <a:pt x="172" y="1012"/>
                </a:lnTo>
                <a:lnTo>
                  <a:pt x="172" y="1012"/>
                </a:lnTo>
                <a:lnTo>
                  <a:pt x="176" y="1014"/>
                </a:lnTo>
                <a:lnTo>
                  <a:pt x="180" y="1016"/>
                </a:lnTo>
                <a:lnTo>
                  <a:pt x="186" y="1017"/>
                </a:lnTo>
                <a:lnTo>
                  <a:pt x="190" y="1017"/>
                </a:lnTo>
                <a:lnTo>
                  <a:pt x="195" y="1017"/>
                </a:lnTo>
                <a:lnTo>
                  <a:pt x="200" y="1016"/>
                </a:lnTo>
                <a:lnTo>
                  <a:pt x="204" y="1014"/>
                </a:lnTo>
                <a:lnTo>
                  <a:pt x="209" y="1012"/>
                </a:lnTo>
                <a:lnTo>
                  <a:pt x="509" y="801"/>
                </a:lnTo>
                <a:lnTo>
                  <a:pt x="808" y="1012"/>
                </a:lnTo>
                <a:lnTo>
                  <a:pt x="808" y="1012"/>
                </a:lnTo>
                <a:lnTo>
                  <a:pt x="812" y="1014"/>
                </a:lnTo>
                <a:lnTo>
                  <a:pt x="818" y="1016"/>
                </a:lnTo>
                <a:lnTo>
                  <a:pt x="822" y="1017"/>
                </a:lnTo>
                <a:lnTo>
                  <a:pt x="826" y="1017"/>
                </a:lnTo>
                <a:lnTo>
                  <a:pt x="826" y="1017"/>
                </a:lnTo>
                <a:lnTo>
                  <a:pt x="832" y="1017"/>
                </a:lnTo>
                <a:lnTo>
                  <a:pt x="837" y="1016"/>
                </a:lnTo>
                <a:lnTo>
                  <a:pt x="841" y="1014"/>
                </a:lnTo>
                <a:lnTo>
                  <a:pt x="846" y="1012"/>
                </a:lnTo>
                <a:lnTo>
                  <a:pt x="846" y="1012"/>
                </a:lnTo>
                <a:lnTo>
                  <a:pt x="850" y="1007"/>
                </a:lnTo>
                <a:lnTo>
                  <a:pt x="853" y="1004"/>
                </a:lnTo>
                <a:lnTo>
                  <a:pt x="855" y="1000"/>
                </a:lnTo>
                <a:lnTo>
                  <a:pt x="857" y="996"/>
                </a:lnTo>
                <a:lnTo>
                  <a:pt x="858" y="990"/>
                </a:lnTo>
                <a:lnTo>
                  <a:pt x="858" y="986"/>
                </a:lnTo>
                <a:lnTo>
                  <a:pt x="858" y="981"/>
                </a:lnTo>
                <a:lnTo>
                  <a:pt x="857" y="975"/>
                </a:lnTo>
                <a:lnTo>
                  <a:pt x="737" y="616"/>
                </a:lnTo>
                <a:lnTo>
                  <a:pt x="1005" y="407"/>
                </a:lnTo>
                <a:lnTo>
                  <a:pt x="1005" y="407"/>
                </a:lnTo>
                <a:lnTo>
                  <a:pt x="1009" y="403"/>
                </a:lnTo>
                <a:lnTo>
                  <a:pt x="1012" y="399"/>
                </a:lnTo>
                <a:lnTo>
                  <a:pt x="1014" y="395"/>
                </a:lnTo>
                <a:lnTo>
                  <a:pt x="1016" y="390"/>
                </a:lnTo>
                <a:lnTo>
                  <a:pt x="1017" y="386"/>
                </a:lnTo>
                <a:lnTo>
                  <a:pt x="1017" y="381"/>
                </a:lnTo>
                <a:lnTo>
                  <a:pt x="1017" y="375"/>
                </a:lnTo>
                <a:lnTo>
                  <a:pt x="1016" y="371"/>
                </a:lnTo>
                <a:lnTo>
                  <a:pt x="1016" y="371"/>
                </a:lnTo>
                <a:close/>
                <a:moveTo>
                  <a:pt x="124" y="413"/>
                </a:moveTo>
                <a:lnTo>
                  <a:pt x="348" y="413"/>
                </a:lnTo>
                <a:lnTo>
                  <a:pt x="302" y="551"/>
                </a:lnTo>
                <a:lnTo>
                  <a:pt x="124" y="413"/>
                </a:lnTo>
                <a:close/>
                <a:moveTo>
                  <a:pt x="766" y="904"/>
                </a:moveTo>
                <a:lnTo>
                  <a:pt x="527" y="737"/>
                </a:lnTo>
                <a:lnTo>
                  <a:pt x="527" y="737"/>
                </a:lnTo>
                <a:lnTo>
                  <a:pt x="523" y="735"/>
                </a:lnTo>
                <a:lnTo>
                  <a:pt x="518" y="733"/>
                </a:lnTo>
                <a:lnTo>
                  <a:pt x="513" y="732"/>
                </a:lnTo>
                <a:lnTo>
                  <a:pt x="509" y="732"/>
                </a:lnTo>
                <a:lnTo>
                  <a:pt x="509" y="732"/>
                </a:lnTo>
                <a:lnTo>
                  <a:pt x="504" y="732"/>
                </a:lnTo>
                <a:lnTo>
                  <a:pt x="499" y="733"/>
                </a:lnTo>
                <a:lnTo>
                  <a:pt x="495" y="735"/>
                </a:lnTo>
                <a:lnTo>
                  <a:pt x="490" y="737"/>
                </a:lnTo>
                <a:lnTo>
                  <a:pt x="251" y="904"/>
                </a:lnTo>
                <a:lnTo>
                  <a:pt x="509" y="132"/>
                </a:lnTo>
                <a:lnTo>
                  <a:pt x="766" y="904"/>
                </a:lnTo>
                <a:close/>
                <a:moveTo>
                  <a:pt x="716" y="551"/>
                </a:moveTo>
                <a:lnTo>
                  <a:pt x="670" y="413"/>
                </a:lnTo>
                <a:lnTo>
                  <a:pt x="893" y="413"/>
                </a:lnTo>
                <a:lnTo>
                  <a:pt x="716" y="551"/>
                </a:lnTo>
                <a:close/>
              </a:path>
            </a:pathLst>
          </a:custGeom>
          <a:solidFill>
            <a:srgbClr val="6E8F9E"/>
          </a:solidFill>
          <a:ln>
            <a:noFill/>
          </a:ln>
        </p:spPr>
        <p:txBody>
          <a:bodyPr vert="horz" wrap="square" lIns="91440" tIns="45720" rIns="91440" bIns="45720" numCol="1" anchor="t" anchorCtr="0" compatLnSpc="1"/>
          <a:lstStyle/>
          <a:p>
            <a:endParaRPr lang="zh-CN" altLang="en-US" dirty="0">
              <a:solidFill>
                <a:schemeClr val="tx2"/>
              </a:solidFill>
            </a:endParaRPr>
          </a:p>
        </p:txBody>
      </p:sp>
      <p:sp>
        <p:nvSpPr>
          <p:cNvPr id="38" name="Freeform 84"/>
          <p:cNvSpPr>
            <a:spLocks noEditPoints="1"/>
          </p:cNvSpPr>
          <p:nvPr/>
        </p:nvSpPr>
        <p:spPr bwMode="auto">
          <a:xfrm>
            <a:off x="6178588" y="5267305"/>
            <a:ext cx="602055" cy="602055"/>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rgbClr val="6E8F9E"/>
          </a:solidFill>
          <a:ln>
            <a:noFill/>
          </a:ln>
        </p:spPr>
        <p:txBody>
          <a:bodyPr vert="horz" wrap="square" lIns="91440" tIns="45720" rIns="91440" bIns="45720" numCol="1" anchor="t" anchorCtr="0" compatLnSpc="1"/>
          <a:lstStyle/>
          <a:p>
            <a:endParaRPr lang="zh-CN" altLang="en-US" dirty="0">
              <a:solidFill>
                <a:schemeClr val="tx2"/>
              </a:solidFill>
            </a:endParaRPr>
          </a:p>
        </p:txBody>
      </p:sp>
      <p:sp>
        <p:nvSpPr>
          <p:cNvPr id="39" name="Freeform 61"/>
          <p:cNvSpPr>
            <a:spLocks noEditPoints="1"/>
          </p:cNvSpPr>
          <p:nvPr/>
        </p:nvSpPr>
        <p:spPr bwMode="auto">
          <a:xfrm>
            <a:off x="6176303" y="2513264"/>
            <a:ext cx="602055" cy="602055"/>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rgbClr val="6E8F9E"/>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40" name="矩形 39"/>
          <p:cNvSpPr/>
          <p:nvPr/>
        </p:nvSpPr>
        <p:spPr>
          <a:xfrm>
            <a:off x="7098394" y="2149905"/>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latin typeface="印品粗朗体" panose="02000000000000000000" pitchFamily="2" charset="-122"/>
                <a:ea typeface="印品粗朗体" panose="02000000000000000000" pitchFamily="2" charset="-122"/>
                <a:cs typeface="+mn-ea"/>
                <a:sym typeface="+mn-lt"/>
              </a:rPr>
              <a:t>Part 02</a:t>
            </a:r>
          </a:p>
        </p:txBody>
      </p:sp>
      <p:sp>
        <p:nvSpPr>
          <p:cNvPr id="41" name="矩形 40"/>
          <p:cNvSpPr/>
          <p:nvPr/>
        </p:nvSpPr>
        <p:spPr>
          <a:xfrm>
            <a:off x="7044695" y="2644273"/>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项目成果展示</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42" name="矩形 41"/>
          <p:cNvSpPr/>
          <p:nvPr/>
        </p:nvSpPr>
        <p:spPr>
          <a:xfrm>
            <a:off x="7144943" y="3570419"/>
            <a:ext cx="1713623"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latin typeface="印品粗朗体" panose="02000000000000000000" pitchFamily="2" charset="-122"/>
                <a:ea typeface="印品粗朗体" panose="02000000000000000000" pitchFamily="2" charset="-122"/>
                <a:cs typeface="+mn-ea"/>
                <a:sym typeface="+mn-lt"/>
              </a:rPr>
              <a:t>Part 03</a:t>
            </a:r>
          </a:p>
        </p:txBody>
      </p:sp>
      <p:sp>
        <p:nvSpPr>
          <p:cNvPr id="43" name="矩形 42"/>
          <p:cNvSpPr/>
          <p:nvPr/>
        </p:nvSpPr>
        <p:spPr>
          <a:xfrm>
            <a:off x="7091244" y="4064787"/>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经验与总结</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
        <p:nvSpPr>
          <p:cNvPr id="44" name="矩形 43"/>
          <p:cNvSpPr/>
          <p:nvPr/>
        </p:nvSpPr>
        <p:spPr>
          <a:xfrm>
            <a:off x="7152093" y="4901557"/>
            <a:ext cx="1814487" cy="561692"/>
          </a:xfrm>
          <a:prstGeom prst="rect">
            <a:avLst/>
          </a:prstGeom>
        </p:spPr>
        <p:txBody>
          <a:bodyPr wrap="square" lIns="68580" tIns="34290" rIns="68580" bIns="34290">
            <a:spAutoFit/>
          </a:bodyPr>
          <a:lstStyle/>
          <a:p>
            <a:pPr>
              <a:defRPr/>
            </a:pPr>
            <a:r>
              <a:rPr lang="en-US" altLang="zh-CN" sz="3200" spc="225" dirty="0">
                <a:gradFill>
                  <a:gsLst>
                    <a:gs pos="64000">
                      <a:srgbClr val="618695"/>
                    </a:gs>
                    <a:gs pos="0">
                      <a:schemeClr val="bg1">
                        <a:alpha val="38000"/>
                      </a:schemeClr>
                    </a:gs>
                  </a:gsLst>
                  <a:lin ang="5340000" scaled="0"/>
                </a:gradFill>
                <a:latin typeface="印品粗朗体" panose="02000000000000000000" pitchFamily="2" charset="-122"/>
                <a:ea typeface="印品粗朗体" panose="02000000000000000000" pitchFamily="2" charset="-122"/>
                <a:cs typeface="+mn-ea"/>
                <a:sym typeface="+mn-lt"/>
              </a:rPr>
              <a:t>Part 04</a:t>
            </a:r>
          </a:p>
        </p:txBody>
      </p:sp>
      <p:sp>
        <p:nvSpPr>
          <p:cNvPr id="45" name="矩形 44"/>
          <p:cNvSpPr/>
          <p:nvPr/>
        </p:nvSpPr>
        <p:spPr>
          <a:xfrm>
            <a:off x="7098394" y="5395925"/>
            <a:ext cx="3441057" cy="623248"/>
          </a:xfrm>
          <a:prstGeom prst="rect">
            <a:avLst/>
          </a:prstGeom>
        </p:spPr>
        <p:txBody>
          <a:bodyPr wrap="square" lIns="68580" tIns="34290" rIns="68580" bIns="34290">
            <a:spAutoFit/>
          </a:bodyPr>
          <a:lstStyle/>
          <a:p>
            <a:pPr>
              <a:defRPr/>
            </a:pPr>
            <a:r>
              <a:rPr lang="zh-CN" altLang="en-US"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rPr>
              <a:t>明年工作计划</a:t>
            </a:r>
            <a:endParaRPr sz="3600" spc="225" dirty="0">
              <a:solidFill>
                <a:schemeClr val="tx1">
                  <a:lumMod val="75000"/>
                  <a:lumOff val="25000"/>
                </a:schemeClr>
              </a:solidFill>
              <a:latin typeface="字魂59号-创粗黑" panose="00000500000000000000" pitchFamily="2" charset="-122"/>
              <a:ea typeface="字魂59号-创粗黑" panose="00000500000000000000" pitchFamily="2"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right)">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1000"/>
                                        <p:tgtEl>
                                          <p:spTgt spid="34"/>
                                        </p:tgtEl>
                                      </p:cBhvr>
                                    </p:animEffect>
                                    <p:anim calcmode="lin" valueType="num">
                                      <p:cBhvr>
                                        <p:cTn id="21" dur="1000" fill="hold"/>
                                        <p:tgtEl>
                                          <p:spTgt spid="34"/>
                                        </p:tgtEl>
                                        <p:attrNameLst>
                                          <p:attrName>ppt_x</p:attrName>
                                        </p:attrNameLst>
                                      </p:cBhvr>
                                      <p:tavLst>
                                        <p:tav tm="0">
                                          <p:val>
                                            <p:strVal val="#ppt_x"/>
                                          </p:val>
                                        </p:tav>
                                        <p:tav tm="100000">
                                          <p:val>
                                            <p:strVal val="#ppt_x"/>
                                          </p:val>
                                        </p:tav>
                                      </p:tavLst>
                                    </p:anim>
                                    <p:anim calcmode="lin" valueType="num">
                                      <p:cBhvr>
                                        <p:cTn id="22" dur="1000" fill="hold"/>
                                        <p:tgtEl>
                                          <p:spTgt spid="3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1000" fill="hold"/>
                                        <p:tgtEl>
                                          <p:spTgt spid="3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1000"/>
                                        <p:tgtEl>
                                          <p:spTgt spid="37"/>
                                        </p:tgtEl>
                                      </p:cBhvr>
                                    </p:animEffect>
                                    <p:anim calcmode="lin" valueType="num">
                                      <p:cBhvr>
                                        <p:cTn id="31" dur="1000" fill="hold"/>
                                        <p:tgtEl>
                                          <p:spTgt spid="37"/>
                                        </p:tgtEl>
                                        <p:attrNameLst>
                                          <p:attrName>ppt_x</p:attrName>
                                        </p:attrNameLst>
                                      </p:cBhvr>
                                      <p:tavLst>
                                        <p:tav tm="0">
                                          <p:val>
                                            <p:strVal val="#ppt_x"/>
                                          </p:val>
                                        </p:tav>
                                        <p:tav tm="100000">
                                          <p:val>
                                            <p:strVal val="#ppt_x"/>
                                          </p:val>
                                        </p:tav>
                                      </p:tavLst>
                                    </p:anim>
                                    <p:anim calcmode="lin" valueType="num">
                                      <p:cBhvr>
                                        <p:cTn id="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anim calcmode="lin" valueType="num">
                                      <p:cBhvr>
                                        <p:cTn id="38" dur="1000" fill="hold"/>
                                        <p:tgtEl>
                                          <p:spTgt spid="39"/>
                                        </p:tgtEl>
                                        <p:attrNameLst>
                                          <p:attrName>ppt_x</p:attrName>
                                        </p:attrNameLst>
                                      </p:cBhvr>
                                      <p:tavLst>
                                        <p:tav tm="0">
                                          <p:val>
                                            <p:strVal val="#ppt_x"/>
                                          </p:val>
                                        </p:tav>
                                        <p:tav tm="100000">
                                          <p:val>
                                            <p:strVal val="#ppt_x"/>
                                          </p:val>
                                        </p:tav>
                                      </p:tavLst>
                                    </p:anim>
                                    <p:anim calcmode="lin" valueType="num">
                                      <p:cBhvr>
                                        <p:cTn id="39" dur="1000" fill="hold"/>
                                        <p:tgtEl>
                                          <p:spTgt spid="3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1000"/>
                                        <p:tgtEl>
                                          <p:spTgt spid="40"/>
                                        </p:tgtEl>
                                      </p:cBhvr>
                                    </p:animEffect>
                                    <p:anim calcmode="lin" valueType="num">
                                      <p:cBhvr>
                                        <p:cTn id="43" dur="1000" fill="hold"/>
                                        <p:tgtEl>
                                          <p:spTgt spid="40"/>
                                        </p:tgtEl>
                                        <p:attrNameLst>
                                          <p:attrName>ppt_x</p:attrName>
                                        </p:attrNameLst>
                                      </p:cBhvr>
                                      <p:tavLst>
                                        <p:tav tm="0">
                                          <p:val>
                                            <p:strVal val="#ppt_x"/>
                                          </p:val>
                                        </p:tav>
                                        <p:tav tm="100000">
                                          <p:val>
                                            <p:strVal val="#ppt_x"/>
                                          </p:val>
                                        </p:tav>
                                      </p:tavLst>
                                    </p:anim>
                                    <p:anim calcmode="lin" valueType="num">
                                      <p:cBhvr>
                                        <p:cTn id="44" dur="1000" fill="hold"/>
                                        <p:tgtEl>
                                          <p:spTgt spid="4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fade">
                                      <p:cBhvr>
                                        <p:cTn id="47" dur="1000"/>
                                        <p:tgtEl>
                                          <p:spTgt spid="41"/>
                                        </p:tgtEl>
                                      </p:cBhvr>
                                    </p:animEffect>
                                    <p:anim calcmode="lin" valueType="num">
                                      <p:cBhvr>
                                        <p:cTn id="48" dur="1000" fill="hold"/>
                                        <p:tgtEl>
                                          <p:spTgt spid="41"/>
                                        </p:tgtEl>
                                        <p:attrNameLst>
                                          <p:attrName>ppt_x</p:attrName>
                                        </p:attrNameLst>
                                      </p:cBhvr>
                                      <p:tavLst>
                                        <p:tav tm="0">
                                          <p:val>
                                            <p:strVal val="#ppt_x"/>
                                          </p:val>
                                        </p:tav>
                                        <p:tav tm="100000">
                                          <p:val>
                                            <p:strVal val="#ppt_x"/>
                                          </p:val>
                                        </p:tav>
                                      </p:tavLst>
                                    </p:anim>
                                    <p:anim calcmode="lin" valueType="num">
                                      <p:cBhvr>
                                        <p:cTn id="4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1000"/>
                                        <p:tgtEl>
                                          <p:spTgt spid="36"/>
                                        </p:tgtEl>
                                      </p:cBhvr>
                                    </p:animEffect>
                                    <p:anim calcmode="lin" valueType="num">
                                      <p:cBhvr>
                                        <p:cTn id="55" dur="1000" fill="hold"/>
                                        <p:tgtEl>
                                          <p:spTgt spid="36"/>
                                        </p:tgtEl>
                                        <p:attrNameLst>
                                          <p:attrName>ppt_x</p:attrName>
                                        </p:attrNameLst>
                                      </p:cBhvr>
                                      <p:tavLst>
                                        <p:tav tm="0">
                                          <p:val>
                                            <p:strVal val="#ppt_x"/>
                                          </p:val>
                                        </p:tav>
                                        <p:tav tm="100000">
                                          <p:val>
                                            <p:strVal val="#ppt_x"/>
                                          </p:val>
                                        </p:tav>
                                      </p:tavLst>
                                    </p:anim>
                                    <p:anim calcmode="lin" valueType="num">
                                      <p:cBhvr>
                                        <p:cTn id="56" dur="1000" fill="hold"/>
                                        <p:tgtEl>
                                          <p:spTgt spid="3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1000"/>
                                        <p:tgtEl>
                                          <p:spTgt spid="42"/>
                                        </p:tgtEl>
                                      </p:cBhvr>
                                    </p:animEffect>
                                    <p:anim calcmode="lin" valueType="num">
                                      <p:cBhvr>
                                        <p:cTn id="60" dur="1000" fill="hold"/>
                                        <p:tgtEl>
                                          <p:spTgt spid="42"/>
                                        </p:tgtEl>
                                        <p:attrNameLst>
                                          <p:attrName>ppt_x</p:attrName>
                                        </p:attrNameLst>
                                      </p:cBhvr>
                                      <p:tavLst>
                                        <p:tav tm="0">
                                          <p:val>
                                            <p:strVal val="#ppt_x"/>
                                          </p:val>
                                        </p:tav>
                                        <p:tav tm="100000">
                                          <p:val>
                                            <p:strVal val="#ppt_x"/>
                                          </p:val>
                                        </p:tav>
                                      </p:tavLst>
                                    </p:anim>
                                    <p:anim calcmode="lin" valueType="num">
                                      <p:cBhvr>
                                        <p:cTn id="61" dur="1000" fill="hold"/>
                                        <p:tgtEl>
                                          <p:spTgt spid="4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1000"/>
                                        <p:tgtEl>
                                          <p:spTgt spid="43"/>
                                        </p:tgtEl>
                                      </p:cBhvr>
                                    </p:animEffect>
                                    <p:anim calcmode="lin" valueType="num">
                                      <p:cBhvr>
                                        <p:cTn id="65" dur="1000" fill="hold"/>
                                        <p:tgtEl>
                                          <p:spTgt spid="43"/>
                                        </p:tgtEl>
                                        <p:attrNameLst>
                                          <p:attrName>ppt_x</p:attrName>
                                        </p:attrNameLst>
                                      </p:cBhvr>
                                      <p:tavLst>
                                        <p:tav tm="0">
                                          <p:val>
                                            <p:strVal val="#ppt_x"/>
                                          </p:val>
                                        </p:tav>
                                        <p:tav tm="100000">
                                          <p:val>
                                            <p:strVal val="#ppt_x"/>
                                          </p:val>
                                        </p:tav>
                                      </p:tavLst>
                                    </p:anim>
                                    <p:anim calcmode="lin" valueType="num">
                                      <p:cBhvr>
                                        <p:cTn id="6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1000"/>
                                        <p:tgtEl>
                                          <p:spTgt spid="44"/>
                                        </p:tgtEl>
                                      </p:cBhvr>
                                    </p:animEffect>
                                    <p:anim calcmode="lin" valueType="num">
                                      <p:cBhvr>
                                        <p:cTn id="77" dur="1000" fill="hold"/>
                                        <p:tgtEl>
                                          <p:spTgt spid="44"/>
                                        </p:tgtEl>
                                        <p:attrNameLst>
                                          <p:attrName>ppt_x</p:attrName>
                                        </p:attrNameLst>
                                      </p:cBhvr>
                                      <p:tavLst>
                                        <p:tav tm="0">
                                          <p:val>
                                            <p:strVal val="#ppt_x"/>
                                          </p:val>
                                        </p:tav>
                                        <p:tav tm="100000">
                                          <p:val>
                                            <p:strVal val="#ppt_x"/>
                                          </p:val>
                                        </p:tav>
                                      </p:tavLst>
                                    </p:anim>
                                    <p:anim calcmode="lin" valueType="num">
                                      <p:cBhvr>
                                        <p:cTn id="78" dur="1000" fill="hold"/>
                                        <p:tgtEl>
                                          <p:spTgt spid="4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1000"/>
                                        <p:tgtEl>
                                          <p:spTgt spid="45"/>
                                        </p:tgtEl>
                                      </p:cBhvr>
                                    </p:animEffect>
                                    <p:anim calcmode="lin" valueType="num">
                                      <p:cBhvr>
                                        <p:cTn id="82" dur="1000" fill="hold"/>
                                        <p:tgtEl>
                                          <p:spTgt spid="45"/>
                                        </p:tgtEl>
                                        <p:attrNameLst>
                                          <p:attrName>ppt_x</p:attrName>
                                        </p:attrNameLst>
                                      </p:cBhvr>
                                      <p:tavLst>
                                        <p:tav tm="0">
                                          <p:val>
                                            <p:strVal val="#ppt_x"/>
                                          </p:val>
                                        </p:tav>
                                        <p:tav tm="100000">
                                          <p:val>
                                            <p:strVal val="#ppt_x"/>
                                          </p:val>
                                        </p:tav>
                                      </p:tavLst>
                                    </p:anim>
                                    <p:anim calcmode="lin" valueType="num">
                                      <p:cBhvr>
                                        <p:cTn id="8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1" grpId="0"/>
      <p:bldP spid="32" grpId="0"/>
      <p:bldP spid="34" grpId="0"/>
      <p:bldP spid="35" grpId="0"/>
      <p:bldP spid="36" grpId="0" bldLvl="0" animBg="1"/>
      <p:bldP spid="37" grpId="0" bldLvl="0" animBg="1"/>
      <p:bldP spid="38" grpId="0" bldLvl="0" animBg="1"/>
      <p:bldP spid="39" grpId="0" bldLvl="0" animBg="1"/>
      <p:bldP spid="40" grpId="0"/>
      <p:bldP spid="41" grpId="0"/>
      <p:bldP spid="42" grpId="0"/>
      <p:bldP spid="43" grpId="0"/>
      <p:bldP spid="44" grpId="0"/>
      <p:bldP spid="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明年工作计划</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圆角 3"/>
          <p:cNvSpPr/>
          <p:nvPr/>
        </p:nvSpPr>
        <p:spPr>
          <a:xfrm>
            <a:off x="1574372" y="1803041"/>
            <a:ext cx="2655336" cy="1625959"/>
          </a:xfrm>
          <a:prstGeom prst="roundRect">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4768332" y="1803041"/>
            <a:ext cx="2655336" cy="1625959"/>
          </a:xfrm>
          <a:prstGeom prst="roundRect">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7962292" y="1803041"/>
            <a:ext cx="2655336" cy="1625959"/>
          </a:xfrm>
          <a:prstGeom prst="roundRect">
            <a:avLst>
              <a:gd name="adj" fmla="val 0"/>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57437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76833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962292" y="3429001"/>
            <a:ext cx="2655336" cy="2521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5"/>
          <p:cNvSpPr txBox="1"/>
          <p:nvPr/>
        </p:nvSpPr>
        <p:spPr>
          <a:xfrm>
            <a:off x="2068213" y="1946633"/>
            <a:ext cx="2268667" cy="923330"/>
          </a:xfrm>
          <a:prstGeom prst="rect">
            <a:avLst/>
          </a:prstGeom>
          <a:noFill/>
        </p:spPr>
        <p:txBody>
          <a:bodyPr wrap="square" rtlCol="0">
            <a:spAutoFit/>
          </a:bodyPr>
          <a:lstStyle/>
          <a:p>
            <a:r>
              <a:rPr lang="en-US"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4</a:t>
            </a:r>
            <a:r>
              <a:rPr lang="en-US" altLang="zh-CN"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8</a:t>
            </a:r>
            <a:r>
              <a:rPr lang="en-US" sz="36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3" name="Rectangle 6"/>
          <p:cNvSpPr/>
          <p:nvPr/>
        </p:nvSpPr>
        <p:spPr>
          <a:xfrm>
            <a:off x="2068213" y="2889608"/>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4" name="TextBox 5"/>
          <p:cNvSpPr txBox="1"/>
          <p:nvPr/>
        </p:nvSpPr>
        <p:spPr>
          <a:xfrm>
            <a:off x="5213958" y="1966278"/>
            <a:ext cx="2268667" cy="923330"/>
          </a:xfrm>
          <a:prstGeom prst="rect">
            <a:avLst/>
          </a:prstGeom>
          <a:noFill/>
        </p:spPr>
        <p:txBody>
          <a:bodyPr wrap="square" rtlCol="0">
            <a:spAutoFit/>
          </a:bodyPr>
          <a:lstStyle/>
          <a:p>
            <a:r>
              <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52</a:t>
            </a:r>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5" name="Rectangle 6"/>
          <p:cNvSpPr/>
          <p:nvPr/>
        </p:nvSpPr>
        <p:spPr>
          <a:xfrm>
            <a:off x="5213958" y="2909253"/>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6" name="TextBox 5"/>
          <p:cNvSpPr txBox="1"/>
          <p:nvPr/>
        </p:nvSpPr>
        <p:spPr>
          <a:xfrm>
            <a:off x="8348961" y="1966278"/>
            <a:ext cx="2268667" cy="923330"/>
          </a:xfrm>
          <a:prstGeom prst="rect">
            <a:avLst/>
          </a:prstGeom>
          <a:noFill/>
        </p:spPr>
        <p:txBody>
          <a:bodyPr wrap="square" rtlCol="0">
            <a:spAutoFit/>
          </a:bodyPr>
          <a:lstStyle/>
          <a:p>
            <a:r>
              <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76</a:t>
            </a:r>
            <a:r>
              <a:rPr lang="en-US" sz="36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a:t>
            </a:r>
            <a:endParaRPr lang="en-US" sz="5400" b="1" dirty="0">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7" name="Rectangle 6"/>
          <p:cNvSpPr/>
          <p:nvPr/>
        </p:nvSpPr>
        <p:spPr>
          <a:xfrm>
            <a:off x="8348961" y="2909253"/>
            <a:ext cx="2122795" cy="369332"/>
          </a:xfrm>
          <a:prstGeom prst="rect">
            <a:avLst/>
          </a:prstGeom>
        </p:spPr>
        <p:txBody>
          <a:bodyPr wrap="square">
            <a:spAutoFit/>
          </a:bodyPr>
          <a:lstStyle/>
          <a:p>
            <a:r>
              <a:rPr lang="en-US" b="1">
                <a:solidFill>
                  <a:schemeClr val="bg1"/>
                </a:solidFill>
                <a:latin typeface="字魂58号-创中黑" panose="00000500000000000000" pitchFamily="2" charset="-122"/>
                <a:ea typeface="字魂58号-创中黑" panose="00000500000000000000" pitchFamily="2" charset="-122"/>
                <a:sym typeface="思源黑体" panose="020B0500000000000000" pitchFamily="34" charset="-122"/>
              </a:rPr>
              <a:t>Short Text Here</a:t>
            </a:r>
          </a:p>
        </p:txBody>
      </p:sp>
      <p:sp>
        <p:nvSpPr>
          <p:cNvPr id="18" name="矩形 17"/>
          <p:cNvSpPr/>
          <p:nvPr/>
        </p:nvSpPr>
        <p:spPr>
          <a:xfrm>
            <a:off x="1790663" y="3572592"/>
            <a:ext cx="2222754" cy="222275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984623" y="3572592"/>
            <a:ext cx="2222754" cy="2222754"/>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178583" y="3534855"/>
            <a:ext cx="2222754" cy="2222754"/>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ldLvl="0" animBg="1"/>
      <p:bldP spid="6" grpId="0" bldLvl="0" animBg="1"/>
      <p:bldP spid="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明年工作计划</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AutoShape 4"/>
          <p:cNvSpPr>
            <a:spLocks noChangeAspect="1" noChangeArrowheads="1" noTextEdit="1"/>
          </p:cNvSpPr>
          <p:nvPr/>
        </p:nvSpPr>
        <p:spPr bwMode="auto">
          <a:xfrm>
            <a:off x="1067362" y="1984375"/>
            <a:ext cx="6075363" cy="4206875"/>
          </a:xfrm>
          <a:prstGeom prst="rect">
            <a:avLst/>
          </a:prstGeom>
          <a:noFill/>
          <a:ln w="9525">
            <a:noFill/>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Line 6"/>
          <p:cNvSpPr>
            <a:spLocks noChangeShapeType="1"/>
          </p:cNvSpPr>
          <p:nvPr/>
        </p:nvSpPr>
        <p:spPr bwMode="auto">
          <a:xfrm>
            <a:off x="1243575" y="22923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Line 7"/>
          <p:cNvSpPr>
            <a:spLocks noChangeShapeType="1"/>
          </p:cNvSpPr>
          <p:nvPr/>
        </p:nvSpPr>
        <p:spPr bwMode="auto">
          <a:xfrm>
            <a:off x="1243575" y="27495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9" name="Line 8"/>
          <p:cNvSpPr>
            <a:spLocks noChangeShapeType="1"/>
          </p:cNvSpPr>
          <p:nvPr/>
        </p:nvSpPr>
        <p:spPr bwMode="auto">
          <a:xfrm>
            <a:off x="1243575" y="3206750"/>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0" name="Line 9"/>
          <p:cNvSpPr>
            <a:spLocks noChangeShapeType="1"/>
          </p:cNvSpPr>
          <p:nvPr/>
        </p:nvSpPr>
        <p:spPr bwMode="auto">
          <a:xfrm>
            <a:off x="1243575" y="36607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Line 10"/>
          <p:cNvSpPr>
            <a:spLocks noChangeShapeType="1"/>
          </p:cNvSpPr>
          <p:nvPr/>
        </p:nvSpPr>
        <p:spPr bwMode="auto">
          <a:xfrm>
            <a:off x="1243575" y="41179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Line 11"/>
          <p:cNvSpPr>
            <a:spLocks noChangeShapeType="1"/>
          </p:cNvSpPr>
          <p:nvPr/>
        </p:nvSpPr>
        <p:spPr bwMode="auto">
          <a:xfrm>
            <a:off x="1243575" y="45751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3" name="Line 12"/>
          <p:cNvSpPr>
            <a:spLocks noChangeShapeType="1"/>
          </p:cNvSpPr>
          <p:nvPr/>
        </p:nvSpPr>
        <p:spPr bwMode="auto">
          <a:xfrm>
            <a:off x="1243575" y="5032375"/>
            <a:ext cx="5715000" cy="1588"/>
          </a:xfrm>
          <a:prstGeom prst="line">
            <a:avLst/>
          </a:prstGeom>
          <a:noFill/>
          <a:ln w="15875"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4" name="Freeform 13"/>
          <p:cNvSpPr/>
          <p:nvPr/>
        </p:nvSpPr>
        <p:spPr bwMode="auto">
          <a:xfrm>
            <a:off x="1948425" y="2771775"/>
            <a:ext cx="1406525" cy="2260600"/>
          </a:xfrm>
          <a:custGeom>
            <a:avLst/>
            <a:gdLst/>
            <a:ahLst/>
            <a:cxnLst>
              <a:cxn ang="0">
                <a:pos x="444" y="0"/>
              </a:cxn>
              <a:cxn ang="0">
                <a:pos x="0" y="1424"/>
              </a:cxn>
              <a:cxn ang="0">
                <a:pos x="886" y="1424"/>
              </a:cxn>
              <a:cxn ang="0">
                <a:pos x="444" y="0"/>
              </a:cxn>
            </a:cxnLst>
            <a:rect l="0" t="0" r="r" b="b"/>
            <a:pathLst>
              <a:path w="886" h="1424">
                <a:moveTo>
                  <a:pt x="444" y="0"/>
                </a:moveTo>
                <a:lnTo>
                  <a:pt x="0" y="1424"/>
                </a:lnTo>
                <a:lnTo>
                  <a:pt x="886" y="1424"/>
                </a:lnTo>
                <a:lnTo>
                  <a:pt x="444" y="0"/>
                </a:lnTo>
                <a:close/>
              </a:path>
            </a:pathLst>
          </a:custGeom>
          <a:solidFill>
            <a:srgbClr val="CBBAA8"/>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Freeform 14"/>
          <p:cNvSpPr/>
          <p:nvPr/>
        </p:nvSpPr>
        <p:spPr bwMode="auto">
          <a:xfrm>
            <a:off x="2969505" y="1989455"/>
            <a:ext cx="1406525" cy="3044825"/>
          </a:xfrm>
          <a:custGeom>
            <a:avLst/>
            <a:gdLst/>
            <a:ahLst/>
            <a:cxnLst>
              <a:cxn ang="0">
                <a:pos x="442" y="0"/>
              </a:cxn>
              <a:cxn ang="0">
                <a:pos x="0" y="1918"/>
              </a:cxn>
              <a:cxn ang="0">
                <a:pos x="886" y="1918"/>
              </a:cxn>
              <a:cxn ang="0">
                <a:pos x="442" y="0"/>
              </a:cxn>
            </a:cxnLst>
            <a:rect l="0" t="0" r="r" b="b"/>
            <a:pathLst>
              <a:path w="886" h="1918">
                <a:moveTo>
                  <a:pt x="442" y="0"/>
                </a:moveTo>
                <a:lnTo>
                  <a:pt x="0" y="1918"/>
                </a:lnTo>
                <a:lnTo>
                  <a:pt x="886" y="1918"/>
                </a:lnTo>
                <a:lnTo>
                  <a:pt x="442" y="0"/>
                </a:lnTo>
                <a:close/>
              </a:path>
            </a:pathLst>
          </a:custGeom>
          <a:solidFill>
            <a:srgbClr val="6E8F9E"/>
          </a:solid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6" name="Freeform 15"/>
          <p:cNvSpPr/>
          <p:nvPr/>
        </p:nvSpPr>
        <p:spPr bwMode="auto">
          <a:xfrm>
            <a:off x="4115362" y="2771775"/>
            <a:ext cx="1406525" cy="2260600"/>
          </a:xfrm>
          <a:custGeom>
            <a:avLst/>
            <a:gdLst/>
            <a:ahLst/>
            <a:cxnLst>
              <a:cxn ang="0">
                <a:pos x="445" y="0"/>
              </a:cxn>
              <a:cxn ang="0">
                <a:pos x="0" y="1424"/>
              </a:cxn>
              <a:cxn ang="0">
                <a:pos x="886" y="1424"/>
              </a:cxn>
              <a:cxn ang="0">
                <a:pos x="445" y="0"/>
              </a:cxn>
            </a:cxnLst>
            <a:rect l="0" t="0" r="r" b="b"/>
            <a:pathLst>
              <a:path w="886" h="1424">
                <a:moveTo>
                  <a:pt x="445" y="0"/>
                </a:moveTo>
                <a:lnTo>
                  <a:pt x="0" y="1424"/>
                </a:lnTo>
                <a:lnTo>
                  <a:pt x="886" y="1424"/>
                </a:lnTo>
                <a:lnTo>
                  <a:pt x="445" y="0"/>
                </a:lnTo>
                <a:close/>
              </a:path>
            </a:pathLst>
          </a:custGeom>
          <a:solidFill>
            <a:srgbClr val="CBBAA8"/>
          </a:solidFill>
          <a:ln w="9525">
            <a:no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7" name="Freeform 16"/>
          <p:cNvSpPr/>
          <p:nvPr/>
        </p:nvSpPr>
        <p:spPr bwMode="auto">
          <a:xfrm>
            <a:off x="5279000" y="3735388"/>
            <a:ext cx="1090613" cy="1296988"/>
          </a:xfrm>
          <a:custGeom>
            <a:avLst/>
            <a:gdLst/>
            <a:ahLst/>
            <a:cxnLst>
              <a:cxn ang="0">
                <a:pos x="342" y="0"/>
              </a:cxn>
              <a:cxn ang="0">
                <a:pos x="0" y="817"/>
              </a:cxn>
              <a:cxn ang="0">
                <a:pos x="687" y="817"/>
              </a:cxn>
              <a:cxn ang="0">
                <a:pos x="342" y="0"/>
              </a:cxn>
            </a:cxnLst>
            <a:rect l="0" t="0" r="r" b="b"/>
            <a:pathLst>
              <a:path w="687" h="817">
                <a:moveTo>
                  <a:pt x="342" y="0"/>
                </a:moveTo>
                <a:lnTo>
                  <a:pt x="0" y="817"/>
                </a:lnTo>
                <a:lnTo>
                  <a:pt x="687" y="817"/>
                </a:lnTo>
                <a:lnTo>
                  <a:pt x="342" y="0"/>
                </a:lnTo>
                <a:close/>
              </a:path>
            </a:pathLst>
          </a:custGeom>
          <a:solidFill>
            <a:srgbClr val="6E8F9E"/>
          </a:solid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Freeform 17"/>
          <p:cNvSpPr/>
          <p:nvPr/>
        </p:nvSpPr>
        <p:spPr bwMode="auto">
          <a:xfrm>
            <a:off x="1529325" y="2047875"/>
            <a:ext cx="5613400" cy="3371850"/>
          </a:xfrm>
          <a:custGeom>
            <a:avLst/>
            <a:gdLst/>
            <a:ahLst/>
            <a:cxnLst>
              <a:cxn ang="0">
                <a:pos x="0" y="0"/>
              </a:cxn>
              <a:cxn ang="0">
                <a:pos x="0" y="2124"/>
              </a:cxn>
              <a:cxn ang="0">
                <a:pos x="3536" y="2124"/>
              </a:cxn>
            </a:cxnLst>
            <a:rect l="0" t="0" r="r" b="b"/>
            <a:pathLst>
              <a:path w="3536" h="2124">
                <a:moveTo>
                  <a:pt x="0" y="0"/>
                </a:moveTo>
                <a:lnTo>
                  <a:pt x="0" y="2124"/>
                </a:lnTo>
                <a:lnTo>
                  <a:pt x="3536" y="2124"/>
                </a:lnTo>
              </a:path>
            </a:pathLst>
          </a:custGeom>
          <a:noFill/>
          <a:ln w="30163"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Freeform 18"/>
          <p:cNvSpPr/>
          <p:nvPr/>
        </p:nvSpPr>
        <p:spPr bwMode="auto">
          <a:xfrm>
            <a:off x="1081650" y="4203700"/>
            <a:ext cx="731838" cy="1797050"/>
          </a:xfrm>
          <a:custGeom>
            <a:avLst/>
            <a:gdLst/>
            <a:ahLst/>
            <a:cxnLst>
              <a:cxn ang="0">
                <a:pos x="0" y="0"/>
              </a:cxn>
              <a:cxn ang="0">
                <a:pos x="0" y="1132"/>
              </a:cxn>
              <a:cxn ang="0">
                <a:pos x="461" y="1132"/>
              </a:cxn>
            </a:cxnLst>
            <a:rect l="0" t="0" r="r" b="b"/>
            <a:pathLst>
              <a:path w="461" h="1132">
                <a:moveTo>
                  <a:pt x="0" y="0"/>
                </a:moveTo>
                <a:lnTo>
                  <a:pt x="0" y="1132"/>
                </a:lnTo>
                <a:lnTo>
                  <a:pt x="461" y="1132"/>
                </a:lnTo>
              </a:path>
            </a:pathLst>
          </a:custGeom>
          <a:noFill/>
          <a:ln w="26988" cap="flat">
            <a:solidFill>
              <a:srgbClr val="E6E7E8"/>
            </a:solidFill>
            <a:prstDash val="solid"/>
            <a:miter lim="800000"/>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Rectangle 19"/>
          <p:cNvSpPr>
            <a:spLocks noChangeArrowheads="1"/>
          </p:cNvSpPr>
          <p:nvPr/>
        </p:nvSpPr>
        <p:spPr bwMode="auto">
          <a:xfrm>
            <a:off x="1948425" y="5786898"/>
            <a:ext cx="1231106" cy="3693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2400" b="1" dirty="0">
                <a:solidFill>
                  <a:schemeClr val="tx1">
                    <a:lumMod val="75000"/>
                    <a:lumOff val="25000"/>
                  </a:schemeClr>
                </a:solidFill>
                <a:latin typeface="字魂58号-创中黑" panose="00000500000000000000" pitchFamily="2" charset="-122"/>
                <a:ea typeface="字魂58号-创中黑" panose="00000500000000000000" pitchFamily="2" charset="-122"/>
                <a:cs typeface="宋体" panose="02010600030101010101" pitchFamily="2" charset="-122"/>
              </a:rPr>
              <a:t>输入标题</a:t>
            </a:r>
            <a:endParaRPr kumimoji="0" lang="zh-CN" altLang="zh-CN" sz="1600" b="1"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1" name="Rectangle 24"/>
          <p:cNvSpPr>
            <a:spLocks noChangeArrowheads="1"/>
          </p:cNvSpPr>
          <p:nvPr/>
        </p:nvSpPr>
        <p:spPr bwMode="auto">
          <a:xfrm>
            <a:off x="2818375" y="5772150"/>
            <a:ext cx="65" cy="276999"/>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endParaRPr>
          </a:p>
        </p:txBody>
      </p:sp>
      <p:sp>
        <p:nvSpPr>
          <p:cNvPr id="22" name="矩形: 圆角 21"/>
          <p:cNvSpPr/>
          <p:nvPr/>
        </p:nvSpPr>
        <p:spPr>
          <a:xfrm>
            <a:off x="7944135" y="2262310"/>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01</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3" name="文本框 22"/>
          <p:cNvSpPr txBox="1"/>
          <p:nvPr/>
        </p:nvSpPr>
        <p:spPr>
          <a:xfrm>
            <a:off x="8540275" y="2154555"/>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4" name="矩形: 圆角 23"/>
          <p:cNvSpPr/>
          <p:nvPr/>
        </p:nvSpPr>
        <p:spPr>
          <a:xfrm>
            <a:off x="7956040" y="3247382"/>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02</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5" name="文本框 24"/>
          <p:cNvSpPr txBox="1"/>
          <p:nvPr/>
        </p:nvSpPr>
        <p:spPr>
          <a:xfrm>
            <a:off x="8552180" y="313962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6" name="矩形: 圆角 25"/>
          <p:cNvSpPr/>
          <p:nvPr/>
        </p:nvSpPr>
        <p:spPr>
          <a:xfrm>
            <a:off x="7967231" y="4186361"/>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03</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文本框 26"/>
          <p:cNvSpPr txBox="1"/>
          <p:nvPr/>
        </p:nvSpPr>
        <p:spPr>
          <a:xfrm>
            <a:off x="8563371" y="4078606"/>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8" name="矩形: 圆角 27"/>
          <p:cNvSpPr/>
          <p:nvPr/>
        </p:nvSpPr>
        <p:spPr>
          <a:xfrm>
            <a:off x="7980540" y="5086202"/>
            <a:ext cx="464363" cy="464363"/>
          </a:xfrm>
          <a:prstGeom prst="roundRect">
            <a:avLst/>
          </a:prstGeom>
          <a:no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lumMod val="75000"/>
                    <a:lumOff val="25000"/>
                  </a:schemeClr>
                </a:solidFill>
                <a:latin typeface="字魂58号-创中黑" panose="00000500000000000000" pitchFamily="2" charset="-122"/>
                <a:ea typeface="字魂58号-创中黑" panose="00000500000000000000" pitchFamily="2" charset="-122"/>
              </a:rPr>
              <a:t>04</a:t>
            </a:r>
            <a:endParaRPr lang="zh-CN" altLang="en-US" sz="16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9" name="文本框 28"/>
          <p:cNvSpPr txBox="1"/>
          <p:nvPr/>
        </p:nvSpPr>
        <p:spPr>
          <a:xfrm>
            <a:off x="8576680" y="4978447"/>
            <a:ext cx="2517817"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p:tgtEl>
                                          <p:spTgt spid="25"/>
                                        </p:tgtEl>
                                        <p:attrNameLst>
                                          <p:attrName>ppt_y</p:attrName>
                                        </p:attrNameLst>
                                      </p:cBhvr>
                                      <p:tavLst>
                                        <p:tav tm="0">
                                          <p:val>
                                            <p:strVal val="#ppt_y+#ppt_h*1.125000"/>
                                          </p:val>
                                        </p:tav>
                                        <p:tav tm="100000">
                                          <p:val>
                                            <p:strVal val="#ppt_y"/>
                                          </p:val>
                                        </p:tav>
                                      </p:tavLst>
                                    </p:anim>
                                    <p:animEffect transition="in" filter="wipe(up)">
                                      <p:cBhvr>
                                        <p:cTn id="19" dur="500"/>
                                        <p:tgtEl>
                                          <p:spTgt spid="25"/>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p:tgtEl>
                                          <p:spTgt spid="27"/>
                                        </p:tgtEl>
                                        <p:attrNameLst>
                                          <p:attrName>ppt_y</p:attrName>
                                        </p:attrNameLst>
                                      </p:cBhvr>
                                      <p:tavLst>
                                        <p:tav tm="0">
                                          <p:val>
                                            <p:strVal val="#ppt_y+#ppt_h*1.125000"/>
                                          </p:val>
                                        </p:tav>
                                        <p:tav tm="100000">
                                          <p:val>
                                            <p:strVal val="#ppt_y"/>
                                          </p:val>
                                        </p:tav>
                                      </p:tavLst>
                                    </p:anim>
                                    <p:animEffect transition="in" filter="wipe(up)">
                                      <p:cBhvr>
                                        <p:cTn id="24" dur="500"/>
                                        <p:tgtEl>
                                          <p:spTgt spid="27"/>
                                        </p:tgtEl>
                                      </p:cBhvr>
                                    </p:animEffect>
                                  </p:childTnLst>
                                </p:cTn>
                              </p:par>
                            </p:childTnLst>
                          </p:cTn>
                        </p:par>
                        <p:par>
                          <p:cTn id="25" fill="hold">
                            <p:stCondLst>
                              <p:cond delay="2500"/>
                            </p:stCondLst>
                            <p:childTnLst>
                              <p:par>
                                <p:cTn id="26" presetID="12" presetClass="entr" presetSubtype="4"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p:tgtEl>
                                          <p:spTgt spid="29"/>
                                        </p:tgtEl>
                                        <p:attrNameLst>
                                          <p:attrName>ppt_y</p:attrName>
                                        </p:attrNameLst>
                                      </p:cBhvr>
                                      <p:tavLst>
                                        <p:tav tm="0">
                                          <p:val>
                                            <p:strVal val="#ppt_y+#ppt_h*1.125000"/>
                                          </p:val>
                                        </p:tav>
                                        <p:tav tm="100000">
                                          <p:val>
                                            <p:strVal val="#ppt_y"/>
                                          </p:val>
                                        </p:tav>
                                      </p:tavLst>
                                    </p:anim>
                                    <p:animEffect transition="in" filter="wipe(up)">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bldLvl="0"/>
      <p:bldP spid="25" grpId="0" bldLvl="0"/>
      <p:bldP spid="27" grpId="0" bldLvl="0"/>
      <p:bldP spid="29" grpId="0" bldLvl="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09724"/>
            <a:ext cx="12192000" cy="502920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6"/>
          <p:cNvSpPr>
            <a:spLocks noEditPoints="1"/>
          </p:cNvSpPr>
          <p:nvPr/>
        </p:nvSpPr>
        <p:spPr bwMode="auto">
          <a:xfrm>
            <a:off x="1453388" y="1841478"/>
            <a:ext cx="611874" cy="611874"/>
          </a:xfrm>
          <a:custGeom>
            <a:avLst/>
            <a:gdLst>
              <a:gd name="T0" fmla="*/ 658 w 1017"/>
              <a:gd name="T1" fmla="*/ 2 h 1017"/>
              <a:gd name="T2" fmla="*/ 600 w 1017"/>
              <a:gd name="T3" fmla="*/ 16 h 1017"/>
              <a:gd name="T4" fmla="*/ 551 w 1017"/>
              <a:gd name="T5" fmla="*/ 36 h 1017"/>
              <a:gd name="T6" fmla="*/ 513 w 1017"/>
              <a:gd name="T7" fmla="*/ 61 h 1017"/>
              <a:gd name="T8" fmla="*/ 393 w 1017"/>
              <a:gd name="T9" fmla="*/ 10 h 1017"/>
              <a:gd name="T10" fmla="*/ 269 w 1017"/>
              <a:gd name="T11" fmla="*/ 3 h 1017"/>
              <a:gd name="T12" fmla="*/ 166 w 1017"/>
              <a:gd name="T13" fmla="*/ 39 h 1017"/>
              <a:gd name="T14" fmla="*/ 82 w 1017"/>
              <a:gd name="T15" fmla="*/ 104 h 1017"/>
              <a:gd name="T16" fmla="*/ 24 w 1017"/>
              <a:gd name="T17" fmla="*/ 194 h 1017"/>
              <a:gd name="T18" fmla="*/ 0 w 1017"/>
              <a:gd name="T19" fmla="*/ 301 h 1017"/>
              <a:gd name="T20" fmla="*/ 13 w 1017"/>
              <a:gd name="T21" fmla="*/ 451 h 1017"/>
              <a:gd name="T22" fmla="*/ 74 w 1017"/>
              <a:gd name="T23" fmla="*/ 625 h 1017"/>
              <a:gd name="T24" fmla="*/ 182 w 1017"/>
              <a:gd name="T25" fmla="*/ 784 h 1017"/>
              <a:gd name="T26" fmla="*/ 333 w 1017"/>
              <a:gd name="T27" fmla="*/ 919 h 1017"/>
              <a:gd name="T28" fmla="*/ 494 w 1017"/>
              <a:gd name="T29" fmla="*/ 1014 h 1017"/>
              <a:gd name="T30" fmla="*/ 550 w 1017"/>
              <a:gd name="T31" fmla="*/ 1000 h 1017"/>
              <a:gd name="T32" fmla="*/ 730 w 1017"/>
              <a:gd name="T33" fmla="*/ 883 h 1017"/>
              <a:gd name="T34" fmla="*/ 869 w 1017"/>
              <a:gd name="T35" fmla="*/ 740 h 1017"/>
              <a:gd name="T36" fmla="*/ 964 w 1017"/>
              <a:gd name="T37" fmla="*/ 577 h 1017"/>
              <a:gd name="T38" fmla="*/ 1013 w 1017"/>
              <a:gd name="T39" fmla="*/ 398 h 1017"/>
              <a:gd name="T40" fmla="*/ 1014 w 1017"/>
              <a:gd name="T41" fmla="*/ 269 h 1017"/>
              <a:gd name="T42" fmla="*/ 978 w 1017"/>
              <a:gd name="T43" fmla="*/ 166 h 1017"/>
              <a:gd name="T44" fmla="*/ 913 w 1017"/>
              <a:gd name="T45" fmla="*/ 82 h 1017"/>
              <a:gd name="T46" fmla="*/ 823 w 1017"/>
              <a:gd name="T47" fmla="*/ 25 h 1017"/>
              <a:gd name="T48" fmla="*/ 715 w 1017"/>
              <a:gd name="T49" fmla="*/ 0 h 1017"/>
              <a:gd name="T50" fmla="*/ 433 w 1017"/>
              <a:gd name="T51" fmla="*/ 909 h 1017"/>
              <a:gd name="T52" fmla="*/ 281 w 1017"/>
              <a:gd name="T53" fmla="*/ 794 h 1017"/>
              <a:gd name="T54" fmla="*/ 167 w 1017"/>
              <a:gd name="T55" fmla="*/ 659 h 1017"/>
              <a:gd name="T56" fmla="*/ 93 w 1017"/>
              <a:gd name="T57" fmla="*/ 506 h 1017"/>
              <a:gd name="T58" fmla="*/ 63 w 1017"/>
              <a:gd name="T59" fmla="*/ 342 h 1017"/>
              <a:gd name="T60" fmla="*/ 75 w 1017"/>
              <a:gd name="T61" fmla="*/ 242 h 1017"/>
              <a:gd name="T62" fmla="*/ 176 w 1017"/>
              <a:gd name="T63" fmla="*/ 107 h 1017"/>
              <a:gd name="T64" fmla="*/ 304 w 1017"/>
              <a:gd name="T65" fmla="*/ 63 h 1017"/>
              <a:gd name="T66" fmla="*/ 411 w 1017"/>
              <a:gd name="T67" fmla="*/ 81 h 1017"/>
              <a:gd name="T68" fmla="*/ 414 w 1017"/>
              <a:gd name="T69" fmla="*/ 178 h 1017"/>
              <a:gd name="T70" fmla="*/ 383 w 1017"/>
              <a:gd name="T71" fmla="*/ 288 h 1017"/>
              <a:gd name="T72" fmla="*/ 390 w 1017"/>
              <a:gd name="T73" fmla="*/ 340 h 1017"/>
              <a:gd name="T74" fmla="*/ 425 w 1017"/>
              <a:gd name="T75" fmla="*/ 348 h 1017"/>
              <a:gd name="T76" fmla="*/ 445 w 1017"/>
              <a:gd name="T77" fmla="*/ 317 h 1017"/>
              <a:gd name="T78" fmla="*/ 462 w 1017"/>
              <a:gd name="T79" fmla="*/ 224 h 1017"/>
              <a:gd name="T80" fmla="*/ 511 w 1017"/>
              <a:gd name="T81" fmla="*/ 146 h 1017"/>
              <a:gd name="T82" fmla="*/ 549 w 1017"/>
              <a:gd name="T83" fmla="*/ 113 h 1017"/>
              <a:gd name="T84" fmla="*/ 591 w 1017"/>
              <a:gd name="T85" fmla="*/ 88 h 1017"/>
              <a:gd name="T86" fmla="*/ 628 w 1017"/>
              <a:gd name="T87" fmla="*/ 74 h 1017"/>
              <a:gd name="T88" fmla="*/ 675 w 1017"/>
              <a:gd name="T89" fmla="*/ 64 h 1017"/>
              <a:gd name="T90" fmla="*/ 750 w 1017"/>
              <a:gd name="T91" fmla="*/ 69 h 1017"/>
              <a:gd name="T92" fmla="*/ 896 w 1017"/>
              <a:gd name="T93" fmla="*/ 157 h 1017"/>
              <a:gd name="T94" fmla="*/ 952 w 1017"/>
              <a:gd name="T95" fmla="*/ 292 h 1017"/>
              <a:gd name="T96" fmla="*/ 946 w 1017"/>
              <a:gd name="T97" fmla="*/ 413 h 1017"/>
              <a:gd name="T98" fmla="*/ 897 w 1017"/>
              <a:gd name="T99" fmla="*/ 573 h 1017"/>
              <a:gd name="T100" fmla="*/ 805 w 1017"/>
              <a:gd name="T101" fmla="*/ 719 h 1017"/>
              <a:gd name="T102" fmla="*/ 675 w 1017"/>
              <a:gd name="T103" fmla="*/ 846 h 1017"/>
              <a:gd name="T104" fmla="*/ 508 w 1017"/>
              <a:gd name="T105" fmla="*/ 950 h 1017"/>
              <a:gd name="T106" fmla="*/ 677 w 1017"/>
              <a:gd name="T107" fmla="*/ 136 h 1017"/>
              <a:gd name="T108" fmla="*/ 669 w 1017"/>
              <a:gd name="T109" fmla="*/ 172 h 1017"/>
              <a:gd name="T110" fmla="*/ 699 w 1017"/>
              <a:gd name="T111" fmla="*/ 191 h 1017"/>
              <a:gd name="T112" fmla="*/ 780 w 1017"/>
              <a:gd name="T113" fmla="*/ 220 h 1017"/>
              <a:gd name="T114" fmla="*/ 824 w 1017"/>
              <a:gd name="T115" fmla="*/ 292 h 1017"/>
              <a:gd name="T116" fmla="*/ 835 w 1017"/>
              <a:gd name="T117" fmla="*/ 340 h 1017"/>
              <a:gd name="T118" fmla="*/ 870 w 1017"/>
              <a:gd name="T119" fmla="*/ 348 h 1017"/>
              <a:gd name="T120" fmla="*/ 890 w 1017"/>
              <a:gd name="T121" fmla="*/ 317 h 1017"/>
              <a:gd name="T122" fmla="*/ 846 w 1017"/>
              <a:gd name="T123" fmla="*/ 196 h 1017"/>
              <a:gd name="T124" fmla="*/ 738 w 1017"/>
              <a:gd name="T125" fmla="*/ 131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7" h="1017">
                <a:moveTo>
                  <a:pt x="699" y="0"/>
                </a:moveTo>
                <a:lnTo>
                  <a:pt x="699" y="0"/>
                </a:lnTo>
                <a:lnTo>
                  <a:pt x="684" y="0"/>
                </a:lnTo>
                <a:lnTo>
                  <a:pt x="669" y="1"/>
                </a:lnTo>
                <a:lnTo>
                  <a:pt x="669" y="1"/>
                </a:lnTo>
                <a:lnTo>
                  <a:pt x="658" y="2"/>
                </a:lnTo>
                <a:lnTo>
                  <a:pt x="658" y="2"/>
                </a:lnTo>
                <a:lnTo>
                  <a:pt x="641" y="5"/>
                </a:lnTo>
                <a:lnTo>
                  <a:pt x="641" y="5"/>
                </a:lnTo>
                <a:lnTo>
                  <a:pt x="628" y="7"/>
                </a:lnTo>
                <a:lnTo>
                  <a:pt x="628" y="7"/>
                </a:lnTo>
                <a:lnTo>
                  <a:pt x="613" y="12"/>
                </a:lnTo>
                <a:lnTo>
                  <a:pt x="613" y="12"/>
                </a:lnTo>
                <a:lnTo>
                  <a:pt x="600" y="16"/>
                </a:lnTo>
                <a:lnTo>
                  <a:pt x="600" y="16"/>
                </a:lnTo>
                <a:lnTo>
                  <a:pt x="588" y="20"/>
                </a:lnTo>
                <a:lnTo>
                  <a:pt x="588" y="20"/>
                </a:lnTo>
                <a:lnTo>
                  <a:pt x="573" y="27"/>
                </a:lnTo>
                <a:lnTo>
                  <a:pt x="558" y="33"/>
                </a:lnTo>
                <a:lnTo>
                  <a:pt x="558" y="33"/>
                </a:lnTo>
                <a:lnTo>
                  <a:pt x="551" y="36"/>
                </a:lnTo>
                <a:lnTo>
                  <a:pt x="551" y="36"/>
                </a:lnTo>
                <a:lnTo>
                  <a:pt x="535" y="45"/>
                </a:lnTo>
                <a:lnTo>
                  <a:pt x="535" y="45"/>
                </a:lnTo>
                <a:lnTo>
                  <a:pt x="528" y="50"/>
                </a:lnTo>
                <a:lnTo>
                  <a:pt x="528" y="50"/>
                </a:lnTo>
                <a:lnTo>
                  <a:pt x="513" y="61"/>
                </a:lnTo>
                <a:lnTo>
                  <a:pt x="513" y="61"/>
                </a:lnTo>
                <a:lnTo>
                  <a:pt x="508" y="63"/>
                </a:lnTo>
                <a:lnTo>
                  <a:pt x="508" y="63"/>
                </a:lnTo>
                <a:lnTo>
                  <a:pt x="487" y="49"/>
                </a:lnTo>
                <a:lnTo>
                  <a:pt x="465" y="36"/>
                </a:lnTo>
                <a:lnTo>
                  <a:pt x="442" y="26"/>
                </a:lnTo>
                <a:lnTo>
                  <a:pt x="418" y="16"/>
                </a:lnTo>
                <a:lnTo>
                  <a:pt x="393" y="10"/>
                </a:lnTo>
                <a:lnTo>
                  <a:pt x="369" y="4"/>
                </a:lnTo>
                <a:lnTo>
                  <a:pt x="343" y="1"/>
                </a:lnTo>
                <a:lnTo>
                  <a:pt x="317" y="0"/>
                </a:lnTo>
                <a:lnTo>
                  <a:pt x="317" y="0"/>
                </a:lnTo>
                <a:lnTo>
                  <a:pt x="301" y="0"/>
                </a:lnTo>
                <a:lnTo>
                  <a:pt x="285" y="1"/>
                </a:lnTo>
                <a:lnTo>
                  <a:pt x="269" y="3"/>
                </a:lnTo>
                <a:lnTo>
                  <a:pt x="253" y="6"/>
                </a:lnTo>
                <a:lnTo>
                  <a:pt x="238" y="10"/>
                </a:lnTo>
                <a:lnTo>
                  <a:pt x="223" y="14"/>
                </a:lnTo>
                <a:lnTo>
                  <a:pt x="208" y="19"/>
                </a:lnTo>
                <a:lnTo>
                  <a:pt x="194" y="25"/>
                </a:lnTo>
                <a:lnTo>
                  <a:pt x="180" y="31"/>
                </a:lnTo>
                <a:lnTo>
                  <a:pt x="166" y="39"/>
                </a:lnTo>
                <a:lnTo>
                  <a:pt x="152" y="46"/>
                </a:lnTo>
                <a:lnTo>
                  <a:pt x="139" y="55"/>
                </a:lnTo>
                <a:lnTo>
                  <a:pt x="127" y="63"/>
                </a:lnTo>
                <a:lnTo>
                  <a:pt x="116" y="73"/>
                </a:lnTo>
                <a:lnTo>
                  <a:pt x="104" y="82"/>
                </a:lnTo>
                <a:lnTo>
                  <a:pt x="93" y="93"/>
                </a:lnTo>
                <a:lnTo>
                  <a:pt x="82" y="104"/>
                </a:lnTo>
                <a:lnTo>
                  <a:pt x="72" y="116"/>
                </a:lnTo>
                <a:lnTo>
                  <a:pt x="63" y="128"/>
                </a:lnTo>
                <a:lnTo>
                  <a:pt x="53" y="140"/>
                </a:lnTo>
                <a:lnTo>
                  <a:pt x="46" y="153"/>
                </a:lnTo>
                <a:lnTo>
                  <a:pt x="37" y="166"/>
                </a:lnTo>
                <a:lnTo>
                  <a:pt x="31" y="180"/>
                </a:lnTo>
                <a:lnTo>
                  <a:pt x="24" y="194"/>
                </a:lnTo>
                <a:lnTo>
                  <a:pt x="19" y="208"/>
                </a:lnTo>
                <a:lnTo>
                  <a:pt x="14" y="223"/>
                </a:lnTo>
                <a:lnTo>
                  <a:pt x="9" y="238"/>
                </a:lnTo>
                <a:lnTo>
                  <a:pt x="6" y="254"/>
                </a:lnTo>
                <a:lnTo>
                  <a:pt x="3" y="269"/>
                </a:lnTo>
                <a:lnTo>
                  <a:pt x="1" y="285"/>
                </a:lnTo>
                <a:lnTo>
                  <a:pt x="0" y="301"/>
                </a:lnTo>
                <a:lnTo>
                  <a:pt x="0" y="317"/>
                </a:lnTo>
                <a:lnTo>
                  <a:pt x="0" y="317"/>
                </a:lnTo>
                <a:lnTo>
                  <a:pt x="0" y="344"/>
                </a:lnTo>
                <a:lnTo>
                  <a:pt x="2" y="371"/>
                </a:lnTo>
                <a:lnTo>
                  <a:pt x="4" y="398"/>
                </a:lnTo>
                <a:lnTo>
                  <a:pt x="8" y="425"/>
                </a:lnTo>
                <a:lnTo>
                  <a:pt x="13" y="451"/>
                </a:lnTo>
                <a:lnTo>
                  <a:pt x="18" y="476"/>
                </a:lnTo>
                <a:lnTo>
                  <a:pt x="25" y="502"/>
                </a:lnTo>
                <a:lnTo>
                  <a:pt x="33" y="527"/>
                </a:lnTo>
                <a:lnTo>
                  <a:pt x="41" y="552"/>
                </a:lnTo>
                <a:lnTo>
                  <a:pt x="51" y="577"/>
                </a:lnTo>
                <a:lnTo>
                  <a:pt x="62" y="602"/>
                </a:lnTo>
                <a:lnTo>
                  <a:pt x="74" y="625"/>
                </a:lnTo>
                <a:lnTo>
                  <a:pt x="87" y="649"/>
                </a:lnTo>
                <a:lnTo>
                  <a:pt x="100" y="673"/>
                </a:lnTo>
                <a:lnTo>
                  <a:pt x="116" y="696"/>
                </a:lnTo>
                <a:lnTo>
                  <a:pt x="131" y="719"/>
                </a:lnTo>
                <a:lnTo>
                  <a:pt x="147" y="740"/>
                </a:lnTo>
                <a:lnTo>
                  <a:pt x="164" y="763"/>
                </a:lnTo>
                <a:lnTo>
                  <a:pt x="182" y="784"/>
                </a:lnTo>
                <a:lnTo>
                  <a:pt x="201" y="805"/>
                </a:lnTo>
                <a:lnTo>
                  <a:pt x="222" y="825"/>
                </a:lnTo>
                <a:lnTo>
                  <a:pt x="242" y="845"/>
                </a:lnTo>
                <a:lnTo>
                  <a:pt x="264" y="865"/>
                </a:lnTo>
                <a:lnTo>
                  <a:pt x="286" y="883"/>
                </a:lnTo>
                <a:lnTo>
                  <a:pt x="310" y="902"/>
                </a:lnTo>
                <a:lnTo>
                  <a:pt x="333" y="919"/>
                </a:lnTo>
                <a:lnTo>
                  <a:pt x="358" y="937"/>
                </a:lnTo>
                <a:lnTo>
                  <a:pt x="384" y="954"/>
                </a:lnTo>
                <a:lnTo>
                  <a:pt x="411" y="970"/>
                </a:lnTo>
                <a:lnTo>
                  <a:pt x="437" y="985"/>
                </a:lnTo>
                <a:lnTo>
                  <a:pt x="465" y="1000"/>
                </a:lnTo>
                <a:lnTo>
                  <a:pt x="494" y="1014"/>
                </a:lnTo>
                <a:lnTo>
                  <a:pt x="494" y="1014"/>
                </a:lnTo>
                <a:lnTo>
                  <a:pt x="501" y="1017"/>
                </a:lnTo>
                <a:lnTo>
                  <a:pt x="508" y="1017"/>
                </a:lnTo>
                <a:lnTo>
                  <a:pt x="508" y="1017"/>
                </a:lnTo>
                <a:lnTo>
                  <a:pt x="515" y="1017"/>
                </a:lnTo>
                <a:lnTo>
                  <a:pt x="522" y="1014"/>
                </a:lnTo>
                <a:lnTo>
                  <a:pt x="522" y="1014"/>
                </a:lnTo>
                <a:lnTo>
                  <a:pt x="550" y="1000"/>
                </a:lnTo>
                <a:lnTo>
                  <a:pt x="578" y="985"/>
                </a:lnTo>
                <a:lnTo>
                  <a:pt x="606" y="970"/>
                </a:lnTo>
                <a:lnTo>
                  <a:pt x="632" y="954"/>
                </a:lnTo>
                <a:lnTo>
                  <a:pt x="657" y="937"/>
                </a:lnTo>
                <a:lnTo>
                  <a:pt x="683" y="919"/>
                </a:lnTo>
                <a:lnTo>
                  <a:pt x="707" y="902"/>
                </a:lnTo>
                <a:lnTo>
                  <a:pt x="730" y="883"/>
                </a:lnTo>
                <a:lnTo>
                  <a:pt x="753" y="865"/>
                </a:lnTo>
                <a:lnTo>
                  <a:pt x="774" y="845"/>
                </a:lnTo>
                <a:lnTo>
                  <a:pt x="795" y="825"/>
                </a:lnTo>
                <a:lnTo>
                  <a:pt x="815" y="805"/>
                </a:lnTo>
                <a:lnTo>
                  <a:pt x="833" y="784"/>
                </a:lnTo>
                <a:lnTo>
                  <a:pt x="852" y="763"/>
                </a:lnTo>
                <a:lnTo>
                  <a:pt x="869" y="740"/>
                </a:lnTo>
                <a:lnTo>
                  <a:pt x="886" y="719"/>
                </a:lnTo>
                <a:lnTo>
                  <a:pt x="901" y="696"/>
                </a:lnTo>
                <a:lnTo>
                  <a:pt x="916" y="673"/>
                </a:lnTo>
                <a:lnTo>
                  <a:pt x="929" y="649"/>
                </a:lnTo>
                <a:lnTo>
                  <a:pt x="942" y="625"/>
                </a:lnTo>
                <a:lnTo>
                  <a:pt x="953" y="602"/>
                </a:lnTo>
                <a:lnTo>
                  <a:pt x="964" y="577"/>
                </a:lnTo>
                <a:lnTo>
                  <a:pt x="974" y="552"/>
                </a:lnTo>
                <a:lnTo>
                  <a:pt x="984" y="527"/>
                </a:lnTo>
                <a:lnTo>
                  <a:pt x="991" y="502"/>
                </a:lnTo>
                <a:lnTo>
                  <a:pt x="997" y="476"/>
                </a:lnTo>
                <a:lnTo>
                  <a:pt x="1004" y="451"/>
                </a:lnTo>
                <a:lnTo>
                  <a:pt x="1008" y="425"/>
                </a:lnTo>
                <a:lnTo>
                  <a:pt x="1013" y="398"/>
                </a:lnTo>
                <a:lnTo>
                  <a:pt x="1015" y="371"/>
                </a:lnTo>
                <a:lnTo>
                  <a:pt x="1017" y="344"/>
                </a:lnTo>
                <a:lnTo>
                  <a:pt x="1017" y="317"/>
                </a:lnTo>
                <a:lnTo>
                  <a:pt x="1017" y="317"/>
                </a:lnTo>
                <a:lnTo>
                  <a:pt x="1017" y="301"/>
                </a:lnTo>
                <a:lnTo>
                  <a:pt x="1016" y="285"/>
                </a:lnTo>
                <a:lnTo>
                  <a:pt x="1014" y="269"/>
                </a:lnTo>
                <a:lnTo>
                  <a:pt x="1010" y="254"/>
                </a:lnTo>
                <a:lnTo>
                  <a:pt x="1007" y="238"/>
                </a:lnTo>
                <a:lnTo>
                  <a:pt x="1003" y="223"/>
                </a:lnTo>
                <a:lnTo>
                  <a:pt x="997" y="208"/>
                </a:lnTo>
                <a:lnTo>
                  <a:pt x="992" y="194"/>
                </a:lnTo>
                <a:lnTo>
                  <a:pt x="986" y="180"/>
                </a:lnTo>
                <a:lnTo>
                  <a:pt x="978" y="166"/>
                </a:lnTo>
                <a:lnTo>
                  <a:pt x="971" y="153"/>
                </a:lnTo>
                <a:lnTo>
                  <a:pt x="962" y="140"/>
                </a:lnTo>
                <a:lnTo>
                  <a:pt x="953" y="128"/>
                </a:lnTo>
                <a:lnTo>
                  <a:pt x="944" y="116"/>
                </a:lnTo>
                <a:lnTo>
                  <a:pt x="934" y="104"/>
                </a:lnTo>
                <a:lnTo>
                  <a:pt x="923" y="93"/>
                </a:lnTo>
                <a:lnTo>
                  <a:pt x="913" y="82"/>
                </a:lnTo>
                <a:lnTo>
                  <a:pt x="901" y="73"/>
                </a:lnTo>
                <a:lnTo>
                  <a:pt x="889" y="63"/>
                </a:lnTo>
                <a:lnTo>
                  <a:pt x="876" y="55"/>
                </a:lnTo>
                <a:lnTo>
                  <a:pt x="863" y="46"/>
                </a:lnTo>
                <a:lnTo>
                  <a:pt x="850" y="39"/>
                </a:lnTo>
                <a:lnTo>
                  <a:pt x="837" y="31"/>
                </a:lnTo>
                <a:lnTo>
                  <a:pt x="823" y="25"/>
                </a:lnTo>
                <a:lnTo>
                  <a:pt x="809" y="19"/>
                </a:lnTo>
                <a:lnTo>
                  <a:pt x="794" y="14"/>
                </a:lnTo>
                <a:lnTo>
                  <a:pt x="779" y="10"/>
                </a:lnTo>
                <a:lnTo>
                  <a:pt x="763" y="6"/>
                </a:lnTo>
                <a:lnTo>
                  <a:pt x="747" y="3"/>
                </a:lnTo>
                <a:lnTo>
                  <a:pt x="731" y="1"/>
                </a:lnTo>
                <a:lnTo>
                  <a:pt x="715" y="0"/>
                </a:lnTo>
                <a:lnTo>
                  <a:pt x="699" y="0"/>
                </a:lnTo>
                <a:lnTo>
                  <a:pt x="699" y="0"/>
                </a:lnTo>
                <a:close/>
                <a:moveTo>
                  <a:pt x="508" y="950"/>
                </a:moveTo>
                <a:lnTo>
                  <a:pt x="508" y="950"/>
                </a:lnTo>
                <a:lnTo>
                  <a:pt x="482" y="937"/>
                </a:lnTo>
                <a:lnTo>
                  <a:pt x="457" y="924"/>
                </a:lnTo>
                <a:lnTo>
                  <a:pt x="433" y="909"/>
                </a:lnTo>
                <a:lnTo>
                  <a:pt x="408" y="894"/>
                </a:lnTo>
                <a:lnTo>
                  <a:pt x="386" y="879"/>
                </a:lnTo>
                <a:lnTo>
                  <a:pt x="363" y="863"/>
                </a:lnTo>
                <a:lnTo>
                  <a:pt x="342" y="846"/>
                </a:lnTo>
                <a:lnTo>
                  <a:pt x="320" y="829"/>
                </a:lnTo>
                <a:lnTo>
                  <a:pt x="300" y="812"/>
                </a:lnTo>
                <a:lnTo>
                  <a:pt x="281" y="794"/>
                </a:lnTo>
                <a:lnTo>
                  <a:pt x="263" y="776"/>
                </a:lnTo>
                <a:lnTo>
                  <a:pt x="244" y="757"/>
                </a:lnTo>
                <a:lnTo>
                  <a:pt x="227" y="738"/>
                </a:lnTo>
                <a:lnTo>
                  <a:pt x="211" y="719"/>
                </a:lnTo>
                <a:lnTo>
                  <a:pt x="196" y="699"/>
                </a:lnTo>
                <a:lnTo>
                  <a:pt x="181" y="679"/>
                </a:lnTo>
                <a:lnTo>
                  <a:pt x="167" y="659"/>
                </a:lnTo>
                <a:lnTo>
                  <a:pt x="154" y="637"/>
                </a:lnTo>
                <a:lnTo>
                  <a:pt x="141" y="617"/>
                </a:lnTo>
                <a:lnTo>
                  <a:pt x="131" y="595"/>
                </a:lnTo>
                <a:lnTo>
                  <a:pt x="120" y="573"/>
                </a:lnTo>
                <a:lnTo>
                  <a:pt x="110" y="551"/>
                </a:lnTo>
                <a:lnTo>
                  <a:pt x="102" y="529"/>
                </a:lnTo>
                <a:lnTo>
                  <a:pt x="93" y="506"/>
                </a:lnTo>
                <a:lnTo>
                  <a:pt x="87" y="484"/>
                </a:lnTo>
                <a:lnTo>
                  <a:pt x="80" y="460"/>
                </a:lnTo>
                <a:lnTo>
                  <a:pt x="75" y="437"/>
                </a:lnTo>
                <a:lnTo>
                  <a:pt x="70" y="413"/>
                </a:lnTo>
                <a:lnTo>
                  <a:pt x="67" y="389"/>
                </a:lnTo>
                <a:lnTo>
                  <a:pt x="65" y="366"/>
                </a:lnTo>
                <a:lnTo>
                  <a:pt x="63" y="342"/>
                </a:lnTo>
                <a:lnTo>
                  <a:pt x="63" y="317"/>
                </a:lnTo>
                <a:lnTo>
                  <a:pt x="63" y="317"/>
                </a:lnTo>
                <a:lnTo>
                  <a:pt x="63" y="305"/>
                </a:lnTo>
                <a:lnTo>
                  <a:pt x="64" y="292"/>
                </a:lnTo>
                <a:lnTo>
                  <a:pt x="66" y="279"/>
                </a:lnTo>
                <a:lnTo>
                  <a:pt x="68" y="267"/>
                </a:lnTo>
                <a:lnTo>
                  <a:pt x="75" y="242"/>
                </a:lnTo>
                <a:lnTo>
                  <a:pt x="83" y="219"/>
                </a:lnTo>
                <a:lnTo>
                  <a:pt x="94" y="196"/>
                </a:lnTo>
                <a:lnTo>
                  <a:pt x="106" y="176"/>
                </a:lnTo>
                <a:lnTo>
                  <a:pt x="121" y="157"/>
                </a:lnTo>
                <a:lnTo>
                  <a:pt x="137" y="138"/>
                </a:lnTo>
                <a:lnTo>
                  <a:pt x="155" y="121"/>
                </a:lnTo>
                <a:lnTo>
                  <a:pt x="176" y="107"/>
                </a:lnTo>
                <a:lnTo>
                  <a:pt x="196" y="94"/>
                </a:lnTo>
                <a:lnTo>
                  <a:pt x="219" y="84"/>
                </a:lnTo>
                <a:lnTo>
                  <a:pt x="242" y="75"/>
                </a:lnTo>
                <a:lnTo>
                  <a:pt x="266" y="69"/>
                </a:lnTo>
                <a:lnTo>
                  <a:pt x="279" y="66"/>
                </a:lnTo>
                <a:lnTo>
                  <a:pt x="291" y="64"/>
                </a:lnTo>
                <a:lnTo>
                  <a:pt x="304" y="63"/>
                </a:lnTo>
                <a:lnTo>
                  <a:pt x="317" y="63"/>
                </a:lnTo>
                <a:lnTo>
                  <a:pt x="317" y="63"/>
                </a:lnTo>
                <a:lnTo>
                  <a:pt x="337" y="64"/>
                </a:lnTo>
                <a:lnTo>
                  <a:pt x="356" y="66"/>
                </a:lnTo>
                <a:lnTo>
                  <a:pt x="374" y="70"/>
                </a:lnTo>
                <a:lnTo>
                  <a:pt x="392" y="75"/>
                </a:lnTo>
                <a:lnTo>
                  <a:pt x="411" y="81"/>
                </a:lnTo>
                <a:lnTo>
                  <a:pt x="428" y="89"/>
                </a:lnTo>
                <a:lnTo>
                  <a:pt x="444" y="98"/>
                </a:lnTo>
                <a:lnTo>
                  <a:pt x="460" y="108"/>
                </a:lnTo>
                <a:lnTo>
                  <a:pt x="460" y="108"/>
                </a:lnTo>
                <a:lnTo>
                  <a:pt x="443" y="130"/>
                </a:lnTo>
                <a:lnTo>
                  <a:pt x="427" y="153"/>
                </a:lnTo>
                <a:lnTo>
                  <a:pt x="414" y="178"/>
                </a:lnTo>
                <a:lnTo>
                  <a:pt x="402" y="204"/>
                </a:lnTo>
                <a:lnTo>
                  <a:pt x="398" y="218"/>
                </a:lnTo>
                <a:lnTo>
                  <a:pt x="393" y="231"/>
                </a:lnTo>
                <a:lnTo>
                  <a:pt x="389" y="245"/>
                </a:lnTo>
                <a:lnTo>
                  <a:pt x="386" y="258"/>
                </a:lnTo>
                <a:lnTo>
                  <a:pt x="384" y="273"/>
                </a:lnTo>
                <a:lnTo>
                  <a:pt x="383" y="288"/>
                </a:lnTo>
                <a:lnTo>
                  <a:pt x="382" y="302"/>
                </a:lnTo>
                <a:lnTo>
                  <a:pt x="381" y="317"/>
                </a:lnTo>
                <a:lnTo>
                  <a:pt x="381" y="317"/>
                </a:lnTo>
                <a:lnTo>
                  <a:pt x="382" y="324"/>
                </a:lnTo>
                <a:lnTo>
                  <a:pt x="384" y="330"/>
                </a:lnTo>
                <a:lnTo>
                  <a:pt x="386" y="336"/>
                </a:lnTo>
                <a:lnTo>
                  <a:pt x="390" y="340"/>
                </a:lnTo>
                <a:lnTo>
                  <a:pt x="394" y="344"/>
                </a:lnTo>
                <a:lnTo>
                  <a:pt x="400" y="348"/>
                </a:lnTo>
                <a:lnTo>
                  <a:pt x="406" y="349"/>
                </a:lnTo>
                <a:lnTo>
                  <a:pt x="413" y="350"/>
                </a:lnTo>
                <a:lnTo>
                  <a:pt x="413" y="350"/>
                </a:lnTo>
                <a:lnTo>
                  <a:pt x="419" y="349"/>
                </a:lnTo>
                <a:lnTo>
                  <a:pt x="425" y="348"/>
                </a:lnTo>
                <a:lnTo>
                  <a:pt x="431" y="344"/>
                </a:lnTo>
                <a:lnTo>
                  <a:pt x="435" y="340"/>
                </a:lnTo>
                <a:lnTo>
                  <a:pt x="440" y="336"/>
                </a:lnTo>
                <a:lnTo>
                  <a:pt x="442" y="330"/>
                </a:lnTo>
                <a:lnTo>
                  <a:pt x="444" y="324"/>
                </a:lnTo>
                <a:lnTo>
                  <a:pt x="445" y="317"/>
                </a:lnTo>
                <a:lnTo>
                  <a:pt x="445" y="317"/>
                </a:lnTo>
                <a:lnTo>
                  <a:pt x="445" y="304"/>
                </a:lnTo>
                <a:lnTo>
                  <a:pt x="446" y="290"/>
                </a:lnTo>
                <a:lnTo>
                  <a:pt x="448" y="276"/>
                </a:lnTo>
                <a:lnTo>
                  <a:pt x="450" y="263"/>
                </a:lnTo>
                <a:lnTo>
                  <a:pt x="453" y="250"/>
                </a:lnTo>
                <a:lnTo>
                  <a:pt x="458" y="237"/>
                </a:lnTo>
                <a:lnTo>
                  <a:pt x="462" y="224"/>
                </a:lnTo>
                <a:lnTo>
                  <a:pt x="467" y="211"/>
                </a:lnTo>
                <a:lnTo>
                  <a:pt x="474" y="199"/>
                </a:lnTo>
                <a:lnTo>
                  <a:pt x="480" y="189"/>
                </a:lnTo>
                <a:lnTo>
                  <a:pt x="487" y="177"/>
                </a:lnTo>
                <a:lnTo>
                  <a:pt x="495" y="166"/>
                </a:lnTo>
                <a:lnTo>
                  <a:pt x="503" y="155"/>
                </a:lnTo>
                <a:lnTo>
                  <a:pt x="511" y="146"/>
                </a:lnTo>
                <a:lnTo>
                  <a:pt x="521" y="136"/>
                </a:lnTo>
                <a:lnTo>
                  <a:pt x="531" y="128"/>
                </a:lnTo>
                <a:lnTo>
                  <a:pt x="531" y="128"/>
                </a:lnTo>
                <a:lnTo>
                  <a:pt x="546" y="115"/>
                </a:lnTo>
                <a:lnTo>
                  <a:pt x="546" y="115"/>
                </a:lnTo>
                <a:lnTo>
                  <a:pt x="549" y="113"/>
                </a:lnTo>
                <a:lnTo>
                  <a:pt x="549" y="113"/>
                </a:lnTo>
                <a:lnTo>
                  <a:pt x="565" y="102"/>
                </a:lnTo>
                <a:lnTo>
                  <a:pt x="565" y="102"/>
                </a:lnTo>
                <a:lnTo>
                  <a:pt x="569" y="100"/>
                </a:lnTo>
                <a:lnTo>
                  <a:pt x="569" y="100"/>
                </a:lnTo>
                <a:lnTo>
                  <a:pt x="584" y="91"/>
                </a:lnTo>
                <a:lnTo>
                  <a:pt x="584" y="91"/>
                </a:lnTo>
                <a:lnTo>
                  <a:pt x="591" y="88"/>
                </a:lnTo>
                <a:lnTo>
                  <a:pt x="591" y="88"/>
                </a:lnTo>
                <a:lnTo>
                  <a:pt x="606" y="81"/>
                </a:lnTo>
                <a:lnTo>
                  <a:pt x="606" y="81"/>
                </a:lnTo>
                <a:lnTo>
                  <a:pt x="613" y="78"/>
                </a:lnTo>
                <a:lnTo>
                  <a:pt x="613" y="78"/>
                </a:lnTo>
                <a:lnTo>
                  <a:pt x="628" y="74"/>
                </a:lnTo>
                <a:lnTo>
                  <a:pt x="628" y="74"/>
                </a:lnTo>
                <a:lnTo>
                  <a:pt x="637" y="72"/>
                </a:lnTo>
                <a:lnTo>
                  <a:pt x="637" y="72"/>
                </a:lnTo>
                <a:lnTo>
                  <a:pt x="651" y="69"/>
                </a:lnTo>
                <a:lnTo>
                  <a:pt x="651" y="69"/>
                </a:lnTo>
                <a:lnTo>
                  <a:pt x="664" y="66"/>
                </a:lnTo>
                <a:lnTo>
                  <a:pt x="664" y="66"/>
                </a:lnTo>
                <a:lnTo>
                  <a:pt x="675" y="64"/>
                </a:lnTo>
                <a:lnTo>
                  <a:pt x="675" y="64"/>
                </a:lnTo>
                <a:lnTo>
                  <a:pt x="699" y="63"/>
                </a:lnTo>
                <a:lnTo>
                  <a:pt x="699" y="63"/>
                </a:lnTo>
                <a:lnTo>
                  <a:pt x="712" y="63"/>
                </a:lnTo>
                <a:lnTo>
                  <a:pt x="725" y="64"/>
                </a:lnTo>
                <a:lnTo>
                  <a:pt x="738" y="66"/>
                </a:lnTo>
                <a:lnTo>
                  <a:pt x="750" y="69"/>
                </a:lnTo>
                <a:lnTo>
                  <a:pt x="774" y="75"/>
                </a:lnTo>
                <a:lnTo>
                  <a:pt x="798" y="84"/>
                </a:lnTo>
                <a:lnTo>
                  <a:pt x="820" y="94"/>
                </a:lnTo>
                <a:lnTo>
                  <a:pt x="841" y="107"/>
                </a:lnTo>
                <a:lnTo>
                  <a:pt x="860" y="121"/>
                </a:lnTo>
                <a:lnTo>
                  <a:pt x="878" y="138"/>
                </a:lnTo>
                <a:lnTo>
                  <a:pt x="896" y="157"/>
                </a:lnTo>
                <a:lnTo>
                  <a:pt x="910" y="176"/>
                </a:lnTo>
                <a:lnTo>
                  <a:pt x="922" y="196"/>
                </a:lnTo>
                <a:lnTo>
                  <a:pt x="933" y="219"/>
                </a:lnTo>
                <a:lnTo>
                  <a:pt x="942" y="242"/>
                </a:lnTo>
                <a:lnTo>
                  <a:pt x="948" y="267"/>
                </a:lnTo>
                <a:lnTo>
                  <a:pt x="950" y="279"/>
                </a:lnTo>
                <a:lnTo>
                  <a:pt x="952" y="292"/>
                </a:lnTo>
                <a:lnTo>
                  <a:pt x="953" y="305"/>
                </a:lnTo>
                <a:lnTo>
                  <a:pt x="953" y="317"/>
                </a:lnTo>
                <a:lnTo>
                  <a:pt x="953" y="317"/>
                </a:lnTo>
                <a:lnTo>
                  <a:pt x="952" y="342"/>
                </a:lnTo>
                <a:lnTo>
                  <a:pt x="951" y="366"/>
                </a:lnTo>
                <a:lnTo>
                  <a:pt x="949" y="389"/>
                </a:lnTo>
                <a:lnTo>
                  <a:pt x="946" y="413"/>
                </a:lnTo>
                <a:lnTo>
                  <a:pt x="942" y="437"/>
                </a:lnTo>
                <a:lnTo>
                  <a:pt x="936" y="460"/>
                </a:lnTo>
                <a:lnTo>
                  <a:pt x="930" y="484"/>
                </a:lnTo>
                <a:lnTo>
                  <a:pt x="923" y="506"/>
                </a:lnTo>
                <a:lnTo>
                  <a:pt x="915" y="529"/>
                </a:lnTo>
                <a:lnTo>
                  <a:pt x="906" y="551"/>
                </a:lnTo>
                <a:lnTo>
                  <a:pt x="897" y="573"/>
                </a:lnTo>
                <a:lnTo>
                  <a:pt x="886" y="595"/>
                </a:lnTo>
                <a:lnTo>
                  <a:pt x="875" y="617"/>
                </a:lnTo>
                <a:lnTo>
                  <a:pt x="862" y="637"/>
                </a:lnTo>
                <a:lnTo>
                  <a:pt x="849" y="659"/>
                </a:lnTo>
                <a:lnTo>
                  <a:pt x="835" y="679"/>
                </a:lnTo>
                <a:lnTo>
                  <a:pt x="820" y="699"/>
                </a:lnTo>
                <a:lnTo>
                  <a:pt x="805" y="719"/>
                </a:lnTo>
                <a:lnTo>
                  <a:pt x="788" y="738"/>
                </a:lnTo>
                <a:lnTo>
                  <a:pt x="771" y="757"/>
                </a:lnTo>
                <a:lnTo>
                  <a:pt x="754" y="776"/>
                </a:lnTo>
                <a:lnTo>
                  <a:pt x="735" y="794"/>
                </a:lnTo>
                <a:lnTo>
                  <a:pt x="715" y="812"/>
                </a:lnTo>
                <a:lnTo>
                  <a:pt x="695" y="829"/>
                </a:lnTo>
                <a:lnTo>
                  <a:pt x="675" y="846"/>
                </a:lnTo>
                <a:lnTo>
                  <a:pt x="653" y="863"/>
                </a:lnTo>
                <a:lnTo>
                  <a:pt x="631" y="879"/>
                </a:lnTo>
                <a:lnTo>
                  <a:pt x="607" y="894"/>
                </a:lnTo>
                <a:lnTo>
                  <a:pt x="583" y="909"/>
                </a:lnTo>
                <a:lnTo>
                  <a:pt x="559" y="924"/>
                </a:lnTo>
                <a:lnTo>
                  <a:pt x="534" y="937"/>
                </a:lnTo>
                <a:lnTo>
                  <a:pt x="508" y="950"/>
                </a:lnTo>
                <a:lnTo>
                  <a:pt x="508" y="950"/>
                </a:lnTo>
                <a:close/>
                <a:moveTo>
                  <a:pt x="699" y="126"/>
                </a:moveTo>
                <a:lnTo>
                  <a:pt x="699" y="126"/>
                </a:lnTo>
                <a:lnTo>
                  <a:pt x="693" y="128"/>
                </a:lnTo>
                <a:lnTo>
                  <a:pt x="686" y="130"/>
                </a:lnTo>
                <a:lnTo>
                  <a:pt x="681" y="132"/>
                </a:lnTo>
                <a:lnTo>
                  <a:pt x="677" y="136"/>
                </a:lnTo>
                <a:lnTo>
                  <a:pt x="672" y="140"/>
                </a:lnTo>
                <a:lnTo>
                  <a:pt x="669" y="147"/>
                </a:lnTo>
                <a:lnTo>
                  <a:pt x="668" y="152"/>
                </a:lnTo>
                <a:lnTo>
                  <a:pt x="667" y="159"/>
                </a:lnTo>
                <a:lnTo>
                  <a:pt x="667" y="159"/>
                </a:lnTo>
                <a:lnTo>
                  <a:pt x="668" y="165"/>
                </a:lnTo>
                <a:lnTo>
                  <a:pt x="669" y="172"/>
                </a:lnTo>
                <a:lnTo>
                  <a:pt x="672" y="177"/>
                </a:lnTo>
                <a:lnTo>
                  <a:pt x="677" y="181"/>
                </a:lnTo>
                <a:lnTo>
                  <a:pt x="681" y="185"/>
                </a:lnTo>
                <a:lnTo>
                  <a:pt x="686" y="188"/>
                </a:lnTo>
                <a:lnTo>
                  <a:pt x="693" y="190"/>
                </a:lnTo>
                <a:lnTo>
                  <a:pt x="699" y="191"/>
                </a:lnTo>
                <a:lnTo>
                  <a:pt x="699" y="191"/>
                </a:lnTo>
                <a:lnTo>
                  <a:pt x="712" y="191"/>
                </a:lnTo>
                <a:lnTo>
                  <a:pt x="725" y="193"/>
                </a:lnTo>
                <a:lnTo>
                  <a:pt x="737" y="196"/>
                </a:lnTo>
                <a:lnTo>
                  <a:pt x="749" y="201"/>
                </a:lnTo>
                <a:lnTo>
                  <a:pt x="759" y="206"/>
                </a:lnTo>
                <a:lnTo>
                  <a:pt x="770" y="212"/>
                </a:lnTo>
                <a:lnTo>
                  <a:pt x="780" y="220"/>
                </a:lnTo>
                <a:lnTo>
                  <a:pt x="789" y="227"/>
                </a:lnTo>
                <a:lnTo>
                  <a:pt x="797" y="237"/>
                </a:lnTo>
                <a:lnTo>
                  <a:pt x="804" y="247"/>
                </a:lnTo>
                <a:lnTo>
                  <a:pt x="811" y="257"/>
                </a:lnTo>
                <a:lnTo>
                  <a:pt x="816" y="268"/>
                </a:lnTo>
                <a:lnTo>
                  <a:pt x="820" y="280"/>
                </a:lnTo>
                <a:lnTo>
                  <a:pt x="824" y="292"/>
                </a:lnTo>
                <a:lnTo>
                  <a:pt x="826" y="305"/>
                </a:lnTo>
                <a:lnTo>
                  <a:pt x="826" y="317"/>
                </a:lnTo>
                <a:lnTo>
                  <a:pt x="826" y="317"/>
                </a:lnTo>
                <a:lnTo>
                  <a:pt x="827" y="324"/>
                </a:lnTo>
                <a:lnTo>
                  <a:pt x="829" y="330"/>
                </a:lnTo>
                <a:lnTo>
                  <a:pt x="831" y="336"/>
                </a:lnTo>
                <a:lnTo>
                  <a:pt x="835" y="340"/>
                </a:lnTo>
                <a:lnTo>
                  <a:pt x="840" y="344"/>
                </a:lnTo>
                <a:lnTo>
                  <a:pt x="845" y="348"/>
                </a:lnTo>
                <a:lnTo>
                  <a:pt x="852" y="349"/>
                </a:lnTo>
                <a:lnTo>
                  <a:pt x="858" y="350"/>
                </a:lnTo>
                <a:lnTo>
                  <a:pt x="858" y="350"/>
                </a:lnTo>
                <a:lnTo>
                  <a:pt x="864" y="349"/>
                </a:lnTo>
                <a:lnTo>
                  <a:pt x="870" y="348"/>
                </a:lnTo>
                <a:lnTo>
                  <a:pt x="876" y="344"/>
                </a:lnTo>
                <a:lnTo>
                  <a:pt x="881" y="340"/>
                </a:lnTo>
                <a:lnTo>
                  <a:pt x="885" y="336"/>
                </a:lnTo>
                <a:lnTo>
                  <a:pt x="887" y="330"/>
                </a:lnTo>
                <a:lnTo>
                  <a:pt x="889" y="324"/>
                </a:lnTo>
                <a:lnTo>
                  <a:pt x="890" y="317"/>
                </a:lnTo>
                <a:lnTo>
                  <a:pt x="890" y="317"/>
                </a:lnTo>
                <a:lnTo>
                  <a:pt x="889" y="298"/>
                </a:lnTo>
                <a:lnTo>
                  <a:pt x="886" y="279"/>
                </a:lnTo>
                <a:lnTo>
                  <a:pt x="882" y="261"/>
                </a:lnTo>
                <a:lnTo>
                  <a:pt x="875" y="243"/>
                </a:lnTo>
                <a:lnTo>
                  <a:pt x="867" y="227"/>
                </a:lnTo>
                <a:lnTo>
                  <a:pt x="857" y="211"/>
                </a:lnTo>
                <a:lnTo>
                  <a:pt x="846" y="196"/>
                </a:lnTo>
                <a:lnTo>
                  <a:pt x="833" y="183"/>
                </a:lnTo>
                <a:lnTo>
                  <a:pt x="820" y="170"/>
                </a:lnTo>
                <a:lnTo>
                  <a:pt x="805" y="160"/>
                </a:lnTo>
                <a:lnTo>
                  <a:pt x="789" y="150"/>
                </a:lnTo>
                <a:lnTo>
                  <a:pt x="773" y="142"/>
                </a:lnTo>
                <a:lnTo>
                  <a:pt x="756" y="135"/>
                </a:lnTo>
                <a:lnTo>
                  <a:pt x="738" y="131"/>
                </a:lnTo>
                <a:lnTo>
                  <a:pt x="719" y="128"/>
                </a:lnTo>
                <a:lnTo>
                  <a:pt x="699" y="126"/>
                </a:lnTo>
                <a:lnTo>
                  <a:pt x="699" y="126"/>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sp>
        <p:nvSpPr>
          <p:cNvPr id="9" name="Freeform 84"/>
          <p:cNvSpPr>
            <a:spLocks noEditPoints="1"/>
          </p:cNvSpPr>
          <p:nvPr/>
        </p:nvSpPr>
        <p:spPr bwMode="auto">
          <a:xfrm>
            <a:off x="4961542" y="1944425"/>
            <a:ext cx="611874" cy="611874"/>
          </a:xfrm>
          <a:custGeom>
            <a:avLst/>
            <a:gdLst>
              <a:gd name="T0" fmla="*/ 1017 w 1019"/>
              <a:gd name="T1" fmla="*/ 375 h 1017"/>
              <a:gd name="T2" fmla="*/ 1014 w 1019"/>
              <a:gd name="T3" fmla="*/ 366 h 1017"/>
              <a:gd name="T4" fmla="*/ 757 w 1019"/>
              <a:gd name="T5" fmla="*/ 13 h 1017"/>
              <a:gd name="T6" fmla="*/ 750 w 1019"/>
              <a:gd name="T7" fmla="*/ 6 h 1017"/>
              <a:gd name="T8" fmla="*/ 749 w 1019"/>
              <a:gd name="T9" fmla="*/ 5 h 1017"/>
              <a:gd name="T10" fmla="*/ 739 w 1019"/>
              <a:gd name="T11" fmla="*/ 1 h 1017"/>
              <a:gd name="T12" fmla="*/ 739 w 1019"/>
              <a:gd name="T13" fmla="*/ 1 h 1017"/>
              <a:gd name="T14" fmla="*/ 286 w 1019"/>
              <a:gd name="T15" fmla="*/ 0 h 1017"/>
              <a:gd name="T16" fmla="*/ 279 w 1019"/>
              <a:gd name="T17" fmla="*/ 1 h 1017"/>
              <a:gd name="T18" fmla="*/ 278 w 1019"/>
              <a:gd name="T19" fmla="*/ 1 h 1017"/>
              <a:gd name="T20" fmla="*/ 269 w 1019"/>
              <a:gd name="T21" fmla="*/ 5 h 1017"/>
              <a:gd name="T22" fmla="*/ 267 w 1019"/>
              <a:gd name="T23" fmla="*/ 6 h 1017"/>
              <a:gd name="T24" fmla="*/ 6 w 1019"/>
              <a:gd name="T25" fmla="*/ 363 h 1017"/>
              <a:gd name="T26" fmla="*/ 5 w 1019"/>
              <a:gd name="T27" fmla="*/ 365 h 1017"/>
              <a:gd name="T28" fmla="*/ 3 w 1019"/>
              <a:gd name="T29" fmla="*/ 369 h 1017"/>
              <a:gd name="T30" fmla="*/ 1 w 1019"/>
              <a:gd name="T31" fmla="*/ 373 h 1017"/>
              <a:gd name="T32" fmla="*/ 0 w 1019"/>
              <a:gd name="T33" fmla="*/ 382 h 1017"/>
              <a:gd name="T34" fmla="*/ 0 w 1019"/>
              <a:gd name="T35" fmla="*/ 386 h 1017"/>
              <a:gd name="T36" fmla="*/ 3 w 1019"/>
              <a:gd name="T37" fmla="*/ 395 h 1017"/>
              <a:gd name="T38" fmla="*/ 4 w 1019"/>
              <a:gd name="T39" fmla="*/ 396 h 1017"/>
              <a:gd name="T40" fmla="*/ 7 w 1019"/>
              <a:gd name="T41" fmla="*/ 401 h 1017"/>
              <a:gd name="T42" fmla="*/ 485 w 1019"/>
              <a:gd name="T43" fmla="*/ 1007 h 1017"/>
              <a:gd name="T44" fmla="*/ 490 w 1019"/>
              <a:gd name="T45" fmla="*/ 1011 h 1017"/>
              <a:gd name="T46" fmla="*/ 493 w 1019"/>
              <a:gd name="T47" fmla="*/ 1013 h 1017"/>
              <a:gd name="T48" fmla="*/ 496 w 1019"/>
              <a:gd name="T49" fmla="*/ 1015 h 1017"/>
              <a:gd name="T50" fmla="*/ 501 w 1019"/>
              <a:gd name="T51" fmla="*/ 1017 h 1017"/>
              <a:gd name="T52" fmla="*/ 509 w 1019"/>
              <a:gd name="T53" fmla="*/ 1017 h 1017"/>
              <a:gd name="T54" fmla="*/ 509 w 1019"/>
              <a:gd name="T55" fmla="*/ 1017 h 1017"/>
              <a:gd name="T56" fmla="*/ 515 w 1019"/>
              <a:gd name="T57" fmla="*/ 1017 h 1017"/>
              <a:gd name="T58" fmla="*/ 518 w 1019"/>
              <a:gd name="T59" fmla="*/ 1016 h 1017"/>
              <a:gd name="T60" fmla="*/ 524 w 1019"/>
              <a:gd name="T61" fmla="*/ 1013 h 1017"/>
              <a:gd name="T62" fmla="*/ 525 w 1019"/>
              <a:gd name="T63" fmla="*/ 1013 h 1017"/>
              <a:gd name="T64" fmla="*/ 532 w 1019"/>
              <a:gd name="T65" fmla="*/ 1007 h 1017"/>
              <a:gd name="T66" fmla="*/ 1008 w 1019"/>
              <a:gd name="T67" fmla="*/ 404 h 1017"/>
              <a:gd name="T68" fmla="*/ 1015 w 1019"/>
              <a:gd name="T69" fmla="*/ 394 h 1017"/>
              <a:gd name="T70" fmla="*/ 1019 w 1019"/>
              <a:gd name="T71" fmla="*/ 382 h 1017"/>
              <a:gd name="T72" fmla="*/ 691 w 1019"/>
              <a:gd name="T73" fmla="*/ 63 h 1017"/>
              <a:gd name="T74" fmla="*/ 327 w 1019"/>
              <a:gd name="T75" fmla="*/ 63 h 1017"/>
              <a:gd name="T76" fmla="*/ 328 w 1019"/>
              <a:gd name="T77" fmla="*/ 350 h 1017"/>
              <a:gd name="T78" fmla="*/ 97 w 1019"/>
              <a:gd name="T79" fmla="*/ 413 h 1017"/>
              <a:gd name="T80" fmla="*/ 97 w 1019"/>
              <a:gd name="T81" fmla="*/ 413 h 1017"/>
              <a:gd name="T82" fmla="*/ 610 w 1019"/>
              <a:gd name="T83" fmla="*/ 413 h 1017"/>
              <a:gd name="T84" fmla="*/ 675 w 1019"/>
              <a:gd name="T85" fmla="*/ 413 h 1017"/>
              <a:gd name="T86" fmla="*/ 689 w 1019"/>
              <a:gd name="T87" fmla="*/ 350 h 1017"/>
              <a:gd name="T88" fmla="*/ 689 w 1019"/>
              <a:gd name="T89" fmla="*/ 350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9" h="1017">
                <a:moveTo>
                  <a:pt x="1018" y="376"/>
                </a:moveTo>
                <a:lnTo>
                  <a:pt x="1018" y="376"/>
                </a:lnTo>
                <a:lnTo>
                  <a:pt x="1017" y="375"/>
                </a:lnTo>
                <a:lnTo>
                  <a:pt x="1017" y="375"/>
                </a:lnTo>
                <a:lnTo>
                  <a:pt x="1015" y="371"/>
                </a:lnTo>
                <a:lnTo>
                  <a:pt x="1014" y="366"/>
                </a:lnTo>
                <a:lnTo>
                  <a:pt x="1011" y="363"/>
                </a:lnTo>
                <a:lnTo>
                  <a:pt x="1008" y="358"/>
                </a:lnTo>
                <a:lnTo>
                  <a:pt x="757" y="13"/>
                </a:lnTo>
                <a:lnTo>
                  <a:pt x="757" y="13"/>
                </a:lnTo>
                <a:lnTo>
                  <a:pt x="754" y="10"/>
                </a:lnTo>
                <a:lnTo>
                  <a:pt x="750" y="6"/>
                </a:lnTo>
                <a:lnTo>
                  <a:pt x="750" y="6"/>
                </a:lnTo>
                <a:lnTo>
                  <a:pt x="749" y="5"/>
                </a:lnTo>
                <a:lnTo>
                  <a:pt x="749" y="5"/>
                </a:lnTo>
                <a:lnTo>
                  <a:pt x="744" y="2"/>
                </a:lnTo>
                <a:lnTo>
                  <a:pt x="739" y="1"/>
                </a:lnTo>
                <a:lnTo>
                  <a:pt x="739" y="1"/>
                </a:lnTo>
                <a:lnTo>
                  <a:pt x="739" y="1"/>
                </a:lnTo>
                <a:lnTo>
                  <a:pt x="739" y="1"/>
                </a:lnTo>
                <a:lnTo>
                  <a:pt x="739" y="1"/>
                </a:lnTo>
                <a:lnTo>
                  <a:pt x="739" y="1"/>
                </a:lnTo>
                <a:lnTo>
                  <a:pt x="731" y="0"/>
                </a:lnTo>
                <a:lnTo>
                  <a:pt x="286" y="0"/>
                </a:lnTo>
                <a:lnTo>
                  <a:pt x="286" y="0"/>
                </a:lnTo>
                <a:lnTo>
                  <a:pt x="279" y="1"/>
                </a:lnTo>
                <a:lnTo>
                  <a:pt x="279" y="1"/>
                </a:lnTo>
                <a:lnTo>
                  <a:pt x="278" y="1"/>
                </a:lnTo>
                <a:lnTo>
                  <a:pt x="278" y="1"/>
                </a:lnTo>
                <a:lnTo>
                  <a:pt x="278" y="1"/>
                </a:lnTo>
                <a:lnTo>
                  <a:pt x="278" y="1"/>
                </a:lnTo>
                <a:lnTo>
                  <a:pt x="273" y="2"/>
                </a:lnTo>
                <a:lnTo>
                  <a:pt x="269" y="5"/>
                </a:lnTo>
                <a:lnTo>
                  <a:pt x="269" y="5"/>
                </a:lnTo>
                <a:lnTo>
                  <a:pt x="267" y="6"/>
                </a:lnTo>
                <a:lnTo>
                  <a:pt x="267" y="6"/>
                </a:lnTo>
                <a:lnTo>
                  <a:pt x="263" y="10"/>
                </a:lnTo>
                <a:lnTo>
                  <a:pt x="260" y="13"/>
                </a:lnTo>
                <a:lnTo>
                  <a:pt x="6" y="363"/>
                </a:lnTo>
                <a:lnTo>
                  <a:pt x="6" y="363"/>
                </a:lnTo>
                <a:lnTo>
                  <a:pt x="5" y="365"/>
                </a:lnTo>
                <a:lnTo>
                  <a:pt x="5" y="365"/>
                </a:lnTo>
                <a:lnTo>
                  <a:pt x="3" y="368"/>
                </a:lnTo>
                <a:lnTo>
                  <a:pt x="3" y="368"/>
                </a:lnTo>
                <a:lnTo>
                  <a:pt x="3" y="369"/>
                </a:lnTo>
                <a:lnTo>
                  <a:pt x="3" y="369"/>
                </a:lnTo>
                <a:lnTo>
                  <a:pt x="1" y="373"/>
                </a:lnTo>
                <a:lnTo>
                  <a:pt x="1" y="373"/>
                </a:lnTo>
                <a:lnTo>
                  <a:pt x="0" y="378"/>
                </a:lnTo>
                <a:lnTo>
                  <a:pt x="0" y="378"/>
                </a:lnTo>
                <a:lnTo>
                  <a:pt x="0" y="382"/>
                </a:lnTo>
                <a:lnTo>
                  <a:pt x="0" y="382"/>
                </a:lnTo>
                <a:lnTo>
                  <a:pt x="0" y="386"/>
                </a:lnTo>
                <a:lnTo>
                  <a:pt x="0" y="386"/>
                </a:lnTo>
                <a:lnTo>
                  <a:pt x="1" y="390"/>
                </a:lnTo>
                <a:lnTo>
                  <a:pt x="1" y="390"/>
                </a:lnTo>
                <a:lnTo>
                  <a:pt x="3" y="395"/>
                </a:lnTo>
                <a:lnTo>
                  <a:pt x="3" y="395"/>
                </a:lnTo>
                <a:lnTo>
                  <a:pt x="4" y="396"/>
                </a:lnTo>
                <a:lnTo>
                  <a:pt x="4" y="396"/>
                </a:lnTo>
                <a:lnTo>
                  <a:pt x="5" y="398"/>
                </a:lnTo>
                <a:lnTo>
                  <a:pt x="5" y="398"/>
                </a:lnTo>
                <a:lnTo>
                  <a:pt x="7" y="401"/>
                </a:lnTo>
                <a:lnTo>
                  <a:pt x="483" y="1005"/>
                </a:lnTo>
                <a:lnTo>
                  <a:pt x="483" y="1005"/>
                </a:lnTo>
                <a:lnTo>
                  <a:pt x="485" y="1007"/>
                </a:lnTo>
                <a:lnTo>
                  <a:pt x="485" y="1007"/>
                </a:lnTo>
                <a:lnTo>
                  <a:pt x="490" y="1011"/>
                </a:lnTo>
                <a:lnTo>
                  <a:pt x="490" y="1011"/>
                </a:lnTo>
                <a:lnTo>
                  <a:pt x="492" y="1013"/>
                </a:lnTo>
                <a:lnTo>
                  <a:pt x="492" y="1013"/>
                </a:lnTo>
                <a:lnTo>
                  <a:pt x="493" y="1013"/>
                </a:lnTo>
                <a:lnTo>
                  <a:pt x="493" y="1013"/>
                </a:lnTo>
                <a:lnTo>
                  <a:pt x="496" y="1015"/>
                </a:lnTo>
                <a:lnTo>
                  <a:pt x="496" y="1015"/>
                </a:lnTo>
                <a:lnTo>
                  <a:pt x="500" y="1016"/>
                </a:lnTo>
                <a:lnTo>
                  <a:pt x="500" y="1016"/>
                </a:lnTo>
                <a:lnTo>
                  <a:pt x="501" y="1017"/>
                </a:lnTo>
                <a:lnTo>
                  <a:pt x="501" y="1017"/>
                </a:lnTo>
                <a:lnTo>
                  <a:pt x="509" y="1017"/>
                </a:lnTo>
                <a:lnTo>
                  <a:pt x="509" y="1017"/>
                </a:lnTo>
                <a:lnTo>
                  <a:pt x="509" y="1017"/>
                </a:lnTo>
                <a:lnTo>
                  <a:pt x="509" y="1017"/>
                </a:lnTo>
                <a:lnTo>
                  <a:pt x="509" y="1017"/>
                </a:lnTo>
                <a:lnTo>
                  <a:pt x="509" y="1017"/>
                </a:lnTo>
                <a:lnTo>
                  <a:pt x="509" y="1017"/>
                </a:lnTo>
                <a:lnTo>
                  <a:pt x="515" y="1017"/>
                </a:lnTo>
                <a:lnTo>
                  <a:pt x="515" y="1017"/>
                </a:lnTo>
                <a:lnTo>
                  <a:pt x="518" y="1016"/>
                </a:lnTo>
                <a:lnTo>
                  <a:pt x="518" y="1016"/>
                </a:lnTo>
                <a:lnTo>
                  <a:pt x="521" y="1015"/>
                </a:lnTo>
                <a:lnTo>
                  <a:pt x="521" y="1015"/>
                </a:lnTo>
                <a:lnTo>
                  <a:pt x="524" y="1013"/>
                </a:lnTo>
                <a:lnTo>
                  <a:pt x="524" y="1013"/>
                </a:lnTo>
                <a:lnTo>
                  <a:pt x="525" y="1013"/>
                </a:lnTo>
                <a:lnTo>
                  <a:pt x="525" y="1013"/>
                </a:lnTo>
                <a:lnTo>
                  <a:pt x="527" y="1011"/>
                </a:lnTo>
                <a:lnTo>
                  <a:pt x="527" y="1011"/>
                </a:lnTo>
                <a:lnTo>
                  <a:pt x="532" y="1007"/>
                </a:lnTo>
                <a:lnTo>
                  <a:pt x="532" y="1007"/>
                </a:lnTo>
                <a:lnTo>
                  <a:pt x="534" y="1005"/>
                </a:lnTo>
                <a:lnTo>
                  <a:pt x="1008" y="404"/>
                </a:lnTo>
                <a:lnTo>
                  <a:pt x="1008" y="404"/>
                </a:lnTo>
                <a:lnTo>
                  <a:pt x="1012" y="400"/>
                </a:lnTo>
                <a:lnTo>
                  <a:pt x="1015" y="394"/>
                </a:lnTo>
                <a:lnTo>
                  <a:pt x="1018" y="388"/>
                </a:lnTo>
                <a:lnTo>
                  <a:pt x="1019" y="382"/>
                </a:lnTo>
                <a:lnTo>
                  <a:pt x="1019" y="382"/>
                </a:lnTo>
                <a:lnTo>
                  <a:pt x="1018" y="376"/>
                </a:lnTo>
                <a:lnTo>
                  <a:pt x="1018" y="376"/>
                </a:lnTo>
                <a:close/>
                <a:moveTo>
                  <a:pt x="691" y="63"/>
                </a:moveTo>
                <a:lnTo>
                  <a:pt x="625" y="350"/>
                </a:lnTo>
                <a:lnTo>
                  <a:pt x="393" y="350"/>
                </a:lnTo>
                <a:lnTo>
                  <a:pt x="327" y="63"/>
                </a:lnTo>
                <a:lnTo>
                  <a:pt x="691" y="63"/>
                </a:lnTo>
                <a:close/>
                <a:moveTo>
                  <a:pt x="271" y="106"/>
                </a:moveTo>
                <a:lnTo>
                  <a:pt x="328" y="350"/>
                </a:lnTo>
                <a:lnTo>
                  <a:pt x="94" y="350"/>
                </a:lnTo>
                <a:lnTo>
                  <a:pt x="271" y="106"/>
                </a:lnTo>
                <a:close/>
                <a:moveTo>
                  <a:pt x="97" y="413"/>
                </a:moveTo>
                <a:lnTo>
                  <a:pt x="343" y="413"/>
                </a:lnTo>
                <a:lnTo>
                  <a:pt x="446" y="854"/>
                </a:lnTo>
                <a:lnTo>
                  <a:pt x="97" y="413"/>
                </a:lnTo>
                <a:close/>
                <a:moveTo>
                  <a:pt x="509" y="845"/>
                </a:moveTo>
                <a:lnTo>
                  <a:pt x="408" y="413"/>
                </a:lnTo>
                <a:lnTo>
                  <a:pt x="610" y="413"/>
                </a:lnTo>
                <a:lnTo>
                  <a:pt x="509" y="845"/>
                </a:lnTo>
                <a:close/>
                <a:moveTo>
                  <a:pt x="572" y="854"/>
                </a:moveTo>
                <a:lnTo>
                  <a:pt x="675" y="413"/>
                </a:lnTo>
                <a:lnTo>
                  <a:pt x="920" y="413"/>
                </a:lnTo>
                <a:lnTo>
                  <a:pt x="572" y="854"/>
                </a:lnTo>
                <a:close/>
                <a:moveTo>
                  <a:pt x="689" y="350"/>
                </a:moveTo>
                <a:lnTo>
                  <a:pt x="746" y="106"/>
                </a:lnTo>
                <a:lnTo>
                  <a:pt x="923" y="350"/>
                </a:lnTo>
                <a:lnTo>
                  <a:pt x="689" y="350"/>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tx2"/>
              </a:solidFill>
            </a:endParaRPr>
          </a:p>
        </p:txBody>
      </p:sp>
      <p:sp>
        <p:nvSpPr>
          <p:cNvPr id="10" name="Freeform 61"/>
          <p:cNvSpPr>
            <a:spLocks noEditPoints="1"/>
          </p:cNvSpPr>
          <p:nvPr/>
        </p:nvSpPr>
        <p:spPr bwMode="auto">
          <a:xfrm>
            <a:off x="8270834" y="1974132"/>
            <a:ext cx="611874" cy="611874"/>
          </a:xfrm>
          <a:custGeom>
            <a:avLst/>
            <a:gdLst>
              <a:gd name="T0" fmla="*/ 890 w 1018"/>
              <a:gd name="T1" fmla="*/ 61 h 1017"/>
              <a:gd name="T2" fmla="*/ 876 w 1018"/>
              <a:gd name="T3" fmla="*/ 5 h 1017"/>
              <a:gd name="T4" fmla="*/ 147 w 1018"/>
              <a:gd name="T5" fmla="*/ 2 h 1017"/>
              <a:gd name="T6" fmla="*/ 127 w 1018"/>
              <a:gd name="T7" fmla="*/ 31 h 1017"/>
              <a:gd name="T8" fmla="*/ 131 w 1018"/>
              <a:gd name="T9" fmla="*/ 148 h 1017"/>
              <a:gd name="T10" fmla="*/ 24 w 1018"/>
              <a:gd name="T11" fmla="*/ 243 h 1017"/>
              <a:gd name="T12" fmla="*/ 3 w 1018"/>
              <a:gd name="T13" fmla="*/ 383 h 1017"/>
              <a:gd name="T14" fmla="*/ 61 w 1018"/>
              <a:gd name="T15" fmla="*/ 493 h 1017"/>
              <a:gd name="T16" fmla="*/ 170 w 1018"/>
              <a:gd name="T17" fmla="*/ 551 h 1017"/>
              <a:gd name="T18" fmla="*/ 274 w 1018"/>
              <a:gd name="T19" fmla="*/ 546 h 1017"/>
              <a:gd name="T20" fmla="*/ 382 w 1018"/>
              <a:gd name="T21" fmla="*/ 690 h 1017"/>
              <a:gd name="T22" fmla="*/ 410 w 1018"/>
              <a:gd name="T23" fmla="*/ 735 h 1017"/>
              <a:gd name="T24" fmla="*/ 410 w 1018"/>
              <a:gd name="T25" fmla="*/ 791 h 1017"/>
              <a:gd name="T26" fmla="*/ 379 w 1018"/>
              <a:gd name="T27" fmla="*/ 837 h 1017"/>
              <a:gd name="T28" fmla="*/ 318 w 1018"/>
              <a:gd name="T29" fmla="*/ 858 h 1017"/>
              <a:gd name="T30" fmla="*/ 248 w 1018"/>
              <a:gd name="T31" fmla="*/ 880 h 1017"/>
              <a:gd name="T32" fmla="*/ 197 w 1018"/>
              <a:gd name="T33" fmla="*/ 948 h 1017"/>
              <a:gd name="T34" fmla="*/ 196 w 1018"/>
              <a:gd name="T35" fmla="*/ 1003 h 1017"/>
              <a:gd name="T36" fmla="*/ 795 w 1018"/>
              <a:gd name="T37" fmla="*/ 1017 h 1017"/>
              <a:gd name="T38" fmla="*/ 826 w 1018"/>
              <a:gd name="T39" fmla="*/ 992 h 1017"/>
              <a:gd name="T40" fmla="*/ 812 w 1018"/>
              <a:gd name="T41" fmla="*/ 925 h 1017"/>
              <a:gd name="T42" fmla="*/ 750 w 1018"/>
              <a:gd name="T43" fmla="*/ 869 h 1017"/>
              <a:gd name="T44" fmla="*/ 681 w 1018"/>
              <a:gd name="T45" fmla="*/ 856 h 1017"/>
              <a:gd name="T46" fmla="*/ 633 w 1018"/>
              <a:gd name="T47" fmla="*/ 830 h 1017"/>
              <a:gd name="T48" fmla="*/ 605 w 1018"/>
              <a:gd name="T49" fmla="*/ 772 h 1017"/>
              <a:gd name="T50" fmla="*/ 616 w 1018"/>
              <a:gd name="T51" fmla="*/ 718 h 1017"/>
              <a:gd name="T52" fmla="*/ 639 w 1018"/>
              <a:gd name="T53" fmla="*/ 683 h 1017"/>
              <a:gd name="T54" fmla="*/ 774 w 1018"/>
              <a:gd name="T55" fmla="*/ 554 h 1017"/>
              <a:gd name="T56" fmla="*/ 887 w 1018"/>
              <a:gd name="T57" fmla="*/ 540 h 1017"/>
              <a:gd name="T58" fmla="*/ 983 w 1018"/>
              <a:gd name="T59" fmla="*/ 461 h 1017"/>
              <a:gd name="T60" fmla="*/ 1018 w 1018"/>
              <a:gd name="T61" fmla="*/ 342 h 1017"/>
              <a:gd name="T62" fmla="*/ 971 w 1018"/>
              <a:gd name="T63" fmla="*/ 210 h 1017"/>
              <a:gd name="T64" fmla="*/ 154 w 1018"/>
              <a:gd name="T65" fmla="*/ 481 h 1017"/>
              <a:gd name="T66" fmla="*/ 88 w 1018"/>
              <a:gd name="T67" fmla="*/ 426 h 1017"/>
              <a:gd name="T68" fmla="*/ 63 w 1018"/>
              <a:gd name="T69" fmla="*/ 345 h 1017"/>
              <a:gd name="T70" fmla="*/ 92 w 1018"/>
              <a:gd name="T71" fmla="*/ 256 h 1017"/>
              <a:gd name="T72" fmla="*/ 152 w 1018"/>
              <a:gd name="T73" fmla="*/ 252 h 1017"/>
              <a:gd name="T74" fmla="*/ 241 w 1018"/>
              <a:gd name="T75" fmla="*/ 488 h 1017"/>
              <a:gd name="T76" fmla="*/ 176 w 1018"/>
              <a:gd name="T77" fmla="*/ 487 h 1017"/>
              <a:gd name="T78" fmla="*/ 717 w 1018"/>
              <a:gd name="T79" fmla="*/ 925 h 1017"/>
              <a:gd name="T80" fmla="*/ 263 w 1018"/>
              <a:gd name="T81" fmla="*/ 954 h 1017"/>
              <a:gd name="T82" fmla="*/ 301 w 1018"/>
              <a:gd name="T83" fmla="*/ 925 h 1017"/>
              <a:gd name="T84" fmla="*/ 380 w 1018"/>
              <a:gd name="T85" fmla="*/ 910 h 1017"/>
              <a:gd name="T86" fmla="*/ 448 w 1018"/>
              <a:gd name="T87" fmla="*/ 854 h 1017"/>
              <a:gd name="T88" fmla="*/ 476 w 1018"/>
              <a:gd name="T89" fmla="*/ 778 h 1017"/>
              <a:gd name="T90" fmla="*/ 509 w 1018"/>
              <a:gd name="T91" fmla="*/ 795 h 1017"/>
              <a:gd name="T92" fmla="*/ 543 w 1018"/>
              <a:gd name="T93" fmla="*/ 778 h 1017"/>
              <a:gd name="T94" fmla="*/ 578 w 1018"/>
              <a:gd name="T95" fmla="*/ 865 h 1017"/>
              <a:gd name="T96" fmla="*/ 653 w 1018"/>
              <a:gd name="T97" fmla="*/ 915 h 1017"/>
              <a:gd name="T98" fmla="*/ 494 w 1018"/>
              <a:gd name="T99" fmla="*/ 709 h 1017"/>
              <a:gd name="T100" fmla="*/ 329 w 1018"/>
              <a:gd name="T101" fmla="*/ 511 h 1017"/>
              <a:gd name="T102" fmla="*/ 247 w 1018"/>
              <a:gd name="T103" fmla="*/ 342 h 1017"/>
              <a:gd name="T104" fmla="*/ 196 w 1018"/>
              <a:gd name="T105" fmla="*/ 132 h 1017"/>
              <a:gd name="T106" fmla="*/ 817 w 1018"/>
              <a:gd name="T107" fmla="*/ 164 h 1017"/>
              <a:gd name="T108" fmla="*/ 762 w 1018"/>
              <a:gd name="T109" fmla="*/ 369 h 1017"/>
              <a:gd name="T110" fmla="*/ 663 w 1018"/>
              <a:gd name="T111" fmla="*/ 550 h 1017"/>
              <a:gd name="T112" fmla="*/ 509 w 1018"/>
              <a:gd name="T113" fmla="*/ 722 h 1017"/>
              <a:gd name="T114" fmla="*/ 911 w 1018"/>
              <a:gd name="T115" fmla="*/ 448 h 1017"/>
              <a:gd name="T116" fmla="*/ 842 w 1018"/>
              <a:gd name="T117" fmla="*/ 487 h 1017"/>
              <a:gd name="T118" fmla="*/ 777 w 1018"/>
              <a:gd name="T119" fmla="*/ 489 h 1017"/>
              <a:gd name="T120" fmla="*/ 866 w 1018"/>
              <a:gd name="T121" fmla="*/ 252 h 1017"/>
              <a:gd name="T122" fmla="*/ 926 w 1018"/>
              <a:gd name="T123" fmla="*/ 257 h 1017"/>
              <a:gd name="T124" fmla="*/ 955 w 1018"/>
              <a:gd name="T125" fmla="*/ 345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18" h="1017">
                <a:moveTo>
                  <a:pt x="887" y="148"/>
                </a:moveTo>
                <a:lnTo>
                  <a:pt x="887" y="148"/>
                </a:lnTo>
                <a:lnTo>
                  <a:pt x="884" y="147"/>
                </a:lnTo>
                <a:lnTo>
                  <a:pt x="884" y="147"/>
                </a:lnTo>
                <a:lnTo>
                  <a:pt x="887" y="119"/>
                </a:lnTo>
                <a:lnTo>
                  <a:pt x="889" y="90"/>
                </a:lnTo>
                <a:lnTo>
                  <a:pt x="890" y="61"/>
                </a:lnTo>
                <a:lnTo>
                  <a:pt x="890" y="31"/>
                </a:lnTo>
                <a:lnTo>
                  <a:pt x="890" y="31"/>
                </a:lnTo>
                <a:lnTo>
                  <a:pt x="890" y="26"/>
                </a:lnTo>
                <a:lnTo>
                  <a:pt x="888" y="19"/>
                </a:lnTo>
                <a:lnTo>
                  <a:pt x="885" y="14"/>
                </a:lnTo>
                <a:lnTo>
                  <a:pt x="882" y="10"/>
                </a:lnTo>
                <a:lnTo>
                  <a:pt x="876" y="5"/>
                </a:lnTo>
                <a:lnTo>
                  <a:pt x="871" y="2"/>
                </a:lnTo>
                <a:lnTo>
                  <a:pt x="866" y="0"/>
                </a:lnTo>
                <a:lnTo>
                  <a:pt x="859" y="0"/>
                </a:lnTo>
                <a:lnTo>
                  <a:pt x="160" y="0"/>
                </a:lnTo>
                <a:lnTo>
                  <a:pt x="160" y="0"/>
                </a:lnTo>
                <a:lnTo>
                  <a:pt x="153" y="0"/>
                </a:lnTo>
                <a:lnTo>
                  <a:pt x="147" y="2"/>
                </a:lnTo>
                <a:lnTo>
                  <a:pt x="141" y="5"/>
                </a:lnTo>
                <a:lnTo>
                  <a:pt x="137" y="10"/>
                </a:lnTo>
                <a:lnTo>
                  <a:pt x="133" y="14"/>
                </a:lnTo>
                <a:lnTo>
                  <a:pt x="130" y="19"/>
                </a:lnTo>
                <a:lnTo>
                  <a:pt x="129" y="26"/>
                </a:lnTo>
                <a:lnTo>
                  <a:pt x="127" y="31"/>
                </a:lnTo>
                <a:lnTo>
                  <a:pt x="127" y="31"/>
                </a:lnTo>
                <a:lnTo>
                  <a:pt x="127" y="61"/>
                </a:lnTo>
                <a:lnTo>
                  <a:pt x="130" y="90"/>
                </a:lnTo>
                <a:lnTo>
                  <a:pt x="132" y="119"/>
                </a:lnTo>
                <a:lnTo>
                  <a:pt x="134" y="147"/>
                </a:lnTo>
                <a:lnTo>
                  <a:pt x="134" y="147"/>
                </a:lnTo>
                <a:lnTo>
                  <a:pt x="131" y="148"/>
                </a:lnTo>
                <a:lnTo>
                  <a:pt x="131" y="148"/>
                </a:lnTo>
                <a:lnTo>
                  <a:pt x="110" y="157"/>
                </a:lnTo>
                <a:lnTo>
                  <a:pt x="93" y="168"/>
                </a:lnTo>
                <a:lnTo>
                  <a:pt x="76" y="180"/>
                </a:lnTo>
                <a:lnTo>
                  <a:pt x="61" y="194"/>
                </a:lnTo>
                <a:lnTo>
                  <a:pt x="47" y="210"/>
                </a:lnTo>
                <a:lnTo>
                  <a:pt x="35" y="226"/>
                </a:lnTo>
                <a:lnTo>
                  <a:pt x="24" y="243"/>
                </a:lnTo>
                <a:lnTo>
                  <a:pt x="16" y="263"/>
                </a:lnTo>
                <a:lnTo>
                  <a:pt x="8" y="281"/>
                </a:lnTo>
                <a:lnTo>
                  <a:pt x="4" y="301"/>
                </a:lnTo>
                <a:lnTo>
                  <a:pt x="1" y="322"/>
                </a:lnTo>
                <a:lnTo>
                  <a:pt x="0" y="342"/>
                </a:lnTo>
                <a:lnTo>
                  <a:pt x="0" y="363"/>
                </a:lnTo>
                <a:lnTo>
                  <a:pt x="3" y="383"/>
                </a:lnTo>
                <a:lnTo>
                  <a:pt x="8" y="404"/>
                </a:lnTo>
                <a:lnTo>
                  <a:pt x="15" y="425"/>
                </a:lnTo>
                <a:lnTo>
                  <a:pt x="15" y="425"/>
                </a:lnTo>
                <a:lnTo>
                  <a:pt x="24" y="443"/>
                </a:lnTo>
                <a:lnTo>
                  <a:pt x="35" y="461"/>
                </a:lnTo>
                <a:lnTo>
                  <a:pt x="47" y="478"/>
                </a:lnTo>
                <a:lnTo>
                  <a:pt x="61" y="493"/>
                </a:lnTo>
                <a:lnTo>
                  <a:pt x="76" y="507"/>
                </a:lnTo>
                <a:lnTo>
                  <a:pt x="93" y="519"/>
                </a:lnTo>
                <a:lnTo>
                  <a:pt x="110" y="530"/>
                </a:lnTo>
                <a:lnTo>
                  <a:pt x="130" y="540"/>
                </a:lnTo>
                <a:lnTo>
                  <a:pt x="130" y="540"/>
                </a:lnTo>
                <a:lnTo>
                  <a:pt x="150" y="546"/>
                </a:lnTo>
                <a:lnTo>
                  <a:pt x="170" y="551"/>
                </a:lnTo>
                <a:lnTo>
                  <a:pt x="191" y="555"/>
                </a:lnTo>
                <a:lnTo>
                  <a:pt x="211" y="556"/>
                </a:lnTo>
                <a:lnTo>
                  <a:pt x="211" y="556"/>
                </a:lnTo>
                <a:lnTo>
                  <a:pt x="227" y="555"/>
                </a:lnTo>
                <a:lnTo>
                  <a:pt x="243" y="554"/>
                </a:lnTo>
                <a:lnTo>
                  <a:pt x="259" y="550"/>
                </a:lnTo>
                <a:lnTo>
                  <a:pt x="274" y="546"/>
                </a:lnTo>
                <a:lnTo>
                  <a:pt x="274" y="546"/>
                </a:lnTo>
                <a:lnTo>
                  <a:pt x="301" y="586"/>
                </a:lnTo>
                <a:lnTo>
                  <a:pt x="327" y="621"/>
                </a:lnTo>
                <a:lnTo>
                  <a:pt x="353" y="654"/>
                </a:lnTo>
                <a:lnTo>
                  <a:pt x="379" y="683"/>
                </a:lnTo>
                <a:lnTo>
                  <a:pt x="379" y="683"/>
                </a:lnTo>
                <a:lnTo>
                  <a:pt x="382" y="690"/>
                </a:lnTo>
                <a:lnTo>
                  <a:pt x="386" y="695"/>
                </a:lnTo>
                <a:lnTo>
                  <a:pt x="386" y="695"/>
                </a:lnTo>
                <a:lnTo>
                  <a:pt x="393" y="703"/>
                </a:lnTo>
                <a:lnTo>
                  <a:pt x="398" y="710"/>
                </a:lnTo>
                <a:lnTo>
                  <a:pt x="402" y="718"/>
                </a:lnTo>
                <a:lnTo>
                  <a:pt x="406" y="726"/>
                </a:lnTo>
                <a:lnTo>
                  <a:pt x="410" y="735"/>
                </a:lnTo>
                <a:lnTo>
                  <a:pt x="412" y="744"/>
                </a:lnTo>
                <a:lnTo>
                  <a:pt x="413" y="753"/>
                </a:lnTo>
                <a:lnTo>
                  <a:pt x="414" y="763"/>
                </a:lnTo>
                <a:lnTo>
                  <a:pt x="414" y="763"/>
                </a:lnTo>
                <a:lnTo>
                  <a:pt x="413" y="772"/>
                </a:lnTo>
                <a:lnTo>
                  <a:pt x="412" y="782"/>
                </a:lnTo>
                <a:lnTo>
                  <a:pt x="410" y="791"/>
                </a:lnTo>
                <a:lnTo>
                  <a:pt x="406" y="799"/>
                </a:lnTo>
                <a:lnTo>
                  <a:pt x="402" y="808"/>
                </a:lnTo>
                <a:lnTo>
                  <a:pt x="398" y="816"/>
                </a:lnTo>
                <a:lnTo>
                  <a:pt x="393" y="824"/>
                </a:lnTo>
                <a:lnTo>
                  <a:pt x="386" y="830"/>
                </a:lnTo>
                <a:lnTo>
                  <a:pt x="386" y="830"/>
                </a:lnTo>
                <a:lnTo>
                  <a:pt x="379" y="837"/>
                </a:lnTo>
                <a:lnTo>
                  <a:pt x="371" y="842"/>
                </a:lnTo>
                <a:lnTo>
                  <a:pt x="364" y="847"/>
                </a:lnTo>
                <a:lnTo>
                  <a:pt x="355" y="851"/>
                </a:lnTo>
                <a:lnTo>
                  <a:pt x="346" y="854"/>
                </a:lnTo>
                <a:lnTo>
                  <a:pt x="337" y="856"/>
                </a:lnTo>
                <a:lnTo>
                  <a:pt x="328" y="858"/>
                </a:lnTo>
                <a:lnTo>
                  <a:pt x="318" y="858"/>
                </a:lnTo>
                <a:lnTo>
                  <a:pt x="318" y="858"/>
                </a:lnTo>
                <a:lnTo>
                  <a:pt x="306" y="859"/>
                </a:lnTo>
                <a:lnTo>
                  <a:pt x="293" y="861"/>
                </a:lnTo>
                <a:lnTo>
                  <a:pt x="281" y="865"/>
                </a:lnTo>
                <a:lnTo>
                  <a:pt x="269" y="869"/>
                </a:lnTo>
                <a:lnTo>
                  <a:pt x="257" y="874"/>
                </a:lnTo>
                <a:lnTo>
                  <a:pt x="248" y="880"/>
                </a:lnTo>
                <a:lnTo>
                  <a:pt x="237" y="887"/>
                </a:lnTo>
                <a:lnTo>
                  <a:pt x="228" y="896"/>
                </a:lnTo>
                <a:lnTo>
                  <a:pt x="220" y="904"/>
                </a:lnTo>
                <a:lnTo>
                  <a:pt x="212" y="915"/>
                </a:lnTo>
                <a:lnTo>
                  <a:pt x="207" y="925"/>
                </a:lnTo>
                <a:lnTo>
                  <a:pt x="202" y="937"/>
                </a:lnTo>
                <a:lnTo>
                  <a:pt x="197" y="948"/>
                </a:lnTo>
                <a:lnTo>
                  <a:pt x="194" y="960"/>
                </a:lnTo>
                <a:lnTo>
                  <a:pt x="192" y="973"/>
                </a:lnTo>
                <a:lnTo>
                  <a:pt x="191" y="986"/>
                </a:lnTo>
                <a:lnTo>
                  <a:pt x="191" y="986"/>
                </a:lnTo>
                <a:lnTo>
                  <a:pt x="192" y="992"/>
                </a:lnTo>
                <a:lnTo>
                  <a:pt x="194" y="998"/>
                </a:lnTo>
                <a:lnTo>
                  <a:pt x="196" y="1003"/>
                </a:lnTo>
                <a:lnTo>
                  <a:pt x="200" y="1008"/>
                </a:lnTo>
                <a:lnTo>
                  <a:pt x="205" y="1012"/>
                </a:lnTo>
                <a:lnTo>
                  <a:pt x="210" y="1015"/>
                </a:lnTo>
                <a:lnTo>
                  <a:pt x="217" y="1017"/>
                </a:lnTo>
                <a:lnTo>
                  <a:pt x="223" y="1017"/>
                </a:lnTo>
                <a:lnTo>
                  <a:pt x="795" y="1017"/>
                </a:lnTo>
                <a:lnTo>
                  <a:pt x="795" y="1017"/>
                </a:lnTo>
                <a:lnTo>
                  <a:pt x="801" y="1017"/>
                </a:lnTo>
                <a:lnTo>
                  <a:pt x="808" y="1015"/>
                </a:lnTo>
                <a:lnTo>
                  <a:pt x="813" y="1012"/>
                </a:lnTo>
                <a:lnTo>
                  <a:pt x="817" y="1008"/>
                </a:lnTo>
                <a:lnTo>
                  <a:pt x="822" y="1003"/>
                </a:lnTo>
                <a:lnTo>
                  <a:pt x="825" y="998"/>
                </a:lnTo>
                <a:lnTo>
                  <a:pt x="826" y="992"/>
                </a:lnTo>
                <a:lnTo>
                  <a:pt x="827" y="986"/>
                </a:lnTo>
                <a:lnTo>
                  <a:pt x="827" y="986"/>
                </a:lnTo>
                <a:lnTo>
                  <a:pt x="826" y="973"/>
                </a:lnTo>
                <a:lnTo>
                  <a:pt x="825" y="960"/>
                </a:lnTo>
                <a:lnTo>
                  <a:pt x="822" y="948"/>
                </a:lnTo>
                <a:lnTo>
                  <a:pt x="817" y="937"/>
                </a:lnTo>
                <a:lnTo>
                  <a:pt x="812" y="925"/>
                </a:lnTo>
                <a:lnTo>
                  <a:pt x="806" y="915"/>
                </a:lnTo>
                <a:lnTo>
                  <a:pt x="798" y="904"/>
                </a:lnTo>
                <a:lnTo>
                  <a:pt x="790" y="896"/>
                </a:lnTo>
                <a:lnTo>
                  <a:pt x="781" y="887"/>
                </a:lnTo>
                <a:lnTo>
                  <a:pt x="771" y="880"/>
                </a:lnTo>
                <a:lnTo>
                  <a:pt x="761" y="874"/>
                </a:lnTo>
                <a:lnTo>
                  <a:pt x="750" y="869"/>
                </a:lnTo>
                <a:lnTo>
                  <a:pt x="738" y="865"/>
                </a:lnTo>
                <a:lnTo>
                  <a:pt x="725" y="861"/>
                </a:lnTo>
                <a:lnTo>
                  <a:pt x="713" y="859"/>
                </a:lnTo>
                <a:lnTo>
                  <a:pt x="699" y="858"/>
                </a:lnTo>
                <a:lnTo>
                  <a:pt x="699" y="858"/>
                </a:lnTo>
                <a:lnTo>
                  <a:pt x="691" y="858"/>
                </a:lnTo>
                <a:lnTo>
                  <a:pt x="681" y="856"/>
                </a:lnTo>
                <a:lnTo>
                  <a:pt x="673" y="854"/>
                </a:lnTo>
                <a:lnTo>
                  <a:pt x="663" y="851"/>
                </a:lnTo>
                <a:lnTo>
                  <a:pt x="655" y="847"/>
                </a:lnTo>
                <a:lnTo>
                  <a:pt x="647" y="842"/>
                </a:lnTo>
                <a:lnTo>
                  <a:pt x="639" y="837"/>
                </a:lnTo>
                <a:lnTo>
                  <a:pt x="633" y="830"/>
                </a:lnTo>
                <a:lnTo>
                  <a:pt x="633" y="830"/>
                </a:lnTo>
                <a:lnTo>
                  <a:pt x="626" y="824"/>
                </a:lnTo>
                <a:lnTo>
                  <a:pt x="620" y="816"/>
                </a:lnTo>
                <a:lnTo>
                  <a:pt x="616" y="808"/>
                </a:lnTo>
                <a:lnTo>
                  <a:pt x="611" y="799"/>
                </a:lnTo>
                <a:lnTo>
                  <a:pt x="608" y="791"/>
                </a:lnTo>
                <a:lnTo>
                  <a:pt x="606" y="782"/>
                </a:lnTo>
                <a:lnTo>
                  <a:pt x="605" y="772"/>
                </a:lnTo>
                <a:lnTo>
                  <a:pt x="605" y="763"/>
                </a:lnTo>
                <a:lnTo>
                  <a:pt x="605" y="763"/>
                </a:lnTo>
                <a:lnTo>
                  <a:pt x="605" y="753"/>
                </a:lnTo>
                <a:lnTo>
                  <a:pt x="606" y="744"/>
                </a:lnTo>
                <a:lnTo>
                  <a:pt x="608" y="735"/>
                </a:lnTo>
                <a:lnTo>
                  <a:pt x="611" y="726"/>
                </a:lnTo>
                <a:lnTo>
                  <a:pt x="616" y="718"/>
                </a:lnTo>
                <a:lnTo>
                  <a:pt x="620" y="710"/>
                </a:lnTo>
                <a:lnTo>
                  <a:pt x="626" y="703"/>
                </a:lnTo>
                <a:lnTo>
                  <a:pt x="633" y="695"/>
                </a:lnTo>
                <a:lnTo>
                  <a:pt x="633" y="695"/>
                </a:lnTo>
                <a:lnTo>
                  <a:pt x="637" y="690"/>
                </a:lnTo>
                <a:lnTo>
                  <a:pt x="639" y="683"/>
                </a:lnTo>
                <a:lnTo>
                  <a:pt x="639" y="683"/>
                </a:lnTo>
                <a:lnTo>
                  <a:pt x="665" y="654"/>
                </a:lnTo>
                <a:lnTo>
                  <a:pt x="691" y="622"/>
                </a:lnTo>
                <a:lnTo>
                  <a:pt x="718" y="586"/>
                </a:lnTo>
                <a:lnTo>
                  <a:pt x="743" y="546"/>
                </a:lnTo>
                <a:lnTo>
                  <a:pt x="743" y="546"/>
                </a:lnTo>
                <a:lnTo>
                  <a:pt x="758" y="550"/>
                </a:lnTo>
                <a:lnTo>
                  <a:pt x="774" y="554"/>
                </a:lnTo>
                <a:lnTo>
                  <a:pt x="791" y="555"/>
                </a:lnTo>
                <a:lnTo>
                  <a:pt x="806" y="556"/>
                </a:lnTo>
                <a:lnTo>
                  <a:pt x="806" y="556"/>
                </a:lnTo>
                <a:lnTo>
                  <a:pt x="827" y="555"/>
                </a:lnTo>
                <a:lnTo>
                  <a:pt x="847" y="551"/>
                </a:lnTo>
                <a:lnTo>
                  <a:pt x="868" y="546"/>
                </a:lnTo>
                <a:lnTo>
                  <a:pt x="887" y="540"/>
                </a:lnTo>
                <a:lnTo>
                  <a:pt x="887" y="540"/>
                </a:lnTo>
                <a:lnTo>
                  <a:pt x="906" y="530"/>
                </a:lnTo>
                <a:lnTo>
                  <a:pt x="925" y="519"/>
                </a:lnTo>
                <a:lnTo>
                  <a:pt x="941" y="507"/>
                </a:lnTo>
                <a:lnTo>
                  <a:pt x="956" y="493"/>
                </a:lnTo>
                <a:lnTo>
                  <a:pt x="970" y="478"/>
                </a:lnTo>
                <a:lnTo>
                  <a:pt x="983" y="461"/>
                </a:lnTo>
                <a:lnTo>
                  <a:pt x="993" y="443"/>
                </a:lnTo>
                <a:lnTo>
                  <a:pt x="1002" y="425"/>
                </a:lnTo>
                <a:lnTo>
                  <a:pt x="1002" y="425"/>
                </a:lnTo>
                <a:lnTo>
                  <a:pt x="1009" y="404"/>
                </a:lnTo>
                <a:lnTo>
                  <a:pt x="1014" y="383"/>
                </a:lnTo>
                <a:lnTo>
                  <a:pt x="1017" y="363"/>
                </a:lnTo>
                <a:lnTo>
                  <a:pt x="1018" y="342"/>
                </a:lnTo>
                <a:lnTo>
                  <a:pt x="1017" y="322"/>
                </a:lnTo>
                <a:lnTo>
                  <a:pt x="1014" y="301"/>
                </a:lnTo>
                <a:lnTo>
                  <a:pt x="1008" y="281"/>
                </a:lnTo>
                <a:lnTo>
                  <a:pt x="1002" y="263"/>
                </a:lnTo>
                <a:lnTo>
                  <a:pt x="993" y="243"/>
                </a:lnTo>
                <a:lnTo>
                  <a:pt x="983" y="226"/>
                </a:lnTo>
                <a:lnTo>
                  <a:pt x="971" y="210"/>
                </a:lnTo>
                <a:lnTo>
                  <a:pt x="957" y="194"/>
                </a:lnTo>
                <a:lnTo>
                  <a:pt x="942" y="180"/>
                </a:lnTo>
                <a:lnTo>
                  <a:pt x="925" y="168"/>
                </a:lnTo>
                <a:lnTo>
                  <a:pt x="906" y="157"/>
                </a:lnTo>
                <a:lnTo>
                  <a:pt x="887" y="148"/>
                </a:lnTo>
                <a:lnTo>
                  <a:pt x="887" y="148"/>
                </a:lnTo>
                <a:close/>
                <a:moveTo>
                  <a:pt x="154" y="481"/>
                </a:moveTo>
                <a:lnTo>
                  <a:pt x="154" y="481"/>
                </a:lnTo>
                <a:lnTo>
                  <a:pt x="140" y="474"/>
                </a:lnTo>
                <a:lnTo>
                  <a:pt x="129" y="467"/>
                </a:lnTo>
                <a:lnTo>
                  <a:pt x="117" y="458"/>
                </a:lnTo>
                <a:lnTo>
                  <a:pt x="106" y="448"/>
                </a:lnTo>
                <a:lnTo>
                  <a:pt x="96" y="438"/>
                </a:lnTo>
                <a:lnTo>
                  <a:pt x="88" y="426"/>
                </a:lnTo>
                <a:lnTo>
                  <a:pt x="80" y="413"/>
                </a:lnTo>
                <a:lnTo>
                  <a:pt x="74" y="400"/>
                </a:lnTo>
                <a:lnTo>
                  <a:pt x="74" y="400"/>
                </a:lnTo>
                <a:lnTo>
                  <a:pt x="70" y="386"/>
                </a:lnTo>
                <a:lnTo>
                  <a:pt x="66" y="373"/>
                </a:lnTo>
                <a:lnTo>
                  <a:pt x="64" y="359"/>
                </a:lnTo>
                <a:lnTo>
                  <a:pt x="63" y="345"/>
                </a:lnTo>
                <a:lnTo>
                  <a:pt x="63" y="331"/>
                </a:lnTo>
                <a:lnTo>
                  <a:pt x="65" y="319"/>
                </a:lnTo>
                <a:lnTo>
                  <a:pt x="68" y="305"/>
                </a:lnTo>
                <a:lnTo>
                  <a:pt x="73" y="292"/>
                </a:lnTo>
                <a:lnTo>
                  <a:pt x="78" y="280"/>
                </a:lnTo>
                <a:lnTo>
                  <a:pt x="85" y="268"/>
                </a:lnTo>
                <a:lnTo>
                  <a:pt x="92" y="256"/>
                </a:lnTo>
                <a:lnTo>
                  <a:pt x="101" y="247"/>
                </a:lnTo>
                <a:lnTo>
                  <a:pt x="110" y="236"/>
                </a:lnTo>
                <a:lnTo>
                  <a:pt x="120" y="227"/>
                </a:lnTo>
                <a:lnTo>
                  <a:pt x="132" y="219"/>
                </a:lnTo>
                <a:lnTo>
                  <a:pt x="144" y="212"/>
                </a:lnTo>
                <a:lnTo>
                  <a:pt x="144" y="212"/>
                </a:lnTo>
                <a:lnTo>
                  <a:pt x="152" y="252"/>
                </a:lnTo>
                <a:lnTo>
                  <a:pt x="162" y="290"/>
                </a:lnTo>
                <a:lnTo>
                  <a:pt x="173" y="326"/>
                </a:lnTo>
                <a:lnTo>
                  <a:pt x="184" y="361"/>
                </a:lnTo>
                <a:lnTo>
                  <a:pt x="197" y="395"/>
                </a:lnTo>
                <a:lnTo>
                  <a:pt x="211" y="428"/>
                </a:lnTo>
                <a:lnTo>
                  <a:pt x="226" y="459"/>
                </a:lnTo>
                <a:lnTo>
                  <a:pt x="241" y="488"/>
                </a:lnTo>
                <a:lnTo>
                  <a:pt x="241" y="488"/>
                </a:lnTo>
                <a:lnTo>
                  <a:pt x="230" y="490"/>
                </a:lnTo>
                <a:lnTo>
                  <a:pt x="220" y="491"/>
                </a:lnTo>
                <a:lnTo>
                  <a:pt x="209" y="491"/>
                </a:lnTo>
                <a:lnTo>
                  <a:pt x="197" y="491"/>
                </a:lnTo>
                <a:lnTo>
                  <a:pt x="187" y="490"/>
                </a:lnTo>
                <a:lnTo>
                  <a:pt x="176" y="487"/>
                </a:lnTo>
                <a:lnTo>
                  <a:pt x="165" y="485"/>
                </a:lnTo>
                <a:lnTo>
                  <a:pt x="154" y="481"/>
                </a:lnTo>
                <a:lnTo>
                  <a:pt x="154" y="481"/>
                </a:lnTo>
                <a:close/>
                <a:moveTo>
                  <a:pt x="699" y="922"/>
                </a:moveTo>
                <a:lnTo>
                  <a:pt x="699" y="922"/>
                </a:lnTo>
                <a:lnTo>
                  <a:pt x="709" y="923"/>
                </a:lnTo>
                <a:lnTo>
                  <a:pt x="717" y="925"/>
                </a:lnTo>
                <a:lnTo>
                  <a:pt x="725" y="927"/>
                </a:lnTo>
                <a:lnTo>
                  <a:pt x="733" y="931"/>
                </a:lnTo>
                <a:lnTo>
                  <a:pt x="739" y="935"/>
                </a:lnTo>
                <a:lnTo>
                  <a:pt x="746" y="941"/>
                </a:lnTo>
                <a:lnTo>
                  <a:pt x="751" y="947"/>
                </a:lnTo>
                <a:lnTo>
                  <a:pt x="755" y="954"/>
                </a:lnTo>
                <a:lnTo>
                  <a:pt x="263" y="954"/>
                </a:lnTo>
                <a:lnTo>
                  <a:pt x="263" y="954"/>
                </a:lnTo>
                <a:lnTo>
                  <a:pt x="268" y="947"/>
                </a:lnTo>
                <a:lnTo>
                  <a:pt x="273" y="941"/>
                </a:lnTo>
                <a:lnTo>
                  <a:pt x="279" y="935"/>
                </a:lnTo>
                <a:lnTo>
                  <a:pt x="286" y="931"/>
                </a:lnTo>
                <a:lnTo>
                  <a:pt x="294" y="927"/>
                </a:lnTo>
                <a:lnTo>
                  <a:pt x="301" y="925"/>
                </a:lnTo>
                <a:lnTo>
                  <a:pt x="310" y="923"/>
                </a:lnTo>
                <a:lnTo>
                  <a:pt x="318" y="922"/>
                </a:lnTo>
                <a:lnTo>
                  <a:pt x="318" y="922"/>
                </a:lnTo>
                <a:lnTo>
                  <a:pt x="333" y="922"/>
                </a:lnTo>
                <a:lnTo>
                  <a:pt x="350" y="919"/>
                </a:lnTo>
                <a:lnTo>
                  <a:pt x="365" y="915"/>
                </a:lnTo>
                <a:lnTo>
                  <a:pt x="380" y="910"/>
                </a:lnTo>
                <a:lnTo>
                  <a:pt x="394" y="903"/>
                </a:lnTo>
                <a:lnTo>
                  <a:pt x="406" y="896"/>
                </a:lnTo>
                <a:lnTo>
                  <a:pt x="419" y="886"/>
                </a:lnTo>
                <a:lnTo>
                  <a:pt x="431" y="875"/>
                </a:lnTo>
                <a:lnTo>
                  <a:pt x="431" y="875"/>
                </a:lnTo>
                <a:lnTo>
                  <a:pt x="440" y="865"/>
                </a:lnTo>
                <a:lnTo>
                  <a:pt x="448" y="854"/>
                </a:lnTo>
                <a:lnTo>
                  <a:pt x="456" y="842"/>
                </a:lnTo>
                <a:lnTo>
                  <a:pt x="462" y="830"/>
                </a:lnTo>
                <a:lnTo>
                  <a:pt x="468" y="817"/>
                </a:lnTo>
                <a:lnTo>
                  <a:pt x="471" y="805"/>
                </a:lnTo>
                <a:lnTo>
                  <a:pt x="474" y="792"/>
                </a:lnTo>
                <a:lnTo>
                  <a:pt x="476" y="778"/>
                </a:lnTo>
                <a:lnTo>
                  <a:pt x="476" y="778"/>
                </a:lnTo>
                <a:lnTo>
                  <a:pt x="490" y="788"/>
                </a:lnTo>
                <a:lnTo>
                  <a:pt x="490" y="788"/>
                </a:lnTo>
                <a:lnTo>
                  <a:pt x="494" y="792"/>
                </a:lnTo>
                <a:lnTo>
                  <a:pt x="500" y="793"/>
                </a:lnTo>
                <a:lnTo>
                  <a:pt x="504" y="795"/>
                </a:lnTo>
                <a:lnTo>
                  <a:pt x="509" y="795"/>
                </a:lnTo>
                <a:lnTo>
                  <a:pt x="509" y="795"/>
                </a:lnTo>
                <a:lnTo>
                  <a:pt x="514" y="795"/>
                </a:lnTo>
                <a:lnTo>
                  <a:pt x="519" y="793"/>
                </a:lnTo>
                <a:lnTo>
                  <a:pt x="523" y="792"/>
                </a:lnTo>
                <a:lnTo>
                  <a:pt x="528" y="788"/>
                </a:lnTo>
                <a:lnTo>
                  <a:pt x="528" y="788"/>
                </a:lnTo>
                <a:lnTo>
                  <a:pt x="543" y="778"/>
                </a:lnTo>
                <a:lnTo>
                  <a:pt x="543" y="778"/>
                </a:lnTo>
                <a:lnTo>
                  <a:pt x="544" y="792"/>
                </a:lnTo>
                <a:lnTo>
                  <a:pt x="547" y="805"/>
                </a:lnTo>
                <a:lnTo>
                  <a:pt x="551" y="817"/>
                </a:lnTo>
                <a:lnTo>
                  <a:pt x="557" y="830"/>
                </a:lnTo>
                <a:lnTo>
                  <a:pt x="562" y="842"/>
                </a:lnTo>
                <a:lnTo>
                  <a:pt x="570" y="854"/>
                </a:lnTo>
                <a:lnTo>
                  <a:pt x="578" y="865"/>
                </a:lnTo>
                <a:lnTo>
                  <a:pt x="588" y="875"/>
                </a:lnTo>
                <a:lnTo>
                  <a:pt x="588" y="875"/>
                </a:lnTo>
                <a:lnTo>
                  <a:pt x="600" y="886"/>
                </a:lnTo>
                <a:lnTo>
                  <a:pt x="611" y="896"/>
                </a:lnTo>
                <a:lnTo>
                  <a:pt x="625" y="903"/>
                </a:lnTo>
                <a:lnTo>
                  <a:pt x="639" y="910"/>
                </a:lnTo>
                <a:lnTo>
                  <a:pt x="653" y="915"/>
                </a:lnTo>
                <a:lnTo>
                  <a:pt x="668" y="919"/>
                </a:lnTo>
                <a:lnTo>
                  <a:pt x="684" y="922"/>
                </a:lnTo>
                <a:lnTo>
                  <a:pt x="699" y="922"/>
                </a:lnTo>
                <a:lnTo>
                  <a:pt x="699" y="922"/>
                </a:lnTo>
                <a:close/>
                <a:moveTo>
                  <a:pt x="509" y="722"/>
                </a:moveTo>
                <a:lnTo>
                  <a:pt x="509" y="722"/>
                </a:lnTo>
                <a:lnTo>
                  <a:pt x="494" y="709"/>
                </a:lnTo>
                <a:lnTo>
                  <a:pt x="476" y="692"/>
                </a:lnTo>
                <a:lnTo>
                  <a:pt x="456" y="672"/>
                </a:lnTo>
                <a:lnTo>
                  <a:pt x="432" y="647"/>
                </a:lnTo>
                <a:lnTo>
                  <a:pt x="408" y="618"/>
                </a:lnTo>
                <a:lnTo>
                  <a:pt x="382" y="586"/>
                </a:lnTo>
                <a:lnTo>
                  <a:pt x="355" y="550"/>
                </a:lnTo>
                <a:lnTo>
                  <a:pt x="329" y="511"/>
                </a:lnTo>
                <a:lnTo>
                  <a:pt x="316" y="489"/>
                </a:lnTo>
                <a:lnTo>
                  <a:pt x="303" y="467"/>
                </a:lnTo>
                <a:lnTo>
                  <a:pt x="292" y="444"/>
                </a:lnTo>
                <a:lnTo>
                  <a:pt x="280" y="420"/>
                </a:lnTo>
                <a:lnTo>
                  <a:pt x="268" y="395"/>
                </a:lnTo>
                <a:lnTo>
                  <a:pt x="257" y="369"/>
                </a:lnTo>
                <a:lnTo>
                  <a:pt x="247" y="342"/>
                </a:lnTo>
                <a:lnTo>
                  <a:pt x="237" y="315"/>
                </a:lnTo>
                <a:lnTo>
                  <a:pt x="228" y="286"/>
                </a:lnTo>
                <a:lnTo>
                  <a:pt x="220" y="257"/>
                </a:lnTo>
                <a:lnTo>
                  <a:pt x="212" y="227"/>
                </a:lnTo>
                <a:lnTo>
                  <a:pt x="206" y="196"/>
                </a:lnTo>
                <a:lnTo>
                  <a:pt x="200" y="164"/>
                </a:lnTo>
                <a:lnTo>
                  <a:pt x="196" y="132"/>
                </a:lnTo>
                <a:lnTo>
                  <a:pt x="193" y="98"/>
                </a:lnTo>
                <a:lnTo>
                  <a:pt x="192" y="63"/>
                </a:lnTo>
                <a:lnTo>
                  <a:pt x="827" y="63"/>
                </a:lnTo>
                <a:lnTo>
                  <a:pt x="827" y="63"/>
                </a:lnTo>
                <a:lnTo>
                  <a:pt x="825" y="98"/>
                </a:lnTo>
                <a:lnTo>
                  <a:pt x="822" y="132"/>
                </a:lnTo>
                <a:lnTo>
                  <a:pt x="817" y="164"/>
                </a:lnTo>
                <a:lnTo>
                  <a:pt x="812" y="196"/>
                </a:lnTo>
                <a:lnTo>
                  <a:pt x="806" y="227"/>
                </a:lnTo>
                <a:lnTo>
                  <a:pt x="798" y="257"/>
                </a:lnTo>
                <a:lnTo>
                  <a:pt x="791" y="286"/>
                </a:lnTo>
                <a:lnTo>
                  <a:pt x="781" y="315"/>
                </a:lnTo>
                <a:lnTo>
                  <a:pt x="771" y="342"/>
                </a:lnTo>
                <a:lnTo>
                  <a:pt x="762" y="369"/>
                </a:lnTo>
                <a:lnTo>
                  <a:pt x="750" y="395"/>
                </a:lnTo>
                <a:lnTo>
                  <a:pt x="739" y="420"/>
                </a:lnTo>
                <a:lnTo>
                  <a:pt x="726" y="444"/>
                </a:lnTo>
                <a:lnTo>
                  <a:pt x="714" y="467"/>
                </a:lnTo>
                <a:lnTo>
                  <a:pt x="702" y="489"/>
                </a:lnTo>
                <a:lnTo>
                  <a:pt x="689" y="511"/>
                </a:lnTo>
                <a:lnTo>
                  <a:pt x="663" y="550"/>
                </a:lnTo>
                <a:lnTo>
                  <a:pt x="636" y="586"/>
                </a:lnTo>
                <a:lnTo>
                  <a:pt x="610" y="618"/>
                </a:lnTo>
                <a:lnTo>
                  <a:pt x="586" y="647"/>
                </a:lnTo>
                <a:lnTo>
                  <a:pt x="563" y="672"/>
                </a:lnTo>
                <a:lnTo>
                  <a:pt x="542" y="692"/>
                </a:lnTo>
                <a:lnTo>
                  <a:pt x="523" y="709"/>
                </a:lnTo>
                <a:lnTo>
                  <a:pt x="509" y="722"/>
                </a:lnTo>
                <a:lnTo>
                  <a:pt x="509" y="722"/>
                </a:lnTo>
                <a:close/>
                <a:moveTo>
                  <a:pt x="943" y="400"/>
                </a:moveTo>
                <a:lnTo>
                  <a:pt x="943" y="400"/>
                </a:lnTo>
                <a:lnTo>
                  <a:pt x="936" y="413"/>
                </a:lnTo>
                <a:lnTo>
                  <a:pt x="929" y="426"/>
                </a:lnTo>
                <a:lnTo>
                  <a:pt x="920" y="438"/>
                </a:lnTo>
                <a:lnTo>
                  <a:pt x="911" y="448"/>
                </a:lnTo>
                <a:lnTo>
                  <a:pt x="900" y="458"/>
                </a:lnTo>
                <a:lnTo>
                  <a:pt x="889" y="467"/>
                </a:lnTo>
                <a:lnTo>
                  <a:pt x="876" y="474"/>
                </a:lnTo>
                <a:lnTo>
                  <a:pt x="864" y="481"/>
                </a:lnTo>
                <a:lnTo>
                  <a:pt x="864" y="481"/>
                </a:lnTo>
                <a:lnTo>
                  <a:pt x="853" y="485"/>
                </a:lnTo>
                <a:lnTo>
                  <a:pt x="842" y="487"/>
                </a:lnTo>
                <a:lnTo>
                  <a:pt x="831" y="490"/>
                </a:lnTo>
                <a:lnTo>
                  <a:pt x="821" y="491"/>
                </a:lnTo>
                <a:lnTo>
                  <a:pt x="809" y="491"/>
                </a:lnTo>
                <a:lnTo>
                  <a:pt x="798" y="491"/>
                </a:lnTo>
                <a:lnTo>
                  <a:pt x="787" y="490"/>
                </a:lnTo>
                <a:lnTo>
                  <a:pt x="777" y="489"/>
                </a:lnTo>
                <a:lnTo>
                  <a:pt x="777" y="489"/>
                </a:lnTo>
                <a:lnTo>
                  <a:pt x="792" y="459"/>
                </a:lnTo>
                <a:lnTo>
                  <a:pt x="807" y="428"/>
                </a:lnTo>
                <a:lnTo>
                  <a:pt x="821" y="396"/>
                </a:lnTo>
                <a:lnTo>
                  <a:pt x="833" y="361"/>
                </a:lnTo>
                <a:lnTo>
                  <a:pt x="845" y="326"/>
                </a:lnTo>
                <a:lnTo>
                  <a:pt x="856" y="290"/>
                </a:lnTo>
                <a:lnTo>
                  <a:pt x="866" y="252"/>
                </a:lnTo>
                <a:lnTo>
                  <a:pt x="874" y="212"/>
                </a:lnTo>
                <a:lnTo>
                  <a:pt x="874" y="212"/>
                </a:lnTo>
                <a:lnTo>
                  <a:pt x="886" y="220"/>
                </a:lnTo>
                <a:lnTo>
                  <a:pt x="898" y="227"/>
                </a:lnTo>
                <a:lnTo>
                  <a:pt x="908" y="237"/>
                </a:lnTo>
                <a:lnTo>
                  <a:pt x="917" y="247"/>
                </a:lnTo>
                <a:lnTo>
                  <a:pt x="926" y="257"/>
                </a:lnTo>
                <a:lnTo>
                  <a:pt x="933" y="268"/>
                </a:lnTo>
                <a:lnTo>
                  <a:pt x="940" y="280"/>
                </a:lnTo>
                <a:lnTo>
                  <a:pt x="945" y="293"/>
                </a:lnTo>
                <a:lnTo>
                  <a:pt x="949" y="306"/>
                </a:lnTo>
                <a:lnTo>
                  <a:pt x="952" y="319"/>
                </a:lnTo>
                <a:lnTo>
                  <a:pt x="954" y="332"/>
                </a:lnTo>
                <a:lnTo>
                  <a:pt x="955" y="345"/>
                </a:lnTo>
                <a:lnTo>
                  <a:pt x="954" y="359"/>
                </a:lnTo>
                <a:lnTo>
                  <a:pt x="952" y="373"/>
                </a:lnTo>
                <a:lnTo>
                  <a:pt x="948" y="386"/>
                </a:lnTo>
                <a:lnTo>
                  <a:pt x="943" y="400"/>
                </a:lnTo>
                <a:lnTo>
                  <a:pt x="943" y="400"/>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2"/>
              </a:solidFill>
            </a:endParaRPr>
          </a:p>
        </p:txBody>
      </p:sp>
      <p:grpSp>
        <p:nvGrpSpPr>
          <p:cNvPr id="15" name="组合 14"/>
          <p:cNvGrpSpPr/>
          <p:nvPr/>
        </p:nvGrpSpPr>
        <p:grpSpPr>
          <a:xfrm>
            <a:off x="1407693" y="2971176"/>
            <a:ext cx="1838668" cy="517351"/>
            <a:chOff x="1181101" y="3330748"/>
            <a:chExt cx="1612900" cy="517351"/>
          </a:xfrm>
        </p:grpSpPr>
        <p:cxnSp>
          <p:nvCxnSpPr>
            <p:cNvPr id="3" name="直接连接符 2"/>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27"/>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14" name="直接连接符 13"/>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6" name="文本框 15"/>
          <p:cNvSpPr txBox="1"/>
          <p:nvPr/>
        </p:nvSpPr>
        <p:spPr>
          <a:xfrm>
            <a:off x="1328421" y="3869062"/>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grpSp>
        <p:nvGrpSpPr>
          <p:cNvPr id="27" name="组合 26"/>
          <p:cNvGrpSpPr/>
          <p:nvPr/>
        </p:nvGrpSpPr>
        <p:grpSpPr>
          <a:xfrm>
            <a:off x="4874676" y="2936834"/>
            <a:ext cx="1838668" cy="517351"/>
            <a:chOff x="1181101" y="3330748"/>
            <a:chExt cx="1612900" cy="517351"/>
          </a:xfrm>
        </p:grpSpPr>
        <p:cxnSp>
          <p:nvCxnSpPr>
            <p:cNvPr id="28" name="直接连接符 27"/>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27"/>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30" name="直接连接符 29"/>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4795404" y="3834720"/>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grpSp>
        <p:nvGrpSpPr>
          <p:cNvPr id="32" name="组合 31"/>
          <p:cNvGrpSpPr/>
          <p:nvPr/>
        </p:nvGrpSpPr>
        <p:grpSpPr>
          <a:xfrm>
            <a:off x="8341659" y="2919556"/>
            <a:ext cx="1838668" cy="517351"/>
            <a:chOff x="1181101" y="3330748"/>
            <a:chExt cx="1612900" cy="517351"/>
          </a:xfrm>
        </p:grpSpPr>
        <p:cxnSp>
          <p:nvCxnSpPr>
            <p:cNvPr id="33" name="直接连接符 32"/>
            <p:cNvCxnSpPr/>
            <p:nvPr/>
          </p:nvCxnSpPr>
          <p:spPr>
            <a:xfrm>
              <a:off x="1181101" y="3424324"/>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27"/>
            <p:cNvSpPr/>
            <p:nvPr/>
          </p:nvSpPr>
          <p:spPr>
            <a:xfrm>
              <a:off x="1257301" y="3330748"/>
              <a:ext cx="1536700" cy="517351"/>
            </a:xfrm>
            <a:prstGeom prst="rect">
              <a:avLst/>
            </a:prstGeom>
          </p:spPr>
          <p:txBody>
            <a:bodyPr wrap="square">
              <a:spAutoFit/>
            </a:bodyPr>
            <a:lstStyle/>
            <a:p>
              <a:pPr defTabSz="1828800">
                <a:lnSpc>
                  <a:spcPct val="120000"/>
                </a:lnSpc>
              </a:pPr>
              <a:r>
                <a:rPr lang="zh-CN" altLang="en-US"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bg1"/>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cxnSp>
          <p:nvCxnSpPr>
            <p:cNvPr id="35" name="直接连接符 34"/>
            <p:cNvCxnSpPr/>
            <p:nvPr/>
          </p:nvCxnSpPr>
          <p:spPr>
            <a:xfrm>
              <a:off x="1181101" y="3848099"/>
              <a:ext cx="13969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文本框 35"/>
          <p:cNvSpPr txBox="1"/>
          <p:nvPr/>
        </p:nvSpPr>
        <p:spPr>
          <a:xfrm>
            <a:off x="8262387" y="3817442"/>
            <a:ext cx="2765794" cy="1351011"/>
          </a:xfrm>
          <a:prstGeom prst="rect">
            <a:avLst/>
          </a:prstGeom>
          <a:noFill/>
        </p:spPr>
        <p:txBody>
          <a:bodyPr wrap="square" rtlCol="0">
            <a:spAutoFit/>
          </a:bodyPr>
          <a:lstStyle/>
          <a:p>
            <a:pPr algn="l">
              <a:lnSpc>
                <a:spcPct val="150000"/>
              </a:lnSpc>
            </a:pPr>
            <a:r>
              <a:rPr lang="en-US" altLang="zh-CN" sz="1400" dirty="0">
                <a:solidFill>
                  <a:schemeClr val="bg1"/>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 calcmode="lin" valueType="num">
                                      <p:cBhvr additive="base">
                                        <p:cTn id="10" dur="500" fill="hold"/>
                                        <p:tgtEl>
                                          <p:spTgt spid="16"/>
                                        </p:tgtEl>
                                        <p:attrNameLst>
                                          <p:attrName>ppt_x</p:attrName>
                                        </p:attrNameLst>
                                      </p:cBhvr>
                                      <p:tavLst>
                                        <p:tav tm="0">
                                          <p:val>
                                            <p:strVal val="#ppt_x"/>
                                          </p:val>
                                        </p:tav>
                                        <p:tav tm="100000">
                                          <p:val>
                                            <p:strVal val="#ppt_x"/>
                                          </p:val>
                                        </p:tav>
                                      </p:tavLst>
                                    </p:anim>
                                    <p:anim calcmode="lin" valueType="num">
                                      <p:cBhvr additive="base">
                                        <p:cTn id="11" dur="500" fill="hold"/>
                                        <p:tgtEl>
                                          <p:spTgt spid="16"/>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additive="base">
                                        <p:cTn id="14" dur="500" fill="hold"/>
                                        <p:tgtEl>
                                          <p:spTgt spid="31"/>
                                        </p:tgtEl>
                                        <p:attrNameLst>
                                          <p:attrName>ppt_x</p:attrName>
                                        </p:attrNameLst>
                                      </p:cBhvr>
                                      <p:tavLst>
                                        <p:tav tm="0">
                                          <p:val>
                                            <p:strVal val="#ppt_x"/>
                                          </p:val>
                                        </p:tav>
                                        <p:tav tm="100000">
                                          <p:val>
                                            <p:strVal val="#ppt_x"/>
                                          </p:val>
                                        </p:tav>
                                      </p:tavLst>
                                    </p:anim>
                                    <p:anim calcmode="lin" valueType="num">
                                      <p:cBhvr additive="base">
                                        <p:cTn id="15" dur="500" fill="hold"/>
                                        <p:tgtEl>
                                          <p:spTgt spid="31"/>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additive="base">
                                        <p:cTn id="18" dur="500" fill="hold"/>
                                        <p:tgtEl>
                                          <p:spTgt spid="36"/>
                                        </p:tgtEl>
                                        <p:attrNameLst>
                                          <p:attrName>ppt_x</p:attrName>
                                        </p:attrNameLst>
                                      </p:cBhvr>
                                      <p:tavLst>
                                        <p:tav tm="0">
                                          <p:val>
                                            <p:strVal val="#ppt_x"/>
                                          </p:val>
                                        </p:tav>
                                        <p:tav tm="100000">
                                          <p:val>
                                            <p:strVal val="#ppt_x"/>
                                          </p:val>
                                        </p:tav>
                                      </p:tavLst>
                                    </p:anim>
                                    <p:anim calcmode="lin" valueType="num">
                                      <p:cBhvr additive="base">
                                        <p:cTn id="1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p:bldP spid="31"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flipH="1">
            <a:off x="10369550" y="-3810"/>
            <a:ext cx="573405" cy="4897755"/>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p:cNvSpPr txBox="1"/>
          <p:nvPr/>
        </p:nvSpPr>
        <p:spPr>
          <a:xfrm>
            <a:off x="1249045" y="1773958"/>
            <a:ext cx="2214880" cy="583565"/>
          </a:xfrm>
          <a:prstGeom prst="rect">
            <a:avLst/>
          </a:prstGeom>
          <a:noFill/>
        </p:spPr>
        <p:txBody>
          <a:bodyPr wrap="none" rtlCol="0">
            <a:spAutoFit/>
          </a:bodyPr>
          <a:lstStyle/>
          <a:p>
            <a:r>
              <a:rPr lang="zh-CN" altLang="en-US" sz="320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8" name="文本框 7"/>
          <p:cNvSpPr txBox="1"/>
          <p:nvPr/>
        </p:nvSpPr>
        <p:spPr>
          <a:xfrm>
            <a:off x="1249046" y="2608580"/>
            <a:ext cx="4307840" cy="1026563"/>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0" name="文本框 9"/>
          <p:cNvSpPr txBox="1"/>
          <p:nvPr/>
        </p:nvSpPr>
        <p:spPr>
          <a:xfrm>
            <a:off x="1249046" y="4137257"/>
            <a:ext cx="4025266" cy="1349728"/>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11" name="文本框 10"/>
          <p:cNvSpPr txBox="1"/>
          <p:nvPr/>
        </p:nvSpPr>
        <p:spPr>
          <a:xfrm>
            <a:off x="6917690" y="5140325"/>
            <a:ext cx="4131310" cy="703398"/>
          </a:xfrm>
          <a:prstGeom prst="rect">
            <a:avLst/>
          </a:prstGeom>
          <a:noFill/>
        </p:spPr>
        <p:txBody>
          <a:bodyPr wrap="square" rtlCol="0">
            <a:spAutoFit/>
          </a:bodyPr>
          <a:lstStyle/>
          <a:p>
            <a:pPr algn="l">
              <a:lnSpc>
                <a:spcPct val="150000"/>
              </a:lnSpc>
            </a:pPr>
            <a:r>
              <a:rPr lang="en-US" altLang="zh-CN" sz="14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9287" y="-3810"/>
            <a:ext cx="3181330" cy="4875603"/>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明年工作计划</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Rectangle 27"/>
          <p:cNvSpPr/>
          <p:nvPr/>
        </p:nvSpPr>
        <p:spPr>
          <a:xfrm>
            <a:off x="1960398" y="2190715"/>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6" name="Rectangle 28"/>
          <p:cNvSpPr/>
          <p:nvPr/>
        </p:nvSpPr>
        <p:spPr>
          <a:xfrm>
            <a:off x="1960398" y="2655535"/>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8" name="Shape"/>
          <p:cNvSpPr/>
          <p:nvPr/>
        </p:nvSpPr>
        <p:spPr>
          <a:xfrm>
            <a:off x="1122198" y="252345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6E8F9E"/>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9" name="Shape"/>
          <p:cNvSpPr/>
          <p:nvPr/>
        </p:nvSpPr>
        <p:spPr>
          <a:xfrm>
            <a:off x="1122198" y="440861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6E8F9E"/>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0" name="Rectangle 27"/>
          <p:cNvSpPr/>
          <p:nvPr/>
        </p:nvSpPr>
        <p:spPr>
          <a:xfrm>
            <a:off x="1960398" y="4131122"/>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1" name="Rectangle 28"/>
          <p:cNvSpPr/>
          <p:nvPr/>
        </p:nvSpPr>
        <p:spPr>
          <a:xfrm>
            <a:off x="1960398" y="4595942"/>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2" name="Rectangle 27"/>
          <p:cNvSpPr/>
          <p:nvPr/>
        </p:nvSpPr>
        <p:spPr>
          <a:xfrm>
            <a:off x="7434728" y="2150525"/>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3" name="Rectangle 28"/>
          <p:cNvSpPr/>
          <p:nvPr/>
        </p:nvSpPr>
        <p:spPr>
          <a:xfrm>
            <a:off x="7434728" y="2615345"/>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
        <p:nvSpPr>
          <p:cNvPr id="14" name="Shape"/>
          <p:cNvSpPr/>
          <p:nvPr/>
        </p:nvSpPr>
        <p:spPr>
          <a:xfrm>
            <a:off x="6596528" y="2483265"/>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8"/>
                  <a:pt x="6873" y="21109"/>
                </a:cubicBezTo>
                <a:cubicBezTo>
                  <a:pt x="6873" y="21381"/>
                  <a:pt x="7092" y="21600"/>
                  <a:pt x="7364" y="21600"/>
                </a:cubicBezTo>
                <a:lnTo>
                  <a:pt x="14236" y="21600"/>
                </a:lnTo>
                <a:cubicBezTo>
                  <a:pt x="14508" y="21600"/>
                  <a:pt x="14727" y="21381"/>
                  <a:pt x="14727" y="21109"/>
                </a:cubicBezTo>
                <a:cubicBezTo>
                  <a:pt x="14727" y="20838"/>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rgbClr val="6E8F9E"/>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5" name="Shape"/>
          <p:cNvSpPr/>
          <p:nvPr/>
        </p:nvSpPr>
        <p:spPr>
          <a:xfrm>
            <a:off x="6596528" y="4368427"/>
            <a:ext cx="660400" cy="660400"/>
          </a:xfrm>
          <a:custGeom>
            <a:avLst/>
            <a:gdLst/>
            <a:ahLst/>
            <a:cxnLst>
              <a:cxn ang="0">
                <a:pos x="wd2" y="hd2"/>
              </a:cxn>
              <a:cxn ang="5400000">
                <a:pos x="wd2" y="hd2"/>
              </a:cxn>
              <a:cxn ang="10800000">
                <a:pos x="wd2" y="hd2"/>
              </a:cxn>
              <a:cxn ang="16200000">
                <a:pos x="wd2" y="hd2"/>
              </a:cxn>
            </a:cxnLst>
            <a:rect l="0" t="0" r="r" b="b"/>
            <a:pathLst>
              <a:path w="21600" h="21600" extrusionOk="0">
                <a:moveTo>
                  <a:pt x="18655" y="11291"/>
                </a:moveTo>
                <a:lnTo>
                  <a:pt x="18655" y="7364"/>
                </a:lnTo>
                <a:cubicBezTo>
                  <a:pt x="19739" y="7364"/>
                  <a:pt x="20618" y="8243"/>
                  <a:pt x="20618" y="9327"/>
                </a:cubicBezTo>
                <a:cubicBezTo>
                  <a:pt x="20618" y="10412"/>
                  <a:pt x="19739" y="11291"/>
                  <a:pt x="18655" y="11291"/>
                </a:cubicBezTo>
                <a:moveTo>
                  <a:pt x="17673" y="17182"/>
                </a:moveTo>
                <a:cubicBezTo>
                  <a:pt x="17673" y="17453"/>
                  <a:pt x="17453" y="17673"/>
                  <a:pt x="17182" y="17673"/>
                </a:cubicBezTo>
                <a:cubicBezTo>
                  <a:pt x="16911" y="17673"/>
                  <a:pt x="16691" y="17453"/>
                  <a:pt x="16691" y="17182"/>
                </a:cubicBezTo>
                <a:lnTo>
                  <a:pt x="16691" y="1473"/>
                </a:lnTo>
                <a:cubicBezTo>
                  <a:pt x="16691" y="1202"/>
                  <a:pt x="16911" y="982"/>
                  <a:pt x="17182" y="982"/>
                </a:cubicBezTo>
                <a:cubicBezTo>
                  <a:pt x="17453" y="982"/>
                  <a:pt x="17673" y="1202"/>
                  <a:pt x="17673" y="1473"/>
                </a:cubicBezTo>
                <a:cubicBezTo>
                  <a:pt x="17673" y="1473"/>
                  <a:pt x="17673" y="17182"/>
                  <a:pt x="17673" y="17182"/>
                </a:cubicBezTo>
                <a:close/>
                <a:moveTo>
                  <a:pt x="15709" y="15780"/>
                </a:moveTo>
                <a:lnTo>
                  <a:pt x="8836" y="13718"/>
                </a:lnTo>
                <a:lnTo>
                  <a:pt x="8836" y="4937"/>
                </a:lnTo>
                <a:lnTo>
                  <a:pt x="15709" y="2875"/>
                </a:lnTo>
                <a:cubicBezTo>
                  <a:pt x="15709" y="2875"/>
                  <a:pt x="15709" y="15780"/>
                  <a:pt x="15709" y="15780"/>
                </a:cubicBezTo>
                <a:close/>
                <a:moveTo>
                  <a:pt x="9479" y="19636"/>
                </a:moveTo>
                <a:lnTo>
                  <a:pt x="9697" y="20618"/>
                </a:lnTo>
                <a:lnTo>
                  <a:pt x="6775" y="20618"/>
                </a:lnTo>
                <a:lnTo>
                  <a:pt x="6558" y="19636"/>
                </a:lnTo>
                <a:cubicBezTo>
                  <a:pt x="6558" y="19636"/>
                  <a:pt x="9479" y="19636"/>
                  <a:pt x="9479" y="19636"/>
                </a:cubicBezTo>
                <a:close/>
                <a:moveTo>
                  <a:pt x="6339" y="18655"/>
                </a:moveTo>
                <a:lnTo>
                  <a:pt x="5356" y="14232"/>
                </a:lnTo>
                <a:lnTo>
                  <a:pt x="8176" y="14545"/>
                </a:lnTo>
                <a:lnTo>
                  <a:pt x="8360" y="14600"/>
                </a:lnTo>
                <a:lnTo>
                  <a:pt x="9260" y="18655"/>
                </a:lnTo>
                <a:cubicBezTo>
                  <a:pt x="9260" y="18655"/>
                  <a:pt x="6339" y="18655"/>
                  <a:pt x="6339" y="18655"/>
                </a:cubicBezTo>
                <a:close/>
                <a:moveTo>
                  <a:pt x="982" y="12764"/>
                </a:moveTo>
                <a:lnTo>
                  <a:pt x="982" y="10800"/>
                </a:lnTo>
                <a:lnTo>
                  <a:pt x="3436" y="10800"/>
                </a:lnTo>
                <a:cubicBezTo>
                  <a:pt x="3707" y="10800"/>
                  <a:pt x="3927" y="10581"/>
                  <a:pt x="3927" y="10309"/>
                </a:cubicBezTo>
                <a:cubicBezTo>
                  <a:pt x="3927" y="10038"/>
                  <a:pt x="3707" y="9818"/>
                  <a:pt x="3436" y="9818"/>
                </a:cubicBezTo>
                <a:lnTo>
                  <a:pt x="982" y="9818"/>
                </a:lnTo>
                <a:lnTo>
                  <a:pt x="982" y="8836"/>
                </a:lnTo>
                <a:lnTo>
                  <a:pt x="2455" y="8836"/>
                </a:lnTo>
                <a:cubicBezTo>
                  <a:pt x="2725" y="8836"/>
                  <a:pt x="2945" y="8617"/>
                  <a:pt x="2945" y="8345"/>
                </a:cubicBezTo>
                <a:cubicBezTo>
                  <a:pt x="2945" y="8075"/>
                  <a:pt x="2725" y="7855"/>
                  <a:pt x="2455" y="7855"/>
                </a:cubicBezTo>
                <a:lnTo>
                  <a:pt x="982" y="7855"/>
                </a:lnTo>
                <a:lnTo>
                  <a:pt x="982" y="5891"/>
                </a:lnTo>
                <a:lnTo>
                  <a:pt x="7855" y="5128"/>
                </a:lnTo>
                <a:lnTo>
                  <a:pt x="7855" y="13528"/>
                </a:lnTo>
                <a:cubicBezTo>
                  <a:pt x="7855" y="13528"/>
                  <a:pt x="982" y="12764"/>
                  <a:pt x="982" y="12764"/>
                </a:cubicBezTo>
                <a:close/>
                <a:moveTo>
                  <a:pt x="18655" y="6382"/>
                </a:moveTo>
                <a:lnTo>
                  <a:pt x="18655" y="1473"/>
                </a:lnTo>
                <a:cubicBezTo>
                  <a:pt x="18655" y="659"/>
                  <a:pt x="17995" y="0"/>
                  <a:pt x="17182" y="0"/>
                </a:cubicBezTo>
                <a:cubicBezTo>
                  <a:pt x="16368" y="0"/>
                  <a:pt x="15709" y="659"/>
                  <a:pt x="15709" y="1473"/>
                </a:cubicBezTo>
                <a:lnTo>
                  <a:pt x="15709" y="1850"/>
                </a:lnTo>
                <a:lnTo>
                  <a:pt x="8175" y="4110"/>
                </a:lnTo>
                <a:lnTo>
                  <a:pt x="982" y="4909"/>
                </a:lnTo>
                <a:cubicBezTo>
                  <a:pt x="440" y="4909"/>
                  <a:pt x="0" y="5349"/>
                  <a:pt x="0" y="5891"/>
                </a:cubicBezTo>
                <a:lnTo>
                  <a:pt x="0" y="12764"/>
                </a:lnTo>
                <a:cubicBezTo>
                  <a:pt x="0" y="13306"/>
                  <a:pt x="440" y="13745"/>
                  <a:pt x="982" y="13745"/>
                </a:cubicBezTo>
                <a:lnTo>
                  <a:pt x="4325" y="14117"/>
                </a:lnTo>
                <a:lnTo>
                  <a:pt x="5903" y="21216"/>
                </a:lnTo>
                <a:lnTo>
                  <a:pt x="5912" y="21214"/>
                </a:lnTo>
                <a:cubicBezTo>
                  <a:pt x="5961" y="21433"/>
                  <a:pt x="6148" y="21600"/>
                  <a:pt x="6382" y="21600"/>
                </a:cubicBezTo>
                <a:lnTo>
                  <a:pt x="10309" y="21600"/>
                </a:lnTo>
                <a:cubicBezTo>
                  <a:pt x="10580" y="21600"/>
                  <a:pt x="10800" y="21381"/>
                  <a:pt x="10800" y="21109"/>
                </a:cubicBezTo>
                <a:cubicBezTo>
                  <a:pt x="10800" y="21072"/>
                  <a:pt x="10787" y="21039"/>
                  <a:pt x="10779" y="21005"/>
                </a:cubicBezTo>
                <a:lnTo>
                  <a:pt x="10788" y="21003"/>
                </a:lnTo>
                <a:lnTo>
                  <a:pt x="9437" y="14923"/>
                </a:lnTo>
                <a:lnTo>
                  <a:pt x="15709" y="16805"/>
                </a:lnTo>
                <a:lnTo>
                  <a:pt x="15709" y="17182"/>
                </a:lnTo>
                <a:cubicBezTo>
                  <a:pt x="15709" y="17995"/>
                  <a:pt x="16368" y="18655"/>
                  <a:pt x="17182" y="18655"/>
                </a:cubicBezTo>
                <a:cubicBezTo>
                  <a:pt x="17995" y="18655"/>
                  <a:pt x="18655" y="17995"/>
                  <a:pt x="18655" y="17182"/>
                </a:cubicBezTo>
                <a:lnTo>
                  <a:pt x="18655" y="12273"/>
                </a:lnTo>
                <a:cubicBezTo>
                  <a:pt x="20281" y="12273"/>
                  <a:pt x="21600" y="10954"/>
                  <a:pt x="21600" y="9327"/>
                </a:cubicBezTo>
                <a:cubicBezTo>
                  <a:pt x="21600" y="7701"/>
                  <a:pt x="20281" y="6382"/>
                  <a:pt x="18655" y="6382"/>
                </a:cubicBezTo>
              </a:path>
            </a:pathLst>
          </a:custGeom>
          <a:solidFill>
            <a:srgbClr val="6E8F9E"/>
          </a:solidFill>
          <a:ln w="12700">
            <a:miter lim="400000"/>
          </a:ln>
        </p:spPr>
        <p:txBody>
          <a:bodyPr lIns="76200" tIns="76200" rIns="76200" bIns="76200" anchor="ctr"/>
          <a:lstStyle/>
          <a:p>
            <a:pPr algn="l" defTabSz="914400" rtl="0">
              <a:defRPr b="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600" kern="1200">
              <a:solidFill>
                <a:prstClr val="white">
                  <a:lumMod val="95000"/>
                </a:prstClr>
              </a:solidFill>
              <a:effectLst>
                <a:outerShdw blurRad="38100" dist="12700" dir="5400000" rotWithShape="0">
                  <a:srgbClr val="000000">
                    <a:alpha val="50000"/>
                  </a:srgbClr>
                </a:outerShdw>
              </a:effectLst>
              <a:latin typeface="字魂58号-创中黑" panose="00000500000000000000" pitchFamily="2" charset="-122"/>
              <a:ea typeface="字魂58号-创中黑" panose="00000500000000000000" pitchFamily="2" charset="-122"/>
              <a:sym typeface="Gill Sans"/>
            </a:endParaRPr>
          </a:p>
        </p:txBody>
      </p:sp>
      <p:sp>
        <p:nvSpPr>
          <p:cNvPr id="16" name="Rectangle 27"/>
          <p:cNvSpPr/>
          <p:nvPr/>
        </p:nvSpPr>
        <p:spPr>
          <a:xfrm>
            <a:off x="7434728" y="4090932"/>
            <a:ext cx="3670935" cy="505010"/>
          </a:xfrm>
          <a:prstGeom prst="rect">
            <a:avLst/>
          </a:prstGeom>
        </p:spPr>
        <p:txBody>
          <a:bodyPr wrap="square">
            <a:spAutoFit/>
          </a:bodyPr>
          <a:lstStyle/>
          <a:p>
            <a:pPr defTabSz="1828800">
              <a:lnSpc>
                <a:spcPct val="120000"/>
              </a:lnSpc>
            </a:pPr>
            <a:r>
              <a:rPr lang="zh-CN" altLang="en-US"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rPr>
              <a:t>输入标题</a:t>
            </a:r>
            <a:endParaRPr lang="en-US" altLang="zh-CN" sz="24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panose="020B0502040204020203" pitchFamily="34" charset="0"/>
            </a:endParaRPr>
          </a:p>
        </p:txBody>
      </p:sp>
      <p:sp>
        <p:nvSpPr>
          <p:cNvPr id="17" name="Rectangle 28"/>
          <p:cNvSpPr/>
          <p:nvPr/>
        </p:nvSpPr>
        <p:spPr>
          <a:xfrm>
            <a:off x="7434728" y="4555752"/>
            <a:ext cx="3670935" cy="755015"/>
          </a:xfrm>
          <a:prstGeom prst="rect">
            <a:avLst/>
          </a:prstGeom>
        </p:spPr>
        <p:txBody>
          <a:bodyPr wrap="square">
            <a:spAutoFit/>
          </a:bodyPr>
          <a:lstStyle/>
          <a:p>
            <a:pPr algn="l" defTabSz="1828800" rtl="0">
              <a:lnSpc>
                <a:spcPct val="120000"/>
              </a:lnSpc>
            </a:pPr>
            <a:r>
              <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rPr>
              <a:t>Vivamus quam dolor, tempor ac gravida sit amet, porta fermentum magna. </a:t>
            </a:r>
            <a:r>
              <a:rPr lang="id-ID" sz="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sym typeface="+mn-ea"/>
              </a:rPr>
              <a:t>Vivamus quam dolor, tempor ac gravida sit amet, porta fermentum magna. </a:t>
            </a:r>
            <a:endParaRPr lang="id-ID" sz="1200" kern="1200" dirty="0">
              <a:solidFill>
                <a:schemeClr val="tx1">
                  <a:lumMod val="65000"/>
                  <a:lumOff val="35000"/>
                </a:schemeClr>
              </a:solidFill>
              <a:latin typeface="字魂58号-创中黑" panose="00000500000000000000" pitchFamily="2" charset="-122"/>
              <a:ea typeface="字魂58号-创中黑" panose="00000500000000000000" pitchFamily="2" charset="-122"/>
              <a:cs typeface="Segoe UI Light" panose="020B0502040204020203"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p:val>
                                            <p:strVal val="#ppt_x"/>
                                          </p:val>
                                        </p:tav>
                                        <p:tav tm="100000">
                                          <p:val>
                                            <p:strVal val="#ppt_x"/>
                                          </p:val>
                                        </p:tav>
                                      </p:tavLst>
                                    </p:anim>
                                    <p:anim calcmode="lin" valueType="num">
                                      <p:cBhvr additive="base">
                                        <p:cTn id="53" dur="500" fill="hold"/>
                                        <p:tgtEl>
                                          <p:spTgt spid="15"/>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ppt_x"/>
                                          </p:val>
                                        </p:tav>
                                        <p:tav tm="100000">
                                          <p:val>
                                            <p:strVal val="#ppt_x"/>
                                          </p:val>
                                        </p:tav>
                                      </p:tavLst>
                                    </p:anim>
                                    <p:anim calcmode="lin" valueType="num">
                                      <p:cBhvr additive="base">
                                        <p:cTn id="57" dur="500" fill="hold"/>
                                        <p:tgtEl>
                                          <p:spTgt spid="1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500" fill="hold"/>
                                        <p:tgtEl>
                                          <p:spTgt spid="17"/>
                                        </p:tgtEl>
                                        <p:attrNameLst>
                                          <p:attrName>ppt_x</p:attrName>
                                        </p:attrNameLst>
                                      </p:cBhvr>
                                      <p:tavLst>
                                        <p:tav tm="0">
                                          <p:val>
                                            <p:strVal val="#ppt_x"/>
                                          </p:val>
                                        </p:tav>
                                        <p:tav tm="100000">
                                          <p:val>
                                            <p:strVal val="#ppt_x"/>
                                          </p:val>
                                        </p:tav>
                                      </p:tavLst>
                                    </p:anim>
                                    <p:anim calcmode="lin" valueType="num">
                                      <p:cBhvr additive="base">
                                        <p:cTn id="6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bldLvl="0" animBg="1"/>
      <p:bldP spid="9" grpId="0" bldLvl="0" animBg="1"/>
      <p:bldP spid="10" grpId="0"/>
      <p:bldP spid="11" grpId="0"/>
      <p:bldP spid="12" grpId="0"/>
      <p:bldP spid="13" grpId="0"/>
      <p:bldP spid="14" grpId="0" bldLvl="0" animBg="1"/>
      <p:bldP spid="15" grpId="0" bldLvl="0" animBg="1"/>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矩形 16"/>
          <p:cNvSpPr/>
          <p:nvPr/>
        </p:nvSpPr>
        <p:spPr>
          <a:xfrm>
            <a:off x="2843212" y="2209413"/>
            <a:ext cx="6506508" cy="1084912"/>
          </a:xfrm>
          <a:prstGeom prst="rect">
            <a:avLst/>
          </a:prstGeom>
        </p:spPr>
        <p:txBody>
          <a:bodyPr wrap="square" lIns="68580" tIns="34290" rIns="68580" bIns="34290">
            <a:spAutoFit/>
          </a:bodyPr>
          <a:lstStyle/>
          <a:p>
            <a:pPr algn="ctr">
              <a:defRPr/>
            </a:pPr>
            <a:r>
              <a:rPr lang="zh-CN" altLang="en-US" sz="6600" spc="225" dirty="0">
                <a:solidFill>
                  <a:srgbClr val="6E8F9E"/>
                </a:solidFill>
                <a:latin typeface="字魂59号-创粗黑" panose="00000500000000000000" pitchFamily="2" charset="-122"/>
                <a:ea typeface="字魂59号-创粗黑" panose="00000500000000000000" pitchFamily="2" charset="-122"/>
                <a:cs typeface="+mn-ea"/>
              </a:rPr>
              <a:t>请领导批评指正</a:t>
            </a:r>
            <a:endParaRPr lang="zh-CN" altLang="en-US" sz="6600" spc="225" dirty="0">
              <a:solidFill>
                <a:srgbClr val="6E8F9E"/>
              </a:solidFill>
              <a:latin typeface="字魂59号-创粗黑" panose="00000500000000000000" pitchFamily="2" charset="-122"/>
              <a:ea typeface="字魂59号-创粗黑" panose="00000500000000000000" pitchFamily="2" charset="-122"/>
              <a:cs typeface="+mn-ea"/>
              <a:sym typeface="+mn-lt"/>
            </a:endParaRPr>
          </a:p>
        </p:txBody>
      </p:sp>
      <p:sp>
        <p:nvSpPr>
          <p:cNvPr id="2" name="矩形 1"/>
          <p:cNvSpPr/>
          <p:nvPr/>
        </p:nvSpPr>
        <p:spPr>
          <a:xfrm>
            <a:off x="4966335" y="3505835"/>
            <a:ext cx="2259330" cy="622300"/>
          </a:xfrm>
          <a:prstGeom prst="rect">
            <a:avLst/>
          </a:prstGeom>
        </p:spPr>
        <p:txBody>
          <a:bodyPr wrap="square" lIns="68580" tIns="34290" rIns="68580" bIns="34290">
            <a:spAutoFit/>
          </a:bodyPr>
          <a:lstStyle/>
          <a:p>
            <a:pPr algn="dist">
              <a:defRPr/>
            </a:pPr>
            <a:r>
              <a:rPr lang="en-US" altLang="zh-CN" sz="3600" spc="225" dirty="0">
                <a:solidFill>
                  <a:srgbClr val="6E8F9E"/>
                </a:solidFill>
                <a:latin typeface="字魂59号-创粗黑" panose="00000500000000000000" pitchFamily="2" charset="-122"/>
                <a:ea typeface="字魂59号-创粗黑" panose="00000500000000000000" pitchFamily="2" charset="-122"/>
                <a:cs typeface="+mn-ea"/>
              </a:rPr>
              <a:t>THANKS</a:t>
            </a:r>
            <a:endParaRPr lang="en-US" altLang="zh-CN" sz="3600" spc="225" dirty="0">
              <a:solidFill>
                <a:srgbClr val="6E8F9E"/>
              </a:solidFill>
              <a:latin typeface="字魂59号-创粗黑" panose="00000500000000000000" pitchFamily="2" charset="-122"/>
              <a:ea typeface="字魂59号-创粗黑" panose="00000500000000000000" pitchFamily="2" charset="-122"/>
              <a:cs typeface="+mn-ea"/>
              <a:sym typeface="+mn-lt"/>
            </a:endParaRPr>
          </a:p>
        </p:txBody>
      </p:sp>
      <p:cxnSp>
        <p:nvCxnSpPr>
          <p:cNvPr id="5" name="直接连接符 4"/>
          <p:cNvCxnSpPr/>
          <p:nvPr/>
        </p:nvCxnSpPr>
        <p:spPr>
          <a:xfrm>
            <a:off x="356362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499350" y="3816985"/>
            <a:ext cx="1133475"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76421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627773" y="1384935"/>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印品粗朗体" panose="02000000000000000000" pitchFamily="2" charset="-122"/>
                <a:ea typeface="印品粗朗体" panose="02000000000000000000" pitchFamily="2" charset="-122"/>
                <a:cs typeface="+mn-ea"/>
                <a:sym typeface="+mn-lt"/>
              </a:rPr>
              <a:t>1</a:t>
            </a:r>
            <a:endParaRPr sz="13800" spc="225" dirty="0">
              <a:solidFill>
                <a:schemeClr val="bg1"/>
              </a:solidFill>
              <a:latin typeface="印品粗朗体" panose="02000000000000000000" pitchFamily="2" charset="-122"/>
              <a:ea typeface="印品粗朗体" panose="02000000000000000000" pitchFamily="2" charset="-122"/>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工作完成情况</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工作完成情况</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133600" y="2130425"/>
            <a:ext cx="1582420" cy="1582420"/>
          </a:xfrm>
          <a:prstGeom prst="ellipse">
            <a:avLst/>
          </a:prstGeom>
          <a:solidFill>
            <a:srgbClr val="6E8F9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5" name="椭圆 14"/>
          <p:cNvSpPr/>
          <p:nvPr/>
        </p:nvSpPr>
        <p:spPr>
          <a:xfrm>
            <a:off x="5304790" y="2130425"/>
            <a:ext cx="1582420" cy="1582420"/>
          </a:xfrm>
          <a:prstGeom prst="ellipse">
            <a:avLst/>
          </a:prstGeom>
          <a:solidFill>
            <a:srgbClr val="6E8F9E"/>
          </a:solidFill>
          <a:ln>
            <a:solidFill>
              <a:srgbClr val="6667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 name="椭圆 17"/>
          <p:cNvSpPr/>
          <p:nvPr/>
        </p:nvSpPr>
        <p:spPr>
          <a:xfrm>
            <a:off x="8367395" y="2130425"/>
            <a:ext cx="1582420" cy="1582420"/>
          </a:xfrm>
          <a:prstGeom prst="ellipse">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文本框 19"/>
          <p:cNvSpPr txBox="1"/>
          <p:nvPr/>
        </p:nvSpPr>
        <p:spPr>
          <a:xfrm>
            <a:off x="1604645" y="4113530"/>
            <a:ext cx="2524125" cy="1476375"/>
          </a:xfrm>
          <a:prstGeom prst="rect">
            <a:avLst/>
          </a:prstGeom>
          <a:noFill/>
        </p:spPr>
        <p:txBody>
          <a:bodyPr wrap="square" rtlCol="0">
            <a:spAutoFit/>
          </a:bodyPr>
          <a:lstStyle/>
          <a:p>
            <a:pPr algn="ct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21" name="文本框 20"/>
          <p:cNvSpPr txBox="1"/>
          <p:nvPr/>
        </p:nvSpPr>
        <p:spPr>
          <a:xfrm>
            <a:off x="4833620" y="4069715"/>
            <a:ext cx="2524125" cy="1476375"/>
          </a:xfrm>
          <a:prstGeom prst="rect">
            <a:avLst/>
          </a:prstGeom>
          <a:noFill/>
        </p:spPr>
        <p:txBody>
          <a:bodyPr wrap="square" rtlCol="0">
            <a:spAutoFit/>
          </a:bodyPr>
          <a:lstStyle/>
          <a:p>
            <a:pPr algn="ct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22" name="文本框 21"/>
          <p:cNvSpPr txBox="1"/>
          <p:nvPr/>
        </p:nvSpPr>
        <p:spPr>
          <a:xfrm>
            <a:off x="7896860" y="4113530"/>
            <a:ext cx="2524125" cy="1476375"/>
          </a:xfrm>
          <a:prstGeom prst="rect">
            <a:avLst/>
          </a:prstGeom>
          <a:noFill/>
        </p:spPr>
        <p:txBody>
          <a:bodyPr wrap="square" rtlCol="0">
            <a:spAutoFit/>
          </a:bodyPr>
          <a:lstStyle/>
          <a:p>
            <a:pPr algn="ct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Life isn't about waiting for the storm to pass. it's about learning to dance in the rain.   Life isn't about waiting for the storm to pass. it's about learning to dance in the rain.  </a:t>
            </a:r>
          </a:p>
        </p:txBody>
      </p:sp>
      <p:sp>
        <p:nvSpPr>
          <p:cNvPr id="23" name="Freeform 88"/>
          <p:cNvSpPr>
            <a:spLocks noEditPoints="1"/>
          </p:cNvSpPr>
          <p:nvPr/>
        </p:nvSpPr>
        <p:spPr bwMode="auto">
          <a:xfrm>
            <a:off x="2715856" y="2664474"/>
            <a:ext cx="417692" cy="513890"/>
          </a:xfrm>
          <a:custGeom>
            <a:avLst/>
            <a:gdLst>
              <a:gd name="T0" fmla="*/ 58 w 828"/>
              <a:gd name="T1" fmla="*/ 7 h 1017"/>
              <a:gd name="T2" fmla="*/ 12 w 828"/>
              <a:gd name="T3" fmla="*/ 49 h 1017"/>
              <a:gd name="T4" fmla="*/ 0 w 828"/>
              <a:gd name="T5" fmla="*/ 921 h 1017"/>
              <a:gd name="T6" fmla="*/ 22 w 828"/>
              <a:gd name="T7" fmla="*/ 982 h 1017"/>
              <a:gd name="T8" fmla="*/ 76 w 828"/>
              <a:gd name="T9" fmla="*/ 1015 h 1017"/>
              <a:gd name="T10" fmla="*/ 760 w 828"/>
              <a:gd name="T11" fmla="*/ 1012 h 1017"/>
              <a:gd name="T12" fmla="*/ 810 w 828"/>
              <a:gd name="T13" fmla="*/ 975 h 1017"/>
              <a:gd name="T14" fmla="*/ 828 w 828"/>
              <a:gd name="T15" fmla="*/ 95 h 1017"/>
              <a:gd name="T16" fmla="*/ 810 w 828"/>
              <a:gd name="T17" fmla="*/ 41 h 1017"/>
              <a:gd name="T18" fmla="*/ 760 w 828"/>
              <a:gd name="T19" fmla="*/ 4 h 1017"/>
              <a:gd name="T20" fmla="*/ 763 w 828"/>
              <a:gd name="T21" fmla="*/ 928 h 1017"/>
              <a:gd name="T22" fmla="*/ 732 w 828"/>
              <a:gd name="T23" fmla="*/ 953 h 1017"/>
              <a:gd name="T24" fmla="*/ 69 w 828"/>
              <a:gd name="T25" fmla="*/ 939 h 1017"/>
              <a:gd name="T26" fmla="*/ 87 w 828"/>
              <a:gd name="T27" fmla="*/ 285 h 1017"/>
              <a:gd name="T28" fmla="*/ 763 w 828"/>
              <a:gd name="T29" fmla="*/ 921 h 1017"/>
              <a:gd name="T30" fmla="*/ 749 w 828"/>
              <a:gd name="T31" fmla="*/ 216 h 1017"/>
              <a:gd name="T32" fmla="*/ 83 w 828"/>
              <a:gd name="T33" fmla="*/ 220 h 1017"/>
              <a:gd name="T34" fmla="*/ 64 w 828"/>
              <a:gd name="T35" fmla="*/ 95 h 1017"/>
              <a:gd name="T36" fmla="*/ 83 w 828"/>
              <a:gd name="T37" fmla="*/ 65 h 1017"/>
              <a:gd name="T38" fmla="*/ 749 w 828"/>
              <a:gd name="T39" fmla="*/ 68 h 1017"/>
              <a:gd name="T40" fmla="*/ 191 w 828"/>
              <a:gd name="T41" fmla="*/ 508 h 1017"/>
              <a:gd name="T42" fmla="*/ 232 w 828"/>
              <a:gd name="T43" fmla="*/ 563 h 1017"/>
              <a:gd name="T44" fmla="*/ 267 w 828"/>
              <a:gd name="T45" fmla="*/ 569 h 1017"/>
              <a:gd name="T46" fmla="*/ 287 w 828"/>
              <a:gd name="T47" fmla="*/ 508 h 1017"/>
              <a:gd name="T48" fmla="*/ 345 w 828"/>
              <a:gd name="T49" fmla="*/ 494 h 1017"/>
              <a:gd name="T50" fmla="*/ 345 w 828"/>
              <a:gd name="T51" fmla="*/ 459 h 1017"/>
              <a:gd name="T52" fmla="*/ 287 w 828"/>
              <a:gd name="T53" fmla="*/ 413 h 1017"/>
              <a:gd name="T54" fmla="*/ 267 w 828"/>
              <a:gd name="T55" fmla="*/ 384 h 1017"/>
              <a:gd name="T56" fmla="*/ 232 w 828"/>
              <a:gd name="T57" fmla="*/ 390 h 1017"/>
              <a:gd name="T58" fmla="*/ 191 w 828"/>
              <a:gd name="T59" fmla="*/ 445 h 1017"/>
              <a:gd name="T60" fmla="*/ 160 w 828"/>
              <a:gd name="T61" fmla="*/ 470 h 1017"/>
              <a:gd name="T62" fmla="*/ 173 w 828"/>
              <a:gd name="T63" fmla="*/ 503 h 1017"/>
              <a:gd name="T64" fmla="*/ 509 w 828"/>
              <a:gd name="T65" fmla="*/ 445 h 1017"/>
              <a:gd name="T66" fmla="*/ 478 w 828"/>
              <a:gd name="T67" fmla="*/ 470 h 1017"/>
              <a:gd name="T68" fmla="*/ 492 w 828"/>
              <a:gd name="T69" fmla="*/ 503 h 1017"/>
              <a:gd name="T70" fmla="*/ 648 w 828"/>
              <a:gd name="T71" fmla="*/ 506 h 1017"/>
              <a:gd name="T72" fmla="*/ 668 w 828"/>
              <a:gd name="T73" fmla="*/ 476 h 1017"/>
              <a:gd name="T74" fmla="*/ 643 w 828"/>
              <a:gd name="T75" fmla="*/ 445 h 1017"/>
              <a:gd name="T76" fmla="*/ 497 w 828"/>
              <a:gd name="T77" fmla="*/ 670 h 1017"/>
              <a:gd name="T78" fmla="*/ 478 w 828"/>
              <a:gd name="T79" fmla="*/ 699 h 1017"/>
              <a:gd name="T80" fmla="*/ 502 w 828"/>
              <a:gd name="T81" fmla="*/ 730 h 1017"/>
              <a:gd name="T82" fmla="*/ 659 w 828"/>
              <a:gd name="T83" fmla="*/ 722 h 1017"/>
              <a:gd name="T84" fmla="*/ 666 w 828"/>
              <a:gd name="T85" fmla="*/ 686 h 1017"/>
              <a:gd name="T86" fmla="*/ 637 w 828"/>
              <a:gd name="T87" fmla="*/ 667 h 1017"/>
              <a:gd name="T88" fmla="*/ 486 w 828"/>
              <a:gd name="T89" fmla="*/ 803 h 1017"/>
              <a:gd name="T90" fmla="*/ 480 w 828"/>
              <a:gd name="T91" fmla="*/ 839 h 1017"/>
              <a:gd name="T92" fmla="*/ 637 w 828"/>
              <a:gd name="T93" fmla="*/ 858 h 1017"/>
              <a:gd name="T94" fmla="*/ 666 w 828"/>
              <a:gd name="T95" fmla="*/ 839 h 1017"/>
              <a:gd name="T96" fmla="*/ 659 w 828"/>
              <a:gd name="T97" fmla="*/ 803 h 1017"/>
              <a:gd name="T98" fmla="*/ 340 w 828"/>
              <a:gd name="T99" fmla="*/ 677 h 1017"/>
              <a:gd name="T100" fmla="*/ 301 w 828"/>
              <a:gd name="T101" fmla="*/ 672 h 1017"/>
              <a:gd name="T102" fmla="*/ 197 w 828"/>
              <a:gd name="T103" fmla="*/ 668 h 1017"/>
              <a:gd name="T104" fmla="*/ 164 w 828"/>
              <a:gd name="T105" fmla="*/ 682 h 1017"/>
              <a:gd name="T106" fmla="*/ 169 w 828"/>
              <a:gd name="T107" fmla="*/ 722 h 1017"/>
              <a:gd name="T108" fmla="*/ 159 w 828"/>
              <a:gd name="T109" fmla="*/ 826 h 1017"/>
              <a:gd name="T110" fmla="*/ 179 w 828"/>
              <a:gd name="T111" fmla="*/ 856 h 1017"/>
              <a:gd name="T112" fmla="*/ 214 w 828"/>
              <a:gd name="T113" fmla="*/ 848 h 1017"/>
              <a:gd name="T114" fmla="*/ 318 w 828"/>
              <a:gd name="T115" fmla="*/ 858 h 1017"/>
              <a:gd name="T116" fmla="*/ 345 w 828"/>
              <a:gd name="T117" fmla="*/ 844 h 1017"/>
              <a:gd name="T118" fmla="*/ 340 w 828"/>
              <a:gd name="T119" fmla="*/ 803 h 1017"/>
              <a:gd name="T120" fmla="*/ 350 w 828"/>
              <a:gd name="T121" fmla="*/ 69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8" h="1017">
                <a:moveTo>
                  <a:pt x="732" y="0"/>
                </a:moveTo>
                <a:lnTo>
                  <a:pt x="96" y="0"/>
                </a:lnTo>
                <a:lnTo>
                  <a:pt x="96" y="0"/>
                </a:lnTo>
                <a:lnTo>
                  <a:pt x="86" y="0"/>
                </a:lnTo>
                <a:lnTo>
                  <a:pt x="76" y="2"/>
                </a:lnTo>
                <a:lnTo>
                  <a:pt x="67" y="4"/>
                </a:lnTo>
                <a:lnTo>
                  <a:pt x="58" y="7"/>
                </a:lnTo>
                <a:lnTo>
                  <a:pt x="50" y="10"/>
                </a:lnTo>
                <a:lnTo>
                  <a:pt x="42" y="16"/>
                </a:lnTo>
                <a:lnTo>
                  <a:pt x="35" y="21"/>
                </a:lnTo>
                <a:lnTo>
                  <a:pt x="28" y="27"/>
                </a:lnTo>
                <a:lnTo>
                  <a:pt x="22" y="34"/>
                </a:lnTo>
                <a:lnTo>
                  <a:pt x="16" y="41"/>
                </a:lnTo>
                <a:lnTo>
                  <a:pt x="12" y="49"/>
                </a:lnTo>
                <a:lnTo>
                  <a:pt x="8" y="58"/>
                </a:lnTo>
                <a:lnTo>
                  <a:pt x="5" y="66"/>
                </a:lnTo>
                <a:lnTo>
                  <a:pt x="2" y="76"/>
                </a:lnTo>
                <a:lnTo>
                  <a:pt x="0" y="85"/>
                </a:lnTo>
                <a:lnTo>
                  <a:pt x="0" y="95"/>
                </a:lnTo>
                <a:lnTo>
                  <a:pt x="0" y="921"/>
                </a:lnTo>
                <a:lnTo>
                  <a:pt x="0" y="921"/>
                </a:lnTo>
                <a:lnTo>
                  <a:pt x="0" y="931"/>
                </a:lnTo>
                <a:lnTo>
                  <a:pt x="2" y="941"/>
                </a:lnTo>
                <a:lnTo>
                  <a:pt x="5" y="950"/>
                </a:lnTo>
                <a:lnTo>
                  <a:pt x="8" y="959"/>
                </a:lnTo>
                <a:lnTo>
                  <a:pt x="12" y="967"/>
                </a:lnTo>
                <a:lnTo>
                  <a:pt x="16" y="975"/>
                </a:lnTo>
                <a:lnTo>
                  <a:pt x="22" y="982"/>
                </a:lnTo>
                <a:lnTo>
                  <a:pt x="28" y="989"/>
                </a:lnTo>
                <a:lnTo>
                  <a:pt x="35" y="995"/>
                </a:lnTo>
                <a:lnTo>
                  <a:pt x="42" y="1001"/>
                </a:lnTo>
                <a:lnTo>
                  <a:pt x="50" y="1006"/>
                </a:lnTo>
                <a:lnTo>
                  <a:pt x="58" y="1009"/>
                </a:lnTo>
                <a:lnTo>
                  <a:pt x="67" y="1012"/>
                </a:lnTo>
                <a:lnTo>
                  <a:pt x="76" y="1015"/>
                </a:lnTo>
                <a:lnTo>
                  <a:pt x="86" y="1017"/>
                </a:lnTo>
                <a:lnTo>
                  <a:pt x="96" y="1017"/>
                </a:lnTo>
                <a:lnTo>
                  <a:pt x="732" y="1017"/>
                </a:lnTo>
                <a:lnTo>
                  <a:pt x="732" y="1017"/>
                </a:lnTo>
                <a:lnTo>
                  <a:pt x="742" y="1017"/>
                </a:lnTo>
                <a:lnTo>
                  <a:pt x="751" y="1015"/>
                </a:lnTo>
                <a:lnTo>
                  <a:pt x="760" y="1012"/>
                </a:lnTo>
                <a:lnTo>
                  <a:pt x="769" y="1009"/>
                </a:lnTo>
                <a:lnTo>
                  <a:pt x="777" y="1006"/>
                </a:lnTo>
                <a:lnTo>
                  <a:pt x="785" y="1001"/>
                </a:lnTo>
                <a:lnTo>
                  <a:pt x="792" y="995"/>
                </a:lnTo>
                <a:lnTo>
                  <a:pt x="800" y="989"/>
                </a:lnTo>
                <a:lnTo>
                  <a:pt x="805" y="982"/>
                </a:lnTo>
                <a:lnTo>
                  <a:pt x="810" y="975"/>
                </a:lnTo>
                <a:lnTo>
                  <a:pt x="816" y="967"/>
                </a:lnTo>
                <a:lnTo>
                  <a:pt x="820" y="959"/>
                </a:lnTo>
                <a:lnTo>
                  <a:pt x="823" y="950"/>
                </a:lnTo>
                <a:lnTo>
                  <a:pt x="825" y="941"/>
                </a:lnTo>
                <a:lnTo>
                  <a:pt x="826" y="931"/>
                </a:lnTo>
                <a:lnTo>
                  <a:pt x="828" y="921"/>
                </a:lnTo>
                <a:lnTo>
                  <a:pt x="828" y="95"/>
                </a:lnTo>
                <a:lnTo>
                  <a:pt x="828" y="95"/>
                </a:lnTo>
                <a:lnTo>
                  <a:pt x="826" y="85"/>
                </a:lnTo>
                <a:lnTo>
                  <a:pt x="825" y="76"/>
                </a:lnTo>
                <a:lnTo>
                  <a:pt x="823" y="66"/>
                </a:lnTo>
                <a:lnTo>
                  <a:pt x="820" y="58"/>
                </a:lnTo>
                <a:lnTo>
                  <a:pt x="816" y="49"/>
                </a:lnTo>
                <a:lnTo>
                  <a:pt x="810" y="41"/>
                </a:lnTo>
                <a:lnTo>
                  <a:pt x="805" y="34"/>
                </a:lnTo>
                <a:lnTo>
                  <a:pt x="800" y="27"/>
                </a:lnTo>
                <a:lnTo>
                  <a:pt x="792" y="21"/>
                </a:lnTo>
                <a:lnTo>
                  <a:pt x="785" y="16"/>
                </a:lnTo>
                <a:lnTo>
                  <a:pt x="777" y="10"/>
                </a:lnTo>
                <a:lnTo>
                  <a:pt x="769" y="7"/>
                </a:lnTo>
                <a:lnTo>
                  <a:pt x="760" y="4"/>
                </a:lnTo>
                <a:lnTo>
                  <a:pt x="751" y="2"/>
                </a:lnTo>
                <a:lnTo>
                  <a:pt x="742" y="0"/>
                </a:lnTo>
                <a:lnTo>
                  <a:pt x="732" y="0"/>
                </a:lnTo>
                <a:lnTo>
                  <a:pt x="732" y="0"/>
                </a:lnTo>
                <a:close/>
                <a:moveTo>
                  <a:pt x="763" y="921"/>
                </a:moveTo>
                <a:lnTo>
                  <a:pt x="763" y="921"/>
                </a:lnTo>
                <a:lnTo>
                  <a:pt x="763" y="928"/>
                </a:lnTo>
                <a:lnTo>
                  <a:pt x="761" y="934"/>
                </a:lnTo>
                <a:lnTo>
                  <a:pt x="758" y="939"/>
                </a:lnTo>
                <a:lnTo>
                  <a:pt x="755" y="944"/>
                </a:lnTo>
                <a:lnTo>
                  <a:pt x="749" y="948"/>
                </a:lnTo>
                <a:lnTo>
                  <a:pt x="744" y="951"/>
                </a:lnTo>
                <a:lnTo>
                  <a:pt x="738" y="952"/>
                </a:lnTo>
                <a:lnTo>
                  <a:pt x="732" y="953"/>
                </a:lnTo>
                <a:lnTo>
                  <a:pt x="96" y="953"/>
                </a:lnTo>
                <a:lnTo>
                  <a:pt x="96" y="953"/>
                </a:lnTo>
                <a:lnTo>
                  <a:pt x="89" y="952"/>
                </a:lnTo>
                <a:lnTo>
                  <a:pt x="83" y="951"/>
                </a:lnTo>
                <a:lnTo>
                  <a:pt x="78" y="948"/>
                </a:lnTo>
                <a:lnTo>
                  <a:pt x="73" y="944"/>
                </a:lnTo>
                <a:lnTo>
                  <a:pt x="69" y="939"/>
                </a:lnTo>
                <a:lnTo>
                  <a:pt x="66" y="934"/>
                </a:lnTo>
                <a:lnTo>
                  <a:pt x="65" y="928"/>
                </a:lnTo>
                <a:lnTo>
                  <a:pt x="64" y="921"/>
                </a:lnTo>
                <a:lnTo>
                  <a:pt x="64" y="280"/>
                </a:lnTo>
                <a:lnTo>
                  <a:pt x="64" y="280"/>
                </a:lnTo>
                <a:lnTo>
                  <a:pt x="80" y="284"/>
                </a:lnTo>
                <a:lnTo>
                  <a:pt x="87" y="285"/>
                </a:lnTo>
                <a:lnTo>
                  <a:pt x="96" y="286"/>
                </a:lnTo>
                <a:lnTo>
                  <a:pt x="732" y="286"/>
                </a:lnTo>
                <a:lnTo>
                  <a:pt x="732" y="286"/>
                </a:lnTo>
                <a:lnTo>
                  <a:pt x="740" y="285"/>
                </a:lnTo>
                <a:lnTo>
                  <a:pt x="748" y="284"/>
                </a:lnTo>
                <a:lnTo>
                  <a:pt x="763" y="280"/>
                </a:lnTo>
                <a:lnTo>
                  <a:pt x="763" y="921"/>
                </a:lnTo>
                <a:close/>
                <a:moveTo>
                  <a:pt x="763" y="191"/>
                </a:moveTo>
                <a:lnTo>
                  <a:pt x="763" y="191"/>
                </a:lnTo>
                <a:lnTo>
                  <a:pt x="763" y="197"/>
                </a:lnTo>
                <a:lnTo>
                  <a:pt x="761" y="202"/>
                </a:lnTo>
                <a:lnTo>
                  <a:pt x="758" y="208"/>
                </a:lnTo>
                <a:lnTo>
                  <a:pt x="755" y="213"/>
                </a:lnTo>
                <a:lnTo>
                  <a:pt x="749" y="216"/>
                </a:lnTo>
                <a:lnTo>
                  <a:pt x="744" y="220"/>
                </a:lnTo>
                <a:lnTo>
                  <a:pt x="738" y="222"/>
                </a:lnTo>
                <a:lnTo>
                  <a:pt x="732" y="222"/>
                </a:lnTo>
                <a:lnTo>
                  <a:pt x="96" y="222"/>
                </a:lnTo>
                <a:lnTo>
                  <a:pt x="96" y="222"/>
                </a:lnTo>
                <a:lnTo>
                  <a:pt x="89" y="222"/>
                </a:lnTo>
                <a:lnTo>
                  <a:pt x="83" y="220"/>
                </a:lnTo>
                <a:lnTo>
                  <a:pt x="78" y="216"/>
                </a:lnTo>
                <a:lnTo>
                  <a:pt x="73" y="213"/>
                </a:lnTo>
                <a:lnTo>
                  <a:pt x="69" y="208"/>
                </a:lnTo>
                <a:lnTo>
                  <a:pt x="66" y="202"/>
                </a:lnTo>
                <a:lnTo>
                  <a:pt x="65" y="197"/>
                </a:lnTo>
                <a:lnTo>
                  <a:pt x="64" y="191"/>
                </a:lnTo>
                <a:lnTo>
                  <a:pt x="64" y="95"/>
                </a:lnTo>
                <a:lnTo>
                  <a:pt x="64" y="95"/>
                </a:lnTo>
                <a:lnTo>
                  <a:pt x="65" y="89"/>
                </a:lnTo>
                <a:lnTo>
                  <a:pt x="66" y="82"/>
                </a:lnTo>
                <a:lnTo>
                  <a:pt x="69" y="77"/>
                </a:lnTo>
                <a:lnTo>
                  <a:pt x="73" y="73"/>
                </a:lnTo>
                <a:lnTo>
                  <a:pt x="78" y="68"/>
                </a:lnTo>
                <a:lnTo>
                  <a:pt x="83" y="65"/>
                </a:lnTo>
                <a:lnTo>
                  <a:pt x="89" y="64"/>
                </a:lnTo>
                <a:lnTo>
                  <a:pt x="96" y="63"/>
                </a:lnTo>
                <a:lnTo>
                  <a:pt x="732" y="63"/>
                </a:lnTo>
                <a:lnTo>
                  <a:pt x="732" y="63"/>
                </a:lnTo>
                <a:lnTo>
                  <a:pt x="738" y="64"/>
                </a:lnTo>
                <a:lnTo>
                  <a:pt x="744" y="65"/>
                </a:lnTo>
                <a:lnTo>
                  <a:pt x="749" y="68"/>
                </a:lnTo>
                <a:lnTo>
                  <a:pt x="755" y="73"/>
                </a:lnTo>
                <a:lnTo>
                  <a:pt x="758" y="77"/>
                </a:lnTo>
                <a:lnTo>
                  <a:pt x="761" y="82"/>
                </a:lnTo>
                <a:lnTo>
                  <a:pt x="763" y="89"/>
                </a:lnTo>
                <a:lnTo>
                  <a:pt x="763" y="95"/>
                </a:lnTo>
                <a:lnTo>
                  <a:pt x="763" y="191"/>
                </a:lnTo>
                <a:close/>
                <a:moveTo>
                  <a:pt x="191" y="508"/>
                </a:moveTo>
                <a:lnTo>
                  <a:pt x="222" y="508"/>
                </a:lnTo>
                <a:lnTo>
                  <a:pt x="222" y="540"/>
                </a:lnTo>
                <a:lnTo>
                  <a:pt x="222" y="540"/>
                </a:lnTo>
                <a:lnTo>
                  <a:pt x="223" y="547"/>
                </a:lnTo>
                <a:lnTo>
                  <a:pt x="226" y="552"/>
                </a:lnTo>
                <a:lnTo>
                  <a:pt x="228" y="557"/>
                </a:lnTo>
                <a:lnTo>
                  <a:pt x="232" y="563"/>
                </a:lnTo>
                <a:lnTo>
                  <a:pt x="236" y="566"/>
                </a:lnTo>
                <a:lnTo>
                  <a:pt x="242" y="569"/>
                </a:lnTo>
                <a:lnTo>
                  <a:pt x="248" y="571"/>
                </a:lnTo>
                <a:lnTo>
                  <a:pt x="255" y="571"/>
                </a:lnTo>
                <a:lnTo>
                  <a:pt x="255" y="571"/>
                </a:lnTo>
                <a:lnTo>
                  <a:pt x="261" y="571"/>
                </a:lnTo>
                <a:lnTo>
                  <a:pt x="267" y="569"/>
                </a:lnTo>
                <a:lnTo>
                  <a:pt x="273" y="566"/>
                </a:lnTo>
                <a:lnTo>
                  <a:pt x="277" y="563"/>
                </a:lnTo>
                <a:lnTo>
                  <a:pt x="281" y="557"/>
                </a:lnTo>
                <a:lnTo>
                  <a:pt x="284" y="552"/>
                </a:lnTo>
                <a:lnTo>
                  <a:pt x="286" y="547"/>
                </a:lnTo>
                <a:lnTo>
                  <a:pt x="287" y="540"/>
                </a:lnTo>
                <a:lnTo>
                  <a:pt x="287" y="508"/>
                </a:lnTo>
                <a:lnTo>
                  <a:pt x="318" y="508"/>
                </a:lnTo>
                <a:lnTo>
                  <a:pt x="318" y="508"/>
                </a:lnTo>
                <a:lnTo>
                  <a:pt x="324" y="507"/>
                </a:lnTo>
                <a:lnTo>
                  <a:pt x="331" y="506"/>
                </a:lnTo>
                <a:lnTo>
                  <a:pt x="336" y="503"/>
                </a:lnTo>
                <a:lnTo>
                  <a:pt x="340" y="498"/>
                </a:lnTo>
                <a:lnTo>
                  <a:pt x="345" y="494"/>
                </a:lnTo>
                <a:lnTo>
                  <a:pt x="348" y="489"/>
                </a:lnTo>
                <a:lnTo>
                  <a:pt x="349" y="482"/>
                </a:lnTo>
                <a:lnTo>
                  <a:pt x="350" y="476"/>
                </a:lnTo>
                <a:lnTo>
                  <a:pt x="350" y="476"/>
                </a:lnTo>
                <a:lnTo>
                  <a:pt x="349" y="470"/>
                </a:lnTo>
                <a:lnTo>
                  <a:pt x="348" y="464"/>
                </a:lnTo>
                <a:lnTo>
                  <a:pt x="345" y="459"/>
                </a:lnTo>
                <a:lnTo>
                  <a:pt x="340" y="453"/>
                </a:lnTo>
                <a:lnTo>
                  <a:pt x="336" y="450"/>
                </a:lnTo>
                <a:lnTo>
                  <a:pt x="331" y="447"/>
                </a:lnTo>
                <a:lnTo>
                  <a:pt x="324" y="445"/>
                </a:lnTo>
                <a:lnTo>
                  <a:pt x="318" y="445"/>
                </a:lnTo>
                <a:lnTo>
                  <a:pt x="287" y="445"/>
                </a:lnTo>
                <a:lnTo>
                  <a:pt x="287" y="413"/>
                </a:lnTo>
                <a:lnTo>
                  <a:pt x="287" y="413"/>
                </a:lnTo>
                <a:lnTo>
                  <a:pt x="286" y="406"/>
                </a:lnTo>
                <a:lnTo>
                  <a:pt x="284" y="401"/>
                </a:lnTo>
                <a:lnTo>
                  <a:pt x="281" y="395"/>
                </a:lnTo>
                <a:lnTo>
                  <a:pt x="277" y="390"/>
                </a:lnTo>
                <a:lnTo>
                  <a:pt x="273" y="387"/>
                </a:lnTo>
                <a:lnTo>
                  <a:pt x="267" y="384"/>
                </a:lnTo>
                <a:lnTo>
                  <a:pt x="261" y="382"/>
                </a:lnTo>
                <a:lnTo>
                  <a:pt x="255" y="380"/>
                </a:lnTo>
                <a:lnTo>
                  <a:pt x="255" y="380"/>
                </a:lnTo>
                <a:lnTo>
                  <a:pt x="248" y="382"/>
                </a:lnTo>
                <a:lnTo>
                  <a:pt x="242" y="384"/>
                </a:lnTo>
                <a:lnTo>
                  <a:pt x="236" y="387"/>
                </a:lnTo>
                <a:lnTo>
                  <a:pt x="232" y="390"/>
                </a:lnTo>
                <a:lnTo>
                  <a:pt x="228" y="395"/>
                </a:lnTo>
                <a:lnTo>
                  <a:pt x="226" y="401"/>
                </a:lnTo>
                <a:lnTo>
                  <a:pt x="223" y="406"/>
                </a:lnTo>
                <a:lnTo>
                  <a:pt x="222" y="413"/>
                </a:lnTo>
                <a:lnTo>
                  <a:pt x="222" y="445"/>
                </a:lnTo>
                <a:lnTo>
                  <a:pt x="191" y="445"/>
                </a:lnTo>
                <a:lnTo>
                  <a:pt x="191" y="445"/>
                </a:lnTo>
                <a:lnTo>
                  <a:pt x="185" y="445"/>
                </a:lnTo>
                <a:lnTo>
                  <a:pt x="178" y="447"/>
                </a:lnTo>
                <a:lnTo>
                  <a:pt x="173" y="450"/>
                </a:lnTo>
                <a:lnTo>
                  <a:pt x="169" y="453"/>
                </a:lnTo>
                <a:lnTo>
                  <a:pt x="164" y="459"/>
                </a:lnTo>
                <a:lnTo>
                  <a:pt x="161" y="464"/>
                </a:lnTo>
                <a:lnTo>
                  <a:pt x="160" y="470"/>
                </a:lnTo>
                <a:lnTo>
                  <a:pt x="159" y="476"/>
                </a:lnTo>
                <a:lnTo>
                  <a:pt x="159" y="476"/>
                </a:lnTo>
                <a:lnTo>
                  <a:pt x="160" y="482"/>
                </a:lnTo>
                <a:lnTo>
                  <a:pt x="161" y="489"/>
                </a:lnTo>
                <a:lnTo>
                  <a:pt x="164" y="494"/>
                </a:lnTo>
                <a:lnTo>
                  <a:pt x="169" y="498"/>
                </a:lnTo>
                <a:lnTo>
                  <a:pt x="173" y="503"/>
                </a:lnTo>
                <a:lnTo>
                  <a:pt x="178" y="506"/>
                </a:lnTo>
                <a:lnTo>
                  <a:pt x="185" y="507"/>
                </a:lnTo>
                <a:lnTo>
                  <a:pt x="191" y="508"/>
                </a:lnTo>
                <a:lnTo>
                  <a:pt x="191" y="508"/>
                </a:lnTo>
                <a:close/>
                <a:moveTo>
                  <a:pt x="637" y="445"/>
                </a:moveTo>
                <a:lnTo>
                  <a:pt x="509" y="445"/>
                </a:lnTo>
                <a:lnTo>
                  <a:pt x="509" y="445"/>
                </a:lnTo>
                <a:lnTo>
                  <a:pt x="502" y="445"/>
                </a:lnTo>
                <a:lnTo>
                  <a:pt x="497" y="447"/>
                </a:lnTo>
                <a:lnTo>
                  <a:pt x="492" y="450"/>
                </a:lnTo>
                <a:lnTo>
                  <a:pt x="486" y="453"/>
                </a:lnTo>
                <a:lnTo>
                  <a:pt x="483" y="459"/>
                </a:lnTo>
                <a:lnTo>
                  <a:pt x="480" y="464"/>
                </a:lnTo>
                <a:lnTo>
                  <a:pt x="478" y="470"/>
                </a:lnTo>
                <a:lnTo>
                  <a:pt x="478" y="476"/>
                </a:lnTo>
                <a:lnTo>
                  <a:pt x="478" y="476"/>
                </a:lnTo>
                <a:lnTo>
                  <a:pt x="478" y="482"/>
                </a:lnTo>
                <a:lnTo>
                  <a:pt x="480" y="489"/>
                </a:lnTo>
                <a:lnTo>
                  <a:pt x="483" y="494"/>
                </a:lnTo>
                <a:lnTo>
                  <a:pt x="486" y="498"/>
                </a:lnTo>
                <a:lnTo>
                  <a:pt x="492" y="503"/>
                </a:lnTo>
                <a:lnTo>
                  <a:pt x="497" y="506"/>
                </a:lnTo>
                <a:lnTo>
                  <a:pt x="502" y="507"/>
                </a:lnTo>
                <a:lnTo>
                  <a:pt x="509" y="508"/>
                </a:lnTo>
                <a:lnTo>
                  <a:pt x="637" y="508"/>
                </a:lnTo>
                <a:lnTo>
                  <a:pt x="637" y="508"/>
                </a:lnTo>
                <a:lnTo>
                  <a:pt x="643" y="507"/>
                </a:lnTo>
                <a:lnTo>
                  <a:pt x="648" y="506"/>
                </a:lnTo>
                <a:lnTo>
                  <a:pt x="654" y="503"/>
                </a:lnTo>
                <a:lnTo>
                  <a:pt x="659" y="498"/>
                </a:lnTo>
                <a:lnTo>
                  <a:pt x="662" y="494"/>
                </a:lnTo>
                <a:lnTo>
                  <a:pt x="666" y="489"/>
                </a:lnTo>
                <a:lnTo>
                  <a:pt x="668" y="482"/>
                </a:lnTo>
                <a:lnTo>
                  <a:pt x="668" y="476"/>
                </a:lnTo>
                <a:lnTo>
                  <a:pt x="668" y="476"/>
                </a:lnTo>
                <a:lnTo>
                  <a:pt x="668" y="470"/>
                </a:lnTo>
                <a:lnTo>
                  <a:pt x="666" y="464"/>
                </a:lnTo>
                <a:lnTo>
                  <a:pt x="662" y="459"/>
                </a:lnTo>
                <a:lnTo>
                  <a:pt x="659" y="453"/>
                </a:lnTo>
                <a:lnTo>
                  <a:pt x="654" y="450"/>
                </a:lnTo>
                <a:lnTo>
                  <a:pt x="648" y="447"/>
                </a:lnTo>
                <a:lnTo>
                  <a:pt x="643" y="445"/>
                </a:lnTo>
                <a:lnTo>
                  <a:pt x="637" y="445"/>
                </a:lnTo>
                <a:lnTo>
                  <a:pt x="637" y="445"/>
                </a:lnTo>
                <a:close/>
                <a:moveTo>
                  <a:pt x="637" y="667"/>
                </a:moveTo>
                <a:lnTo>
                  <a:pt x="509" y="667"/>
                </a:lnTo>
                <a:lnTo>
                  <a:pt x="509" y="667"/>
                </a:lnTo>
                <a:lnTo>
                  <a:pt x="502" y="668"/>
                </a:lnTo>
                <a:lnTo>
                  <a:pt x="497" y="670"/>
                </a:lnTo>
                <a:lnTo>
                  <a:pt x="492" y="672"/>
                </a:lnTo>
                <a:lnTo>
                  <a:pt x="486" y="677"/>
                </a:lnTo>
                <a:lnTo>
                  <a:pt x="483" y="681"/>
                </a:lnTo>
                <a:lnTo>
                  <a:pt x="480" y="686"/>
                </a:lnTo>
                <a:lnTo>
                  <a:pt x="478" y="693"/>
                </a:lnTo>
                <a:lnTo>
                  <a:pt x="478" y="699"/>
                </a:lnTo>
                <a:lnTo>
                  <a:pt x="478" y="699"/>
                </a:lnTo>
                <a:lnTo>
                  <a:pt x="478" y="706"/>
                </a:lnTo>
                <a:lnTo>
                  <a:pt x="480" y="711"/>
                </a:lnTo>
                <a:lnTo>
                  <a:pt x="483" y="716"/>
                </a:lnTo>
                <a:lnTo>
                  <a:pt x="486" y="722"/>
                </a:lnTo>
                <a:lnTo>
                  <a:pt x="492" y="725"/>
                </a:lnTo>
                <a:lnTo>
                  <a:pt x="497" y="728"/>
                </a:lnTo>
                <a:lnTo>
                  <a:pt x="502" y="730"/>
                </a:lnTo>
                <a:lnTo>
                  <a:pt x="509" y="731"/>
                </a:lnTo>
                <a:lnTo>
                  <a:pt x="637" y="731"/>
                </a:lnTo>
                <a:lnTo>
                  <a:pt x="637" y="731"/>
                </a:lnTo>
                <a:lnTo>
                  <a:pt x="643" y="730"/>
                </a:lnTo>
                <a:lnTo>
                  <a:pt x="648" y="728"/>
                </a:lnTo>
                <a:lnTo>
                  <a:pt x="654" y="725"/>
                </a:lnTo>
                <a:lnTo>
                  <a:pt x="659" y="722"/>
                </a:lnTo>
                <a:lnTo>
                  <a:pt x="662" y="716"/>
                </a:lnTo>
                <a:lnTo>
                  <a:pt x="666" y="711"/>
                </a:lnTo>
                <a:lnTo>
                  <a:pt x="668" y="706"/>
                </a:lnTo>
                <a:lnTo>
                  <a:pt x="668" y="699"/>
                </a:lnTo>
                <a:lnTo>
                  <a:pt x="668" y="699"/>
                </a:lnTo>
                <a:lnTo>
                  <a:pt x="668" y="693"/>
                </a:lnTo>
                <a:lnTo>
                  <a:pt x="666" y="686"/>
                </a:lnTo>
                <a:lnTo>
                  <a:pt x="662" y="681"/>
                </a:lnTo>
                <a:lnTo>
                  <a:pt x="659" y="677"/>
                </a:lnTo>
                <a:lnTo>
                  <a:pt x="654" y="672"/>
                </a:lnTo>
                <a:lnTo>
                  <a:pt x="648" y="670"/>
                </a:lnTo>
                <a:lnTo>
                  <a:pt x="643" y="668"/>
                </a:lnTo>
                <a:lnTo>
                  <a:pt x="637" y="667"/>
                </a:lnTo>
                <a:lnTo>
                  <a:pt x="637" y="667"/>
                </a:lnTo>
                <a:close/>
                <a:moveTo>
                  <a:pt x="637" y="795"/>
                </a:moveTo>
                <a:lnTo>
                  <a:pt x="509" y="795"/>
                </a:lnTo>
                <a:lnTo>
                  <a:pt x="509" y="795"/>
                </a:lnTo>
                <a:lnTo>
                  <a:pt x="502" y="795"/>
                </a:lnTo>
                <a:lnTo>
                  <a:pt x="497" y="797"/>
                </a:lnTo>
                <a:lnTo>
                  <a:pt x="492" y="800"/>
                </a:lnTo>
                <a:lnTo>
                  <a:pt x="486" y="803"/>
                </a:lnTo>
                <a:lnTo>
                  <a:pt x="483" y="809"/>
                </a:lnTo>
                <a:lnTo>
                  <a:pt x="480" y="814"/>
                </a:lnTo>
                <a:lnTo>
                  <a:pt x="478" y="819"/>
                </a:lnTo>
                <a:lnTo>
                  <a:pt x="478" y="826"/>
                </a:lnTo>
                <a:lnTo>
                  <a:pt x="478" y="826"/>
                </a:lnTo>
                <a:lnTo>
                  <a:pt x="478" y="832"/>
                </a:lnTo>
                <a:lnTo>
                  <a:pt x="480" y="839"/>
                </a:lnTo>
                <a:lnTo>
                  <a:pt x="483" y="844"/>
                </a:lnTo>
                <a:lnTo>
                  <a:pt x="486" y="848"/>
                </a:lnTo>
                <a:lnTo>
                  <a:pt x="492" y="853"/>
                </a:lnTo>
                <a:lnTo>
                  <a:pt x="497" y="856"/>
                </a:lnTo>
                <a:lnTo>
                  <a:pt x="502" y="857"/>
                </a:lnTo>
                <a:lnTo>
                  <a:pt x="509" y="858"/>
                </a:lnTo>
                <a:lnTo>
                  <a:pt x="637" y="858"/>
                </a:lnTo>
                <a:lnTo>
                  <a:pt x="637" y="858"/>
                </a:lnTo>
                <a:lnTo>
                  <a:pt x="643" y="857"/>
                </a:lnTo>
                <a:lnTo>
                  <a:pt x="648" y="856"/>
                </a:lnTo>
                <a:lnTo>
                  <a:pt x="654" y="853"/>
                </a:lnTo>
                <a:lnTo>
                  <a:pt x="659" y="848"/>
                </a:lnTo>
                <a:lnTo>
                  <a:pt x="662" y="844"/>
                </a:lnTo>
                <a:lnTo>
                  <a:pt x="666" y="839"/>
                </a:lnTo>
                <a:lnTo>
                  <a:pt x="668" y="832"/>
                </a:lnTo>
                <a:lnTo>
                  <a:pt x="668" y="826"/>
                </a:lnTo>
                <a:lnTo>
                  <a:pt x="668" y="826"/>
                </a:lnTo>
                <a:lnTo>
                  <a:pt x="668" y="819"/>
                </a:lnTo>
                <a:lnTo>
                  <a:pt x="666" y="814"/>
                </a:lnTo>
                <a:lnTo>
                  <a:pt x="662" y="809"/>
                </a:lnTo>
                <a:lnTo>
                  <a:pt x="659" y="803"/>
                </a:lnTo>
                <a:lnTo>
                  <a:pt x="654" y="800"/>
                </a:lnTo>
                <a:lnTo>
                  <a:pt x="648" y="797"/>
                </a:lnTo>
                <a:lnTo>
                  <a:pt x="643" y="795"/>
                </a:lnTo>
                <a:lnTo>
                  <a:pt x="637" y="795"/>
                </a:lnTo>
                <a:lnTo>
                  <a:pt x="637" y="795"/>
                </a:lnTo>
                <a:close/>
                <a:moveTo>
                  <a:pt x="340" y="677"/>
                </a:moveTo>
                <a:lnTo>
                  <a:pt x="340" y="677"/>
                </a:lnTo>
                <a:lnTo>
                  <a:pt x="336" y="672"/>
                </a:lnTo>
                <a:lnTo>
                  <a:pt x="330" y="669"/>
                </a:lnTo>
                <a:lnTo>
                  <a:pt x="324" y="668"/>
                </a:lnTo>
                <a:lnTo>
                  <a:pt x="318" y="667"/>
                </a:lnTo>
                <a:lnTo>
                  <a:pt x="313" y="668"/>
                </a:lnTo>
                <a:lnTo>
                  <a:pt x="306" y="669"/>
                </a:lnTo>
                <a:lnTo>
                  <a:pt x="301" y="672"/>
                </a:lnTo>
                <a:lnTo>
                  <a:pt x="295" y="677"/>
                </a:lnTo>
                <a:lnTo>
                  <a:pt x="255" y="717"/>
                </a:lnTo>
                <a:lnTo>
                  <a:pt x="214" y="677"/>
                </a:lnTo>
                <a:lnTo>
                  <a:pt x="214" y="677"/>
                </a:lnTo>
                <a:lnTo>
                  <a:pt x="208" y="672"/>
                </a:lnTo>
                <a:lnTo>
                  <a:pt x="203" y="669"/>
                </a:lnTo>
                <a:lnTo>
                  <a:pt x="197" y="668"/>
                </a:lnTo>
                <a:lnTo>
                  <a:pt x="191" y="667"/>
                </a:lnTo>
                <a:lnTo>
                  <a:pt x="185" y="668"/>
                </a:lnTo>
                <a:lnTo>
                  <a:pt x="179" y="669"/>
                </a:lnTo>
                <a:lnTo>
                  <a:pt x="173" y="672"/>
                </a:lnTo>
                <a:lnTo>
                  <a:pt x="169" y="677"/>
                </a:lnTo>
                <a:lnTo>
                  <a:pt x="169" y="677"/>
                </a:lnTo>
                <a:lnTo>
                  <a:pt x="164" y="682"/>
                </a:lnTo>
                <a:lnTo>
                  <a:pt x="161" y="687"/>
                </a:lnTo>
                <a:lnTo>
                  <a:pt x="160" y="693"/>
                </a:lnTo>
                <a:lnTo>
                  <a:pt x="159" y="699"/>
                </a:lnTo>
                <a:lnTo>
                  <a:pt x="160" y="706"/>
                </a:lnTo>
                <a:lnTo>
                  <a:pt x="161" y="711"/>
                </a:lnTo>
                <a:lnTo>
                  <a:pt x="164" y="716"/>
                </a:lnTo>
                <a:lnTo>
                  <a:pt x="169" y="722"/>
                </a:lnTo>
                <a:lnTo>
                  <a:pt x="210" y="762"/>
                </a:lnTo>
                <a:lnTo>
                  <a:pt x="169" y="803"/>
                </a:lnTo>
                <a:lnTo>
                  <a:pt x="169" y="803"/>
                </a:lnTo>
                <a:lnTo>
                  <a:pt x="164" y="809"/>
                </a:lnTo>
                <a:lnTo>
                  <a:pt x="161" y="814"/>
                </a:lnTo>
                <a:lnTo>
                  <a:pt x="160" y="820"/>
                </a:lnTo>
                <a:lnTo>
                  <a:pt x="159" y="826"/>
                </a:lnTo>
                <a:lnTo>
                  <a:pt x="160" y="832"/>
                </a:lnTo>
                <a:lnTo>
                  <a:pt x="161" y="839"/>
                </a:lnTo>
                <a:lnTo>
                  <a:pt x="164" y="844"/>
                </a:lnTo>
                <a:lnTo>
                  <a:pt x="169" y="848"/>
                </a:lnTo>
                <a:lnTo>
                  <a:pt x="169" y="848"/>
                </a:lnTo>
                <a:lnTo>
                  <a:pt x="173" y="853"/>
                </a:lnTo>
                <a:lnTo>
                  <a:pt x="179" y="856"/>
                </a:lnTo>
                <a:lnTo>
                  <a:pt x="185" y="858"/>
                </a:lnTo>
                <a:lnTo>
                  <a:pt x="191" y="858"/>
                </a:lnTo>
                <a:lnTo>
                  <a:pt x="191" y="858"/>
                </a:lnTo>
                <a:lnTo>
                  <a:pt x="197" y="858"/>
                </a:lnTo>
                <a:lnTo>
                  <a:pt x="203" y="856"/>
                </a:lnTo>
                <a:lnTo>
                  <a:pt x="208" y="853"/>
                </a:lnTo>
                <a:lnTo>
                  <a:pt x="214" y="848"/>
                </a:lnTo>
                <a:lnTo>
                  <a:pt x="255" y="807"/>
                </a:lnTo>
                <a:lnTo>
                  <a:pt x="295" y="848"/>
                </a:lnTo>
                <a:lnTo>
                  <a:pt x="295" y="848"/>
                </a:lnTo>
                <a:lnTo>
                  <a:pt x="301" y="853"/>
                </a:lnTo>
                <a:lnTo>
                  <a:pt x="306" y="856"/>
                </a:lnTo>
                <a:lnTo>
                  <a:pt x="313" y="858"/>
                </a:lnTo>
                <a:lnTo>
                  <a:pt x="318" y="858"/>
                </a:lnTo>
                <a:lnTo>
                  <a:pt x="318" y="858"/>
                </a:lnTo>
                <a:lnTo>
                  <a:pt x="324" y="858"/>
                </a:lnTo>
                <a:lnTo>
                  <a:pt x="330" y="856"/>
                </a:lnTo>
                <a:lnTo>
                  <a:pt x="336" y="853"/>
                </a:lnTo>
                <a:lnTo>
                  <a:pt x="340" y="848"/>
                </a:lnTo>
                <a:lnTo>
                  <a:pt x="340" y="848"/>
                </a:lnTo>
                <a:lnTo>
                  <a:pt x="345" y="844"/>
                </a:lnTo>
                <a:lnTo>
                  <a:pt x="348" y="839"/>
                </a:lnTo>
                <a:lnTo>
                  <a:pt x="349" y="832"/>
                </a:lnTo>
                <a:lnTo>
                  <a:pt x="350" y="826"/>
                </a:lnTo>
                <a:lnTo>
                  <a:pt x="349" y="820"/>
                </a:lnTo>
                <a:lnTo>
                  <a:pt x="348" y="814"/>
                </a:lnTo>
                <a:lnTo>
                  <a:pt x="345" y="809"/>
                </a:lnTo>
                <a:lnTo>
                  <a:pt x="340" y="803"/>
                </a:lnTo>
                <a:lnTo>
                  <a:pt x="300" y="762"/>
                </a:lnTo>
                <a:lnTo>
                  <a:pt x="340" y="722"/>
                </a:lnTo>
                <a:lnTo>
                  <a:pt x="340" y="722"/>
                </a:lnTo>
                <a:lnTo>
                  <a:pt x="345" y="716"/>
                </a:lnTo>
                <a:lnTo>
                  <a:pt x="348" y="711"/>
                </a:lnTo>
                <a:lnTo>
                  <a:pt x="349" y="706"/>
                </a:lnTo>
                <a:lnTo>
                  <a:pt x="350" y="699"/>
                </a:lnTo>
                <a:lnTo>
                  <a:pt x="349" y="693"/>
                </a:lnTo>
                <a:lnTo>
                  <a:pt x="348" y="687"/>
                </a:lnTo>
                <a:lnTo>
                  <a:pt x="345" y="682"/>
                </a:lnTo>
                <a:lnTo>
                  <a:pt x="340" y="677"/>
                </a:lnTo>
                <a:lnTo>
                  <a:pt x="340" y="6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4" name="Freeform 80"/>
          <p:cNvSpPr>
            <a:spLocks noEditPoints="1"/>
          </p:cNvSpPr>
          <p:nvPr/>
        </p:nvSpPr>
        <p:spPr bwMode="auto">
          <a:xfrm>
            <a:off x="5806938" y="2630270"/>
            <a:ext cx="513892" cy="516422"/>
          </a:xfrm>
          <a:custGeom>
            <a:avLst/>
            <a:gdLst>
              <a:gd name="T0" fmla="*/ 1017 w 1017"/>
              <a:gd name="T1" fmla="*/ 28 h 1017"/>
              <a:gd name="T2" fmla="*/ 1017 w 1017"/>
              <a:gd name="T3" fmla="*/ 25 h 1017"/>
              <a:gd name="T4" fmla="*/ 1015 w 1017"/>
              <a:gd name="T5" fmla="*/ 19 h 1017"/>
              <a:gd name="T6" fmla="*/ 1014 w 1017"/>
              <a:gd name="T7" fmla="*/ 17 h 1017"/>
              <a:gd name="T8" fmla="*/ 1011 w 1017"/>
              <a:gd name="T9" fmla="*/ 12 h 1017"/>
              <a:gd name="T10" fmla="*/ 1008 w 1017"/>
              <a:gd name="T11" fmla="*/ 9 h 1017"/>
              <a:gd name="T12" fmla="*/ 1005 w 1017"/>
              <a:gd name="T13" fmla="*/ 6 h 1017"/>
              <a:gd name="T14" fmla="*/ 1003 w 1017"/>
              <a:gd name="T15" fmla="*/ 5 h 1017"/>
              <a:gd name="T16" fmla="*/ 1002 w 1017"/>
              <a:gd name="T17" fmla="*/ 4 h 1017"/>
              <a:gd name="T18" fmla="*/ 1002 w 1017"/>
              <a:gd name="T19" fmla="*/ 4 h 1017"/>
              <a:gd name="T20" fmla="*/ 995 w 1017"/>
              <a:gd name="T21" fmla="*/ 1 h 1017"/>
              <a:gd name="T22" fmla="*/ 991 w 1017"/>
              <a:gd name="T23" fmla="*/ 0 h 1017"/>
              <a:gd name="T24" fmla="*/ 984 w 1017"/>
              <a:gd name="T25" fmla="*/ 0 h 1017"/>
              <a:gd name="T26" fmla="*/ 983 w 1017"/>
              <a:gd name="T27" fmla="*/ 0 h 1017"/>
              <a:gd name="T28" fmla="*/ 977 w 1017"/>
              <a:gd name="T29" fmla="*/ 1 h 1017"/>
              <a:gd name="T30" fmla="*/ 973 w 1017"/>
              <a:gd name="T31" fmla="*/ 2 h 1017"/>
              <a:gd name="T32" fmla="*/ 968 w 1017"/>
              <a:gd name="T33" fmla="*/ 5 h 1017"/>
              <a:gd name="T34" fmla="*/ 968 w 1017"/>
              <a:gd name="T35" fmla="*/ 5 h 1017"/>
              <a:gd name="T36" fmla="*/ 10 w 1017"/>
              <a:gd name="T37" fmla="*/ 676 h 1017"/>
              <a:gd name="T38" fmla="*/ 1 w 1017"/>
              <a:gd name="T39" fmla="*/ 689 h 1017"/>
              <a:gd name="T40" fmla="*/ 0 w 1017"/>
              <a:gd name="T41" fmla="*/ 704 h 1017"/>
              <a:gd name="T42" fmla="*/ 3 w 1017"/>
              <a:gd name="T43" fmla="*/ 713 h 1017"/>
              <a:gd name="T44" fmla="*/ 13 w 1017"/>
              <a:gd name="T45" fmla="*/ 724 h 1017"/>
              <a:gd name="T46" fmla="*/ 27 w 1017"/>
              <a:gd name="T47" fmla="*/ 731 h 1017"/>
              <a:gd name="T48" fmla="*/ 350 w 1017"/>
              <a:gd name="T49" fmla="*/ 985 h 1017"/>
              <a:gd name="T50" fmla="*/ 351 w 1017"/>
              <a:gd name="T51" fmla="*/ 988 h 1017"/>
              <a:gd name="T52" fmla="*/ 354 w 1017"/>
              <a:gd name="T53" fmla="*/ 1000 h 1017"/>
              <a:gd name="T54" fmla="*/ 357 w 1017"/>
              <a:gd name="T55" fmla="*/ 1005 h 1017"/>
              <a:gd name="T56" fmla="*/ 365 w 1017"/>
              <a:gd name="T57" fmla="*/ 1012 h 1017"/>
              <a:gd name="T58" fmla="*/ 368 w 1017"/>
              <a:gd name="T59" fmla="*/ 1014 h 1017"/>
              <a:gd name="T60" fmla="*/ 376 w 1017"/>
              <a:gd name="T61" fmla="*/ 1016 h 1017"/>
              <a:gd name="T62" fmla="*/ 382 w 1017"/>
              <a:gd name="T63" fmla="*/ 1017 h 1017"/>
              <a:gd name="T64" fmla="*/ 393 w 1017"/>
              <a:gd name="T65" fmla="*/ 1015 h 1017"/>
              <a:gd name="T66" fmla="*/ 399 w 1017"/>
              <a:gd name="T67" fmla="*/ 1012 h 1017"/>
              <a:gd name="T68" fmla="*/ 405 w 1017"/>
              <a:gd name="T69" fmla="*/ 1006 h 1017"/>
              <a:gd name="T70" fmla="*/ 524 w 1017"/>
              <a:gd name="T71" fmla="*/ 821 h 1017"/>
              <a:gd name="T72" fmla="*/ 876 w 1017"/>
              <a:gd name="T73" fmla="*/ 1013 h 1017"/>
              <a:gd name="T74" fmla="*/ 891 w 1017"/>
              <a:gd name="T75" fmla="*/ 1017 h 1017"/>
              <a:gd name="T76" fmla="*/ 906 w 1017"/>
              <a:gd name="T77" fmla="*/ 1013 h 1017"/>
              <a:gd name="T78" fmla="*/ 921 w 1017"/>
              <a:gd name="T79" fmla="*/ 996 h 1017"/>
              <a:gd name="T80" fmla="*/ 1017 w 1017"/>
              <a:gd name="T81" fmla="*/ 34 h 1017"/>
              <a:gd name="T82" fmla="*/ 367 w 1017"/>
              <a:gd name="T83" fmla="*/ 667 h 1017"/>
              <a:gd name="T84" fmla="*/ 367 w 1017"/>
              <a:gd name="T85" fmla="*/ 667 h 1017"/>
              <a:gd name="T86" fmla="*/ 760 w 1017"/>
              <a:gd name="T87" fmla="*/ 328 h 1017"/>
              <a:gd name="T88" fmla="*/ 557 w 1017"/>
              <a:gd name="T89" fmla="*/ 76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7" h="1017">
                <a:moveTo>
                  <a:pt x="1017" y="31"/>
                </a:moveTo>
                <a:lnTo>
                  <a:pt x="1017" y="31"/>
                </a:lnTo>
                <a:lnTo>
                  <a:pt x="1017" y="28"/>
                </a:lnTo>
                <a:lnTo>
                  <a:pt x="1017" y="28"/>
                </a:lnTo>
                <a:lnTo>
                  <a:pt x="1017" y="25"/>
                </a:lnTo>
                <a:lnTo>
                  <a:pt x="1017" y="25"/>
                </a:lnTo>
                <a:lnTo>
                  <a:pt x="1016" y="23"/>
                </a:lnTo>
                <a:lnTo>
                  <a:pt x="1016" y="23"/>
                </a:lnTo>
                <a:lnTo>
                  <a:pt x="1015" y="19"/>
                </a:lnTo>
                <a:lnTo>
                  <a:pt x="1015" y="19"/>
                </a:lnTo>
                <a:lnTo>
                  <a:pt x="1014" y="17"/>
                </a:lnTo>
                <a:lnTo>
                  <a:pt x="1014" y="17"/>
                </a:lnTo>
                <a:lnTo>
                  <a:pt x="1013" y="15"/>
                </a:lnTo>
                <a:lnTo>
                  <a:pt x="1013" y="15"/>
                </a:lnTo>
                <a:lnTo>
                  <a:pt x="1011" y="12"/>
                </a:lnTo>
                <a:lnTo>
                  <a:pt x="1011" y="12"/>
                </a:lnTo>
                <a:lnTo>
                  <a:pt x="1008" y="9"/>
                </a:lnTo>
                <a:lnTo>
                  <a:pt x="1008" y="9"/>
                </a:lnTo>
                <a:lnTo>
                  <a:pt x="1006" y="7"/>
                </a:lnTo>
                <a:lnTo>
                  <a:pt x="1006" y="7"/>
                </a:lnTo>
                <a:lnTo>
                  <a:pt x="1005" y="6"/>
                </a:lnTo>
                <a:lnTo>
                  <a:pt x="1005" y="6"/>
                </a:lnTo>
                <a:lnTo>
                  <a:pt x="1003" y="5"/>
                </a:lnTo>
                <a:lnTo>
                  <a:pt x="1003" y="5"/>
                </a:lnTo>
                <a:lnTo>
                  <a:pt x="1002" y="4"/>
                </a:lnTo>
                <a:lnTo>
                  <a:pt x="1002" y="4"/>
                </a:lnTo>
                <a:lnTo>
                  <a:pt x="1002" y="4"/>
                </a:lnTo>
                <a:lnTo>
                  <a:pt x="1002" y="4"/>
                </a:lnTo>
                <a:lnTo>
                  <a:pt x="1002" y="4"/>
                </a:lnTo>
                <a:lnTo>
                  <a:pt x="1002" y="4"/>
                </a:lnTo>
                <a:lnTo>
                  <a:pt x="998" y="2"/>
                </a:lnTo>
                <a:lnTo>
                  <a:pt x="998" y="2"/>
                </a:lnTo>
                <a:lnTo>
                  <a:pt x="995" y="1"/>
                </a:lnTo>
                <a:lnTo>
                  <a:pt x="995" y="1"/>
                </a:lnTo>
                <a:lnTo>
                  <a:pt x="991" y="0"/>
                </a:lnTo>
                <a:lnTo>
                  <a:pt x="991" y="0"/>
                </a:lnTo>
                <a:lnTo>
                  <a:pt x="988" y="0"/>
                </a:lnTo>
                <a:lnTo>
                  <a:pt x="988" y="0"/>
                </a:lnTo>
                <a:lnTo>
                  <a:pt x="984" y="0"/>
                </a:lnTo>
                <a:lnTo>
                  <a:pt x="984" y="0"/>
                </a:lnTo>
                <a:lnTo>
                  <a:pt x="983" y="0"/>
                </a:lnTo>
                <a:lnTo>
                  <a:pt x="983" y="0"/>
                </a:lnTo>
                <a:lnTo>
                  <a:pt x="981" y="0"/>
                </a:lnTo>
                <a:lnTo>
                  <a:pt x="981" y="0"/>
                </a:lnTo>
                <a:lnTo>
                  <a:pt x="977" y="1"/>
                </a:lnTo>
                <a:lnTo>
                  <a:pt x="977" y="1"/>
                </a:lnTo>
                <a:lnTo>
                  <a:pt x="973" y="2"/>
                </a:lnTo>
                <a:lnTo>
                  <a:pt x="973" y="2"/>
                </a:lnTo>
                <a:lnTo>
                  <a:pt x="971" y="3"/>
                </a:lnTo>
                <a:lnTo>
                  <a:pt x="971" y="3"/>
                </a:lnTo>
                <a:lnTo>
                  <a:pt x="968" y="5"/>
                </a:lnTo>
                <a:lnTo>
                  <a:pt x="968" y="5"/>
                </a:lnTo>
                <a:lnTo>
                  <a:pt x="968" y="5"/>
                </a:lnTo>
                <a:lnTo>
                  <a:pt x="968" y="5"/>
                </a:lnTo>
                <a:lnTo>
                  <a:pt x="14" y="673"/>
                </a:lnTo>
                <a:lnTo>
                  <a:pt x="14" y="673"/>
                </a:lnTo>
                <a:lnTo>
                  <a:pt x="10" y="676"/>
                </a:lnTo>
                <a:lnTo>
                  <a:pt x="6" y="680"/>
                </a:lnTo>
                <a:lnTo>
                  <a:pt x="3" y="684"/>
                </a:lnTo>
                <a:lnTo>
                  <a:pt x="1" y="689"/>
                </a:lnTo>
                <a:lnTo>
                  <a:pt x="0" y="693"/>
                </a:lnTo>
                <a:lnTo>
                  <a:pt x="0" y="698"/>
                </a:lnTo>
                <a:lnTo>
                  <a:pt x="0" y="704"/>
                </a:lnTo>
                <a:lnTo>
                  <a:pt x="1" y="708"/>
                </a:lnTo>
                <a:lnTo>
                  <a:pt x="1" y="708"/>
                </a:lnTo>
                <a:lnTo>
                  <a:pt x="3" y="713"/>
                </a:lnTo>
                <a:lnTo>
                  <a:pt x="6" y="718"/>
                </a:lnTo>
                <a:lnTo>
                  <a:pt x="10" y="721"/>
                </a:lnTo>
                <a:lnTo>
                  <a:pt x="13" y="724"/>
                </a:lnTo>
                <a:lnTo>
                  <a:pt x="17" y="727"/>
                </a:lnTo>
                <a:lnTo>
                  <a:pt x="21" y="730"/>
                </a:lnTo>
                <a:lnTo>
                  <a:pt x="27" y="731"/>
                </a:lnTo>
                <a:lnTo>
                  <a:pt x="32" y="731"/>
                </a:lnTo>
                <a:lnTo>
                  <a:pt x="350" y="731"/>
                </a:lnTo>
                <a:lnTo>
                  <a:pt x="350" y="985"/>
                </a:lnTo>
                <a:lnTo>
                  <a:pt x="350" y="985"/>
                </a:lnTo>
                <a:lnTo>
                  <a:pt x="351" y="988"/>
                </a:lnTo>
                <a:lnTo>
                  <a:pt x="351" y="988"/>
                </a:lnTo>
                <a:lnTo>
                  <a:pt x="352" y="995"/>
                </a:lnTo>
                <a:lnTo>
                  <a:pt x="352" y="995"/>
                </a:lnTo>
                <a:lnTo>
                  <a:pt x="354" y="1000"/>
                </a:lnTo>
                <a:lnTo>
                  <a:pt x="354" y="1000"/>
                </a:lnTo>
                <a:lnTo>
                  <a:pt x="357" y="1005"/>
                </a:lnTo>
                <a:lnTo>
                  <a:pt x="357" y="1005"/>
                </a:lnTo>
                <a:lnTo>
                  <a:pt x="362" y="1010"/>
                </a:lnTo>
                <a:lnTo>
                  <a:pt x="362" y="1010"/>
                </a:lnTo>
                <a:lnTo>
                  <a:pt x="365" y="1012"/>
                </a:lnTo>
                <a:lnTo>
                  <a:pt x="365" y="1012"/>
                </a:lnTo>
                <a:lnTo>
                  <a:pt x="368" y="1014"/>
                </a:lnTo>
                <a:lnTo>
                  <a:pt x="368" y="1014"/>
                </a:lnTo>
                <a:lnTo>
                  <a:pt x="370" y="1015"/>
                </a:lnTo>
                <a:lnTo>
                  <a:pt x="370" y="1015"/>
                </a:lnTo>
                <a:lnTo>
                  <a:pt x="376" y="1016"/>
                </a:lnTo>
                <a:lnTo>
                  <a:pt x="382" y="1017"/>
                </a:lnTo>
                <a:lnTo>
                  <a:pt x="382" y="1017"/>
                </a:lnTo>
                <a:lnTo>
                  <a:pt x="382" y="1017"/>
                </a:lnTo>
                <a:lnTo>
                  <a:pt x="387" y="1016"/>
                </a:lnTo>
                <a:lnTo>
                  <a:pt x="393" y="1015"/>
                </a:lnTo>
                <a:lnTo>
                  <a:pt x="393" y="1015"/>
                </a:lnTo>
                <a:lnTo>
                  <a:pt x="395" y="1014"/>
                </a:lnTo>
                <a:lnTo>
                  <a:pt x="395" y="1014"/>
                </a:lnTo>
                <a:lnTo>
                  <a:pt x="399" y="1012"/>
                </a:lnTo>
                <a:lnTo>
                  <a:pt x="403" y="1007"/>
                </a:lnTo>
                <a:lnTo>
                  <a:pt x="403" y="1007"/>
                </a:lnTo>
                <a:lnTo>
                  <a:pt x="405" y="1006"/>
                </a:lnTo>
                <a:lnTo>
                  <a:pt x="405" y="1006"/>
                </a:lnTo>
                <a:lnTo>
                  <a:pt x="409" y="1002"/>
                </a:lnTo>
                <a:lnTo>
                  <a:pt x="524" y="821"/>
                </a:lnTo>
                <a:lnTo>
                  <a:pt x="524" y="821"/>
                </a:lnTo>
                <a:lnTo>
                  <a:pt x="526" y="822"/>
                </a:lnTo>
                <a:lnTo>
                  <a:pt x="876" y="1013"/>
                </a:lnTo>
                <a:lnTo>
                  <a:pt x="876" y="1013"/>
                </a:lnTo>
                <a:lnTo>
                  <a:pt x="883" y="1016"/>
                </a:lnTo>
                <a:lnTo>
                  <a:pt x="891" y="1017"/>
                </a:lnTo>
                <a:lnTo>
                  <a:pt x="898" y="1016"/>
                </a:lnTo>
                <a:lnTo>
                  <a:pt x="906" y="1013"/>
                </a:lnTo>
                <a:lnTo>
                  <a:pt x="906" y="1013"/>
                </a:lnTo>
                <a:lnTo>
                  <a:pt x="912" y="1009"/>
                </a:lnTo>
                <a:lnTo>
                  <a:pt x="917" y="1003"/>
                </a:lnTo>
                <a:lnTo>
                  <a:pt x="921" y="996"/>
                </a:lnTo>
                <a:lnTo>
                  <a:pt x="922" y="988"/>
                </a:lnTo>
                <a:lnTo>
                  <a:pt x="1017" y="34"/>
                </a:lnTo>
                <a:lnTo>
                  <a:pt x="1017" y="34"/>
                </a:lnTo>
                <a:lnTo>
                  <a:pt x="1017" y="31"/>
                </a:lnTo>
                <a:lnTo>
                  <a:pt x="1017" y="31"/>
                </a:lnTo>
                <a:close/>
                <a:moveTo>
                  <a:pt x="367" y="667"/>
                </a:moveTo>
                <a:lnTo>
                  <a:pt x="133" y="667"/>
                </a:lnTo>
                <a:lnTo>
                  <a:pt x="773" y="219"/>
                </a:lnTo>
                <a:lnTo>
                  <a:pt x="367" y="667"/>
                </a:lnTo>
                <a:close/>
                <a:moveTo>
                  <a:pt x="413" y="875"/>
                </a:moveTo>
                <a:lnTo>
                  <a:pt x="413" y="711"/>
                </a:lnTo>
                <a:lnTo>
                  <a:pt x="760" y="328"/>
                </a:lnTo>
                <a:lnTo>
                  <a:pt x="413" y="875"/>
                </a:lnTo>
                <a:close/>
                <a:moveTo>
                  <a:pt x="864" y="934"/>
                </a:moveTo>
                <a:lnTo>
                  <a:pt x="557" y="767"/>
                </a:lnTo>
                <a:lnTo>
                  <a:pt x="941" y="162"/>
                </a:lnTo>
                <a:lnTo>
                  <a:pt x="864" y="93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5" name="Freeform 6"/>
          <p:cNvSpPr>
            <a:spLocks noEditPoints="1"/>
          </p:cNvSpPr>
          <p:nvPr/>
        </p:nvSpPr>
        <p:spPr bwMode="auto">
          <a:xfrm>
            <a:off x="8900535" y="2630271"/>
            <a:ext cx="516420" cy="516420"/>
          </a:xfrm>
          <a:custGeom>
            <a:avLst/>
            <a:gdLst>
              <a:gd name="T0" fmla="*/ 410 w 1017"/>
              <a:gd name="T1" fmla="*/ 428 h 1018"/>
              <a:gd name="T2" fmla="*/ 220 w 1017"/>
              <a:gd name="T3" fmla="*/ 735 h 1018"/>
              <a:gd name="T4" fmla="*/ 283 w 1017"/>
              <a:gd name="T5" fmla="*/ 797 h 1018"/>
              <a:gd name="T6" fmla="*/ 581 w 1017"/>
              <a:gd name="T7" fmla="*/ 613 h 1018"/>
              <a:gd name="T8" fmla="*/ 781 w 1017"/>
              <a:gd name="T9" fmla="*/ 326 h 1018"/>
              <a:gd name="T10" fmla="*/ 778 w 1017"/>
              <a:gd name="T11" fmla="*/ 239 h 1018"/>
              <a:gd name="T12" fmla="*/ 691 w 1017"/>
              <a:gd name="T13" fmla="*/ 236 h 1018"/>
              <a:gd name="T14" fmla="*/ 405 w 1017"/>
              <a:gd name="T15" fmla="*/ 584 h 1018"/>
              <a:gd name="T16" fmla="*/ 567 w 1017"/>
              <a:gd name="T17" fmla="*/ 531 h 1018"/>
              <a:gd name="T18" fmla="*/ 473 w 1017"/>
              <a:gd name="T19" fmla="*/ 562 h 1018"/>
              <a:gd name="T20" fmla="*/ 448 w 1017"/>
              <a:gd name="T21" fmla="*/ 487 h 1018"/>
              <a:gd name="T22" fmla="*/ 539 w 1017"/>
              <a:gd name="T23" fmla="*/ 453 h 1018"/>
              <a:gd name="T24" fmla="*/ 571 w 1017"/>
              <a:gd name="T25" fmla="*/ 520 h 1018"/>
              <a:gd name="T26" fmla="*/ 382 w 1017"/>
              <a:gd name="T27" fmla="*/ 16 h 1018"/>
              <a:gd name="T28" fmla="*/ 184 w 1017"/>
              <a:gd name="T29" fmla="*/ 116 h 1018"/>
              <a:gd name="T30" fmla="*/ 49 w 1017"/>
              <a:gd name="T31" fmla="*/ 289 h 1018"/>
              <a:gd name="T32" fmla="*/ 0 w 1017"/>
              <a:gd name="T33" fmla="*/ 509 h 1018"/>
              <a:gd name="T34" fmla="*/ 40 w 1017"/>
              <a:gd name="T35" fmla="*/ 707 h 1018"/>
              <a:gd name="T36" fmla="*/ 166 w 1017"/>
              <a:gd name="T37" fmla="*/ 885 h 1018"/>
              <a:gd name="T38" fmla="*/ 357 w 1017"/>
              <a:gd name="T39" fmla="*/ 995 h 1018"/>
              <a:gd name="T40" fmla="*/ 560 w 1017"/>
              <a:gd name="T41" fmla="*/ 1015 h 1018"/>
              <a:gd name="T42" fmla="*/ 772 w 1017"/>
              <a:gd name="T43" fmla="*/ 944 h 1018"/>
              <a:gd name="T44" fmla="*/ 930 w 1017"/>
              <a:gd name="T45" fmla="*/ 793 h 1018"/>
              <a:gd name="T46" fmla="*/ 1012 w 1017"/>
              <a:gd name="T47" fmla="*/ 586 h 1018"/>
              <a:gd name="T48" fmla="*/ 1001 w 1017"/>
              <a:gd name="T49" fmla="*/ 382 h 1018"/>
              <a:gd name="T50" fmla="*/ 901 w 1017"/>
              <a:gd name="T51" fmla="*/ 186 h 1018"/>
              <a:gd name="T52" fmla="*/ 728 w 1017"/>
              <a:gd name="T53" fmla="*/ 50 h 1018"/>
              <a:gd name="T54" fmla="*/ 508 w 1017"/>
              <a:gd name="T55" fmla="*/ 0 h 1018"/>
              <a:gd name="T56" fmla="*/ 376 w 1017"/>
              <a:gd name="T57" fmla="*/ 935 h 1018"/>
              <a:gd name="T58" fmla="*/ 209 w 1017"/>
              <a:gd name="T59" fmla="*/ 838 h 1018"/>
              <a:gd name="T60" fmla="*/ 99 w 1017"/>
              <a:gd name="T61" fmla="*/ 682 h 1018"/>
              <a:gd name="T62" fmla="*/ 63 w 1017"/>
              <a:gd name="T63" fmla="*/ 509 h 1018"/>
              <a:gd name="T64" fmla="*/ 107 w 1017"/>
              <a:gd name="T65" fmla="*/ 315 h 1018"/>
              <a:gd name="T66" fmla="*/ 225 w 1017"/>
              <a:gd name="T67" fmla="*/ 165 h 1018"/>
              <a:gd name="T68" fmla="*/ 397 w 1017"/>
              <a:gd name="T69" fmla="*/ 77 h 1018"/>
              <a:gd name="T70" fmla="*/ 576 w 1017"/>
              <a:gd name="T71" fmla="*/ 69 h 1018"/>
              <a:gd name="T72" fmla="*/ 757 w 1017"/>
              <a:gd name="T73" fmla="*/ 139 h 1018"/>
              <a:gd name="T74" fmla="*/ 889 w 1017"/>
              <a:gd name="T75" fmla="*/ 278 h 1018"/>
              <a:gd name="T76" fmla="*/ 952 w 1017"/>
              <a:gd name="T77" fmla="*/ 463 h 1018"/>
              <a:gd name="T78" fmla="*/ 933 w 1017"/>
              <a:gd name="T79" fmla="*/ 642 h 1018"/>
              <a:gd name="T80" fmla="*/ 838 w 1017"/>
              <a:gd name="T81" fmla="*/ 808 h 1018"/>
              <a:gd name="T82" fmla="*/ 681 w 1017"/>
              <a:gd name="T83" fmla="*/ 919 h 1018"/>
              <a:gd name="T84" fmla="*/ 508 w 1017"/>
              <a:gd name="T85" fmla="*/ 954 h 1018"/>
              <a:gd name="T86" fmla="*/ 540 w 1017"/>
              <a:gd name="T87" fmla="*/ 165 h 1018"/>
              <a:gd name="T88" fmla="*/ 515 w 1017"/>
              <a:gd name="T89" fmla="*/ 128 h 1018"/>
              <a:gd name="T90" fmla="*/ 477 w 1017"/>
              <a:gd name="T91" fmla="*/ 152 h 1018"/>
              <a:gd name="T92" fmla="*/ 502 w 1017"/>
              <a:gd name="T93" fmla="*/ 190 h 1018"/>
              <a:gd name="T94" fmla="*/ 482 w 1017"/>
              <a:gd name="T95" fmla="*/ 841 h 1018"/>
              <a:gd name="T96" fmla="*/ 490 w 1017"/>
              <a:gd name="T97" fmla="*/ 885 h 1018"/>
              <a:gd name="T98" fmla="*/ 534 w 1017"/>
              <a:gd name="T99" fmla="*/ 877 h 1018"/>
              <a:gd name="T100" fmla="*/ 526 w 1017"/>
              <a:gd name="T101" fmla="*/ 833 h 1018"/>
              <a:gd name="T102" fmla="*/ 840 w 1017"/>
              <a:gd name="T103" fmla="*/ 483 h 1018"/>
              <a:gd name="T104" fmla="*/ 831 w 1017"/>
              <a:gd name="T105" fmla="*/ 527 h 1018"/>
              <a:gd name="T106" fmla="*/ 876 w 1017"/>
              <a:gd name="T107" fmla="*/ 535 h 1018"/>
              <a:gd name="T108" fmla="*/ 885 w 1017"/>
              <a:gd name="T109" fmla="*/ 491 h 1018"/>
              <a:gd name="T110" fmla="*/ 152 w 1017"/>
              <a:gd name="T111" fmla="*/ 477 h 1018"/>
              <a:gd name="T112" fmla="*/ 128 w 1017"/>
              <a:gd name="T113" fmla="*/ 515 h 1018"/>
              <a:gd name="T114" fmla="*/ 165 w 1017"/>
              <a:gd name="T115" fmla="*/ 540 h 1018"/>
              <a:gd name="T116" fmla="*/ 190 w 1017"/>
              <a:gd name="T117" fmla="*/ 502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7" h="1018">
                <a:moveTo>
                  <a:pt x="691" y="236"/>
                </a:moveTo>
                <a:lnTo>
                  <a:pt x="455" y="394"/>
                </a:lnTo>
                <a:lnTo>
                  <a:pt x="455" y="394"/>
                </a:lnTo>
                <a:lnTo>
                  <a:pt x="445" y="399"/>
                </a:lnTo>
                <a:lnTo>
                  <a:pt x="436" y="404"/>
                </a:lnTo>
                <a:lnTo>
                  <a:pt x="427" y="411"/>
                </a:lnTo>
                <a:lnTo>
                  <a:pt x="418" y="418"/>
                </a:lnTo>
                <a:lnTo>
                  <a:pt x="418" y="418"/>
                </a:lnTo>
                <a:lnTo>
                  <a:pt x="410" y="428"/>
                </a:lnTo>
                <a:lnTo>
                  <a:pt x="402" y="439"/>
                </a:lnTo>
                <a:lnTo>
                  <a:pt x="396" y="450"/>
                </a:lnTo>
                <a:lnTo>
                  <a:pt x="390" y="460"/>
                </a:lnTo>
                <a:lnTo>
                  <a:pt x="236" y="691"/>
                </a:lnTo>
                <a:lnTo>
                  <a:pt x="236" y="691"/>
                </a:lnTo>
                <a:lnTo>
                  <a:pt x="228" y="702"/>
                </a:lnTo>
                <a:lnTo>
                  <a:pt x="224" y="712"/>
                </a:lnTo>
                <a:lnTo>
                  <a:pt x="221" y="723"/>
                </a:lnTo>
                <a:lnTo>
                  <a:pt x="220" y="735"/>
                </a:lnTo>
                <a:lnTo>
                  <a:pt x="221" y="747"/>
                </a:lnTo>
                <a:lnTo>
                  <a:pt x="225" y="759"/>
                </a:lnTo>
                <a:lnTo>
                  <a:pt x="231" y="769"/>
                </a:lnTo>
                <a:lnTo>
                  <a:pt x="238" y="779"/>
                </a:lnTo>
                <a:lnTo>
                  <a:pt x="238" y="779"/>
                </a:lnTo>
                <a:lnTo>
                  <a:pt x="248" y="786"/>
                </a:lnTo>
                <a:lnTo>
                  <a:pt x="260" y="793"/>
                </a:lnTo>
                <a:lnTo>
                  <a:pt x="271" y="796"/>
                </a:lnTo>
                <a:lnTo>
                  <a:pt x="283" y="797"/>
                </a:lnTo>
                <a:lnTo>
                  <a:pt x="283" y="797"/>
                </a:lnTo>
                <a:lnTo>
                  <a:pt x="295" y="796"/>
                </a:lnTo>
                <a:lnTo>
                  <a:pt x="306" y="793"/>
                </a:lnTo>
                <a:lnTo>
                  <a:pt x="316" y="789"/>
                </a:lnTo>
                <a:lnTo>
                  <a:pt x="326" y="781"/>
                </a:lnTo>
                <a:lnTo>
                  <a:pt x="561" y="624"/>
                </a:lnTo>
                <a:lnTo>
                  <a:pt x="561" y="624"/>
                </a:lnTo>
                <a:lnTo>
                  <a:pt x="572" y="619"/>
                </a:lnTo>
                <a:lnTo>
                  <a:pt x="581" y="613"/>
                </a:lnTo>
                <a:lnTo>
                  <a:pt x="590" y="606"/>
                </a:lnTo>
                <a:lnTo>
                  <a:pt x="599" y="599"/>
                </a:lnTo>
                <a:lnTo>
                  <a:pt x="599" y="599"/>
                </a:lnTo>
                <a:lnTo>
                  <a:pt x="607" y="589"/>
                </a:lnTo>
                <a:lnTo>
                  <a:pt x="615" y="579"/>
                </a:lnTo>
                <a:lnTo>
                  <a:pt x="621" y="569"/>
                </a:lnTo>
                <a:lnTo>
                  <a:pt x="626" y="558"/>
                </a:lnTo>
                <a:lnTo>
                  <a:pt x="781" y="326"/>
                </a:lnTo>
                <a:lnTo>
                  <a:pt x="781" y="326"/>
                </a:lnTo>
                <a:lnTo>
                  <a:pt x="789" y="317"/>
                </a:lnTo>
                <a:lnTo>
                  <a:pt x="793" y="306"/>
                </a:lnTo>
                <a:lnTo>
                  <a:pt x="796" y="294"/>
                </a:lnTo>
                <a:lnTo>
                  <a:pt x="797" y="282"/>
                </a:lnTo>
                <a:lnTo>
                  <a:pt x="795" y="270"/>
                </a:lnTo>
                <a:lnTo>
                  <a:pt x="792" y="260"/>
                </a:lnTo>
                <a:lnTo>
                  <a:pt x="786" y="249"/>
                </a:lnTo>
                <a:lnTo>
                  <a:pt x="778" y="239"/>
                </a:lnTo>
                <a:lnTo>
                  <a:pt x="778" y="239"/>
                </a:lnTo>
                <a:lnTo>
                  <a:pt x="769" y="232"/>
                </a:lnTo>
                <a:lnTo>
                  <a:pt x="758" y="225"/>
                </a:lnTo>
                <a:lnTo>
                  <a:pt x="747" y="222"/>
                </a:lnTo>
                <a:lnTo>
                  <a:pt x="735" y="221"/>
                </a:lnTo>
                <a:lnTo>
                  <a:pt x="723" y="222"/>
                </a:lnTo>
                <a:lnTo>
                  <a:pt x="711" y="224"/>
                </a:lnTo>
                <a:lnTo>
                  <a:pt x="701" y="230"/>
                </a:lnTo>
                <a:lnTo>
                  <a:pt x="691" y="236"/>
                </a:lnTo>
                <a:lnTo>
                  <a:pt x="691" y="236"/>
                </a:lnTo>
                <a:close/>
                <a:moveTo>
                  <a:pt x="289" y="730"/>
                </a:moveTo>
                <a:lnTo>
                  <a:pt x="283" y="734"/>
                </a:lnTo>
                <a:lnTo>
                  <a:pt x="283" y="734"/>
                </a:lnTo>
                <a:lnTo>
                  <a:pt x="283" y="765"/>
                </a:lnTo>
                <a:lnTo>
                  <a:pt x="283" y="734"/>
                </a:lnTo>
                <a:lnTo>
                  <a:pt x="396" y="566"/>
                </a:lnTo>
                <a:lnTo>
                  <a:pt x="396" y="566"/>
                </a:lnTo>
                <a:lnTo>
                  <a:pt x="400" y="575"/>
                </a:lnTo>
                <a:lnTo>
                  <a:pt x="405" y="584"/>
                </a:lnTo>
                <a:lnTo>
                  <a:pt x="412" y="591"/>
                </a:lnTo>
                <a:lnTo>
                  <a:pt x="418" y="599"/>
                </a:lnTo>
                <a:lnTo>
                  <a:pt x="418" y="599"/>
                </a:lnTo>
                <a:lnTo>
                  <a:pt x="426" y="605"/>
                </a:lnTo>
                <a:lnTo>
                  <a:pt x="433" y="612"/>
                </a:lnTo>
                <a:lnTo>
                  <a:pt x="442" y="617"/>
                </a:lnTo>
                <a:lnTo>
                  <a:pt x="451" y="621"/>
                </a:lnTo>
                <a:lnTo>
                  <a:pt x="289" y="730"/>
                </a:lnTo>
                <a:close/>
                <a:moveTo>
                  <a:pt x="567" y="531"/>
                </a:moveTo>
                <a:lnTo>
                  <a:pt x="552" y="554"/>
                </a:lnTo>
                <a:lnTo>
                  <a:pt x="530" y="569"/>
                </a:lnTo>
                <a:lnTo>
                  <a:pt x="530" y="569"/>
                </a:lnTo>
                <a:lnTo>
                  <a:pt x="519" y="572"/>
                </a:lnTo>
                <a:lnTo>
                  <a:pt x="508" y="573"/>
                </a:lnTo>
                <a:lnTo>
                  <a:pt x="508" y="573"/>
                </a:lnTo>
                <a:lnTo>
                  <a:pt x="496" y="571"/>
                </a:lnTo>
                <a:lnTo>
                  <a:pt x="484" y="568"/>
                </a:lnTo>
                <a:lnTo>
                  <a:pt x="473" y="562"/>
                </a:lnTo>
                <a:lnTo>
                  <a:pt x="463" y="554"/>
                </a:lnTo>
                <a:lnTo>
                  <a:pt x="463" y="554"/>
                </a:lnTo>
                <a:lnTo>
                  <a:pt x="456" y="544"/>
                </a:lnTo>
                <a:lnTo>
                  <a:pt x="449" y="533"/>
                </a:lnTo>
                <a:lnTo>
                  <a:pt x="446" y="521"/>
                </a:lnTo>
                <a:lnTo>
                  <a:pt x="445" y="509"/>
                </a:lnTo>
                <a:lnTo>
                  <a:pt x="445" y="509"/>
                </a:lnTo>
                <a:lnTo>
                  <a:pt x="446" y="498"/>
                </a:lnTo>
                <a:lnTo>
                  <a:pt x="448" y="487"/>
                </a:lnTo>
                <a:lnTo>
                  <a:pt x="463" y="465"/>
                </a:lnTo>
                <a:lnTo>
                  <a:pt x="486" y="450"/>
                </a:lnTo>
                <a:lnTo>
                  <a:pt x="486" y="450"/>
                </a:lnTo>
                <a:lnTo>
                  <a:pt x="495" y="447"/>
                </a:lnTo>
                <a:lnTo>
                  <a:pt x="503" y="446"/>
                </a:lnTo>
                <a:lnTo>
                  <a:pt x="513" y="446"/>
                </a:lnTo>
                <a:lnTo>
                  <a:pt x="521" y="447"/>
                </a:lnTo>
                <a:lnTo>
                  <a:pt x="530" y="450"/>
                </a:lnTo>
                <a:lnTo>
                  <a:pt x="539" y="453"/>
                </a:lnTo>
                <a:lnTo>
                  <a:pt x="546" y="458"/>
                </a:lnTo>
                <a:lnTo>
                  <a:pt x="554" y="463"/>
                </a:lnTo>
                <a:lnTo>
                  <a:pt x="554" y="463"/>
                </a:lnTo>
                <a:lnTo>
                  <a:pt x="561" y="473"/>
                </a:lnTo>
                <a:lnTo>
                  <a:pt x="567" y="485"/>
                </a:lnTo>
                <a:lnTo>
                  <a:pt x="571" y="497"/>
                </a:lnTo>
                <a:lnTo>
                  <a:pt x="572" y="509"/>
                </a:lnTo>
                <a:lnTo>
                  <a:pt x="572" y="509"/>
                </a:lnTo>
                <a:lnTo>
                  <a:pt x="571" y="520"/>
                </a:lnTo>
                <a:lnTo>
                  <a:pt x="567" y="531"/>
                </a:lnTo>
                <a:lnTo>
                  <a:pt x="567" y="531"/>
                </a:lnTo>
                <a:close/>
                <a:moveTo>
                  <a:pt x="508" y="0"/>
                </a:moveTo>
                <a:lnTo>
                  <a:pt x="508" y="0"/>
                </a:lnTo>
                <a:lnTo>
                  <a:pt x="483" y="1"/>
                </a:lnTo>
                <a:lnTo>
                  <a:pt x="456" y="2"/>
                </a:lnTo>
                <a:lnTo>
                  <a:pt x="431" y="5"/>
                </a:lnTo>
                <a:lnTo>
                  <a:pt x="405" y="11"/>
                </a:lnTo>
                <a:lnTo>
                  <a:pt x="382" y="16"/>
                </a:lnTo>
                <a:lnTo>
                  <a:pt x="357" y="23"/>
                </a:lnTo>
                <a:lnTo>
                  <a:pt x="334" y="31"/>
                </a:lnTo>
                <a:lnTo>
                  <a:pt x="310" y="40"/>
                </a:lnTo>
                <a:lnTo>
                  <a:pt x="287" y="50"/>
                </a:lnTo>
                <a:lnTo>
                  <a:pt x="266" y="61"/>
                </a:lnTo>
                <a:lnTo>
                  <a:pt x="245" y="74"/>
                </a:lnTo>
                <a:lnTo>
                  <a:pt x="224" y="87"/>
                </a:lnTo>
                <a:lnTo>
                  <a:pt x="204" y="101"/>
                </a:lnTo>
                <a:lnTo>
                  <a:pt x="184" y="116"/>
                </a:lnTo>
                <a:lnTo>
                  <a:pt x="166" y="132"/>
                </a:lnTo>
                <a:lnTo>
                  <a:pt x="149" y="149"/>
                </a:lnTo>
                <a:lnTo>
                  <a:pt x="132" y="167"/>
                </a:lnTo>
                <a:lnTo>
                  <a:pt x="116" y="186"/>
                </a:lnTo>
                <a:lnTo>
                  <a:pt x="101" y="205"/>
                </a:lnTo>
                <a:lnTo>
                  <a:pt x="87" y="224"/>
                </a:lnTo>
                <a:lnTo>
                  <a:pt x="73" y="245"/>
                </a:lnTo>
                <a:lnTo>
                  <a:pt x="61" y="266"/>
                </a:lnTo>
                <a:lnTo>
                  <a:pt x="49" y="289"/>
                </a:lnTo>
                <a:lnTo>
                  <a:pt x="40" y="311"/>
                </a:lnTo>
                <a:lnTo>
                  <a:pt x="30" y="334"/>
                </a:lnTo>
                <a:lnTo>
                  <a:pt x="22" y="357"/>
                </a:lnTo>
                <a:lnTo>
                  <a:pt x="16" y="382"/>
                </a:lnTo>
                <a:lnTo>
                  <a:pt x="10" y="407"/>
                </a:lnTo>
                <a:lnTo>
                  <a:pt x="5" y="431"/>
                </a:lnTo>
                <a:lnTo>
                  <a:pt x="2" y="457"/>
                </a:lnTo>
                <a:lnTo>
                  <a:pt x="0" y="483"/>
                </a:lnTo>
                <a:lnTo>
                  <a:pt x="0" y="509"/>
                </a:lnTo>
                <a:lnTo>
                  <a:pt x="0" y="509"/>
                </a:lnTo>
                <a:lnTo>
                  <a:pt x="0" y="535"/>
                </a:lnTo>
                <a:lnTo>
                  <a:pt x="2" y="561"/>
                </a:lnTo>
                <a:lnTo>
                  <a:pt x="5" y="586"/>
                </a:lnTo>
                <a:lnTo>
                  <a:pt x="10" y="612"/>
                </a:lnTo>
                <a:lnTo>
                  <a:pt x="16" y="636"/>
                </a:lnTo>
                <a:lnTo>
                  <a:pt x="22" y="660"/>
                </a:lnTo>
                <a:lnTo>
                  <a:pt x="30" y="683"/>
                </a:lnTo>
                <a:lnTo>
                  <a:pt x="40" y="707"/>
                </a:lnTo>
                <a:lnTo>
                  <a:pt x="49" y="730"/>
                </a:lnTo>
                <a:lnTo>
                  <a:pt x="61" y="751"/>
                </a:lnTo>
                <a:lnTo>
                  <a:pt x="73" y="772"/>
                </a:lnTo>
                <a:lnTo>
                  <a:pt x="87" y="793"/>
                </a:lnTo>
                <a:lnTo>
                  <a:pt x="101" y="813"/>
                </a:lnTo>
                <a:lnTo>
                  <a:pt x="116" y="833"/>
                </a:lnTo>
                <a:lnTo>
                  <a:pt x="132" y="851"/>
                </a:lnTo>
                <a:lnTo>
                  <a:pt x="149" y="868"/>
                </a:lnTo>
                <a:lnTo>
                  <a:pt x="166" y="885"/>
                </a:lnTo>
                <a:lnTo>
                  <a:pt x="184" y="901"/>
                </a:lnTo>
                <a:lnTo>
                  <a:pt x="204" y="916"/>
                </a:lnTo>
                <a:lnTo>
                  <a:pt x="224" y="930"/>
                </a:lnTo>
                <a:lnTo>
                  <a:pt x="245" y="944"/>
                </a:lnTo>
                <a:lnTo>
                  <a:pt x="266" y="956"/>
                </a:lnTo>
                <a:lnTo>
                  <a:pt x="287" y="968"/>
                </a:lnTo>
                <a:lnTo>
                  <a:pt x="310" y="977"/>
                </a:lnTo>
                <a:lnTo>
                  <a:pt x="334" y="987"/>
                </a:lnTo>
                <a:lnTo>
                  <a:pt x="357" y="995"/>
                </a:lnTo>
                <a:lnTo>
                  <a:pt x="382" y="1002"/>
                </a:lnTo>
                <a:lnTo>
                  <a:pt x="405" y="1007"/>
                </a:lnTo>
                <a:lnTo>
                  <a:pt x="431" y="1012"/>
                </a:lnTo>
                <a:lnTo>
                  <a:pt x="456" y="1015"/>
                </a:lnTo>
                <a:lnTo>
                  <a:pt x="483" y="1017"/>
                </a:lnTo>
                <a:lnTo>
                  <a:pt x="508" y="1018"/>
                </a:lnTo>
                <a:lnTo>
                  <a:pt x="508" y="1018"/>
                </a:lnTo>
                <a:lnTo>
                  <a:pt x="534" y="1017"/>
                </a:lnTo>
                <a:lnTo>
                  <a:pt x="560" y="1015"/>
                </a:lnTo>
                <a:lnTo>
                  <a:pt x="586" y="1012"/>
                </a:lnTo>
                <a:lnTo>
                  <a:pt x="610" y="1007"/>
                </a:lnTo>
                <a:lnTo>
                  <a:pt x="635" y="1002"/>
                </a:lnTo>
                <a:lnTo>
                  <a:pt x="660" y="995"/>
                </a:lnTo>
                <a:lnTo>
                  <a:pt x="683" y="987"/>
                </a:lnTo>
                <a:lnTo>
                  <a:pt x="706" y="977"/>
                </a:lnTo>
                <a:lnTo>
                  <a:pt x="728" y="968"/>
                </a:lnTo>
                <a:lnTo>
                  <a:pt x="751" y="956"/>
                </a:lnTo>
                <a:lnTo>
                  <a:pt x="772" y="944"/>
                </a:lnTo>
                <a:lnTo>
                  <a:pt x="793" y="930"/>
                </a:lnTo>
                <a:lnTo>
                  <a:pt x="812" y="916"/>
                </a:lnTo>
                <a:lnTo>
                  <a:pt x="831" y="901"/>
                </a:lnTo>
                <a:lnTo>
                  <a:pt x="851" y="885"/>
                </a:lnTo>
                <a:lnTo>
                  <a:pt x="868" y="868"/>
                </a:lnTo>
                <a:lnTo>
                  <a:pt x="885" y="851"/>
                </a:lnTo>
                <a:lnTo>
                  <a:pt x="901" y="833"/>
                </a:lnTo>
                <a:lnTo>
                  <a:pt x="916" y="813"/>
                </a:lnTo>
                <a:lnTo>
                  <a:pt x="930" y="793"/>
                </a:lnTo>
                <a:lnTo>
                  <a:pt x="943" y="772"/>
                </a:lnTo>
                <a:lnTo>
                  <a:pt x="956" y="751"/>
                </a:lnTo>
                <a:lnTo>
                  <a:pt x="967" y="730"/>
                </a:lnTo>
                <a:lnTo>
                  <a:pt x="977" y="707"/>
                </a:lnTo>
                <a:lnTo>
                  <a:pt x="986" y="683"/>
                </a:lnTo>
                <a:lnTo>
                  <a:pt x="995" y="660"/>
                </a:lnTo>
                <a:lnTo>
                  <a:pt x="1001" y="636"/>
                </a:lnTo>
                <a:lnTo>
                  <a:pt x="1007" y="612"/>
                </a:lnTo>
                <a:lnTo>
                  <a:pt x="1012" y="586"/>
                </a:lnTo>
                <a:lnTo>
                  <a:pt x="1015" y="561"/>
                </a:lnTo>
                <a:lnTo>
                  <a:pt x="1017" y="535"/>
                </a:lnTo>
                <a:lnTo>
                  <a:pt x="1017" y="509"/>
                </a:lnTo>
                <a:lnTo>
                  <a:pt x="1017" y="509"/>
                </a:lnTo>
                <a:lnTo>
                  <a:pt x="1017" y="483"/>
                </a:lnTo>
                <a:lnTo>
                  <a:pt x="1015" y="457"/>
                </a:lnTo>
                <a:lnTo>
                  <a:pt x="1012" y="431"/>
                </a:lnTo>
                <a:lnTo>
                  <a:pt x="1007" y="407"/>
                </a:lnTo>
                <a:lnTo>
                  <a:pt x="1001" y="382"/>
                </a:lnTo>
                <a:lnTo>
                  <a:pt x="995" y="357"/>
                </a:lnTo>
                <a:lnTo>
                  <a:pt x="986" y="334"/>
                </a:lnTo>
                <a:lnTo>
                  <a:pt x="977" y="311"/>
                </a:lnTo>
                <a:lnTo>
                  <a:pt x="967" y="289"/>
                </a:lnTo>
                <a:lnTo>
                  <a:pt x="956" y="266"/>
                </a:lnTo>
                <a:lnTo>
                  <a:pt x="943" y="245"/>
                </a:lnTo>
                <a:lnTo>
                  <a:pt x="930" y="224"/>
                </a:lnTo>
                <a:lnTo>
                  <a:pt x="916" y="205"/>
                </a:lnTo>
                <a:lnTo>
                  <a:pt x="901" y="186"/>
                </a:lnTo>
                <a:lnTo>
                  <a:pt x="885" y="167"/>
                </a:lnTo>
                <a:lnTo>
                  <a:pt x="868" y="149"/>
                </a:lnTo>
                <a:lnTo>
                  <a:pt x="851" y="132"/>
                </a:lnTo>
                <a:lnTo>
                  <a:pt x="831" y="116"/>
                </a:lnTo>
                <a:lnTo>
                  <a:pt x="812" y="101"/>
                </a:lnTo>
                <a:lnTo>
                  <a:pt x="793" y="87"/>
                </a:lnTo>
                <a:lnTo>
                  <a:pt x="772" y="74"/>
                </a:lnTo>
                <a:lnTo>
                  <a:pt x="751" y="61"/>
                </a:lnTo>
                <a:lnTo>
                  <a:pt x="728" y="50"/>
                </a:lnTo>
                <a:lnTo>
                  <a:pt x="706" y="40"/>
                </a:lnTo>
                <a:lnTo>
                  <a:pt x="683" y="31"/>
                </a:lnTo>
                <a:lnTo>
                  <a:pt x="660" y="23"/>
                </a:lnTo>
                <a:lnTo>
                  <a:pt x="635" y="16"/>
                </a:lnTo>
                <a:lnTo>
                  <a:pt x="610" y="11"/>
                </a:lnTo>
                <a:lnTo>
                  <a:pt x="586" y="5"/>
                </a:lnTo>
                <a:lnTo>
                  <a:pt x="560" y="2"/>
                </a:lnTo>
                <a:lnTo>
                  <a:pt x="534" y="1"/>
                </a:lnTo>
                <a:lnTo>
                  <a:pt x="508" y="0"/>
                </a:lnTo>
                <a:lnTo>
                  <a:pt x="508" y="0"/>
                </a:lnTo>
                <a:close/>
                <a:moveTo>
                  <a:pt x="508" y="954"/>
                </a:moveTo>
                <a:lnTo>
                  <a:pt x="508" y="954"/>
                </a:lnTo>
                <a:lnTo>
                  <a:pt x="486" y="954"/>
                </a:lnTo>
                <a:lnTo>
                  <a:pt x="463" y="952"/>
                </a:lnTo>
                <a:lnTo>
                  <a:pt x="441" y="948"/>
                </a:lnTo>
                <a:lnTo>
                  <a:pt x="418" y="945"/>
                </a:lnTo>
                <a:lnTo>
                  <a:pt x="397" y="940"/>
                </a:lnTo>
                <a:lnTo>
                  <a:pt x="376" y="935"/>
                </a:lnTo>
                <a:lnTo>
                  <a:pt x="355" y="927"/>
                </a:lnTo>
                <a:lnTo>
                  <a:pt x="336" y="919"/>
                </a:lnTo>
                <a:lnTo>
                  <a:pt x="315" y="910"/>
                </a:lnTo>
                <a:lnTo>
                  <a:pt x="296" y="900"/>
                </a:lnTo>
                <a:lnTo>
                  <a:pt x="278" y="889"/>
                </a:lnTo>
                <a:lnTo>
                  <a:pt x="260" y="878"/>
                </a:lnTo>
                <a:lnTo>
                  <a:pt x="242" y="866"/>
                </a:lnTo>
                <a:lnTo>
                  <a:pt x="225" y="852"/>
                </a:lnTo>
                <a:lnTo>
                  <a:pt x="209" y="838"/>
                </a:lnTo>
                <a:lnTo>
                  <a:pt x="194" y="824"/>
                </a:lnTo>
                <a:lnTo>
                  <a:pt x="179" y="808"/>
                </a:lnTo>
                <a:lnTo>
                  <a:pt x="165" y="792"/>
                </a:lnTo>
                <a:lnTo>
                  <a:pt x="151" y="775"/>
                </a:lnTo>
                <a:lnTo>
                  <a:pt x="139" y="757"/>
                </a:lnTo>
                <a:lnTo>
                  <a:pt x="128" y="739"/>
                </a:lnTo>
                <a:lnTo>
                  <a:pt x="117" y="721"/>
                </a:lnTo>
                <a:lnTo>
                  <a:pt x="107" y="702"/>
                </a:lnTo>
                <a:lnTo>
                  <a:pt x="99" y="682"/>
                </a:lnTo>
                <a:lnTo>
                  <a:pt x="90" y="662"/>
                </a:lnTo>
                <a:lnTo>
                  <a:pt x="84" y="642"/>
                </a:lnTo>
                <a:lnTo>
                  <a:pt x="77" y="620"/>
                </a:lnTo>
                <a:lnTo>
                  <a:pt x="72" y="599"/>
                </a:lnTo>
                <a:lnTo>
                  <a:pt x="69" y="576"/>
                </a:lnTo>
                <a:lnTo>
                  <a:pt x="65" y="555"/>
                </a:lnTo>
                <a:lnTo>
                  <a:pt x="63" y="532"/>
                </a:lnTo>
                <a:lnTo>
                  <a:pt x="63" y="509"/>
                </a:lnTo>
                <a:lnTo>
                  <a:pt x="63" y="509"/>
                </a:lnTo>
                <a:lnTo>
                  <a:pt x="63" y="486"/>
                </a:lnTo>
                <a:lnTo>
                  <a:pt x="65" y="463"/>
                </a:lnTo>
                <a:lnTo>
                  <a:pt x="69" y="441"/>
                </a:lnTo>
                <a:lnTo>
                  <a:pt x="72" y="420"/>
                </a:lnTo>
                <a:lnTo>
                  <a:pt x="77" y="398"/>
                </a:lnTo>
                <a:lnTo>
                  <a:pt x="84" y="377"/>
                </a:lnTo>
                <a:lnTo>
                  <a:pt x="90" y="356"/>
                </a:lnTo>
                <a:lnTo>
                  <a:pt x="99" y="336"/>
                </a:lnTo>
                <a:lnTo>
                  <a:pt x="107" y="315"/>
                </a:lnTo>
                <a:lnTo>
                  <a:pt x="117" y="297"/>
                </a:lnTo>
                <a:lnTo>
                  <a:pt x="128" y="278"/>
                </a:lnTo>
                <a:lnTo>
                  <a:pt x="139" y="260"/>
                </a:lnTo>
                <a:lnTo>
                  <a:pt x="151" y="242"/>
                </a:lnTo>
                <a:lnTo>
                  <a:pt x="165" y="225"/>
                </a:lnTo>
                <a:lnTo>
                  <a:pt x="179" y="209"/>
                </a:lnTo>
                <a:lnTo>
                  <a:pt x="194" y="194"/>
                </a:lnTo>
                <a:lnTo>
                  <a:pt x="209" y="179"/>
                </a:lnTo>
                <a:lnTo>
                  <a:pt x="225" y="165"/>
                </a:lnTo>
                <a:lnTo>
                  <a:pt x="242" y="152"/>
                </a:lnTo>
                <a:lnTo>
                  <a:pt x="260" y="139"/>
                </a:lnTo>
                <a:lnTo>
                  <a:pt x="278" y="128"/>
                </a:lnTo>
                <a:lnTo>
                  <a:pt x="296" y="117"/>
                </a:lnTo>
                <a:lnTo>
                  <a:pt x="315" y="107"/>
                </a:lnTo>
                <a:lnTo>
                  <a:pt x="336" y="99"/>
                </a:lnTo>
                <a:lnTo>
                  <a:pt x="355" y="90"/>
                </a:lnTo>
                <a:lnTo>
                  <a:pt x="376" y="84"/>
                </a:lnTo>
                <a:lnTo>
                  <a:pt x="397" y="77"/>
                </a:lnTo>
                <a:lnTo>
                  <a:pt x="418" y="73"/>
                </a:lnTo>
                <a:lnTo>
                  <a:pt x="441" y="69"/>
                </a:lnTo>
                <a:lnTo>
                  <a:pt x="463" y="65"/>
                </a:lnTo>
                <a:lnTo>
                  <a:pt x="486" y="64"/>
                </a:lnTo>
                <a:lnTo>
                  <a:pt x="508" y="63"/>
                </a:lnTo>
                <a:lnTo>
                  <a:pt x="508" y="63"/>
                </a:lnTo>
                <a:lnTo>
                  <a:pt x="531" y="64"/>
                </a:lnTo>
                <a:lnTo>
                  <a:pt x="554" y="65"/>
                </a:lnTo>
                <a:lnTo>
                  <a:pt x="576" y="69"/>
                </a:lnTo>
                <a:lnTo>
                  <a:pt x="598" y="73"/>
                </a:lnTo>
                <a:lnTo>
                  <a:pt x="620" y="77"/>
                </a:lnTo>
                <a:lnTo>
                  <a:pt x="640" y="84"/>
                </a:lnTo>
                <a:lnTo>
                  <a:pt x="661" y="90"/>
                </a:lnTo>
                <a:lnTo>
                  <a:pt x="681" y="99"/>
                </a:lnTo>
                <a:lnTo>
                  <a:pt x="702" y="107"/>
                </a:lnTo>
                <a:lnTo>
                  <a:pt x="721" y="117"/>
                </a:lnTo>
                <a:lnTo>
                  <a:pt x="739" y="128"/>
                </a:lnTo>
                <a:lnTo>
                  <a:pt x="757" y="139"/>
                </a:lnTo>
                <a:lnTo>
                  <a:pt x="775" y="152"/>
                </a:lnTo>
                <a:lnTo>
                  <a:pt x="792" y="165"/>
                </a:lnTo>
                <a:lnTo>
                  <a:pt x="808" y="179"/>
                </a:lnTo>
                <a:lnTo>
                  <a:pt x="823" y="194"/>
                </a:lnTo>
                <a:lnTo>
                  <a:pt x="838" y="209"/>
                </a:lnTo>
                <a:lnTo>
                  <a:pt x="852" y="225"/>
                </a:lnTo>
                <a:lnTo>
                  <a:pt x="865" y="242"/>
                </a:lnTo>
                <a:lnTo>
                  <a:pt x="878" y="260"/>
                </a:lnTo>
                <a:lnTo>
                  <a:pt x="889" y="278"/>
                </a:lnTo>
                <a:lnTo>
                  <a:pt x="900" y="297"/>
                </a:lnTo>
                <a:lnTo>
                  <a:pt x="910" y="315"/>
                </a:lnTo>
                <a:lnTo>
                  <a:pt x="918" y="336"/>
                </a:lnTo>
                <a:lnTo>
                  <a:pt x="927" y="356"/>
                </a:lnTo>
                <a:lnTo>
                  <a:pt x="933" y="377"/>
                </a:lnTo>
                <a:lnTo>
                  <a:pt x="940" y="398"/>
                </a:lnTo>
                <a:lnTo>
                  <a:pt x="944" y="420"/>
                </a:lnTo>
                <a:lnTo>
                  <a:pt x="948" y="441"/>
                </a:lnTo>
                <a:lnTo>
                  <a:pt x="952" y="463"/>
                </a:lnTo>
                <a:lnTo>
                  <a:pt x="953" y="486"/>
                </a:lnTo>
                <a:lnTo>
                  <a:pt x="954" y="509"/>
                </a:lnTo>
                <a:lnTo>
                  <a:pt x="954" y="509"/>
                </a:lnTo>
                <a:lnTo>
                  <a:pt x="953" y="532"/>
                </a:lnTo>
                <a:lnTo>
                  <a:pt x="952" y="555"/>
                </a:lnTo>
                <a:lnTo>
                  <a:pt x="948" y="576"/>
                </a:lnTo>
                <a:lnTo>
                  <a:pt x="944" y="599"/>
                </a:lnTo>
                <a:lnTo>
                  <a:pt x="940" y="620"/>
                </a:lnTo>
                <a:lnTo>
                  <a:pt x="933" y="642"/>
                </a:lnTo>
                <a:lnTo>
                  <a:pt x="927" y="662"/>
                </a:lnTo>
                <a:lnTo>
                  <a:pt x="918" y="682"/>
                </a:lnTo>
                <a:lnTo>
                  <a:pt x="910" y="702"/>
                </a:lnTo>
                <a:lnTo>
                  <a:pt x="900" y="721"/>
                </a:lnTo>
                <a:lnTo>
                  <a:pt x="889" y="739"/>
                </a:lnTo>
                <a:lnTo>
                  <a:pt x="878" y="757"/>
                </a:lnTo>
                <a:lnTo>
                  <a:pt x="865" y="775"/>
                </a:lnTo>
                <a:lnTo>
                  <a:pt x="852" y="792"/>
                </a:lnTo>
                <a:lnTo>
                  <a:pt x="838" y="808"/>
                </a:lnTo>
                <a:lnTo>
                  <a:pt x="823" y="824"/>
                </a:lnTo>
                <a:lnTo>
                  <a:pt x="808" y="838"/>
                </a:lnTo>
                <a:lnTo>
                  <a:pt x="792" y="852"/>
                </a:lnTo>
                <a:lnTo>
                  <a:pt x="775" y="866"/>
                </a:lnTo>
                <a:lnTo>
                  <a:pt x="757" y="878"/>
                </a:lnTo>
                <a:lnTo>
                  <a:pt x="739" y="889"/>
                </a:lnTo>
                <a:lnTo>
                  <a:pt x="721" y="900"/>
                </a:lnTo>
                <a:lnTo>
                  <a:pt x="702" y="910"/>
                </a:lnTo>
                <a:lnTo>
                  <a:pt x="681" y="919"/>
                </a:lnTo>
                <a:lnTo>
                  <a:pt x="661" y="927"/>
                </a:lnTo>
                <a:lnTo>
                  <a:pt x="640" y="935"/>
                </a:lnTo>
                <a:lnTo>
                  <a:pt x="620" y="940"/>
                </a:lnTo>
                <a:lnTo>
                  <a:pt x="598" y="945"/>
                </a:lnTo>
                <a:lnTo>
                  <a:pt x="576" y="948"/>
                </a:lnTo>
                <a:lnTo>
                  <a:pt x="554" y="952"/>
                </a:lnTo>
                <a:lnTo>
                  <a:pt x="531" y="954"/>
                </a:lnTo>
                <a:lnTo>
                  <a:pt x="508" y="954"/>
                </a:lnTo>
                <a:lnTo>
                  <a:pt x="508" y="954"/>
                </a:lnTo>
                <a:close/>
                <a:moveTo>
                  <a:pt x="508" y="191"/>
                </a:moveTo>
                <a:lnTo>
                  <a:pt x="508" y="191"/>
                </a:lnTo>
                <a:lnTo>
                  <a:pt x="515" y="190"/>
                </a:lnTo>
                <a:lnTo>
                  <a:pt x="520" y="188"/>
                </a:lnTo>
                <a:lnTo>
                  <a:pt x="526" y="186"/>
                </a:lnTo>
                <a:lnTo>
                  <a:pt x="531" y="181"/>
                </a:lnTo>
                <a:lnTo>
                  <a:pt x="534" y="177"/>
                </a:lnTo>
                <a:lnTo>
                  <a:pt x="537" y="172"/>
                </a:lnTo>
                <a:lnTo>
                  <a:pt x="540" y="165"/>
                </a:lnTo>
                <a:lnTo>
                  <a:pt x="541" y="159"/>
                </a:lnTo>
                <a:lnTo>
                  <a:pt x="541" y="159"/>
                </a:lnTo>
                <a:lnTo>
                  <a:pt x="540" y="152"/>
                </a:lnTo>
                <a:lnTo>
                  <a:pt x="537" y="147"/>
                </a:lnTo>
                <a:lnTo>
                  <a:pt x="534" y="142"/>
                </a:lnTo>
                <a:lnTo>
                  <a:pt x="531" y="136"/>
                </a:lnTo>
                <a:lnTo>
                  <a:pt x="526" y="133"/>
                </a:lnTo>
                <a:lnTo>
                  <a:pt x="520" y="130"/>
                </a:lnTo>
                <a:lnTo>
                  <a:pt x="515" y="128"/>
                </a:lnTo>
                <a:lnTo>
                  <a:pt x="508" y="128"/>
                </a:lnTo>
                <a:lnTo>
                  <a:pt x="508" y="128"/>
                </a:lnTo>
                <a:lnTo>
                  <a:pt x="502" y="128"/>
                </a:lnTo>
                <a:lnTo>
                  <a:pt x="496" y="130"/>
                </a:lnTo>
                <a:lnTo>
                  <a:pt x="490" y="133"/>
                </a:lnTo>
                <a:lnTo>
                  <a:pt x="486" y="136"/>
                </a:lnTo>
                <a:lnTo>
                  <a:pt x="482" y="142"/>
                </a:lnTo>
                <a:lnTo>
                  <a:pt x="479" y="147"/>
                </a:lnTo>
                <a:lnTo>
                  <a:pt x="477" y="152"/>
                </a:lnTo>
                <a:lnTo>
                  <a:pt x="476" y="159"/>
                </a:lnTo>
                <a:lnTo>
                  <a:pt x="476" y="159"/>
                </a:lnTo>
                <a:lnTo>
                  <a:pt x="477" y="165"/>
                </a:lnTo>
                <a:lnTo>
                  <a:pt x="479" y="172"/>
                </a:lnTo>
                <a:lnTo>
                  <a:pt x="482" y="177"/>
                </a:lnTo>
                <a:lnTo>
                  <a:pt x="486" y="181"/>
                </a:lnTo>
                <a:lnTo>
                  <a:pt x="490" y="186"/>
                </a:lnTo>
                <a:lnTo>
                  <a:pt x="496" y="188"/>
                </a:lnTo>
                <a:lnTo>
                  <a:pt x="502" y="190"/>
                </a:lnTo>
                <a:lnTo>
                  <a:pt x="508" y="191"/>
                </a:lnTo>
                <a:lnTo>
                  <a:pt x="508" y="191"/>
                </a:lnTo>
                <a:close/>
                <a:moveTo>
                  <a:pt x="508" y="827"/>
                </a:moveTo>
                <a:lnTo>
                  <a:pt x="508" y="827"/>
                </a:lnTo>
                <a:lnTo>
                  <a:pt x="502" y="827"/>
                </a:lnTo>
                <a:lnTo>
                  <a:pt x="496" y="829"/>
                </a:lnTo>
                <a:lnTo>
                  <a:pt x="490" y="833"/>
                </a:lnTo>
                <a:lnTo>
                  <a:pt x="486" y="836"/>
                </a:lnTo>
                <a:lnTo>
                  <a:pt x="482" y="841"/>
                </a:lnTo>
                <a:lnTo>
                  <a:pt x="479" y="847"/>
                </a:lnTo>
                <a:lnTo>
                  <a:pt x="477" y="852"/>
                </a:lnTo>
                <a:lnTo>
                  <a:pt x="476" y="858"/>
                </a:lnTo>
                <a:lnTo>
                  <a:pt x="476" y="858"/>
                </a:lnTo>
                <a:lnTo>
                  <a:pt x="477" y="865"/>
                </a:lnTo>
                <a:lnTo>
                  <a:pt x="479" y="871"/>
                </a:lnTo>
                <a:lnTo>
                  <a:pt x="482" y="877"/>
                </a:lnTo>
                <a:lnTo>
                  <a:pt x="486" y="881"/>
                </a:lnTo>
                <a:lnTo>
                  <a:pt x="490" y="885"/>
                </a:lnTo>
                <a:lnTo>
                  <a:pt x="496" y="888"/>
                </a:lnTo>
                <a:lnTo>
                  <a:pt x="502" y="889"/>
                </a:lnTo>
                <a:lnTo>
                  <a:pt x="508" y="891"/>
                </a:lnTo>
                <a:lnTo>
                  <a:pt x="508" y="891"/>
                </a:lnTo>
                <a:lnTo>
                  <a:pt x="515" y="889"/>
                </a:lnTo>
                <a:lnTo>
                  <a:pt x="520" y="888"/>
                </a:lnTo>
                <a:lnTo>
                  <a:pt x="526" y="885"/>
                </a:lnTo>
                <a:lnTo>
                  <a:pt x="531" y="881"/>
                </a:lnTo>
                <a:lnTo>
                  <a:pt x="534" y="877"/>
                </a:lnTo>
                <a:lnTo>
                  <a:pt x="537" y="871"/>
                </a:lnTo>
                <a:lnTo>
                  <a:pt x="540" y="865"/>
                </a:lnTo>
                <a:lnTo>
                  <a:pt x="541" y="858"/>
                </a:lnTo>
                <a:lnTo>
                  <a:pt x="541" y="858"/>
                </a:lnTo>
                <a:lnTo>
                  <a:pt x="540" y="852"/>
                </a:lnTo>
                <a:lnTo>
                  <a:pt x="537" y="847"/>
                </a:lnTo>
                <a:lnTo>
                  <a:pt x="534" y="841"/>
                </a:lnTo>
                <a:lnTo>
                  <a:pt x="531" y="836"/>
                </a:lnTo>
                <a:lnTo>
                  <a:pt x="526" y="833"/>
                </a:lnTo>
                <a:lnTo>
                  <a:pt x="520" y="829"/>
                </a:lnTo>
                <a:lnTo>
                  <a:pt x="515" y="827"/>
                </a:lnTo>
                <a:lnTo>
                  <a:pt x="508" y="827"/>
                </a:lnTo>
                <a:lnTo>
                  <a:pt x="508" y="827"/>
                </a:lnTo>
                <a:close/>
                <a:moveTo>
                  <a:pt x="858" y="477"/>
                </a:moveTo>
                <a:lnTo>
                  <a:pt x="858" y="477"/>
                </a:lnTo>
                <a:lnTo>
                  <a:pt x="852" y="477"/>
                </a:lnTo>
                <a:lnTo>
                  <a:pt x="845" y="480"/>
                </a:lnTo>
                <a:lnTo>
                  <a:pt x="840" y="483"/>
                </a:lnTo>
                <a:lnTo>
                  <a:pt x="836" y="486"/>
                </a:lnTo>
                <a:lnTo>
                  <a:pt x="831" y="491"/>
                </a:lnTo>
                <a:lnTo>
                  <a:pt x="829" y="497"/>
                </a:lnTo>
                <a:lnTo>
                  <a:pt x="827" y="502"/>
                </a:lnTo>
                <a:lnTo>
                  <a:pt x="826" y="509"/>
                </a:lnTo>
                <a:lnTo>
                  <a:pt x="826" y="509"/>
                </a:lnTo>
                <a:lnTo>
                  <a:pt x="827" y="515"/>
                </a:lnTo>
                <a:lnTo>
                  <a:pt x="829" y="521"/>
                </a:lnTo>
                <a:lnTo>
                  <a:pt x="831" y="527"/>
                </a:lnTo>
                <a:lnTo>
                  <a:pt x="836" y="531"/>
                </a:lnTo>
                <a:lnTo>
                  <a:pt x="840" y="535"/>
                </a:lnTo>
                <a:lnTo>
                  <a:pt x="845" y="539"/>
                </a:lnTo>
                <a:lnTo>
                  <a:pt x="852" y="540"/>
                </a:lnTo>
                <a:lnTo>
                  <a:pt x="858" y="541"/>
                </a:lnTo>
                <a:lnTo>
                  <a:pt x="858" y="541"/>
                </a:lnTo>
                <a:lnTo>
                  <a:pt x="865" y="540"/>
                </a:lnTo>
                <a:lnTo>
                  <a:pt x="871" y="539"/>
                </a:lnTo>
                <a:lnTo>
                  <a:pt x="876" y="535"/>
                </a:lnTo>
                <a:lnTo>
                  <a:pt x="881" y="531"/>
                </a:lnTo>
                <a:lnTo>
                  <a:pt x="885" y="527"/>
                </a:lnTo>
                <a:lnTo>
                  <a:pt x="887" y="521"/>
                </a:lnTo>
                <a:lnTo>
                  <a:pt x="889" y="515"/>
                </a:lnTo>
                <a:lnTo>
                  <a:pt x="890" y="509"/>
                </a:lnTo>
                <a:lnTo>
                  <a:pt x="890" y="509"/>
                </a:lnTo>
                <a:lnTo>
                  <a:pt x="889" y="502"/>
                </a:lnTo>
                <a:lnTo>
                  <a:pt x="887" y="497"/>
                </a:lnTo>
                <a:lnTo>
                  <a:pt x="885" y="491"/>
                </a:lnTo>
                <a:lnTo>
                  <a:pt x="881" y="486"/>
                </a:lnTo>
                <a:lnTo>
                  <a:pt x="876" y="483"/>
                </a:lnTo>
                <a:lnTo>
                  <a:pt x="871" y="480"/>
                </a:lnTo>
                <a:lnTo>
                  <a:pt x="865" y="477"/>
                </a:lnTo>
                <a:lnTo>
                  <a:pt x="858" y="477"/>
                </a:lnTo>
                <a:lnTo>
                  <a:pt x="858" y="477"/>
                </a:lnTo>
                <a:close/>
                <a:moveTo>
                  <a:pt x="159" y="477"/>
                </a:moveTo>
                <a:lnTo>
                  <a:pt x="159" y="477"/>
                </a:lnTo>
                <a:lnTo>
                  <a:pt x="152" y="477"/>
                </a:lnTo>
                <a:lnTo>
                  <a:pt x="146" y="480"/>
                </a:lnTo>
                <a:lnTo>
                  <a:pt x="140" y="483"/>
                </a:lnTo>
                <a:lnTo>
                  <a:pt x="136" y="486"/>
                </a:lnTo>
                <a:lnTo>
                  <a:pt x="132" y="491"/>
                </a:lnTo>
                <a:lnTo>
                  <a:pt x="130" y="497"/>
                </a:lnTo>
                <a:lnTo>
                  <a:pt x="128" y="502"/>
                </a:lnTo>
                <a:lnTo>
                  <a:pt x="126" y="509"/>
                </a:lnTo>
                <a:lnTo>
                  <a:pt x="126" y="509"/>
                </a:lnTo>
                <a:lnTo>
                  <a:pt x="128" y="515"/>
                </a:lnTo>
                <a:lnTo>
                  <a:pt x="130" y="521"/>
                </a:lnTo>
                <a:lnTo>
                  <a:pt x="132" y="527"/>
                </a:lnTo>
                <a:lnTo>
                  <a:pt x="136" y="531"/>
                </a:lnTo>
                <a:lnTo>
                  <a:pt x="140" y="535"/>
                </a:lnTo>
                <a:lnTo>
                  <a:pt x="146" y="539"/>
                </a:lnTo>
                <a:lnTo>
                  <a:pt x="152" y="540"/>
                </a:lnTo>
                <a:lnTo>
                  <a:pt x="159" y="541"/>
                </a:lnTo>
                <a:lnTo>
                  <a:pt x="159" y="541"/>
                </a:lnTo>
                <a:lnTo>
                  <a:pt x="165" y="540"/>
                </a:lnTo>
                <a:lnTo>
                  <a:pt x="170" y="539"/>
                </a:lnTo>
                <a:lnTo>
                  <a:pt x="176" y="535"/>
                </a:lnTo>
                <a:lnTo>
                  <a:pt x="181" y="531"/>
                </a:lnTo>
                <a:lnTo>
                  <a:pt x="184" y="527"/>
                </a:lnTo>
                <a:lnTo>
                  <a:pt x="188" y="521"/>
                </a:lnTo>
                <a:lnTo>
                  <a:pt x="190" y="515"/>
                </a:lnTo>
                <a:lnTo>
                  <a:pt x="190" y="509"/>
                </a:lnTo>
                <a:lnTo>
                  <a:pt x="190" y="509"/>
                </a:lnTo>
                <a:lnTo>
                  <a:pt x="190" y="502"/>
                </a:lnTo>
                <a:lnTo>
                  <a:pt x="188" y="497"/>
                </a:lnTo>
                <a:lnTo>
                  <a:pt x="184" y="491"/>
                </a:lnTo>
                <a:lnTo>
                  <a:pt x="181" y="486"/>
                </a:lnTo>
                <a:lnTo>
                  <a:pt x="176" y="483"/>
                </a:lnTo>
                <a:lnTo>
                  <a:pt x="170" y="480"/>
                </a:lnTo>
                <a:lnTo>
                  <a:pt x="165" y="477"/>
                </a:lnTo>
                <a:lnTo>
                  <a:pt x="159" y="477"/>
                </a:lnTo>
                <a:lnTo>
                  <a:pt x="159" y="477"/>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ppt_x"/>
                                          </p:val>
                                        </p:tav>
                                        <p:tav tm="100000">
                                          <p:val>
                                            <p:strVal val="#ppt_x"/>
                                          </p:val>
                                        </p:tav>
                                      </p:tavLst>
                                    </p:anim>
                                    <p:anim calcmode="lin" valueType="num">
                                      <p:cBhvr additive="base">
                                        <p:cTn id="2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additive="base">
                                        <p:cTn id="42" dur="500" fill="hold"/>
                                        <p:tgtEl>
                                          <p:spTgt spid="18"/>
                                        </p:tgtEl>
                                        <p:attrNameLst>
                                          <p:attrName>ppt_x</p:attrName>
                                        </p:attrNameLst>
                                      </p:cBhvr>
                                      <p:tavLst>
                                        <p:tav tm="0">
                                          <p:val>
                                            <p:strVal val="#ppt_x"/>
                                          </p:val>
                                        </p:tav>
                                        <p:tav tm="100000">
                                          <p:val>
                                            <p:strVal val="#ppt_x"/>
                                          </p:val>
                                        </p:tav>
                                      </p:tavLst>
                                    </p:anim>
                                    <p:anim calcmode="lin" valueType="num">
                                      <p:cBhvr additive="base">
                                        <p:cTn id="43" dur="500" fill="hold"/>
                                        <p:tgtEl>
                                          <p:spTgt spid="18"/>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additive="base">
                                        <p:cTn id="46" dur="500" fill="hold"/>
                                        <p:tgtEl>
                                          <p:spTgt spid="22"/>
                                        </p:tgtEl>
                                        <p:attrNameLst>
                                          <p:attrName>ppt_x</p:attrName>
                                        </p:attrNameLst>
                                      </p:cBhvr>
                                      <p:tavLst>
                                        <p:tav tm="0">
                                          <p:val>
                                            <p:strVal val="#ppt_x"/>
                                          </p:val>
                                        </p:tav>
                                        <p:tav tm="100000">
                                          <p:val>
                                            <p:strVal val="#ppt_x"/>
                                          </p:val>
                                        </p:tav>
                                      </p:tavLst>
                                    </p:anim>
                                    <p:anim calcmode="lin" valueType="num">
                                      <p:cBhvr additive="base">
                                        <p:cTn id="47" dur="500" fill="hold"/>
                                        <p:tgtEl>
                                          <p:spTgt spid="2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ldLvl="0" animBg="1"/>
      <p:bldP spid="15" grpId="0" bldLvl="0" animBg="1"/>
      <p:bldP spid="18" grpId="0" bldLvl="0" animBg="1"/>
      <p:bldP spid="20" grpId="0"/>
      <p:bldP spid="21" grpId="0"/>
      <p:bldP spid="22" grpId="0"/>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工作完成情况</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790087" y="1817624"/>
            <a:ext cx="2578735" cy="418782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字魂58号-创中黑" panose="00000500000000000000" pitchFamily="2" charset="-122"/>
              <a:ea typeface="字魂58号-创中黑" panose="00000500000000000000" pitchFamily="2" charset="-122"/>
            </a:endParaRPr>
          </a:p>
        </p:txBody>
      </p:sp>
      <p:sp>
        <p:nvSpPr>
          <p:cNvPr id="6" name="矩形 5"/>
          <p:cNvSpPr/>
          <p:nvPr/>
        </p:nvSpPr>
        <p:spPr>
          <a:xfrm flipH="1">
            <a:off x="7180257" y="2256446"/>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8" name="文本框 7"/>
          <p:cNvSpPr txBox="1"/>
          <p:nvPr/>
        </p:nvSpPr>
        <p:spPr>
          <a:xfrm>
            <a:off x="7537949" y="3366044"/>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9" name="文本框 8"/>
          <p:cNvSpPr txBox="1"/>
          <p:nvPr/>
        </p:nvSpPr>
        <p:spPr>
          <a:xfrm>
            <a:off x="7444662" y="2205776"/>
            <a:ext cx="2236510"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10" name="文本框 9"/>
          <p:cNvSpPr txBox="1"/>
          <p:nvPr/>
        </p:nvSpPr>
        <p:spPr>
          <a:xfrm>
            <a:off x="7537949" y="4181870"/>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1" name="文本框 10"/>
          <p:cNvSpPr txBox="1"/>
          <p:nvPr/>
        </p:nvSpPr>
        <p:spPr>
          <a:xfrm>
            <a:off x="7537949" y="4997696"/>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198" y="1817755"/>
            <a:ext cx="2621115" cy="4187689"/>
          </a:xfrm>
          <a:prstGeom prst="rect">
            <a:avLst/>
          </a:prstGeom>
        </p:spPr>
      </p:pic>
      <p:sp>
        <p:nvSpPr>
          <p:cNvPr id="13" name="文本框 12"/>
          <p:cNvSpPr txBox="1"/>
          <p:nvPr/>
        </p:nvSpPr>
        <p:spPr>
          <a:xfrm>
            <a:off x="4139818" y="2498164"/>
            <a:ext cx="1825597" cy="13317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6000" b="1" dirty="0">
                <a:solidFill>
                  <a:schemeClr val="bg1"/>
                </a:solidFill>
                <a:latin typeface="字魂58号-创中黑" panose="00000500000000000000" pitchFamily="2" charset="-122"/>
                <a:ea typeface="字魂58号-创中黑" panose="00000500000000000000" pitchFamily="2" charset="-122"/>
              </a:rPr>
              <a:t>OUR</a:t>
            </a:r>
          </a:p>
        </p:txBody>
      </p:sp>
      <p:sp>
        <p:nvSpPr>
          <p:cNvPr id="14" name="文本框 13"/>
          <p:cNvSpPr txBox="1"/>
          <p:nvPr/>
        </p:nvSpPr>
        <p:spPr>
          <a:xfrm>
            <a:off x="4139818" y="3979877"/>
            <a:ext cx="1825597" cy="58811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dist">
              <a:lnSpc>
                <a:spcPct val="150000"/>
              </a:lnSpc>
            </a:pPr>
            <a:r>
              <a:rPr lang="en-US" sz="2400" dirty="0">
                <a:solidFill>
                  <a:schemeClr val="bg1"/>
                </a:solidFill>
                <a:latin typeface="字魂58号-创中黑" panose="00000500000000000000" pitchFamily="2" charset="-122"/>
                <a:ea typeface="字魂58号-创中黑" panose="00000500000000000000" pitchFamily="2" charset="-122"/>
              </a:rPr>
              <a:t>WORKING</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par>
                          <p:cTn id="15" fill="hold">
                            <p:stCondLst>
                              <p:cond delay="1500"/>
                            </p:stCondLst>
                            <p:childTnLst>
                              <p:par>
                                <p:cTn id="16" presetID="12" presetClass="entr" presetSubtype="4"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ppt_y</p:attrName>
                                        </p:attrNameLst>
                                      </p:cBhvr>
                                      <p:tavLst>
                                        <p:tav tm="0">
                                          <p:val>
                                            <p:strVal val="#ppt_y+#ppt_h*1.125000"/>
                                          </p:val>
                                        </p:tav>
                                        <p:tav tm="100000">
                                          <p:val>
                                            <p:strVal val="#ppt_y"/>
                                          </p:val>
                                        </p:tav>
                                      </p:tavLst>
                                    </p:anim>
                                    <p:animEffect transition="in" filter="wipe(up)">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2" presetClass="entr" presetSubtype="4"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p:tgtEl>
                                          <p:spTgt spid="8"/>
                                        </p:tgtEl>
                                        <p:attrNameLst>
                                          <p:attrName>ppt_y</p:attrName>
                                        </p:attrNameLst>
                                      </p:cBhvr>
                                      <p:tavLst>
                                        <p:tav tm="0">
                                          <p:val>
                                            <p:strVal val="#ppt_y+#ppt_h*1.125000"/>
                                          </p:val>
                                        </p:tav>
                                        <p:tav tm="100000">
                                          <p:val>
                                            <p:strVal val="#ppt_y"/>
                                          </p:val>
                                        </p:tav>
                                      </p:tavLst>
                                    </p:anim>
                                    <p:animEffect transition="in" filter="wipe(up)">
                                      <p:cBhvr>
                                        <p:cTn id="36" dur="500"/>
                                        <p:tgtEl>
                                          <p:spTgt spid="8"/>
                                        </p:tgtEl>
                                      </p:cBhvr>
                                    </p:animEffect>
                                  </p:childTnLst>
                                </p:cTn>
                              </p:par>
                            </p:childTnLst>
                          </p:cTn>
                        </p:par>
                        <p:par>
                          <p:cTn id="37" fill="hold">
                            <p:stCondLst>
                              <p:cond delay="1000"/>
                            </p:stCondLst>
                            <p:childTnLst>
                              <p:par>
                                <p:cTn id="38" presetID="12" presetClass="entr" presetSubtype="4" fill="hold" grpId="0" nodeType="after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p:tgtEl>
                                          <p:spTgt spid="10"/>
                                        </p:tgtEl>
                                        <p:attrNameLst>
                                          <p:attrName>ppt_y</p:attrName>
                                        </p:attrNameLst>
                                      </p:cBhvr>
                                      <p:tavLst>
                                        <p:tav tm="0">
                                          <p:val>
                                            <p:strVal val="#ppt_y+#ppt_h*1.125000"/>
                                          </p:val>
                                        </p:tav>
                                        <p:tav tm="100000">
                                          <p:val>
                                            <p:strVal val="#ppt_y"/>
                                          </p:val>
                                        </p:tav>
                                      </p:tavLst>
                                    </p:anim>
                                    <p:animEffect transition="in" filter="wipe(up)">
                                      <p:cBhvr>
                                        <p:cTn id="41" dur="500"/>
                                        <p:tgtEl>
                                          <p:spTgt spid="10"/>
                                        </p:tgtEl>
                                      </p:cBhvr>
                                    </p:animEffect>
                                  </p:childTnLst>
                                </p:cTn>
                              </p:par>
                            </p:childTnLst>
                          </p:cTn>
                        </p:par>
                        <p:par>
                          <p:cTn id="42" fill="hold">
                            <p:stCondLst>
                              <p:cond delay="1500"/>
                            </p:stCondLst>
                            <p:childTnLst>
                              <p:par>
                                <p:cTn id="43" presetID="12" presetClass="entr" presetSubtype="4"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p:tgtEl>
                                          <p:spTgt spid="11"/>
                                        </p:tgtEl>
                                        <p:attrNameLst>
                                          <p:attrName>ppt_y</p:attrName>
                                        </p:attrNameLst>
                                      </p:cBhvr>
                                      <p:tavLst>
                                        <p:tav tm="0">
                                          <p:val>
                                            <p:strVal val="#ppt_y+#ppt_h*1.125000"/>
                                          </p:val>
                                        </p:tav>
                                        <p:tav tm="100000">
                                          <p:val>
                                            <p:strVal val="#ppt_y"/>
                                          </p:val>
                                        </p:tav>
                                      </p:tavLst>
                                    </p:anim>
                                    <p:animEffect transition="in" filter="wipe(up)">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bldLvl="0" animBg="1"/>
      <p:bldP spid="8" grpId="0" bldLvl="0"/>
      <p:bldP spid="10" grpId="0" bldLvl="0"/>
      <p:bldP spid="11" grpId="0" bldLvl="0"/>
      <p:bldP spid="13" grpId="0" bldLvl="0"/>
      <p:bldP spid="14" grpId="0" bldLvl="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7900" y="3632200"/>
            <a:ext cx="10896600" cy="21093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icture Placeholder 1"/>
          <p:cNvSpPr txBox="1"/>
          <p:nvPr/>
        </p:nvSpPr>
        <p:spPr>
          <a:xfrm>
            <a:off x="7383408" y="730682"/>
            <a:ext cx="4030621" cy="5396636"/>
          </a:xfrm>
          <a:custGeom>
            <a:avLst/>
            <a:gdLst>
              <a:gd name="connsiteX0" fmla="*/ 0 w 3181350"/>
              <a:gd name="connsiteY0" fmla="*/ 0 h 3181350"/>
              <a:gd name="connsiteX1" fmla="*/ 3181350 w 3181350"/>
              <a:gd name="connsiteY1" fmla="*/ 0 h 3181350"/>
              <a:gd name="connsiteX2" fmla="*/ 3181350 w 3181350"/>
              <a:gd name="connsiteY2" fmla="*/ 3181350 h 3181350"/>
              <a:gd name="connsiteX3" fmla="*/ 0 w 3181350"/>
              <a:gd name="connsiteY3" fmla="*/ 3181350 h 3181350"/>
            </a:gdLst>
            <a:ahLst/>
            <a:cxnLst>
              <a:cxn ang="0">
                <a:pos x="connsiteX0" y="connsiteY0"/>
              </a:cxn>
              <a:cxn ang="0">
                <a:pos x="connsiteX1" y="connsiteY1"/>
              </a:cxn>
              <a:cxn ang="0">
                <a:pos x="connsiteX2" y="connsiteY2"/>
              </a:cxn>
              <a:cxn ang="0">
                <a:pos x="connsiteX3" y="connsiteY3"/>
              </a:cxn>
            </a:cxnLst>
            <a:rect l="l" t="t" r="r" b="b"/>
            <a:pathLst>
              <a:path w="3181350" h="3181350">
                <a:moveTo>
                  <a:pt x="0" y="0"/>
                </a:moveTo>
                <a:lnTo>
                  <a:pt x="3181350" y="0"/>
                </a:lnTo>
                <a:lnTo>
                  <a:pt x="3181350" y="3181350"/>
                </a:lnTo>
                <a:lnTo>
                  <a:pt x="0" y="3181350"/>
                </a:lnTo>
                <a:close/>
              </a:path>
            </a:pathLst>
          </a:custGeom>
          <a:blipFill dpi="0" rotWithShape="1">
            <a:blip r:embed="rId3">
              <a:extLst>
                <a:ext uri="{28A0092B-C50C-407E-A947-70E740481C1C}">
                  <a14:useLocalDpi xmlns:a14="http://schemas.microsoft.com/office/drawing/2010/main" val="0"/>
                </a:ext>
              </a:extLst>
            </a:blip>
            <a:srcRect/>
            <a:stretch>
              <a:fillRect/>
            </a:stretch>
          </a:blipFill>
        </p:spPr>
        <p:txBody>
          <a:bodyPr/>
          <a:lstStyle/>
          <a:p>
            <a:endParaRPr lang="zh-CN" altLang="en-US" dirty="0">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8" name="TextBox 7"/>
          <p:cNvSpPr txBox="1"/>
          <p:nvPr/>
        </p:nvSpPr>
        <p:spPr>
          <a:xfrm>
            <a:off x="1117601" y="1473372"/>
            <a:ext cx="3467616"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添加页面标题内容</a:t>
            </a:r>
          </a:p>
        </p:txBody>
      </p:sp>
      <p:sp>
        <p:nvSpPr>
          <p:cNvPr id="9" name="Google Shape;86;p19"/>
          <p:cNvSpPr txBox="1"/>
          <p:nvPr/>
        </p:nvSpPr>
        <p:spPr>
          <a:xfrm>
            <a:off x="1111300" y="1116492"/>
            <a:ext cx="2762200" cy="333705"/>
          </a:xfrm>
          <a:prstGeom prst="rect">
            <a:avLst/>
          </a:prstGeom>
          <a:noFill/>
          <a:ln>
            <a:noFill/>
          </a:ln>
        </p:spPr>
        <p:txBody>
          <a:bodyPr spcFirstLastPara="1" wrap="square" lIns="91425" tIns="45700" rIns="91425" bIns="45700" anchor="t" anchorCtr="0">
            <a:noAutofit/>
          </a:bodyPr>
          <a:lstStyle/>
          <a:p>
            <a:pPr marL="0" marR="0" lvl="0" indent="0" algn="dist" rtl="0">
              <a:spcBef>
                <a:spcPts val="0"/>
              </a:spcBef>
              <a:spcAft>
                <a:spcPts val="0"/>
              </a:spcAft>
              <a:buNone/>
            </a:pPr>
            <a:r>
              <a:rPr lang="en-US"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rPr>
              <a:t>YOUR TITLE HERE</a:t>
            </a:r>
            <a:endParaRPr sz="2400" b="0" i="0" u="none" strike="noStrike" cap="none" dirty="0">
              <a:solidFill>
                <a:schemeClr val="tx1">
                  <a:lumMod val="75000"/>
                  <a:lumOff val="25000"/>
                </a:schemeClr>
              </a:solidFill>
              <a:latin typeface="字魂58号-创中黑" panose="00000500000000000000" pitchFamily="2" charset="-122"/>
              <a:ea typeface="字魂58号-创中黑" panose="00000500000000000000" pitchFamily="2" charset="-122"/>
              <a:cs typeface="Lato"/>
              <a:sym typeface="思源黑体" panose="020B0500000000000000" pitchFamily="34" charset="-122"/>
            </a:endParaRPr>
          </a:p>
        </p:txBody>
      </p:sp>
      <p:sp>
        <p:nvSpPr>
          <p:cNvPr id="10" name="TextBox 24"/>
          <p:cNvSpPr txBox="1"/>
          <p:nvPr/>
        </p:nvSpPr>
        <p:spPr>
          <a:xfrm>
            <a:off x="1117600" y="2271379"/>
            <a:ext cx="5486400" cy="1027829"/>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dirty="0">
                <a:solidFill>
                  <a:schemeClr val="bg1">
                    <a:lumMod val="50000"/>
                  </a:schemeClr>
                </a:solidFill>
                <a:latin typeface="字魂58号-创中黑" panose="00000500000000000000" pitchFamily="2" charset="-122"/>
                <a:ea typeface="字魂58号-创中黑" panose="00000500000000000000" pitchFamily="2" charset="-122"/>
                <a:sym typeface="思源黑体" panose="020B0500000000000000" pitchFamily="34" charset="-122"/>
              </a:rPr>
              <a:t>请在此处添加具体内容，文字尽量言简意赅，简单说明即可，不必过于繁琐，注意板面美观度。请在此处添加具体内容，文字尽量言简意赅，简单说明即可，不必过于繁琐，注意板面美观度。</a:t>
            </a:r>
            <a:endParaRPr kumimoji="0" lang="zh-CN" altLang="en-US" sz="1400" b="0" i="0" u="none" strike="noStrike" kern="1200" cap="none" spc="0" normalizeH="0" baseline="0" noProof="0" dirty="0">
              <a:ln>
                <a:noFill/>
              </a:ln>
              <a:solidFill>
                <a:schemeClr val="bg1">
                  <a:lumMod val="50000"/>
                </a:schemeClr>
              </a:solidFill>
              <a:effectLst/>
              <a:uLnTx/>
              <a:uFillTx/>
              <a:latin typeface="字魂58号-创中黑" panose="00000500000000000000" pitchFamily="2" charset="-122"/>
              <a:ea typeface="字魂58号-创中黑" panose="00000500000000000000" pitchFamily="2" charset="-122"/>
              <a:sym typeface="思源黑体" panose="020B0500000000000000" pitchFamily="34" charset="-122"/>
            </a:endParaRPr>
          </a:p>
        </p:txBody>
      </p:sp>
      <p:sp>
        <p:nvSpPr>
          <p:cNvPr id="11" name="文本框 10"/>
          <p:cNvSpPr txBox="1"/>
          <p:nvPr/>
        </p:nvSpPr>
        <p:spPr>
          <a:xfrm>
            <a:off x="1662501" y="3936411"/>
            <a:ext cx="4941499" cy="1448217"/>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rPr>
              <a:t> Please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p>
          <a:p>
            <a:pPr>
              <a:lnSpc>
                <a:spcPct val="150000"/>
              </a:lnSpc>
            </a:pP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altLang="zh-CN"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altLang="zh-CN"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500"/>
                            </p:stCondLst>
                            <p:childTnLst>
                              <p:par>
                                <p:cTn id="16" presetID="12" presetClass="entr" presetSubtype="4"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p:tgtEl>
                                          <p:spTgt spid="11"/>
                                        </p:tgtEl>
                                        <p:attrNameLst>
                                          <p:attrName>ppt_y</p:attrName>
                                        </p:attrNameLst>
                                      </p:cBhvr>
                                      <p:tavLst>
                                        <p:tav tm="0">
                                          <p:val>
                                            <p:strVal val="#ppt_y+#ppt_h*1.125000"/>
                                          </p:val>
                                        </p:tav>
                                        <p:tav tm="100000">
                                          <p:val>
                                            <p:strVal val="#ppt_y"/>
                                          </p:val>
                                        </p:tav>
                                      </p:tavLst>
                                    </p:anim>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10" grpId="0"/>
      <p:bldP spid="11"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52500" y="3860800"/>
            <a:ext cx="10287000" cy="2109308"/>
          </a:xfrm>
          <a:prstGeom prst="rect">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2500" y="3967136"/>
            <a:ext cx="2061391" cy="1838965"/>
          </a:xfrm>
          <a:prstGeom prst="rect">
            <a:avLst/>
          </a:prstGeom>
        </p:spPr>
        <p:txBody>
          <a:bodyPr wrap="square" lIns="68580" tIns="34290" rIns="68580" bIns="34290">
            <a:spAutoFit/>
          </a:bodyPr>
          <a:lstStyle/>
          <a:p>
            <a:pPr algn="ctr">
              <a:defRPr/>
            </a:pPr>
            <a:r>
              <a:rPr lang="zh-CN" alt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endParaRPr sz="11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8" name="矩形 7"/>
          <p:cNvSpPr/>
          <p:nvPr/>
        </p:nvSpPr>
        <p:spPr>
          <a:xfrm>
            <a:off x="9361262" y="4732570"/>
            <a:ext cx="2061391" cy="1838965"/>
          </a:xfrm>
          <a:prstGeom prst="rect">
            <a:avLst/>
          </a:prstGeom>
        </p:spPr>
        <p:txBody>
          <a:bodyPr wrap="square" lIns="68580" tIns="34290" rIns="68580" bIns="34290">
            <a:spAutoFit/>
          </a:bodyPr>
          <a:lstStyle/>
          <a:p>
            <a:pPr algn="ctr">
              <a:defRPr/>
            </a:pPr>
            <a:r>
              <a:rPr lang="en-US" sz="11500" spc="225" dirty="0">
                <a:solidFill>
                  <a:schemeClr val="bg1"/>
                </a:solidFill>
                <a:latin typeface="字魂59号-创粗黑" panose="00000500000000000000" pitchFamily="2" charset="-122"/>
                <a:ea typeface="字魂59号-创粗黑" panose="00000500000000000000" pitchFamily="2" charset="-122"/>
                <a:cs typeface="+mn-ea"/>
                <a:sym typeface="+mn-lt"/>
              </a:rPr>
              <a:t>”</a:t>
            </a:r>
            <a:endParaRPr sz="115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9" name="文本框 8"/>
          <p:cNvSpPr txBox="1"/>
          <p:nvPr/>
        </p:nvSpPr>
        <p:spPr>
          <a:xfrm>
            <a:off x="2732497" y="4121185"/>
            <a:ext cx="6892108" cy="153086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600" dirty="0">
                <a:solidFill>
                  <a:schemeClr val="bg1"/>
                </a:solidFill>
                <a:latin typeface="字魂58号-创中黑" panose="00000500000000000000" pitchFamily="2" charset="-122"/>
                <a:ea typeface="字魂58号-创中黑" panose="00000500000000000000" pitchFamily="2" charset="-122"/>
              </a:rPr>
              <a:t>Please enter text </a:t>
            </a:r>
            <a:r>
              <a:rPr lang="en-US" sz="1600" dirty="0" err="1">
                <a:solidFill>
                  <a:schemeClr val="bg1"/>
                </a:solidFill>
                <a:latin typeface="字魂58号-创中黑" panose="00000500000000000000" pitchFamily="2" charset="-122"/>
                <a:ea typeface="字魂58号-创中黑" panose="00000500000000000000" pitchFamily="2" charset="-122"/>
              </a:rPr>
              <a:t>here.</a:t>
            </a:r>
            <a:r>
              <a:rPr lang="en-US"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600" dirty="0" err="1">
                <a:solidFill>
                  <a:schemeClr val="bg1"/>
                </a:solidFill>
                <a:latin typeface="字魂58号-创中黑" panose="00000500000000000000" pitchFamily="2" charset="-122"/>
                <a:ea typeface="字魂58号-创中黑" panose="00000500000000000000" pitchFamily="2" charset="-122"/>
              </a:rPr>
              <a:t>here.</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Please enter text </a:t>
            </a:r>
            <a:r>
              <a:rPr lang="en-US" altLang="zh-CN" sz="1600" dirty="0" err="1">
                <a:solidFill>
                  <a:schemeClr val="bg1"/>
                </a:solidFill>
                <a:latin typeface="字魂58号-创中黑" panose="00000500000000000000" pitchFamily="2" charset="-122"/>
                <a:ea typeface="字魂58号-创中黑" panose="00000500000000000000" pitchFamily="2" charset="-122"/>
              </a:rPr>
              <a:t>here.</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a:t>
            </a:r>
            <a:r>
              <a:rPr lang="en-US" altLang="zh-CN" sz="1600" dirty="0" err="1">
                <a:solidFill>
                  <a:schemeClr val="bg1"/>
                </a:solidFill>
                <a:latin typeface="字魂58号-创中黑" panose="00000500000000000000" pitchFamily="2" charset="-122"/>
                <a:ea typeface="字魂58号-创中黑" panose="00000500000000000000" pitchFamily="2" charset="-122"/>
                <a:sym typeface="+mn-ea"/>
              </a:rPr>
              <a:t>here.Please</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 enter text here.</a:t>
            </a:r>
            <a:r>
              <a:rPr lang="en-US" altLang="zh-CN" sz="1600" dirty="0">
                <a:solidFill>
                  <a:schemeClr val="bg1"/>
                </a:solidFill>
                <a:latin typeface="字魂58号-创中黑" panose="00000500000000000000" pitchFamily="2" charset="-122"/>
                <a:ea typeface="字魂58号-创中黑" panose="00000500000000000000" pitchFamily="2" charset="-122"/>
              </a:rPr>
              <a:t> </a:t>
            </a:r>
            <a:r>
              <a:rPr lang="en-US" altLang="zh-CN" sz="1600" dirty="0">
                <a:solidFill>
                  <a:schemeClr val="bg1"/>
                </a:solidFill>
                <a:latin typeface="字魂58号-创中黑" panose="00000500000000000000" pitchFamily="2" charset="-122"/>
                <a:ea typeface="字魂58号-创中黑" panose="00000500000000000000" pitchFamily="2" charset="-122"/>
                <a:sym typeface="+mn-ea"/>
              </a:rPr>
              <a:t>Please enter text here.</a:t>
            </a:r>
          </a:p>
        </p:txBody>
      </p:sp>
      <p:grpSp>
        <p:nvGrpSpPr>
          <p:cNvPr id="10" name="组合 9"/>
          <p:cNvGrpSpPr/>
          <p:nvPr/>
        </p:nvGrpSpPr>
        <p:grpSpPr>
          <a:xfrm>
            <a:off x="1784350" y="1051899"/>
            <a:ext cx="8623300" cy="2353042"/>
            <a:chOff x="1409720" y="1960967"/>
            <a:chExt cx="9785507" cy="2670174"/>
          </a:xfrm>
        </p:grpSpPr>
        <p:sp>
          <p:nvSpPr>
            <p:cNvPr id="11" name="Freeform 7"/>
            <p:cNvSpPr/>
            <p:nvPr/>
          </p:nvSpPr>
          <p:spPr bwMode="auto">
            <a:xfrm>
              <a:off x="1409720"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 name="Rectangle 26"/>
            <p:cNvSpPr>
              <a:spLocks noChangeArrowheads="1"/>
            </p:cNvSpPr>
            <p:nvPr/>
          </p:nvSpPr>
          <p:spPr bwMode="auto">
            <a:xfrm>
              <a:off x="2146320"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3" name="Rectangle 27"/>
            <p:cNvSpPr>
              <a:spLocks noChangeArrowheads="1"/>
            </p:cNvSpPr>
            <p:nvPr/>
          </p:nvSpPr>
          <p:spPr bwMode="auto">
            <a:xfrm>
              <a:off x="21955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 name="Rectangle 28"/>
            <p:cNvSpPr>
              <a:spLocks noChangeArrowheads="1"/>
            </p:cNvSpPr>
            <p:nvPr/>
          </p:nvSpPr>
          <p:spPr bwMode="auto">
            <a:xfrm>
              <a:off x="2259032"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5" name="Rectangle 29"/>
            <p:cNvSpPr>
              <a:spLocks noChangeArrowheads="1"/>
            </p:cNvSpPr>
            <p:nvPr/>
          </p:nvSpPr>
          <p:spPr bwMode="auto">
            <a:xfrm>
              <a:off x="22955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6" name="Rectangle 30"/>
            <p:cNvSpPr>
              <a:spLocks noChangeArrowheads="1"/>
            </p:cNvSpPr>
            <p:nvPr/>
          </p:nvSpPr>
          <p:spPr bwMode="auto">
            <a:xfrm>
              <a:off x="2352695"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7" name="Rectangle 31"/>
            <p:cNvSpPr>
              <a:spLocks noChangeArrowheads="1"/>
            </p:cNvSpPr>
            <p:nvPr/>
          </p:nvSpPr>
          <p:spPr bwMode="auto">
            <a:xfrm>
              <a:off x="2449532"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8" name="Rectangle 32"/>
            <p:cNvSpPr>
              <a:spLocks noChangeArrowheads="1"/>
            </p:cNvSpPr>
            <p:nvPr/>
          </p:nvSpPr>
          <p:spPr bwMode="auto">
            <a:xfrm>
              <a:off x="249874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9" name="Rectangle 33"/>
            <p:cNvSpPr>
              <a:spLocks noChangeArrowheads="1"/>
            </p:cNvSpPr>
            <p:nvPr/>
          </p:nvSpPr>
          <p:spPr bwMode="auto">
            <a:xfrm>
              <a:off x="256224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20" name="Rectangle 34"/>
            <p:cNvSpPr>
              <a:spLocks noChangeArrowheads="1"/>
            </p:cNvSpPr>
            <p:nvPr/>
          </p:nvSpPr>
          <p:spPr bwMode="auto">
            <a:xfrm>
              <a:off x="279084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21" name="Rectangle 35"/>
            <p:cNvSpPr>
              <a:spLocks noChangeArrowheads="1"/>
            </p:cNvSpPr>
            <p:nvPr/>
          </p:nvSpPr>
          <p:spPr bwMode="auto">
            <a:xfrm>
              <a:off x="285434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2" name="Rectangle 36"/>
            <p:cNvSpPr>
              <a:spLocks noChangeArrowheads="1"/>
            </p:cNvSpPr>
            <p:nvPr/>
          </p:nvSpPr>
          <p:spPr bwMode="auto">
            <a:xfrm>
              <a:off x="291784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23" name="Rectangle 37"/>
            <p:cNvSpPr>
              <a:spLocks noChangeArrowheads="1"/>
            </p:cNvSpPr>
            <p:nvPr/>
          </p:nvSpPr>
          <p:spPr bwMode="auto">
            <a:xfrm>
              <a:off x="294483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24" name="Rectangle 38"/>
            <p:cNvSpPr>
              <a:spLocks noChangeArrowheads="1"/>
            </p:cNvSpPr>
            <p:nvPr/>
          </p:nvSpPr>
          <p:spPr bwMode="auto">
            <a:xfrm>
              <a:off x="300515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25" name="Rectangle 39"/>
            <p:cNvSpPr>
              <a:spLocks noChangeArrowheads="1"/>
            </p:cNvSpPr>
            <p:nvPr/>
          </p:nvSpPr>
          <p:spPr bwMode="auto">
            <a:xfrm>
              <a:off x="3041670"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26" name="Rectangle 40"/>
            <p:cNvSpPr>
              <a:spLocks noChangeArrowheads="1"/>
            </p:cNvSpPr>
            <p:nvPr/>
          </p:nvSpPr>
          <p:spPr bwMode="auto">
            <a:xfrm>
              <a:off x="3113107"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27" name="Rectangle 41"/>
            <p:cNvSpPr>
              <a:spLocks noChangeArrowheads="1"/>
            </p:cNvSpPr>
            <p:nvPr/>
          </p:nvSpPr>
          <p:spPr bwMode="auto">
            <a:xfrm>
              <a:off x="3136920"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28" name="Rectangle 42"/>
            <p:cNvSpPr>
              <a:spLocks noChangeArrowheads="1"/>
            </p:cNvSpPr>
            <p:nvPr/>
          </p:nvSpPr>
          <p:spPr bwMode="auto">
            <a:xfrm>
              <a:off x="3200420"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29" name="Rectangle 43"/>
            <p:cNvSpPr>
              <a:spLocks noChangeArrowheads="1"/>
            </p:cNvSpPr>
            <p:nvPr/>
          </p:nvSpPr>
          <p:spPr bwMode="auto">
            <a:xfrm>
              <a:off x="3252807"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30" name="Rectangle 44"/>
            <p:cNvSpPr>
              <a:spLocks noChangeArrowheads="1"/>
            </p:cNvSpPr>
            <p:nvPr/>
          </p:nvSpPr>
          <p:spPr bwMode="auto">
            <a:xfrm>
              <a:off x="3406795"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1" name="Rectangle 45"/>
            <p:cNvSpPr>
              <a:spLocks noChangeArrowheads="1"/>
            </p:cNvSpPr>
            <p:nvPr/>
          </p:nvSpPr>
          <p:spPr bwMode="auto">
            <a:xfrm>
              <a:off x="3443307"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32" name="Rectangle 46"/>
            <p:cNvSpPr>
              <a:spLocks noChangeArrowheads="1"/>
            </p:cNvSpPr>
            <p:nvPr/>
          </p:nvSpPr>
          <p:spPr bwMode="auto">
            <a:xfrm>
              <a:off x="2146320"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33" name="Rectangle 47"/>
            <p:cNvSpPr>
              <a:spLocks noChangeArrowheads="1"/>
            </p:cNvSpPr>
            <p:nvPr/>
          </p:nvSpPr>
          <p:spPr bwMode="auto">
            <a:xfrm>
              <a:off x="2195532"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34" name="Rectangle 48"/>
            <p:cNvSpPr>
              <a:spLocks noChangeArrowheads="1"/>
            </p:cNvSpPr>
            <p:nvPr/>
          </p:nvSpPr>
          <p:spPr bwMode="auto">
            <a:xfrm>
              <a:off x="2259032"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35" name="Rectangle 49"/>
            <p:cNvSpPr>
              <a:spLocks noChangeArrowheads="1"/>
            </p:cNvSpPr>
            <p:nvPr/>
          </p:nvSpPr>
          <p:spPr bwMode="auto">
            <a:xfrm>
              <a:off x="2322532"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36" name="Rectangle 50"/>
            <p:cNvSpPr>
              <a:spLocks noChangeArrowheads="1"/>
            </p:cNvSpPr>
            <p:nvPr/>
          </p:nvSpPr>
          <p:spPr bwMode="auto">
            <a:xfrm>
              <a:off x="2424132"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37" name="Rectangle 51"/>
            <p:cNvSpPr>
              <a:spLocks noChangeArrowheads="1"/>
            </p:cNvSpPr>
            <p:nvPr/>
          </p:nvSpPr>
          <p:spPr bwMode="auto">
            <a:xfrm>
              <a:off x="2476520"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38" name="Rectangle 52"/>
            <p:cNvSpPr>
              <a:spLocks noChangeArrowheads="1"/>
            </p:cNvSpPr>
            <p:nvPr/>
          </p:nvSpPr>
          <p:spPr bwMode="auto">
            <a:xfrm>
              <a:off x="251303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39" name="Rectangle 53"/>
            <p:cNvSpPr>
              <a:spLocks noChangeArrowheads="1"/>
            </p:cNvSpPr>
            <p:nvPr/>
          </p:nvSpPr>
          <p:spPr bwMode="auto">
            <a:xfrm>
              <a:off x="272734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40" name="Rectangle 54"/>
            <p:cNvSpPr>
              <a:spLocks noChangeArrowheads="1"/>
            </p:cNvSpPr>
            <p:nvPr/>
          </p:nvSpPr>
          <p:spPr bwMode="auto">
            <a:xfrm>
              <a:off x="2765445"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41" name="Rectangle 55"/>
            <p:cNvSpPr>
              <a:spLocks noChangeArrowheads="1"/>
            </p:cNvSpPr>
            <p:nvPr/>
          </p:nvSpPr>
          <p:spPr bwMode="auto">
            <a:xfrm>
              <a:off x="284323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42" name="Rectangle 56"/>
            <p:cNvSpPr>
              <a:spLocks noChangeArrowheads="1"/>
            </p:cNvSpPr>
            <p:nvPr/>
          </p:nvSpPr>
          <p:spPr bwMode="auto">
            <a:xfrm>
              <a:off x="2906732"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43" name="Rectangle 57"/>
            <p:cNvSpPr>
              <a:spLocks noChangeArrowheads="1"/>
            </p:cNvSpPr>
            <p:nvPr/>
          </p:nvSpPr>
          <p:spPr bwMode="auto">
            <a:xfrm>
              <a:off x="2933720"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44" name="Rectangle 58"/>
            <p:cNvSpPr>
              <a:spLocks noChangeArrowheads="1"/>
            </p:cNvSpPr>
            <p:nvPr/>
          </p:nvSpPr>
          <p:spPr bwMode="auto">
            <a:xfrm>
              <a:off x="3024207"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45" name="Rectangle 59"/>
            <p:cNvSpPr>
              <a:spLocks noChangeArrowheads="1"/>
            </p:cNvSpPr>
            <p:nvPr/>
          </p:nvSpPr>
          <p:spPr bwMode="auto">
            <a:xfrm>
              <a:off x="3068657"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46" name="Rectangle 60"/>
            <p:cNvSpPr>
              <a:spLocks noChangeArrowheads="1"/>
            </p:cNvSpPr>
            <p:nvPr/>
          </p:nvSpPr>
          <p:spPr bwMode="auto">
            <a:xfrm>
              <a:off x="312104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47" name="Rectangle 61"/>
            <p:cNvSpPr>
              <a:spLocks noChangeArrowheads="1"/>
            </p:cNvSpPr>
            <p:nvPr/>
          </p:nvSpPr>
          <p:spPr bwMode="auto">
            <a:xfrm>
              <a:off x="3148032"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48" name="Rectangle 62"/>
            <p:cNvSpPr>
              <a:spLocks noChangeArrowheads="1"/>
            </p:cNvSpPr>
            <p:nvPr/>
          </p:nvSpPr>
          <p:spPr bwMode="auto">
            <a:xfrm>
              <a:off x="3275032"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49" name="Rectangle 63"/>
            <p:cNvSpPr>
              <a:spLocks noChangeArrowheads="1"/>
            </p:cNvSpPr>
            <p:nvPr/>
          </p:nvSpPr>
          <p:spPr bwMode="auto">
            <a:xfrm>
              <a:off x="3379807"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50" name="Rectangle 64"/>
            <p:cNvSpPr>
              <a:spLocks noChangeArrowheads="1"/>
            </p:cNvSpPr>
            <p:nvPr/>
          </p:nvSpPr>
          <p:spPr bwMode="auto">
            <a:xfrm>
              <a:off x="340679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51" name="Rectangle 65"/>
            <p:cNvSpPr>
              <a:spLocks noChangeArrowheads="1"/>
            </p:cNvSpPr>
            <p:nvPr/>
          </p:nvSpPr>
          <p:spPr bwMode="auto">
            <a:xfrm>
              <a:off x="3443307"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52" name="Rectangle 66"/>
            <p:cNvSpPr>
              <a:spLocks noChangeArrowheads="1"/>
            </p:cNvSpPr>
            <p:nvPr/>
          </p:nvSpPr>
          <p:spPr bwMode="auto">
            <a:xfrm>
              <a:off x="2146320"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53" name="Rectangle 67"/>
            <p:cNvSpPr>
              <a:spLocks noChangeArrowheads="1"/>
            </p:cNvSpPr>
            <p:nvPr/>
          </p:nvSpPr>
          <p:spPr bwMode="auto">
            <a:xfrm>
              <a:off x="22129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54" name="Rectangle 68"/>
            <p:cNvSpPr>
              <a:spLocks noChangeArrowheads="1"/>
            </p:cNvSpPr>
            <p:nvPr/>
          </p:nvSpPr>
          <p:spPr bwMode="auto">
            <a:xfrm>
              <a:off x="22701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55" name="Rectangle 69"/>
            <p:cNvSpPr>
              <a:spLocks noChangeArrowheads="1"/>
            </p:cNvSpPr>
            <p:nvPr/>
          </p:nvSpPr>
          <p:spPr bwMode="auto">
            <a:xfrm>
              <a:off x="233364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56" name="Rectangle 70"/>
            <p:cNvSpPr>
              <a:spLocks noChangeArrowheads="1"/>
            </p:cNvSpPr>
            <p:nvPr/>
          </p:nvSpPr>
          <p:spPr bwMode="auto">
            <a:xfrm>
              <a:off x="2389207"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57" name="Rectangle 71"/>
            <p:cNvSpPr>
              <a:spLocks noChangeArrowheads="1"/>
            </p:cNvSpPr>
            <p:nvPr/>
          </p:nvSpPr>
          <p:spPr bwMode="auto">
            <a:xfrm>
              <a:off x="253208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58" name="Rectangle 72"/>
            <p:cNvSpPr>
              <a:spLocks noChangeArrowheads="1"/>
            </p:cNvSpPr>
            <p:nvPr/>
          </p:nvSpPr>
          <p:spPr bwMode="auto">
            <a:xfrm>
              <a:off x="258447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59" name="Rectangle 73"/>
            <p:cNvSpPr>
              <a:spLocks noChangeArrowheads="1"/>
            </p:cNvSpPr>
            <p:nvPr/>
          </p:nvSpPr>
          <p:spPr bwMode="auto">
            <a:xfrm>
              <a:off x="264479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60" name="Rectangle 74"/>
            <p:cNvSpPr>
              <a:spLocks noChangeArrowheads="1"/>
            </p:cNvSpPr>
            <p:nvPr/>
          </p:nvSpPr>
          <p:spPr bwMode="auto">
            <a:xfrm>
              <a:off x="274163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61" name="Rectangle 75"/>
            <p:cNvSpPr>
              <a:spLocks noChangeArrowheads="1"/>
            </p:cNvSpPr>
            <p:nvPr/>
          </p:nvSpPr>
          <p:spPr bwMode="auto">
            <a:xfrm>
              <a:off x="2836882"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62" name="Rectangle 76"/>
            <p:cNvSpPr>
              <a:spLocks noChangeArrowheads="1"/>
            </p:cNvSpPr>
            <p:nvPr/>
          </p:nvSpPr>
          <p:spPr bwMode="auto">
            <a:xfrm>
              <a:off x="2963882"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63" name="Rectangle 77"/>
            <p:cNvSpPr>
              <a:spLocks noChangeArrowheads="1"/>
            </p:cNvSpPr>
            <p:nvPr/>
          </p:nvSpPr>
          <p:spPr bwMode="auto">
            <a:xfrm>
              <a:off x="3076595"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64" name="Rectangle 78"/>
            <p:cNvSpPr>
              <a:spLocks noChangeArrowheads="1"/>
            </p:cNvSpPr>
            <p:nvPr/>
          </p:nvSpPr>
          <p:spPr bwMode="auto">
            <a:xfrm>
              <a:off x="316549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65" name="Rectangle 79"/>
            <p:cNvSpPr>
              <a:spLocks noChangeArrowheads="1"/>
            </p:cNvSpPr>
            <p:nvPr/>
          </p:nvSpPr>
          <p:spPr bwMode="auto">
            <a:xfrm>
              <a:off x="3230582"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66" name="Rectangle 80"/>
            <p:cNvSpPr>
              <a:spLocks noChangeArrowheads="1"/>
            </p:cNvSpPr>
            <p:nvPr/>
          </p:nvSpPr>
          <p:spPr bwMode="auto">
            <a:xfrm>
              <a:off x="325598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67" name="Rectangle 81"/>
            <p:cNvSpPr>
              <a:spLocks noChangeArrowheads="1"/>
            </p:cNvSpPr>
            <p:nvPr/>
          </p:nvSpPr>
          <p:spPr bwMode="auto">
            <a:xfrm>
              <a:off x="212727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68" name="Rectangle 82"/>
            <p:cNvSpPr>
              <a:spLocks noChangeArrowheads="1"/>
            </p:cNvSpPr>
            <p:nvPr/>
          </p:nvSpPr>
          <p:spPr bwMode="auto">
            <a:xfrm>
              <a:off x="2209820" y="3299230"/>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69" name="Rectangle 83"/>
            <p:cNvSpPr>
              <a:spLocks noChangeArrowheads="1"/>
            </p:cNvSpPr>
            <p:nvPr/>
          </p:nvSpPr>
          <p:spPr bwMode="auto">
            <a:xfrm>
              <a:off x="2116157"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70" name="Rectangle 84"/>
            <p:cNvSpPr>
              <a:spLocks noChangeArrowheads="1"/>
            </p:cNvSpPr>
            <p:nvPr/>
          </p:nvSpPr>
          <p:spPr bwMode="auto">
            <a:xfrm>
              <a:off x="2520970" y="2484842"/>
              <a:ext cx="259686"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dirty="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1</a:t>
              </a:r>
            </a:p>
          </p:txBody>
        </p:sp>
        <p:sp>
          <p:nvSpPr>
            <p:cNvPr id="71" name="Freeform 86"/>
            <p:cNvSpPr/>
            <p:nvPr/>
          </p:nvSpPr>
          <p:spPr bwMode="auto">
            <a:xfrm>
              <a:off x="4973815" y="1960967"/>
              <a:ext cx="2665413" cy="2670174"/>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2" name="Rectangle 92"/>
            <p:cNvSpPr>
              <a:spLocks noChangeArrowheads="1"/>
            </p:cNvSpPr>
            <p:nvPr/>
          </p:nvSpPr>
          <p:spPr bwMode="auto">
            <a:xfrm>
              <a:off x="5705653"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73" name="Rectangle 93"/>
            <p:cNvSpPr>
              <a:spLocks noChangeArrowheads="1"/>
            </p:cNvSpPr>
            <p:nvPr/>
          </p:nvSpPr>
          <p:spPr bwMode="auto">
            <a:xfrm>
              <a:off x="5759628"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74" name="Rectangle 94"/>
            <p:cNvSpPr>
              <a:spLocks noChangeArrowheads="1"/>
            </p:cNvSpPr>
            <p:nvPr/>
          </p:nvSpPr>
          <p:spPr bwMode="auto">
            <a:xfrm>
              <a:off x="5823128"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75" name="Rectangle 95"/>
            <p:cNvSpPr>
              <a:spLocks noChangeArrowheads="1"/>
            </p:cNvSpPr>
            <p:nvPr/>
          </p:nvSpPr>
          <p:spPr bwMode="auto">
            <a:xfrm>
              <a:off x="5856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76" name="Rectangle 96"/>
            <p:cNvSpPr>
              <a:spLocks noChangeArrowheads="1"/>
            </p:cNvSpPr>
            <p:nvPr/>
          </p:nvSpPr>
          <p:spPr bwMode="auto">
            <a:xfrm>
              <a:off x="5912028"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77" name="Rectangle 97"/>
            <p:cNvSpPr>
              <a:spLocks noChangeArrowheads="1"/>
            </p:cNvSpPr>
            <p:nvPr/>
          </p:nvSpPr>
          <p:spPr bwMode="auto">
            <a:xfrm>
              <a:off x="6010453"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78" name="Rectangle 98"/>
            <p:cNvSpPr>
              <a:spLocks noChangeArrowheads="1"/>
            </p:cNvSpPr>
            <p:nvPr/>
          </p:nvSpPr>
          <p:spPr bwMode="auto">
            <a:xfrm>
              <a:off x="6058078"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79" name="Rectangle 99"/>
            <p:cNvSpPr>
              <a:spLocks noChangeArrowheads="1"/>
            </p:cNvSpPr>
            <p:nvPr/>
          </p:nvSpPr>
          <p:spPr bwMode="auto">
            <a:xfrm>
              <a:off x="6126340"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80" name="Rectangle 100"/>
            <p:cNvSpPr>
              <a:spLocks noChangeArrowheads="1"/>
            </p:cNvSpPr>
            <p:nvPr/>
          </p:nvSpPr>
          <p:spPr bwMode="auto">
            <a:xfrm>
              <a:off x="6351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81" name="Rectangle 101"/>
            <p:cNvSpPr>
              <a:spLocks noChangeArrowheads="1"/>
            </p:cNvSpPr>
            <p:nvPr/>
          </p:nvSpPr>
          <p:spPr bwMode="auto">
            <a:xfrm>
              <a:off x="6415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82" name="Rectangle 102"/>
            <p:cNvSpPr>
              <a:spLocks noChangeArrowheads="1"/>
            </p:cNvSpPr>
            <p:nvPr/>
          </p:nvSpPr>
          <p:spPr bwMode="auto">
            <a:xfrm>
              <a:off x="647876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83" name="Rectangle 103"/>
            <p:cNvSpPr>
              <a:spLocks noChangeArrowheads="1"/>
            </p:cNvSpPr>
            <p:nvPr/>
          </p:nvSpPr>
          <p:spPr bwMode="auto">
            <a:xfrm>
              <a:off x="6505753"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84" name="Rectangle 104"/>
            <p:cNvSpPr>
              <a:spLocks noChangeArrowheads="1"/>
            </p:cNvSpPr>
            <p:nvPr/>
          </p:nvSpPr>
          <p:spPr bwMode="auto">
            <a:xfrm>
              <a:off x="6569253"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85" name="Rectangle 105"/>
            <p:cNvSpPr>
              <a:spLocks noChangeArrowheads="1"/>
            </p:cNvSpPr>
            <p:nvPr/>
          </p:nvSpPr>
          <p:spPr bwMode="auto">
            <a:xfrm>
              <a:off x="6605765"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86" name="Rectangle 106"/>
            <p:cNvSpPr>
              <a:spLocks noChangeArrowheads="1"/>
            </p:cNvSpPr>
            <p:nvPr/>
          </p:nvSpPr>
          <p:spPr bwMode="auto">
            <a:xfrm>
              <a:off x="6674028"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87" name="Rectangle 107"/>
            <p:cNvSpPr>
              <a:spLocks noChangeArrowheads="1"/>
            </p:cNvSpPr>
            <p:nvPr/>
          </p:nvSpPr>
          <p:spPr bwMode="auto">
            <a:xfrm>
              <a:off x="6699428"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88" name="Rectangle 108"/>
            <p:cNvSpPr>
              <a:spLocks noChangeArrowheads="1"/>
            </p:cNvSpPr>
            <p:nvPr/>
          </p:nvSpPr>
          <p:spPr bwMode="auto">
            <a:xfrm>
              <a:off x="6759753"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89" name="Rectangle 109"/>
            <p:cNvSpPr>
              <a:spLocks noChangeArrowheads="1"/>
            </p:cNvSpPr>
            <p:nvPr/>
          </p:nvSpPr>
          <p:spPr bwMode="auto">
            <a:xfrm>
              <a:off x="6816903"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90" name="Rectangle 110"/>
            <p:cNvSpPr>
              <a:spLocks noChangeArrowheads="1"/>
            </p:cNvSpPr>
            <p:nvPr/>
          </p:nvSpPr>
          <p:spPr bwMode="auto">
            <a:xfrm>
              <a:off x="6969303"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91" name="Rectangle 111"/>
            <p:cNvSpPr>
              <a:spLocks noChangeArrowheads="1"/>
            </p:cNvSpPr>
            <p:nvPr/>
          </p:nvSpPr>
          <p:spPr bwMode="auto">
            <a:xfrm>
              <a:off x="7007403"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92" name="Rectangle 112"/>
            <p:cNvSpPr>
              <a:spLocks noChangeArrowheads="1"/>
            </p:cNvSpPr>
            <p:nvPr/>
          </p:nvSpPr>
          <p:spPr bwMode="auto">
            <a:xfrm>
              <a:off x="5705653"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93" name="Rectangle 113"/>
            <p:cNvSpPr>
              <a:spLocks noChangeArrowheads="1"/>
            </p:cNvSpPr>
            <p:nvPr/>
          </p:nvSpPr>
          <p:spPr bwMode="auto">
            <a:xfrm>
              <a:off x="5754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94" name="Rectangle 114"/>
            <p:cNvSpPr>
              <a:spLocks noChangeArrowheads="1"/>
            </p:cNvSpPr>
            <p:nvPr/>
          </p:nvSpPr>
          <p:spPr bwMode="auto">
            <a:xfrm>
              <a:off x="5818365"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95" name="Rectangle 115"/>
            <p:cNvSpPr>
              <a:spLocks noChangeArrowheads="1"/>
            </p:cNvSpPr>
            <p:nvPr/>
          </p:nvSpPr>
          <p:spPr bwMode="auto">
            <a:xfrm>
              <a:off x="5881865"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96" name="Rectangle 116"/>
            <p:cNvSpPr>
              <a:spLocks noChangeArrowheads="1"/>
            </p:cNvSpPr>
            <p:nvPr/>
          </p:nvSpPr>
          <p:spPr bwMode="auto">
            <a:xfrm>
              <a:off x="5983465"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97" name="Rectangle 117"/>
            <p:cNvSpPr>
              <a:spLocks noChangeArrowheads="1"/>
            </p:cNvSpPr>
            <p:nvPr/>
          </p:nvSpPr>
          <p:spPr bwMode="auto">
            <a:xfrm>
              <a:off x="6035853"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98" name="Rectangle 118"/>
            <p:cNvSpPr>
              <a:spLocks noChangeArrowheads="1"/>
            </p:cNvSpPr>
            <p:nvPr/>
          </p:nvSpPr>
          <p:spPr bwMode="auto">
            <a:xfrm>
              <a:off x="6073953"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99" name="Rectangle 119"/>
            <p:cNvSpPr>
              <a:spLocks noChangeArrowheads="1"/>
            </p:cNvSpPr>
            <p:nvPr/>
          </p:nvSpPr>
          <p:spPr bwMode="auto">
            <a:xfrm>
              <a:off x="628826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00" name="Rectangle 120"/>
            <p:cNvSpPr>
              <a:spLocks noChangeArrowheads="1"/>
            </p:cNvSpPr>
            <p:nvPr/>
          </p:nvSpPr>
          <p:spPr bwMode="auto">
            <a:xfrm>
              <a:off x="6324778"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01" name="Rectangle 121"/>
            <p:cNvSpPr>
              <a:spLocks noChangeArrowheads="1"/>
            </p:cNvSpPr>
            <p:nvPr/>
          </p:nvSpPr>
          <p:spPr bwMode="auto">
            <a:xfrm>
              <a:off x="6404153"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02" name="Rectangle 122"/>
            <p:cNvSpPr>
              <a:spLocks noChangeArrowheads="1"/>
            </p:cNvSpPr>
            <p:nvPr/>
          </p:nvSpPr>
          <p:spPr bwMode="auto">
            <a:xfrm>
              <a:off x="6467653"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3" name="Rectangle 123"/>
            <p:cNvSpPr>
              <a:spLocks noChangeArrowheads="1"/>
            </p:cNvSpPr>
            <p:nvPr/>
          </p:nvSpPr>
          <p:spPr bwMode="auto">
            <a:xfrm>
              <a:off x="6494640"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04" name="Rectangle 124"/>
            <p:cNvSpPr>
              <a:spLocks noChangeArrowheads="1"/>
            </p:cNvSpPr>
            <p:nvPr/>
          </p:nvSpPr>
          <p:spPr bwMode="auto">
            <a:xfrm>
              <a:off x="6588303"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05" name="Rectangle 125"/>
            <p:cNvSpPr>
              <a:spLocks noChangeArrowheads="1"/>
            </p:cNvSpPr>
            <p:nvPr/>
          </p:nvSpPr>
          <p:spPr bwMode="auto">
            <a:xfrm>
              <a:off x="6632753"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06" name="Rectangle 126"/>
            <p:cNvSpPr>
              <a:spLocks noChangeArrowheads="1"/>
            </p:cNvSpPr>
            <p:nvPr/>
          </p:nvSpPr>
          <p:spPr bwMode="auto">
            <a:xfrm>
              <a:off x="668196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07" name="Rectangle 127"/>
            <p:cNvSpPr>
              <a:spLocks noChangeArrowheads="1"/>
            </p:cNvSpPr>
            <p:nvPr/>
          </p:nvSpPr>
          <p:spPr bwMode="auto">
            <a:xfrm>
              <a:off x="6707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08" name="Rectangle 128"/>
            <p:cNvSpPr>
              <a:spLocks noChangeArrowheads="1"/>
            </p:cNvSpPr>
            <p:nvPr/>
          </p:nvSpPr>
          <p:spPr bwMode="auto">
            <a:xfrm>
              <a:off x="6834365"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09" name="Rectangle 129"/>
            <p:cNvSpPr>
              <a:spLocks noChangeArrowheads="1"/>
            </p:cNvSpPr>
            <p:nvPr/>
          </p:nvSpPr>
          <p:spPr bwMode="auto">
            <a:xfrm>
              <a:off x="6943903"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10" name="Rectangle 130"/>
            <p:cNvSpPr>
              <a:spLocks noChangeArrowheads="1"/>
            </p:cNvSpPr>
            <p:nvPr/>
          </p:nvSpPr>
          <p:spPr bwMode="auto">
            <a:xfrm>
              <a:off x="6969303"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11" name="Rectangle 131"/>
            <p:cNvSpPr>
              <a:spLocks noChangeArrowheads="1"/>
            </p:cNvSpPr>
            <p:nvPr/>
          </p:nvSpPr>
          <p:spPr bwMode="auto">
            <a:xfrm>
              <a:off x="7004228"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12" name="Rectangle 132"/>
            <p:cNvSpPr>
              <a:spLocks noChangeArrowheads="1"/>
            </p:cNvSpPr>
            <p:nvPr/>
          </p:nvSpPr>
          <p:spPr bwMode="auto">
            <a:xfrm>
              <a:off x="5705653"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13" name="Rectangle 133"/>
            <p:cNvSpPr>
              <a:spLocks noChangeArrowheads="1"/>
            </p:cNvSpPr>
            <p:nvPr/>
          </p:nvSpPr>
          <p:spPr bwMode="auto">
            <a:xfrm>
              <a:off x="5773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14" name="Rectangle 134"/>
            <p:cNvSpPr>
              <a:spLocks noChangeArrowheads="1"/>
            </p:cNvSpPr>
            <p:nvPr/>
          </p:nvSpPr>
          <p:spPr bwMode="auto">
            <a:xfrm>
              <a:off x="58342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15" name="Rectangle 135"/>
            <p:cNvSpPr>
              <a:spLocks noChangeArrowheads="1"/>
            </p:cNvSpPr>
            <p:nvPr/>
          </p:nvSpPr>
          <p:spPr bwMode="auto">
            <a:xfrm>
              <a:off x="589774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16" name="Rectangle 136"/>
            <p:cNvSpPr>
              <a:spLocks noChangeArrowheads="1"/>
            </p:cNvSpPr>
            <p:nvPr/>
          </p:nvSpPr>
          <p:spPr bwMode="auto">
            <a:xfrm>
              <a:off x="5953303"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17" name="Rectangle 137"/>
            <p:cNvSpPr>
              <a:spLocks noChangeArrowheads="1"/>
            </p:cNvSpPr>
            <p:nvPr/>
          </p:nvSpPr>
          <p:spPr bwMode="auto">
            <a:xfrm>
              <a:off x="6096178"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18" name="Rectangle 138"/>
            <p:cNvSpPr>
              <a:spLocks noChangeArrowheads="1"/>
            </p:cNvSpPr>
            <p:nvPr/>
          </p:nvSpPr>
          <p:spPr bwMode="auto">
            <a:xfrm>
              <a:off x="6145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19" name="Rectangle 139"/>
            <p:cNvSpPr>
              <a:spLocks noChangeArrowheads="1"/>
            </p:cNvSpPr>
            <p:nvPr/>
          </p:nvSpPr>
          <p:spPr bwMode="auto">
            <a:xfrm>
              <a:off x="6208890"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20" name="Rectangle 140"/>
            <p:cNvSpPr>
              <a:spLocks noChangeArrowheads="1"/>
            </p:cNvSpPr>
            <p:nvPr/>
          </p:nvSpPr>
          <p:spPr bwMode="auto">
            <a:xfrm>
              <a:off x="6302553"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21" name="Rectangle 141"/>
            <p:cNvSpPr>
              <a:spLocks noChangeArrowheads="1"/>
            </p:cNvSpPr>
            <p:nvPr/>
          </p:nvSpPr>
          <p:spPr bwMode="auto">
            <a:xfrm>
              <a:off x="6399390"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22" name="Rectangle 142"/>
            <p:cNvSpPr>
              <a:spLocks noChangeArrowheads="1"/>
            </p:cNvSpPr>
            <p:nvPr/>
          </p:nvSpPr>
          <p:spPr bwMode="auto">
            <a:xfrm>
              <a:off x="6527978"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23" name="Rectangle 143"/>
            <p:cNvSpPr>
              <a:spLocks noChangeArrowheads="1"/>
            </p:cNvSpPr>
            <p:nvPr/>
          </p:nvSpPr>
          <p:spPr bwMode="auto">
            <a:xfrm>
              <a:off x="6640690"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24" name="Rectangle 144"/>
            <p:cNvSpPr>
              <a:spLocks noChangeArrowheads="1"/>
            </p:cNvSpPr>
            <p:nvPr/>
          </p:nvSpPr>
          <p:spPr bwMode="auto">
            <a:xfrm>
              <a:off x="6729590"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25" name="Rectangle 145"/>
            <p:cNvSpPr>
              <a:spLocks noChangeArrowheads="1"/>
            </p:cNvSpPr>
            <p:nvPr/>
          </p:nvSpPr>
          <p:spPr bwMode="auto">
            <a:xfrm>
              <a:off x="6793090"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26" name="Rectangle 146"/>
            <p:cNvSpPr>
              <a:spLocks noChangeArrowheads="1"/>
            </p:cNvSpPr>
            <p:nvPr/>
          </p:nvSpPr>
          <p:spPr bwMode="auto">
            <a:xfrm>
              <a:off x="6820078"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27" name="Rectangle 147"/>
            <p:cNvSpPr>
              <a:spLocks noChangeArrowheads="1"/>
            </p:cNvSpPr>
            <p:nvPr/>
          </p:nvSpPr>
          <p:spPr bwMode="auto">
            <a:xfrm>
              <a:off x="5688190" y="3299230"/>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28" name="Rectangle 148"/>
            <p:cNvSpPr>
              <a:spLocks noChangeArrowheads="1"/>
            </p:cNvSpPr>
            <p:nvPr/>
          </p:nvSpPr>
          <p:spPr bwMode="auto">
            <a:xfrm>
              <a:off x="5770740" y="3299230"/>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29" name="Rectangle 149"/>
            <p:cNvSpPr>
              <a:spLocks noChangeArrowheads="1"/>
            </p:cNvSpPr>
            <p:nvPr/>
          </p:nvSpPr>
          <p:spPr bwMode="auto">
            <a:xfrm>
              <a:off x="5765978"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30" name="Rectangle 150"/>
            <p:cNvSpPr>
              <a:spLocks noChangeArrowheads="1"/>
            </p:cNvSpPr>
            <p:nvPr/>
          </p:nvSpPr>
          <p:spPr bwMode="auto">
            <a:xfrm>
              <a:off x="6170790" y="2484842"/>
              <a:ext cx="376706"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2</a:t>
              </a:r>
            </a:p>
          </p:txBody>
        </p:sp>
        <p:sp>
          <p:nvSpPr>
            <p:cNvPr id="131" name="Freeform 153"/>
            <p:cNvSpPr/>
            <p:nvPr/>
          </p:nvSpPr>
          <p:spPr bwMode="auto">
            <a:xfrm>
              <a:off x="8525052" y="1960967"/>
              <a:ext cx="2670175" cy="2670174"/>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32" name="Rectangle 159"/>
            <p:cNvSpPr>
              <a:spLocks noChangeArrowheads="1"/>
            </p:cNvSpPr>
            <p:nvPr/>
          </p:nvSpPr>
          <p:spPr bwMode="auto">
            <a:xfrm>
              <a:off x="9261652" y="3621492"/>
              <a:ext cx="5450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33" name="Rectangle 160"/>
            <p:cNvSpPr>
              <a:spLocks noChangeArrowheads="1"/>
            </p:cNvSpPr>
            <p:nvPr/>
          </p:nvSpPr>
          <p:spPr bwMode="auto">
            <a:xfrm>
              <a:off x="93108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34" name="Rectangle 161"/>
            <p:cNvSpPr>
              <a:spLocks noChangeArrowheads="1"/>
            </p:cNvSpPr>
            <p:nvPr/>
          </p:nvSpPr>
          <p:spPr bwMode="auto">
            <a:xfrm>
              <a:off x="9374365"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35" name="Rectangle 162"/>
            <p:cNvSpPr>
              <a:spLocks noChangeArrowheads="1"/>
            </p:cNvSpPr>
            <p:nvPr/>
          </p:nvSpPr>
          <p:spPr bwMode="auto">
            <a:xfrm>
              <a:off x="9412465"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36" name="Rectangle 163"/>
            <p:cNvSpPr>
              <a:spLocks noChangeArrowheads="1"/>
            </p:cNvSpPr>
            <p:nvPr/>
          </p:nvSpPr>
          <p:spPr bwMode="auto">
            <a:xfrm>
              <a:off x="9468027" y="3621492"/>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37" name="Rectangle 164"/>
            <p:cNvSpPr>
              <a:spLocks noChangeArrowheads="1"/>
            </p:cNvSpPr>
            <p:nvPr/>
          </p:nvSpPr>
          <p:spPr bwMode="auto">
            <a:xfrm>
              <a:off x="9566452" y="3621492"/>
              <a:ext cx="4648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i</a:t>
              </a:r>
            </a:p>
          </p:txBody>
        </p:sp>
        <p:sp>
          <p:nvSpPr>
            <p:cNvPr id="138" name="Rectangle 165"/>
            <p:cNvSpPr>
              <a:spLocks noChangeArrowheads="1"/>
            </p:cNvSpPr>
            <p:nvPr/>
          </p:nvSpPr>
          <p:spPr bwMode="auto">
            <a:xfrm>
              <a:off x="9614077" y="36214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a:t>
              </a:r>
            </a:p>
          </p:txBody>
        </p:sp>
        <p:sp>
          <p:nvSpPr>
            <p:cNvPr id="139" name="Rectangle 166"/>
            <p:cNvSpPr>
              <a:spLocks noChangeArrowheads="1"/>
            </p:cNvSpPr>
            <p:nvPr/>
          </p:nvSpPr>
          <p:spPr bwMode="auto">
            <a:xfrm>
              <a:off x="9679165" y="3621492"/>
              <a:ext cx="22281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sum</a:t>
              </a:r>
            </a:p>
          </p:txBody>
        </p:sp>
        <p:sp>
          <p:nvSpPr>
            <p:cNvPr id="140" name="Rectangle 167"/>
            <p:cNvSpPr>
              <a:spLocks noChangeArrowheads="1"/>
            </p:cNvSpPr>
            <p:nvPr/>
          </p:nvSpPr>
          <p:spPr bwMode="auto">
            <a:xfrm>
              <a:off x="9907765" y="36214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41" name="Rectangle 168"/>
            <p:cNvSpPr>
              <a:spLocks noChangeArrowheads="1"/>
            </p:cNvSpPr>
            <p:nvPr/>
          </p:nvSpPr>
          <p:spPr bwMode="auto">
            <a:xfrm>
              <a:off x="9971265"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2" name="Rectangle 169"/>
            <p:cNvSpPr>
              <a:spLocks noChangeArrowheads="1"/>
            </p:cNvSpPr>
            <p:nvPr/>
          </p:nvSpPr>
          <p:spPr bwMode="auto">
            <a:xfrm>
              <a:off x="10034765"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43" name="Rectangle 170"/>
            <p:cNvSpPr>
              <a:spLocks noChangeArrowheads="1"/>
            </p:cNvSpPr>
            <p:nvPr/>
          </p:nvSpPr>
          <p:spPr bwMode="auto">
            <a:xfrm>
              <a:off x="10061752" y="36214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44" name="Rectangle 171"/>
            <p:cNvSpPr>
              <a:spLocks noChangeArrowheads="1"/>
            </p:cNvSpPr>
            <p:nvPr/>
          </p:nvSpPr>
          <p:spPr bwMode="auto">
            <a:xfrm>
              <a:off x="10120490"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45" name="Rectangle 172"/>
            <p:cNvSpPr>
              <a:spLocks noChangeArrowheads="1"/>
            </p:cNvSpPr>
            <p:nvPr/>
          </p:nvSpPr>
          <p:spPr bwMode="auto">
            <a:xfrm>
              <a:off x="10158590" y="3621492"/>
              <a:ext cx="8175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s</a:t>
              </a:r>
            </a:p>
          </p:txBody>
        </p:sp>
        <p:sp>
          <p:nvSpPr>
            <p:cNvPr id="146" name="Rectangle 173"/>
            <p:cNvSpPr>
              <a:spLocks noChangeArrowheads="1"/>
            </p:cNvSpPr>
            <p:nvPr/>
          </p:nvSpPr>
          <p:spPr bwMode="auto">
            <a:xfrm>
              <a:off x="10230027" y="36214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47" name="Rectangle 174"/>
            <p:cNvSpPr>
              <a:spLocks noChangeArrowheads="1"/>
            </p:cNvSpPr>
            <p:nvPr/>
          </p:nvSpPr>
          <p:spPr bwMode="auto">
            <a:xfrm>
              <a:off x="1025542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48" name="Rectangle 175"/>
            <p:cNvSpPr>
              <a:spLocks noChangeArrowheads="1"/>
            </p:cNvSpPr>
            <p:nvPr/>
          </p:nvSpPr>
          <p:spPr bwMode="auto">
            <a:xfrm>
              <a:off x="10315752" y="36214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49" name="Rectangle 176"/>
            <p:cNvSpPr>
              <a:spLocks noChangeArrowheads="1"/>
            </p:cNvSpPr>
            <p:nvPr/>
          </p:nvSpPr>
          <p:spPr bwMode="auto">
            <a:xfrm>
              <a:off x="10368140" y="3621492"/>
              <a:ext cx="16671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me</a:t>
              </a:r>
            </a:p>
          </p:txBody>
        </p:sp>
        <p:sp>
          <p:nvSpPr>
            <p:cNvPr id="150" name="Rectangle 177"/>
            <p:cNvSpPr>
              <a:spLocks noChangeArrowheads="1"/>
            </p:cNvSpPr>
            <p:nvPr/>
          </p:nvSpPr>
          <p:spPr bwMode="auto">
            <a:xfrm>
              <a:off x="10522127" y="36214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51" name="Rectangle 178"/>
            <p:cNvSpPr>
              <a:spLocks noChangeArrowheads="1"/>
            </p:cNvSpPr>
            <p:nvPr/>
          </p:nvSpPr>
          <p:spPr bwMode="auto">
            <a:xfrm>
              <a:off x="10560227" y="36214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52" name="Rectangle 179"/>
            <p:cNvSpPr>
              <a:spLocks noChangeArrowheads="1"/>
            </p:cNvSpPr>
            <p:nvPr/>
          </p:nvSpPr>
          <p:spPr bwMode="auto">
            <a:xfrm>
              <a:off x="9261652"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53" name="Rectangle 180"/>
            <p:cNvSpPr>
              <a:spLocks noChangeArrowheads="1"/>
            </p:cNvSpPr>
            <p:nvPr/>
          </p:nvSpPr>
          <p:spPr bwMode="auto">
            <a:xfrm>
              <a:off x="9310865" y="3761192"/>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54" name="Rectangle 181"/>
            <p:cNvSpPr>
              <a:spLocks noChangeArrowheads="1"/>
            </p:cNvSpPr>
            <p:nvPr/>
          </p:nvSpPr>
          <p:spPr bwMode="auto">
            <a:xfrm>
              <a:off x="9374365" y="3761192"/>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55" name="Rectangle 182"/>
            <p:cNvSpPr>
              <a:spLocks noChangeArrowheads="1"/>
            </p:cNvSpPr>
            <p:nvPr/>
          </p:nvSpPr>
          <p:spPr bwMode="auto">
            <a:xfrm>
              <a:off x="9437865" y="3761192"/>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se</a:t>
              </a:r>
            </a:p>
          </p:txBody>
        </p:sp>
        <p:sp>
          <p:nvSpPr>
            <p:cNvPr id="156" name="Rectangle 183"/>
            <p:cNvSpPr>
              <a:spLocks noChangeArrowheads="1"/>
            </p:cNvSpPr>
            <p:nvPr/>
          </p:nvSpPr>
          <p:spPr bwMode="auto">
            <a:xfrm>
              <a:off x="9539465"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57" name="Rectangle 184"/>
            <p:cNvSpPr>
              <a:spLocks noChangeArrowheads="1"/>
            </p:cNvSpPr>
            <p:nvPr/>
          </p:nvSpPr>
          <p:spPr bwMode="auto">
            <a:xfrm>
              <a:off x="9591852"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58" name="Rectangle 185"/>
            <p:cNvSpPr>
              <a:spLocks noChangeArrowheads="1"/>
            </p:cNvSpPr>
            <p:nvPr/>
          </p:nvSpPr>
          <p:spPr bwMode="auto">
            <a:xfrm>
              <a:off x="9629952" y="3761192"/>
              <a:ext cx="2388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etue</a:t>
              </a:r>
            </a:p>
          </p:txBody>
        </p:sp>
        <p:sp>
          <p:nvSpPr>
            <p:cNvPr id="159" name="Rectangle 186"/>
            <p:cNvSpPr>
              <a:spLocks noChangeArrowheads="1"/>
            </p:cNvSpPr>
            <p:nvPr/>
          </p:nvSpPr>
          <p:spPr bwMode="auto">
            <a:xfrm>
              <a:off x="9844265"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r</a:t>
              </a:r>
            </a:p>
          </p:txBody>
        </p:sp>
        <p:sp>
          <p:nvSpPr>
            <p:cNvPr id="160" name="Rectangle 187"/>
            <p:cNvSpPr>
              <a:spLocks noChangeArrowheads="1"/>
            </p:cNvSpPr>
            <p:nvPr/>
          </p:nvSpPr>
          <p:spPr bwMode="auto">
            <a:xfrm>
              <a:off x="9880777" y="3761192"/>
              <a:ext cx="8335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a</a:t>
              </a:r>
            </a:p>
          </p:txBody>
        </p:sp>
        <p:sp>
          <p:nvSpPr>
            <p:cNvPr id="161" name="Rectangle 188"/>
            <p:cNvSpPr>
              <a:spLocks noChangeArrowheads="1"/>
            </p:cNvSpPr>
            <p:nvPr/>
          </p:nvSpPr>
          <p:spPr bwMode="auto">
            <a:xfrm>
              <a:off x="9960152" y="3761192"/>
              <a:ext cx="673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d</a:t>
              </a:r>
            </a:p>
          </p:txBody>
        </p:sp>
        <p:sp>
          <p:nvSpPr>
            <p:cNvPr id="162" name="Rectangle 189"/>
            <p:cNvSpPr>
              <a:spLocks noChangeArrowheads="1"/>
            </p:cNvSpPr>
            <p:nvPr/>
          </p:nvSpPr>
          <p:spPr bwMode="auto">
            <a:xfrm>
              <a:off x="10023652"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63" name="Rectangle 190"/>
            <p:cNvSpPr>
              <a:spLocks noChangeArrowheads="1"/>
            </p:cNvSpPr>
            <p:nvPr/>
          </p:nvSpPr>
          <p:spPr bwMode="auto">
            <a:xfrm>
              <a:off x="10049052" y="3761192"/>
              <a:ext cx="8496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pi</a:t>
              </a:r>
            </a:p>
          </p:txBody>
        </p:sp>
        <p:sp>
          <p:nvSpPr>
            <p:cNvPr id="164" name="Rectangle 191"/>
            <p:cNvSpPr>
              <a:spLocks noChangeArrowheads="1"/>
            </p:cNvSpPr>
            <p:nvPr/>
          </p:nvSpPr>
          <p:spPr bwMode="auto">
            <a:xfrm>
              <a:off x="10139540" y="3761192"/>
              <a:ext cx="5610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s</a:t>
              </a:r>
            </a:p>
          </p:txBody>
        </p:sp>
        <p:sp>
          <p:nvSpPr>
            <p:cNvPr id="165" name="Rectangle 192"/>
            <p:cNvSpPr>
              <a:spLocks noChangeArrowheads="1"/>
            </p:cNvSpPr>
            <p:nvPr/>
          </p:nvSpPr>
          <p:spPr bwMode="auto">
            <a:xfrm>
              <a:off x="10183990" y="3761192"/>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66" name="Rectangle 193"/>
            <p:cNvSpPr>
              <a:spLocks noChangeArrowheads="1"/>
            </p:cNvSpPr>
            <p:nvPr/>
          </p:nvSpPr>
          <p:spPr bwMode="auto">
            <a:xfrm>
              <a:off x="10237965"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67" name="Rectangle 194"/>
            <p:cNvSpPr>
              <a:spLocks noChangeArrowheads="1"/>
            </p:cNvSpPr>
            <p:nvPr/>
          </p:nvSpPr>
          <p:spPr bwMode="auto">
            <a:xfrm>
              <a:off x="10263365" y="3761192"/>
              <a:ext cx="1298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ng</a:t>
              </a:r>
            </a:p>
          </p:txBody>
        </p:sp>
        <p:sp>
          <p:nvSpPr>
            <p:cNvPr id="168" name="Rectangle 195"/>
            <p:cNvSpPr>
              <a:spLocks noChangeArrowheads="1"/>
            </p:cNvSpPr>
            <p:nvPr/>
          </p:nvSpPr>
          <p:spPr bwMode="auto">
            <a:xfrm>
              <a:off x="10390365" y="3761192"/>
              <a:ext cx="11541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 el</a:t>
              </a:r>
            </a:p>
          </p:txBody>
        </p:sp>
        <p:sp>
          <p:nvSpPr>
            <p:cNvPr id="169" name="Rectangle 196"/>
            <p:cNvSpPr>
              <a:spLocks noChangeArrowheads="1"/>
            </p:cNvSpPr>
            <p:nvPr/>
          </p:nvSpPr>
          <p:spPr bwMode="auto">
            <a:xfrm>
              <a:off x="10496727" y="3761192"/>
              <a:ext cx="2084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a:t>
              </a:r>
            </a:p>
          </p:txBody>
        </p:sp>
        <p:sp>
          <p:nvSpPr>
            <p:cNvPr id="170" name="Rectangle 197"/>
            <p:cNvSpPr>
              <a:spLocks noChangeArrowheads="1"/>
            </p:cNvSpPr>
            <p:nvPr/>
          </p:nvSpPr>
          <p:spPr bwMode="auto">
            <a:xfrm>
              <a:off x="10522127" y="3761192"/>
              <a:ext cx="4007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t</a:t>
              </a:r>
            </a:p>
          </p:txBody>
        </p:sp>
        <p:sp>
          <p:nvSpPr>
            <p:cNvPr id="171" name="Rectangle 198"/>
            <p:cNvSpPr>
              <a:spLocks noChangeArrowheads="1"/>
            </p:cNvSpPr>
            <p:nvPr/>
          </p:nvSpPr>
          <p:spPr bwMode="auto">
            <a:xfrm>
              <a:off x="10560227" y="3761192"/>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t>
              </a:r>
            </a:p>
          </p:txBody>
        </p:sp>
        <p:sp>
          <p:nvSpPr>
            <p:cNvPr id="172" name="Rectangle 199"/>
            <p:cNvSpPr>
              <a:spLocks noChangeArrowheads="1"/>
            </p:cNvSpPr>
            <p:nvPr/>
          </p:nvSpPr>
          <p:spPr bwMode="auto">
            <a:xfrm>
              <a:off x="9261652" y="3899304"/>
              <a:ext cx="76944"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73" name="Rectangle 200"/>
            <p:cNvSpPr>
              <a:spLocks noChangeArrowheads="1"/>
            </p:cNvSpPr>
            <p:nvPr/>
          </p:nvSpPr>
          <p:spPr bwMode="auto">
            <a:xfrm>
              <a:off x="93299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74" name="Rectangle 201"/>
            <p:cNvSpPr>
              <a:spLocks noChangeArrowheads="1"/>
            </p:cNvSpPr>
            <p:nvPr/>
          </p:nvSpPr>
          <p:spPr bwMode="auto">
            <a:xfrm>
              <a:off x="93854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n</a:t>
              </a:r>
            </a:p>
          </p:txBody>
        </p:sp>
        <p:sp>
          <p:nvSpPr>
            <p:cNvPr id="175" name="Rectangle 202"/>
            <p:cNvSpPr>
              <a:spLocks noChangeArrowheads="1"/>
            </p:cNvSpPr>
            <p:nvPr/>
          </p:nvSpPr>
          <p:spPr bwMode="auto">
            <a:xfrm>
              <a:off x="9448977"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e</a:t>
              </a:r>
            </a:p>
          </p:txBody>
        </p:sp>
        <p:sp>
          <p:nvSpPr>
            <p:cNvPr id="176" name="Rectangle 203"/>
            <p:cNvSpPr>
              <a:spLocks noChangeArrowheads="1"/>
            </p:cNvSpPr>
            <p:nvPr/>
          </p:nvSpPr>
          <p:spPr bwMode="auto">
            <a:xfrm>
              <a:off x="9506127" y="3899304"/>
              <a:ext cx="12182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an</a:t>
              </a:r>
            </a:p>
          </p:txBody>
        </p:sp>
        <p:sp>
          <p:nvSpPr>
            <p:cNvPr id="177" name="Rectangle 204"/>
            <p:cNvSpPr>
              <a:spLocks noChangeArrowheads="1"/>
            </p:cNvSpPr>
            <p:nvPr/>
          </p:nvSpPr>
          <p:spPr bwMode="auto">
            <a:xfrm>
              <a:off x="964900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c</a:t>
              </a:r>
            </a:p>
          </p:txBody>
        </p:sp>
        <p:sp>
          <p:nvSpPr>
            <p:cNvPr id="178" name="Rectangle 205"/>
            <p:cNvSpPr>
              <a:spLocks noChangeArrowheads="1"/>
            </p:cNvSpPr>
            <p:nvPr/>
          </p:nvSpPr>
          <p:spPr bwMode="auto">
            <a:xfrm>
              <a:off x="9701390" y="3899304"/>
              <a:ext cx="6893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a:t>
              </a:r>
            </a:p>
          </p:txBody>
        </p:sp>
        <p:sp>
          <p:nvSpPr>
            <p:cNvPr id="179" name="Rectangle 207"/>
            <p:cNvSpPr>
              <a:spLocks noChangeArrowheads="1"/>
            </p:cNvSpPr>
            <p:nvPr/>
          </p:nvSpPr>
          <p:spPr bwMode="auto">
            <a:xfrm>
              <a:off x="9761715"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80" name="Rectangle 208"/>
            <p:cNvSpPr>
              <a:spLocks noChangeArrowheads="1"/>
            </p:cNvSpPr>
            <p:nvPr/>
          </p:nvSpPr>
          <p:spPr bwMode="auto">
            <a:xfrm>
              <a:off x="9858552" y="3899304"/>
              <a:ext cx="10259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m</a:t>
              </a:r>
            </a:p>
          </p:txBody>
        </p:sp>
        <p:sp>
          <p:nvSpPr>
            <p:cNvPr id="181" name="Rectangle 209"/>
            <p:cNvSpPr>
              <a:spLocks noChangeArrowheads="1"/>
            </p:cNvSpPr>
            <p:nvPr/>
          </p:nvSpPr>
          <p:spPr bwMode="auto">
            <a:xfrm>
              <a:off x="9952215" y="3899304"/>
              <a:ext cx="134652"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od</a:t>
              </a:r>
            </a:p>
          </p:txBody>
        </p:sp>
        <p:sp>
          <p:nvSpPr>
            <p:cNvPr id="182" name="Rectangle 210"/>
            <p:cNvSpPr>
              <a:spLocks noChangeArrowheads="1"/>
            </p:cNvSpPr>
            <p:nvPr/>
          </p:nvSpPr>
          <p:spPr bwMode="auto">
            <a:xfrm>
              <a:off x="10079215" y="3899304"/>
              <a:ext cx="120226"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 l</a:t>
              </a:r>
            </a:p>
          </p:txBody>
        </p:sp>
        <p:sp>
          <p:nvSpPr>
            <p:cNvPr id="183" name="Rectangle 211"/>
            <p:cNvSpPr>
              <a:spLocks noChangeArrowheads="1"/>
            </p:cNvSpPr>
            <p:nvPr/>
          </p:nvSpPr>
          <p:spPr bwMode="auto">
            <a:xfrm>
              <a:off x="10191927" y="3899304"/>
              <a:ext cx="8976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ig</a:t>
              </a:r>
            </a:p>
          </p:txBody>
        </p:sp>
        <p:sp>
          <p:nvSpPr>
            <p:cNvPr id="184" name="Rectangle 212"/>
            <p:cNvSpPr>
              <a:spLocks noChangeArrowheads="1"/>
            </p:cNvSpPr>
            <p:nvPr/>
          </p:nvSpPr>
          <p:spPr bwMode="auto">
            <a:xfrm>
              <a:off x="10282415" y="3899304"/>
              <a:ext cx="64120"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u</a:t>
              </a:r>
            </a:p>
          </p:txBody>
        </p:sp>
        <p:sp>
          <p:nvSpPr>
            <p:cNvPr id="185" name="Rectangle 213"/>
            <p:cNvSpPr>
              <a:spLocks noChangeArrowheads="1"/>
            </p:cNvSpPr>
            <p:nvPr/>
          </p:nvSpPr>
          <p:spPr bwMode="auto">
            <a:xfrm>
              <a:off x="10345915" y="3899304"/>
              <a:ext cx="2564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86" name="Rectangle 214"/>
            <p:cNvSpPr>
              <a:spLocks noChangeArrowheads="1"/>
            </p:cNvSpPr>
            <p:nvPr/>
          </p:nvSpPr>
          <p:spPr bwMode="auto">
            <a:xfrm>
              <a:off x="10372902" y="3899304"/>
              <a:ext cx="57708" cy="153888"/>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0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a</a:t>
              </a:r>
            </a:p>
          </p:txBody>
        </p:sp>
        <p:sp>
          <p:nvSpPr>
            <p:cNvPr id="187" name="Rectangle 215"/>
            <p:cNvSpPr>
              <a:spLocks noChangeArrowheads="1"/>
            </p:cNvSpPr>
            <p:nvPr/>
          </p:nvSpPr>
          <p:spPr bwMode="auto">
            <a:xfrm>
              <a:off x="9244190" y="3299229"/>
              <a:ext cx="81754"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L</a:t>
              </a:r>
            </a:p>
          </p:txBody>
        </p:sp>
        <p:sp>
          <p:nvSpPr>
            <p:cNvPr id="188" name="Rectangle 216"/>
            <p:cNvSpPr>
              <a:spLocks noChangeArrowheads="1"/>
            </p:cNvSpPr>
            <p:nvPr/>
          </p:nvSpPr>
          <p:spPr bwMode="auto">
            <a:xfrm>
              <a:off x="9326740" y="3299229"/>
              <a:ext cx="942566" cy="230832"/>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OREM IPSUM</a:t>
              </a:r>
            </a:p>
          </p:txBody>
        </p:sp>
        <p:sp>
          <p:nvSpPr>
            <p:cNvPr id="189" name="Rectangle 217"/>
            <p:cNvSpPr>
              <a:spLocks noChangeArrowheads="1"/>
            </p:cNvSpPr>
            <p:nvPr/>
          </p:nvSpPr>
          <p:spPr bwMode="auto">
            <a:xfrm>
              <a:off x="9318802" y="2484842"/>
              <a:ext cx="373500"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0</a:t>
              </a:r>
            </a:p>
          </p:txBody>
        </p:sp>
        <p:sp>
          <p:nvSpPr>
            <p:cNvPr id="190" name="Rectangle 218"/>
            <p:cNvSpPr>
              <a:spLocks noChangeArrowheads="1"/>
            </p:cNvSpPr>
            <p:nvPr/>
          </p:nvSpPr>
          <p:spPr bwMode="auto">
            <a:xfrm>
              <a:off x="9726790" y="2484842"/>
              <a:ext cx="371897" cy="830997"/>
            </a:xfrm>
            <a:prstGeom prst="rect">
              <a:avLst/>
            </a:prstGeom>
            <a:noFill/>
            <a:ln w="9525">
              <a:noFill/>
              <a:miter lim="800000"/>
            </a:ln>
          </p:spPr>
          <p:txBody>
            <a:bodyPr vert="horz" wrap="none" lIns="0" tIns="0" rIns="0" bIns="0" numCol="1" anchor="t"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5400" b="0" i="0" u="none" strike="noStrike" cap="none" normalizeH="0" baseline="0">
                  <a:ln>
                    <a:noFill/>
                  </a:ln>
                  <a:solidFill>
                    <a:schemeClr val="tx1">
                      <a:lumMod val="75000"/>
                      <a:lumOff val="25000"/>
                    </a:schemeClr>
                  </a:solidFill>
                  <a:effectLst/>
                  <a:latin typeface="字魂58号-创中黑" panose="00000500000000000000" pitchFamily="2" charset="-122"/>
                  <a:ea typeface="字魂58号-创中黑" panose="00000500000000000000" pitchFamily="2" charset="-122"/>
                  <a:cs typeface="宋体" panose="02010600030101010101" pitchFamily="2" charset="-122"/>
                </a:rPr>
                <a:t>3</a:t>
              </a:r>
            </a:p>
          </p:txBody>
        </p:sp>
      </p:gr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ppt_y</p:attrName>
                                        </p:attrNameLst>
                                      </p:cBhvr>
                                      <p:tavLst>
                                        <p:tav tm="0">
                                          <p:val>
                                            <p:strVal val="#ppt_y+#ppt_h*1.125000"/>
                                          </p:val>
                                        </p:tav>
                                        <p:tav tm="100000">
                                          <p:val>
                                            <p:strVal val="#ppt_y"/>
                                          </p:val>
                                        </p:tav>
                                      </p:tavLst>
                                    </p:anim>
                                    <p:animEffect transition="in" filter="wipe(up)">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p:bldP spid="8" grpId="0"/>
      <p:bldP spid="9"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p:nvSpPr>
        <p:spPr>
          <a:xfrm>
            <a:off x="0" y="2049510"/>
            <a:ext cx="12192000" cy="2758980"/>
          </a:xfrm>
          <a:prstGeom prst="rect">
            <a:avLst/>
          </a:prstGeom>
          <a:solidFill>
            <a:srgbClr val="6E8F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平行四边形 1"/>
          <p:cNvSpPr/>
          <p:nvPr/>
        </p:nvSpPr>
        <p:spPr>
          <a:xfrm>
            <a:off x="1627773" y="1384300"/>
            <a:ext cx="3162300" cy="4089400"/>
          </a:xfrm>
          <a:prstGeom prst="parallelogram">
            <a:avLst/>
          </a:prstGeom>
          <a:solidFill>
            <a:srgbClr val="CBB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976695" y="2049510"/>
            <a:ext cx="2464455" cy="2192908"/>
          </a:xfrm>
          <a:prstGeom prst="rect">
            <a:avLst/>
          </a:prstGeom>
        </p:spPr>
        <p:txBody>
          <a:bodyPr wrap="square" lIns="68580" tIns="34290" rIns="68580" bIns="34290">
            <a:spAutoFit/>
          </a:bodyPr>
          <a:lstStyle/>
          <a:p>
            <a:pPr algn="ctr">
              <a:defRPr/>
            </a:pPr>
            <a:r>
              <a:rPr lang="en-US" altLang="zh-CN" sz="13800" spc="225" dirty="0">
                <a:solidFill>
                  <a:schemeClr val="bg1"/>
                </a:solidFill>
                <a:latin typeface="印品粗朗体" panose="02000000000000000000" pitchFamily="2" charset="-122"/>
                <a:ea typeface="印品粗朗体" panose="02000000000000000000" pitchFamily="2" charset="-122"/>
                <a:cs typeface="+mn-ea"/>
                <a:sym typeface="+mn-lt"/>
              </a:rPr>
              <a:t>2</a:t>
            </a:r>
            <a:endParaRPr sz="13800" spc="225" dirty="0">
              <a:solidFill>
                <a:schemeClr val="bg1"/>
              </a:solidFill>
              <a:latin typeface="印品粗朗体" panose="02000000000000000000" pitchFamily="2" charset="-122"/>
              <a:ea typeface="印品粗朗体" panose="02000000000000000000" pitchFamily="2" charset="-122"/>
              <a:cs typeface="+mn-ea"/>
              <a:sym typeface="+mn-lt"/>
            </a:endParaRPr>
          </a:p>
        </p:txBody>
      </p:sp>
      <p:sp>
        <p:nvSpPr>
          <p:cNvPr id="17" name="矩形 16"/>
          <p:cNvSpPr/>
          <p:nvPr/>
        </p:nvSpPr>
        <p:spPr>
          <a:xfrm>
            <a:off x="4912339" y="2564838"/>
            <a:ext cx="5651888" cy="992579"/>
          </a:xfrm>
          <a:prstGeom prst="rect">
            <a:avLst/>
          </a:prstGeom>
        </p:spPr>
        <p:txBody>
          <a:bodyPr wrap="square" lIns="68580" tIns="34290" rIns="68580" bIns="34290">
            <a:spAutoFit/>
          </a:bodyPr>
          <a:lstStyle/>
          <a:p>
            <a:pPr>
              <a:defRPr/>
            </a:pPr>
            <a:r>
              <a:rPr lang="zh-CN" altLang="en-US" sz="6000" spc="225" dirty="0">
                <a:solidFill>
                  <a:schemeClr val="bg1"/>
                </a:solidFill>
                <a:latin typeface="字魂59号-创粗黑" panose="00000500000000000000" pitchFamily="2" charset="-122"/>
                <a:ea typeface="字魂59号-创粗黑" panose="00000500000000000000" pitchFamily="2" charset="-122"/>
                <a:cs typeface="+mn-ea"/>
                <a:sym typeface="+mn-lt"/>
              </a:rPr>
              <a:t>项目成果展示</a:t>
            </a:r>
            <a:endParaRPr sz="6000" spc="225" dirty="0">
              <a:solidFill>
                <a:schemeClr val="bg1"/>
              </a:solidFill>
              <a:latin typeface="字魂59号-创粗黑" panose="00000500000000000000" pitchFamily="2" charset="-122"/>
              <a:ea typeface="字魂59号-创粗黑" panose="00000500000000000000" pitchFamily="2" charset="-122"/>
              <a:cs typeface="+mn-ea"/>
              <a:sym typeface="+mn-lt"/>
            </a:endParaRPr>
          </a:p>
        </p:txBody>
      </p:sp>
      <p:sp>
        <p:nvSpPr>
          <p:cNvPr id="19" name="文本框 18"/>
          <p:cNvSpPr txBox="1"/>
          <p:nvPr/>
        </p:nvSpPr>
        <p:spPr>
          <a:xfrm>
            <a:off x="4912339" y="3568701"/>
            <a:ext cx="4959443" cy="584775"/>
          </a:xfrm>
          <a:prstGeom prst="rect">
            <a:avLst/>
          </a:prstGeom>
          <a:noFill/>
        </p:spPr>
        <p:txBody>
          <a:bodyPr wrap="square" rtlCol="0">
            <a:spAutoFit/>
          </a:bodyPr>
          <a:lstStyle/>
          <a:p>
            <a:r>
              <a:rPr lang="en-US" altLang="zh-CN" sz="1600" dirty="0">
                <a:solidFill>
                  <a:schemeClr val="bg1"/>
                </a:solidFill>
                <a:latin typeface="字魂58号-创中黑" panose="00000500000000000000" pitchFamily="2" charset="-122"/>
                <a:ea typeface="字魂58号-创中黑" panose="00000500000000000000" pitchFamily="2" charset="-122"/>
              </a:rPr>
              <a:t> Life isn't about waiting for the storm to pass. it's about learning to dance in the rain. </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right)">
                                      <p:cBhvr>
                                        <p:cTn id="11" dur="500"/>
                                        <p:tgtEl>
                                          <p:spTgt spid="16"/>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6" grpId="0"/>
      <p:bldP spid="17"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375471" y="271735"/>
            <a:ext cx="3441057" cy="561692"/>
          </a:xfrm>
          <a:prstGeom prst="rect">
            <a:avLst/>
          </a:prstGeom>
        </p:spPr>
        <p:txBody>
          <a:bodyPr wrap="square" lIns="68580" tIns="34290" rIns="68580" bIns="34290">
            <a:spAutoFit/>
          </a:bodyPr>
          <a:lstStyle/>
          <a:p>
            <a:pPr algn="ctr">
              <a:defRPr/>
            </a:pPr>
            <a:r>
              <a:rPr lang="zh-CN" altLang="en-US"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rPr>
              <a:t>项目成果展示</a:t>
            </a:r>
            <a:endParaRPr sz="3200" spc="225" dirty="0">
              <a:solidFill>
                <a:schemeClr val="tx1">
                  <a:lumMod val="75000"/>
                  <a:lumOff val="25000"/>
                </a:schemeClr>
              </a:solidFill>
              <a:latin typeface="字魂58号-创中黑" panose="00000500000000000000" pitchFamily="2" charset="-122"/>
              <a:ea typeface="字魂58号-创中黑" panose="00000500000000000000" pitchFamily="2" charset="-122"/>
              <a:cs typeface="+mn-ea"/>
              <a:sym typeface="+mn-lt"/>
            </a:endParaRPr>
          </a:p>
        </p:txBody>
      </p:sp>
      <p:cxnSp>
        <p:nvCxnSpPr>
          <p:cNvPr id="5" name="直接连接符 4"/>
          <p:cNvCxnSpPr/>
          <p:nvPr/>
        </p:nvCxnSpPr>
        <p:spPr>
          <a:xfrm>
            <a:off x="5670548" y="977900"/>
            <a:ext cx="85090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295400" y="2129485"/>
            <a:ext cx="4502148" cy="1964029"/>
          </a:xfrm>
          <a:prstGeom prst="rect">
            <a:avLst/>
          </a:prstGeom>
          <a:noFill/>
          <a:ln>
            <a:solidFill>
              <a:srgbClr val="66676C"/>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0" name="Content Placeholder 2"/>
          <p:cNvSpPr txBox="1"/>
          <p:nvPr/>
        </p:nvSpPr>
        <p:spPr>
          <a:xfrm>
            <a:off x="1533558" y="2936489"/>
            <a:ext cx="4263990" cy="89421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Arial" panose="020B0604020202020204" pitchFamily="34" charset="0"/>
              </a:rPr>
              <a:t>This is a sample letter that has been placed to demonstrate the typing format on the letterhead design. When positioned the letterhead design. When positioned properly. </a:t>
            </a:r>
          </a:p>
        </p:txBody>
      </p:sp>
      <p:sp>
        <p:nvSpPr>
          <p:cNvPr id="21" name="文本框 20"/>
          <p:cNvSpPr txBox="1"/>
          <p:nvPr/>
        </p:nvSpPr>
        <p:spPr>
          <a:xfrm>
            <a:off x="1629225" y="2283081"/>
            <a:ext cx="2836033" cy="642612"/>
          </a:xfrm>
          <a:prstGeom prst="rect">
            <a:avLst/>
          </a:prstGeom>
          <a:noFill/>
        </p:spPr>
        <p:txBody>
          <a:bodyPr wrap="non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cs typeface="Times New Roman" panose="02020603050405020304" pitchFamily="18" charset="0"/>
              </a:rPr>
              <a:t>Add Title In Here</a:t>
            </a:r>
          </a:p>
        </p:txBody>
      </p:sp>
      <p:grpSp>
        <p:nvGrpSpPr>
          <p:cNvPr id="22" name="组合 21"/>
          <p:cNvGrpSpPr/>
          <p:nvPr/>
        </p:nvGrpSpPr>
        <p:grpSpPr>
          <a:xfrm>
            <a:off x="1489819" y="4591699"/>
            <a:ext cx="857927" cy="1237600"/>
            <a:chOff x="4480601" y="1692756"/>
            <a:chExt cx="1161200" cy="1675084"/>
          </a:xfrm>
        </p:grpSpPr>
        <p:grpSp>
          <p:nvGrpSpPr>
            <p:cNvPr id="23" name="组合 22"/>
            <p:cNvGrpSpPr/>
            <p:nvPr/>
          </p:nvGrpSpPr>
          <p:grpSpPr>
            <a:xfrm rot="16200000">
              <a:off x="4521200" y="1692756"/>
              <a:ext cx="1080000" cy="1080000"/>
              <a:chOff x="4521200" y="1692756"/>
              <a:chExt cx="1080000" cy="1080000"/>
            </a:xfrm>
          </p:grpSpPr>
          <p:sp>
            <p:nvSpPr>
              <p:cNvPr id="26" name="椭圆 25"/>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7" name="弧形 26"/>
              <p:cNvSpPr/>
              <p:nvPr/>
            </p:nvSpPr>
            <p:spPr>
              <a:xfrm>
                <a:off x="4521200" y="1692756"/>
                <a:ext cx="1080000" cy="1080000"/>
              </a:xfrm>
              <a:prstGeom prst="arc">
                <a:avLst>
                  <a:gd name="adj1" fmla="val 16200000"/>
                  <a:gd name="adj2" fmla="val 11430465"/>
                </a:avLst>
              </a:prstGeom>
              <a:ln w="50800" cap="rnd">
                <a:solidFill>
                  <a:srgbClr val="CBBAA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24" name="矩形 23"/>
            <p:cNvSpPr/>
            <p:nvPr/>
          </p:nvSpPr>
          <p:spPr>
            <a:xfrm>
              <a:off x="4480601" y="2992924"/>
              <a:ext cx="1161200"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photoshop</a:t>
              </a:r>
            </a:p>
          </p:txBody>
        </p:sp>
        <p:sp>
          <p:nvSpPr>
            <p:cNvPr id="25" name="矩形 24"/>
            <p:cNvSpPr/>
            <p:nvPr/>
          </p:nvSpPr>
          <p:spPr>
            <a:xfrm>
              <a:off x="4650919" y="2080782"/>
              <a:ext cx="820565"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75%</a:t>
              </a:r>
            </a:p>
          </p:txBody>
        </p:sp>
      </p:grpSp>
      <p:grpSp>
        <p:nvGrpSpPr>
          <p:cNvPr id="28" name="组合 27"/>
          <p:cNvGrpSpPr/>
          <p:nvPr/>
        </p:nvGrpSpPr>
        <p:grpSpPr>
          <a:xfrm>
            <a:off x="3199414" y="4591701"/>
            <a:ext cx="912302" cy="1237599"/>
            <a:chOff x="6183704" y="1692757"/>
            <a:chExt cx="1234796" cy="1675083"/>
          </a:xfrm>
        </p:grpSpPr>
        <p:grpSp>
          <p:nvGrpSpPr>
            <p:cNvPr id="29" name="组合 28"/>
            <p:cNvGrpSpPr/>
            <p:nvPr/>
          </p:nvGrpSpPr>
          <p:grpSpPr>
            <a:xfrm rot="16200000">
              <a:off x="6255134" y="1686790"/>
              <a:ext cx="1080000" cy="1091933"/>
              <a:chOff x="4521200" y="1680823"/>
              <a:chExt cx="1080000" cy="1091933"/>
            </a:xfrm>
          </p:grpSpPr>
          <p:sp>
            <p:nvSpPr>
              <p:cNvPr id="32" name="椭圆 31"/>
              <p:cNvSpPr/>
              <p:nvPr/>
            </p:nvSpPr>
            <p:spPr>
              <a:xfrm>
                <a:off x="4521200" y="1680823"/>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33" name="弧形 32"/>
              <p:cNvSpPr/>
              <p:nvPr/>
            </p:nvSpPr>
            <p:spPr>
              <a:xfrm>
                <a:off x="4521200" y="1692756"/>
                <a:ext cx="1080000" cy="1080000"/>
              </a:xfrm>
              <a:prstGeom prst="arc">
                <a:avLst>
                  <a:gd name="adj1" fmla="val 16200000"/>
                  <a:gd name="adj2" fmla="val 14201573"/>
                </a:avLst>
              </a:prstGeom>
              <a:ln w="50800" cap="rnd">
                <a:solidFill>
                  <a:srgbClr val="CBBAA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30" name="矩形 29"/>
            <p:cNvSpPr/>
            <p:nvPr/>
          </p:nvSpPr>
          <p:spPr>
            <a:xfrm>
              <a:off x="6183704" y="2992923"/>
              <a:ext cx="1234796" cy="37491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powerpoint</a:t>
              </a:r>
            </a:p>
          </p:txBody>
        </p:sp>
        <p:sp>
          <p:nvSpPr>
            <p:cNvPr id="31" name="矩形 30"/>
            <p:cNvSpPr/>
            <p:nvPr/>
          </p:nvSpPr>
          <p:spPr>
            <a:xfrm>
              <a:off x="6387563" y="2080783"/>
              <a:ext cx="827073"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90%</a:t>
              </a:r>
            </a:p>
          </p:txBody>
        </p:sp>
      </p:grpSp>
      <p:grpSp>
        <p:nvGrpSpPr>
          <p:cNvPr id="34" name="组合 33"/>
          <p:cNvGrpSpPr/>
          <p:nvPr/>
        </p:nvGrpSpPr>
        <p:grpSpPr>
          <a:xfrm>
            <a:off x="4999614" y="4591699"/>
            <a:ext cx="797934" cy="1237600"/>
            <a:chOff x="8089900" y="1692756"/>
            <a:chExt cx="1080000" cy="1675084"/>
          </a:xfrm>
        </p:grpSpPr>
        <p:grpSp>
          <p:nvGrpSpPr>
            <p:cNvPr id="35" name="组合 34"/>
            <p:cNvGrpSpPr/>
            <p:nvPr/>
          </p:nvGrpSpPr>
          <p:grpSpPr>
            <a:xfrm rot="16200000">
              <a:off x="8089900" y="1692756"/>
              <a:ext cx="1080000" cy="1080000"/>
              <a:chOff x="4521200" y="1692756"/>
              <a:chExt cx="1080000" cy="1080000"/>
            </a:xfrm>
          </p:grpSpPr>
          <p:sp>
            <p:nvSpPr>
              <p:cNvPr id="38" name="椭圆 37"/>
              <p:cNvSpPr/>
              <p:nvPr/>
            </p:nvSpPr>
            <p:spPr>
              <a:xfrm>
                <a:off x="4521200" y="1692756"/>
                <a:ext cx="1079500" cy="1079500"/>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39" name="弧形 38"/>
              <p:cNvSpPr/>
              <p:nvPr/>
            </p:nvSpPr>
            <p:spPr>
              <a:xfrm>
                <a:off x="4521200" y="1692756"/>
                <a:ext cx="1080000" cy="1080000"/>
              </a:xfrm>
              <a:prstGeom prst="arc">
                <a:avLst>
                  <a:gd name="adj1" fmla="val 16200000"/>
                  <a:gd name="adj2" fmla="val 13075040"/>
                </a:avLst>
              </a:prstGeom>
              <a:ln w="50800" cap="rnd">
                <a:solidFill>
                  <a:srgbClr val="CBBAA8"/>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grpSp>
        <p:sp>
          <p:nvSpPr>
            <p:cNvPr id="36" name="矩形 35"/>
            <p:cNvSpPr/>
            <p:nvPr/>
          </p:nvSpPr>
          <p:spPr>
            <a:xfrm>
              <a:off x="8188160" y="2992924"/>
              <a:ext cx="883485" cy="37491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3D max</a:t>
              </a:r>
            </a:p>
          </p:txBody>
        </p:sp>
        <p:sp>
          <p:nvSpPr>
            <p:cNvPr id="37" name="矩形 36"/>
            <p:cNvSpPr/>
            <p:nvPr/>
          </p:nvSpPr>
          <p:spPr>
            <a:xfrm>
              <a:off x="8213110" y="2080782"/>
              <a:ext cx="833583" cy="4582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rPr>
                <a:t>80%</a:t>
              </a:r>
            </a:p>
          </p:txBody>
        </p:sp>
      </p:grpSp>
      <p:sp>
        <p:nvSpPr>
          <p:cNvPr id="40" name="矩形 39"/>
          <p:cNvSpPr/>
          <p:nvPr/>
        </p:nvSpPr>
        <p:spPr>
          <a:xfrm flipH="1">
            <a:off x="7178551" y="2180155"/>
            <a:ext cx="45719" cy="584775"/>
          </a:xfrm>
          <a:prstGeom prst="rect">
            <a:avLst/>
          </a:prstGeom>
          <a:solidFill>
            <a:srgbClr val="BCA8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1" name="文本框 40"/>
          <p:cNvSpPr txBox="1"/>
          <p:nvPr/>
        </p:nvSpPr>
        <p:spPr>
          <a:xfrm>
            <a:off x="7536243" y="3289753"/>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2" name="文本框 41"/>
          <p:cNvSpPr txBox="1"/>
          <p:nvPr/>
        </p:nvSpPr>
        <p:spPr>
          <a:xfrm>
            <a:off x="7442956" y="2129485"/>
            <a:ext cx="2236510" cy="584775"/>
          </a:xfrm>
          <a:prstGeom prst="rect">
            <a:avLst/>
          </a:prstGeom>
          <a:noFill/>
        </p:spPr>
        <p:txBody>
          <a:bodyPr wrap="none" rtlCol="0">
            <a:spAutoFit/>
          </a:bodyPr>
          <a:lstStyle/>
          <a:p>
            <a:r>
              <a:rPr lang="zh-CN" altLang="en-US" sz="3200" dirty="0">
                <a:solidFill>
                  <a:schemeClr val="tx1">
                    <a:lumMod val="75000"/>
                    <a:lumOff val="25000"/>
                  </a:schemeClr>
                </a:solidFill>
                <a:latin typeface="字魂58号-创中黑" panose="00000500000000000000" pitchFamily="2" charset="-122"/>
                <a:ea typeface="字魂58号-创中黑" panose="00000500000000000000" pitchFamily="2" charset="-122"/>
              </a:rPr>
              <a:t>请输入标题</a:t>
            </a:r>
          </a:p>
        </p:txBody>
      </p:sp>
      <p:sp>
        <p:nvSpPr>
          <p:cNvPr id="43" name="文本框 42"/>
          <p:cNvSpPr txBox="1"/>
          <p:nvPr/>
        </p:nvSpPr>
        <p:spPr>
          <a:xfrm>
            <a:off x="7536243" y="4105579"/>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44" name="文本框 43"/>
          <p:cNvSpPr txBox="1"/>
          <p:nvPr/>
        </p:nvSpPr>
        <p:spPr>
          <a:xfrm>
            <a:off x="7536243" y="4921405"/>
            <a:ext cx="3454319" cy="6172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rPr>
              <a:t>Please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rPr>
              <a:t>here.</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a:t>
            </a:r>
            <a:r>
              <a:rPr lang="en-US" sz="1200" dirty="0" err="1">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here.Please</a:t>
            </a:r>
            <a:r>
              <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sym typeface="+mn-ea"/>
              </a:rPr>
              <a:t> enter text here</a:t>
            </a:r>
            <a:endParaRPr lang="en-US" sz="12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12" presetClass="entr" presetSubtype="4"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additive="base">
                                        <p:cTn id="32" dur="500"/>
                                        <p:tgtEl>
                                          <p:spTgt spid="41"/>
                                        </p:tgtEl>
                                        <p:attrNameLst>
                                          <p:attrName>ppt_y</p:attrName>
                                        </p:attrNameLst>
                                      </p:cBhvr>
                                      <p:tavLst>
                                        <p:tav tm="0">
                                          <p:val>
                                            <p:strVal val="#ppt_y+#ppt_h*1.125000"/>
                                          </p:val>
                                        </p:tav>
                                        <p:tav tm="100000">
                                          <p:val>
                                            <p:strVal val="#ppt_y"/>
                                          </p:val>
                                        </p:tav>
                                      </p:tavLst>
                                    </p:anim>
                                    <p:animEffect transition="in" filter="wipe(up)">
                                      <p:cBhvr>
                                        <p:cTn id="33" dur="500"/>
                                        <p:tgtEl>
                                          <p:spTgt spid="41"/>
                                        </p:tgtEl>
                                      </p:cBhvr>
                                    </p:animEffect>
                                  </p:childTnLst>
                                </p:cTn>
                              </p:par>
                            </p:childTnLst>
                          </p:cTn>
                        </p:par>
                        <p:par>
                          <p:cTn id="34" fill="hold">
                            <p:stCondLst>
                              <p:cond delay="1000"/>
                            </p:stCondLst>
                            <p:childTnLst>
                              <p:par>
                                <p:cTn id="35" presetID="12" presetClass="entr" presetSubtype="4"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p:tgtEl>
                                          <p:spTgt spid="43"/>
                                        </p:tgtEl>
                                        <p:attrNameLst>
                                          <p:attrName>ppt_y</p:attrName>
                                        </p:attrNameLst>
                                      </p:cBhvr>
                                      <p:tavLst>
                                        <p:tav tm="0">
                                          <p:val>
                                            <p:strVal val="#ppt_y+#ppt_h*1.125000"/>
                                          </p:val>
                                        </p:tav>
                                        <p:tav tm="100000">
                                          <p:val>
                                            <p:strVal val="#ppt_y"/>
                                          </p:val>
                                        </p:tav>
                                      </p:tavLst>
                                    </p:anim>
                                    <p:animEffect transition="in" filter="wipe(up)">
                                      <p:cBhvr>
                                        <p:cTn id="38" dur="500"/>
                                        <p:tgtEl>
                                          <p:spTgt spid="43"/>
                                        </p:tgtEl>
                                      </p:cBhvr>
                                    </p:animEffect>
                                  </p:childTnLst>
                                </p:cTn>
                              </p:par>
                            </p:childTnLst>
                          </p:cTn>
                        </p:par>
                        <p:par>
                          <p:cTn id="39" fill="hold">
                            <p:stCondLst>
                              <p:cond delay="1500"/>
                            </p:stCondLst>
                            <p:childTnLst>
                              <p:par>
                                <p:cTn id="40" presetID="12" presetClass="entr" presetSubtype="4"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p:tgtEl>
                                          <p:spTgt spid="44"/>
                                        </p:tgtEl>
                                        <p:attrNameLst>
                                          <p:attrName>ppt_y</p:attrName>
                                        </p:attrNameLst>
                                      </p:cBhvr>
                                      <p:tavLst>
                                        <p:tav tm="0">
                                          <p:val>
                                            <p:strVal val="#ppt_y+#ppt_h*1.125000"/>
                                          </p:val>
                                        </p:tav>
                                        <p:tav tm="100000">
                                          <p:val>
                                            <p:strVal val="#ppt_y"/>
                                          </p:val>
                                        </p:tav>
                                      </p:tavLst>
                                    </p:anim>
                                    <p:animEffect transition="in" filter="wipe(up)">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9" grpId="0" bldLvl="0" animBg="1"/>
      <p:bldP spid="41" grpId="0" bldLvl="0"/>
      <p:bldP spid="43" grpId="0" bldLvl="0"/>
      <p:bldP spid="44" grpId="0" bldLvl="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年终工作总结"/>
</p:tagLst>
</file>

<file path=ppt/tags/tag2.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ags/tag3.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1604</Words>
  <Application>Microsoft Office PowerPoint</Application>
  <PresentationFormat>宽屏</PresentationFormat>
  <Paragraphs>383</Paragraphs>
  <Slides>26</Slides>
  <Notes>26</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26</vt:i4>
      </vt:variant>
    </vt:vector>
  </HeadingPairs>
  <TitlesOfParts>
    <vt:vector size="48" baseType="lpstr">
      <vt:lpstr>Gill Sans</vt:lpstr>
      <vt:lpstr>Meiryo</vt:lpstr>
      <vt:lpstr>等线</vt:lpstr>
      <vt:lpstr>等线 Light</vt:lpstr>
      <vt:lpstr>思源黑体</vt:lpstr>
      <vt:lpstr>宋体</vt:lpstr>
      <vt:lpstr>微软雅黑</vt:lpstr>
      <vt:lpstr>印品粗朗体</vt:lpstr>
      <vt:lpstr>字魂58号-创中黑</vt:lpstr>
      <vt:lpstr>字魂59号-创粗黑</vt:lpstr>
      <vt:lpstr>字体视界-简圆体</vt:lpstr>
      <vt:lpstr>Arial</vt:lpstr>
      <vt:lpstr>Calibri</vt:lpstr>
      <vt:lpstr>Calibri Light</vt:lpstr>
      <vt:lpstr>Lato</vt:lpstr>
      <vt:lpstr>Lato Light</vt:lpstr>
      <vt:lpstr>Segoe UI</vt:lpstr>
      <vt:lpstr>Segoe UI Light</vt:lpstr>
      <vt:lpstr>Times New Roman</vt:lpstr>
      <vt:lpstr>Office 主题​​</vt:lpstr>
      <vt:lpstr>1_Office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135</cp:revision>
  <dcterms:created xsi:type="dcterms:W3CDTF">2019-07-04T08:14:00Z</dcterms:created>
  <dcterms:modified xsi:type="dcterms:W3CDTF">2019-12-03T22:08:12Z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