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31"/>
  </p:notesMasterIdLst>
  <p:sldIdLst>
    <p:sldId id="303" r:id="rId3"/>
    <p:sldId id="258" r:id="rId4"/>
    <p:sldId id="261" r:id="rId5"/>
    <p:sldId id="257" r:id="rId6"/>
    <p:sldId id="259" r:id="rId7"/>
    <p:sldId id="262" r:id="rId8"/>
    <p:sldId id="263" r:id="rId9"/>
    <p:sldId id="269" r:id="rId10"/>
    <p:sldId id="273" r:id="rId11"/>
    <p:sldId id="274" r:id="rId12"/>
    <p:sldId id="276" r:id="rId13"/>
    <p:sldId id="264" r:id="rId14"/>
    <p:sldId id="277" r:id="rId15"/>
    <p:sldId id="279" r:id="rId16"/>
    <p:sldId id="280" r:id="rId17"/>
    <p:sldId id="281" r:id="rId18"/>
    <p:sldId id="282" r:id="rId19"/>
    <p:sldId id="283" r:id="rId20"/>
    <p:sldId id="285" r:id="rId21"/>
    <p:sldId id="287" r:id="rId22"/>
    <p:sldId id="291" r:id="rId23"/>
    <p:sldId id="292" r:id="rId24"/>
    <p:sldId id="296" r:id="rId25"/>
    <p:sldId id="260" r:id="rId26"/>
    <p:sldId id="300" r:id="rId27"/>
    <p:sldId id="301" r:id="rId28"/>
    <p:sldId id="302" r:id="rId29"/>
    <p:sldId id="304" r:id="rId30"/>
  </p:sldIdLst>
  <p:sldSz cx="24384000" cy="13716000"/>
  <p:notesSz cx="6858000" cy="9144000"/>
  <p:custDataLst>
    <p:tags r:id="rId3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050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3281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7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3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6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7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20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93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75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8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3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70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34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69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04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52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00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177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3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8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2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45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9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5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6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2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2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0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3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9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3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5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-128686301-3337285.png" descr="shutterstock-128686301-3337285.png"/>
          <p:cNvPicPr>
            <a:picLocks noChangeAspect="1"/>
          </p:cNvPicPr>
          <p:nvPr/>
        </p:nvPicPr>
        <p:blipFill>
          <a:blip r:embed="rId3" cstate="print">
            <a:alphaModFix amt="69884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59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73197" y="13081000"/>
            <a:ext cx="42490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800" hangingPunct="1"/>
            <a:fld id="{16E5758D-A3C3-4E88-8AC0-22500507BD7E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1828800" hangingPunct="1"/>
              <a:t>2019/12/6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800" hangingPunct="1"/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800" hangingPunct="1"/>
            <a:fld id="{AA4E786F-588D-4932-A7B2-AE3451FA4ACA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1828800" hangingPunct="1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9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346EA9A4-F3C7-415A-A3B8-BC24E15D6E0B}"/>
              </a:ext>
            </a:extLst>
          </p:cNvPr>
          <p:cNvGrpSpPr/>
          <p:nvPr/>
        </p:nvGrpSpPr>
        <p:grpSpPr>
          <a:xfrm>
            <a:off x="-1556502" y="-722076"/>
            <a:ext cx="27055670" cy="15004675"/>
            <a:chOff x="-1556502" y="-722076"/>
            <a:chExt cx="27055670" cy="15004675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AF5E1233-CA5D-4B6F-A2A8-668674822396}"/>
                </a:ext>
              </a:extLst>
            </p:cNvPr>
            <p:cNvSpPr/>
            <p:nvPr/>
          </p:nvSpPr>
          <p:spPr>
            <a:xfrm>
              <a:off x="-778251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AA6F79CB-DC70-437D-8340-1AD254F95BBE}"/>
                </a:ext>
              </a:extLst>
            </p:cNvPr>
            <p:cNvSpPr/>
            <p:nvPr/>
          </p:nvSpPr>
          <p:spPr>
            <a:xfrm>
              <a:off x="0" y="-2267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5C5A7CA0-70D7-4E16-8BB3-FCEE3ECFECFE}"/>
                </a:ext>
              </a:extLst>
            </p:cNvPr>
            <p:cNvSpPr/>
            <p:nvPr/>
          </p:nvSpPr>
          <p:spPr>
            <a:xfrm>
              <a:off x="-1556502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D5839E3-298F-4615-9E8F-76F029236A78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>
              <a:alpha val="96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sp>
        <p:nvSpPr>
          <p:cNvPr id="73" name="简单的总结"/>
          <p:cNvSpPr txBox="1"/>
          <p:nvPr/>
        </p:nvSpPr>
        <p:spPr>
          <a:xfrm>
            <a:off x="8862565" y="7770352"/>
            <a:ext cx="6658874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工作</a:t>
            </a:r>
            <a:r>
              <a:rPr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的总结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4" name="Annual Report Presentation…"/>
          <p:cNvSpPr txBox="1"/>
          <p:nvPr/>
        </p:nvSpPr>
        <p:spPr>
          <a:xfrm>
            <a:off x="8632533" y="9630902"/>
            <a:ext cx="711893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solidFill>
                  <a:srgbClr val="474747"/>
                </a:solidFill>
              </a:defRPr>
            </a:pP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Annual Report Presentation </a:t>
            </a: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20</a:t>
            </a:r>
            <a:r>
              <a:rPr lang="en-US"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20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5" name="形状"/>
          <p:cNvSpPr/>
          <p:nvPr/>
        </p:nvSpPr>
        <p:spPr>
          <a:xfrm>
            <a:off x="10842354" y="11518440"/>
            <a:ext cx="2699334" cy="357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19082" extrusionOk="0">
                <a:moveTo>
                  <a:pt x="11822" y="8796"/>
                </a:moveTo>
                <a:cubicBezTo>
                  <a:pt x="12533" y="13501"/>
                  <a:pt x="13014" y="13832"/>
                  <a:pt x="13853" y="10199"/>
                </a:cubicBezTo>
                <a:cubicBezTo>
                  <a:pt x="14169" y="8851"/>
                  <a:pt x="14453" y="7173"/>
                  <a:pt x="14732" y="5467"/>
                </a:cubicBezTo>
                <a:cubicBezTo>
                  <a:pt x="14831" y="4916"/>
                  <a:pt x="14930" y="4339"/>
                  <a:pt x="15028" y="3788"/>
                </a:cubicBezTo>
                <a:cubicBezTo>
                  <a:pt x="16052" y="-1880"/>
                  <a:pt x="16755" y="-1220"/>
                  <a:pt x="17540" y="5990"/>
                </a:cubicBezTo>
                <a:cubicBezTo>
                  <a:pt x="17790" y="8328"/>
                  <a:pt x="18037" y="10695"/>
                  <a:pt x="18329" y="12869"/>
                </a:cubicBezTo>
                <a:cubicBezTo>
                  <a:pt x="18493" y="14052"/>
                  <a:pt x="18654" y="14217"/>
                  <a:pt x="18876" y="13584"/>
                </a:cubicBezTo>
                <a:cubicBezTo>
                  <a:pt x="19636" y="11383"/>
                  <a:pt x="20355" y="8631"/>
                  <a:pt x="21087" y="5990"/>
                </a:cubicBezTo>
                <a:cubicBezTo>
                  <a:pt x="21194" y="5632"/>
                  <a:pt x="21305" y="4751"/>
                  <a:pt x="21424" y="5742"/>
                </a:cubicBezTo>
                <a:cubicBezTo>
                  <a:pt x="21535" y="6705"/>
                  <a:pt x="21416" y="7448"/>
                  <a:pt x="21334" y="7998"/>
                </a:cubicBezTo>
                <a:cubicBezTo>
                  <a:pt x="20618" y="12731"/>
                  <a:pt x="19788" y="16281"/>
                  <a:pt x="18851" y="18702"/>
                </a:cubicBezTo>
                <a:cubicBezTo>
                  <a:pt x="18469" y="19720"/>
                  <a:pt x="18132" y="18564"/>
                  <a:pt x="17852" y="16776"/>
                </a:cubicBezTo>
                <a:cubicBezTo>
                  <a:pt x="17486" y="14492"/>
                  <a:pt x="17203" y="11768"/>
                  <a:pt x="16911" y="9099"/>
                </a:cubicBezTo>
                <a:cubicBezTo>
                  <a:pt x="16368" y="4229"/>
                  <a:pt x="16142" y="4063"/>
                  <a:pt x="15464" y="8163"/>
                </a:cubicBezTo>
                <a:cubicBezTo>
                  <a:pt x="15028" y="10805"/>
                  <a:pt x="14584" y="13446"/>
                  <a:pt x="14062" y="15428"/>
                </a:cubicBezTo>
                <a:cubicBezTo>
                  <a:pt x="13018" y="19390"/>
                  <a:pt x="12085" y="18427"/>
                  <a:pt x="11267" y="12538"/>
                </a:cubicBezTo>
                <a:cubicBezTo>
                  <a:pt x="11012" y="10695"/>
                  <a:pt x="10795" y="8604"/>
                  <a:pt x="10585" y="6512"/>
                </a:cubicBezTo>
                <a:cubicBezTo>
                  <a:pt x="10470" y="5384"/>
                  <a:pt x="10338" y="5164"/>
                  <a:pt x="10149" y="5522"/>
                </a:cubicBezTo>
                <a:cubicBezTo>
                  <a:pt x="9734" y="6320"/>
                  <a:pt x="9352" y="7668"/>
                  <a:pt x="8961" y="8934"/>
                </a:cubicBezTo>
                <a:cubicBezTo>
                  <a:pt x="8448" y="10557"/>
                  <a:pt x="7942" y="12373"/>
                  <a:pt x="7416" y="13777"/>
                </a:cubicBezTo>
                <a:cubicBezTo>
                  <a:pt x="6409" y="16473"/>
                  <a:pt x="5591" y="14299"/>
                  <a:pt x="5089" y="7888"/>
                </a:cubicBezTo>
                <a:cubicBezTo>
                  <a:pt x="4987" y="6567"/>
                  <a:pt x="4880" y="5192"/>
                  <a:pt x="4806" y="3761"/>
                </a:cubicBezTo>
                <a:cubicBezTo>
                  <a:pt x="4736" y="2412"/>
                  <a:pt x="4608" y="2027"/>
                  <a:pt x="4411" y="2110"/>
                </a:cubicBezTo>
                <a:cubicBezTo>
                  <a:pt x="4123" y="2220"/>
                  <a:pt x="3865" y="2908"/>
                  <a:pt x="3610" y="3678"/>
                </a:cubicBezTo>
                <a:cubicBezTo>
                  <a:pt x="2857" y="5990"/>
                  <a:pt x="2187" y="9126"/>
                  <a:pt x="1563" y="12703"/>
                </a:cubicBezTo>
                <a:cubicBezTo>
                  <a:pt x="1456" y="13309"/>
                  <a:pt x="1353" y="13942"/>
                  <a:pt x="1234" y="14409"/>
                </a:cubicBezTo>
                <a:cubicBezTo>
                  <a:pt x="880" y="15895"/>
                  <a:pt x="535" y="15345"/>
                  <a:pt x="325" y="12979"/>
                </a:cubicBezTo>
                <a:cubicBezTo>
                  <a:pt x="124" y="10777"/>
                  <a:pt x="58" y="8273"/>
                  <a:pt x="30" y="5714"/>
                </a:cubicBezTo>
                <a:cubicBezTo>
                  <a:pt x="25" y="5082"/>
                  <a:pt x="-65" y="4311"/>
                  <a:pt x="95" y="3953"/>
                </a:cubicBezTo>
                <a:cubicBezTo>
                  <a:pt x="136" y="6320"/>
                  <a:pt x="198" y="8686"/>
                  <a:pt x="330" y="10887"/>
                </a:cubicBezTo>
                <a:cubicBezTo>
                  <a:pt x="564" y="14657"/>
                  <a:pt x="893" y="15152"/>
                  <a:pt x="1337" y="12373"/>
                </a:cubicBezTo>
                <a:cubicBezTo>
                  <a:pt x="1929" y="8631"/>
                  <a:pt x="2570" y="5384"/>
                  <a:pt x="3289" y="2880"/>
                </a:cubicBezTo>
                <a:cubicBezTo>
                  <a:pt x="3614" y="1697"/>
                  <a:pt x="3943" y="706"/>
                  <a:pt x="4317" y="376"/>
                </a:cubicBezTo>
                <a:cubicBezTo>
                  <a:pt x="4740" y="19"/>
                  <a:pt x="4896" y="624"/>
                  <a:pt x="5073" y="3265"/>
                </a:cubicBezTo>
                <a:cubicBezTo>
                  <a:pt x="5204" y="5247"/>
                  <a:pt x="5340" y="7200"/>
                  <a:pt x="5533" y="8934"/>
                </a:cubicBezTo>
                <a:cubicBezTo>
                  <a:pt x="5916" y="12263"/>
                  <a:pt x="6376" y="13336"/>
                  <a:pt x="6984" y="12208"/>
                </a:cubicBezTo>
                <a:cubicBezTo>
                  <a:pt x="7473" y="11328"/>
                  <a:pt x="7913" y="9594"/>
                  <a:pt x="8361" y="8081"/>
                </a:cubicBezTo>
                <a:cubicBezTo>
                  <a:pt x="8887" y="6320"/>
                  <a:pt x="9405" y="4394"/>
                  <a:pt x="9964" y="2935"/>
                </a:cubicBezTo>
                <a:cubicBezTo>
                  <a:pt x="10515" y="1504"/>
                  <a:pt x="10778" y="2027"/>
                  <a:pt x="11136" y="5109"/>
                </a:cubicBezTo>
                <a:cubicBezTo>
                  <a:pt x="11276" y="6320"/>
                  <a:pt x="11419" y="7475"/>
                  <a:pt x="11555" y="8631"/>
                </a:cubicBezTo>
                <a:cubicBezTo>
                  <a:pt x="11654" y="8796"/>
                  <a:pt x="11695" y="9402"/>
                  <a:pt x="11798" y="10089"/>
                </a:cubicBezTo>
                <a:cubicBezTo>
                  <a:pt x="11719" y="9484"/>
                  <a:pt x="11695" y="9154"/>
                  <a:pt x="11732" y="8714"/>
                </a:cubicBezTo>
                <a:cubicBezTo>
                  <a:pt x="11765" y="8631"/>
                  <a:pt x="11798" y="8631"/>
                  <a:pt x="11822" y="8796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shutterstock-700619806-4959952.png" descr="shutterstock-700619806-4959952.png">
            <a:extLst>
              <a:ext uri="{FF2B5EF4-FFF2-40B4-BE49-F238E27FC236}">
                <a16:creationId xmlns="" xmlns:a16="http://schemas.microsoft.com/office/drawing/2014/main" id="{09774387-6255-47B1-B585-D5D3CE24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36" y="791049"/>
            <a:ext cx="11153101" cy="6066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4704129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 advAuto="0"/>
      <p:bldP spid="75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utterstock-1066707365-7524866.png" descr="shutterstock-1066707365-7524866.png">
            <a:extLst>
              <a:ext uri="{FF2B5EF4-FFF2-40B4-BE49-F238E27FC236}">
                <a16:creationId xmlns="" xmlns:a16="http://schemas.microsoft.com/office/drawing/2014/main" id="{3EC16E66-2240-4A6B-A50E-CB74A99C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04" y="2967484"/>
            <a:ext cx="16866189" cy="75667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0" name="成组"/>
          <p:cNvGrpSpPr/>
          <p:nvPr/>
        </p:nvGrpSpPr>
        <p:grpSpPr>
          <a:xfrm>
            <a:off x="3341865" y="8917006"/>
            <a:ext cx="3604449" cy="3893635"/>
            <a:chOff x="0" y="0"/>
            <a:chExt cx="3604448" cy="3893633"/>
          </a:xfrm>
        </p:grpSpPr>
        <p:pic>
          <p:nvPicPr>
            <p:cNvPr id="406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7" name="01"/>
            <p:cNvSpPr txBox="1"/>
            <p:nvPr/>
          </p:nvSpPr>
          <p:spPr>
            <a:xfrm>
              <a:off x="1515287" y="125459"/>
              <a:ext cx="57387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01</a:t>
              </a:r>
            </a:p>
          </p:txBody>
        </p:sp>
        <p:sp>
          <p:nvSpPr>
            <p:cNvPr id="408" name="运营管理"/>
            <p:cNvSpPr txBox="1"/>
            <p:nvPr/>
          </p:nvSpPr>
          <p:spPr>
            <a:xfrm>
              <a:off x="176779" y="1363193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运营管理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9" name="此处添加详细文本描述语言风格"/>
            <p:cNvSpPr txBox="1"/>
            <p:nvPr/>
          </p:nvSpPr>
          <p:spPr>
            <a:xfrm>
              <a:off x="0" y="2609180"/>
              <a:ext cx="3604448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15" name="成组"/>
          <p:cNvGrpSpPr/>
          <p:nvPr/>
        </p:nvGrpSpPr>
        <p:grpSpPr>
          <a:xfrm>
            <a:off x="8040865" y="8917006"/>
            <a:ext cx="3604449" cy="3893635"/>
            <a:chOff x="0" y="0"/>
            <a:chExt cx="3604448" cy="3893633"/>
          </a:xfrm>
        </p:grpSpPr>
        <p:pic>
          <p:nvPicPr>
            <p:cNvPr id="411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2" name="02"/>
            <p:cNvSpPr txBox="1"/>
            <p:nvPr/>
          </p:nvSpPr>
          <p:spPr>
            <a:xfrm>
              <a:off x="1467996" y="125459"/>
              <a:ext cx="66845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02</a:t>
              </a:r>
            </a:p>
          </p:txBody>
        </p:sp>
        <p:sp>
          <p:nvSpPr>
            <p:cNvPr id="413" name="市场布局"/>
            <p:cNvSpPr txBox="1"/>
            <p:nvPr/>
          </p:nvSpPr>
          <p:spPr>
            <a:xfrm>
              <a:off x="176779" y="1363193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市场布局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4" name="此处添加详细文本描述语言风格"/>
            <p:cNvSpPr txBox="1"/>
            <p:nvPr/>
          </p:nvSpPr>
          <p:spPr>
            <a:xfrm>
              <a:off x="0" y="2609180"/>
              <a:ext cx="3604448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0" name="成组"/>
          <p:cNvGrpSpPr/>
          <p:nvPr/>
        </p:nvGrpSpPr>
        <p:grpSpPr>
          <a:xfrm>
            <a:off x="12738689" y="8917006"/>
            <a:ext cx="3604449" cy="3893635"/>
            <a:chOff x="0" y="0"/>
            <a:chExt cx="3604448" cy="3893633"/>
          </a:xfrm>
        </p:grpSpPr>
        <p:pic>
          <p:nvPicPr>
            <p:cNvPr id="416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7" name="03"/>
            <p:cNvSpPr txBox="1"/>
            <p:nvPr/>
          </p:nvSpPr>
          <p:spPr>
            <a:xfrm>
              <a:off x="1512880" y="125459"/>
              <a:ext cx="5786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03</a:t>
              </a:r>
            </a:p>
          </p:txBody>
        </p:sp>
        <p:sp>
          <p:nvSpPr>
            <p:cNvPr id="418" name="客户资源"/>
            <p:cNvSpPr txBox="1"/>
            <p:nvPr/>
          </p:nvSpPr>
          <p:spPr>
            <a:xfrm>
              <a:off x="176779" y="1363193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客户资源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9" name="此处添加详细文本描述语言风格"/>
            <p:cNvSpPr txBox="1"/>
            <p:nvPr/>
          </p:nvSpPr>
          <p:spPr>
            <a:xfrm>
              <a:off x="0" y="2609180"/>
              <a:ext cx="3604448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5" name="成组"/>
          <p:cNvGrpSpPr/>
          <p:nvPr/>
        </p:nvGrpSpPr>
        <p:grpSpPr>
          <a:xfrm>
            <a:off x="17437689" y="8917006"/>
            <a:ext cx="3604449" cy="3893635"/>
            <a:chOff x="0" y="0"/>
            <a:chExt cx="3604448" cy="3893633"/>
          </a:xfrm>
        </p:grpSpPr>
        <p:pic>
          <p:nvPicPr>
            <p:cNvPr id="421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04"/>
            <p:cNvSpPr txBox="1"/>
            <p:nvPr/>
          </p:nvSpPr>
          <p:spPr>
            <a:xfrm>
              <a:off x="1461584" y="125459"/>
              <a:ext cx="68127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04</a:t>
              </a:r>
            </a:p>
          </p:txBody>
        </p:sp>
        <p:sp>
          <p:nvSpPr>
            <p:cNvPr id="423" name="产品开发"/>
            <p:cNvSpPr txBox="1"/>
            <p:nvPr/>
          </p:nvSpPr>
          <p:spPr>
            <a:xfrm>
              <a:off x="176779" y="1363193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产品开发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4" name="此处添加详细文本描述语言风格"/>
            <p:cNvSpPr txBox="1"/>
            <p:nvPr/>
          </p:nvSpPr>
          <p:spPr>
            <a:xfrm>
              <a:off x="0" y="2609180"/>
              <a:ext cx="3604448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8" name="成组"/>
          <p:cNvGrpSpPr/>
          <p:nvPr/>
        </p:nvGrpSpPr>
        <p:grpSpPr>
          <a:xfrm>
            <a:off x="8206935" y="474663"/>
            <a:ext cx="7970132" cy="2272756"/>
            <a:chOff x="-117915" y="119063"/>
            <a:chExt cx="7970130" cy="2272754"/>
          </a:xfrm>
        </p:grpSpPr>
        <p:sp>
          <p:nvSpPr>
            <p:cNvPr id="426" name="商业计划书"/>
            <p:cNvSpPr txBox="1"/>
            <p:nvPr/>
          </p:nvSpPr>
          <p:spPr>
            <a:xfrm>
              <a:off x="-117915" y="119063"/>
              <a:ext cx="797013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项目完成情况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7" name="Business Proposal"/>
            <p:cNvSpPr txBox="1"/>
            <p:nvPr/>
          </p:nvSpPr>
          <p:spPr>
            <a:xfrm>
              <a:off x="1975605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1" animBg="1" advAuto="0"/>
      <p:bldP spid="415" grpId="2" animBg="1" advAuto="0"/>
      <p:bldP spid="420" grpId="3" animBg="1" advAuto="0"/>
      <p:bldP spid="425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shutterstock-1212312739-7683038.png" descr="shutterstock-1212312739-7683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18" y="631058"/>
            <a:ext cx="14335764" cy="11231563"/>
          </a:xfrm>
          <a:prstGeom prst="rect">
            <a:avLst/>
          </a:prstGeom>
          <a:ln w="12700">
            <a:miter lim="400000"/>
          </a:ln>
        </p:spPr>
      </p:pic>
      <p:sp>
        <p:nvSpPr>
          <p:cNvPr id="791" name="领导力"/>
          <p:cNvSpPr txBox="1"/>
          <p:nvPr/>
        </p:nvSpPr>
        <p:spPr>
          <a:xfrm>
            <a:off x="11090277" y="4216018"/>
            <a:ext cx="2012378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领导力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92" name="团队合作"/>
          <p:cNvSpPr txBox="1"/>
          <p:nvPr/>
        </p:nvSpPr>
        <p:spPr>
          <a:xfrm>
            <a:off x="16344244" y="5496321"/>
            <a:ext cx="2103378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团队合作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93" name="市场目标"/>
          <p:cNvSpPr txBox="1"/>
          <p:nvPr/>
        </p:nvSpPr>
        <p:spPr>
          <a:xfrm>
            <a:off x="16442855" y="11161426"/>
            <a:ext cx="2097226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市场目标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94" name="运营策略"/>
          <p:cNvSpPr txBox="1"/>
          <p:nvPr/>
        </p:nvSpPr>
        <p:spPr>
          <a:xfrm>
            <a:off x="5567557" y="11161426"/>
            <a:ext cx="2442707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运营策略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95" name="改革优化"/>
          <p:cNvSpPr txBox="1"/>
          <p:nvPr/>
        </p:nvSpPr>
        <p:spPr>
          <a:xfrm>
            <a:off x="10911712" y="12024100"/>
            <a:ext cx="2560578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改革优化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96" name="创新"/>
          <p:cNvSpPr txBox="1"/>
          <p:nvPr/>
        </p:nvSpPr>
        <p:spPr>
          <a:xfrm>
            <a:off x="5733084" y="6156806"/>
            <a:ext cx="1920583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创新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799" name="成组"/>
          <p:cNvGrpSpPr/>
          <p:nvPr/>
        </p:nvGrpSpPr>
        <p:grpSpPr>
          <a:xfrm>
            <a:off x="8760918" y="5713413"/>
            <a:ext cx="6658874" cy="2272756"/>
            <a:chOff x="-732286" y="119063"/>
            <a:chExt cx="6658871" cy="2272754"/>
          </a:xfrm>
        </p:grpSpPr>
        <p:sp>
          <p:nvSpPr>
            <p:cNvPr id="797" name="工作成果"/>
            <p:cNvSpPr txBox="1"/>
            <p:nvPr/>
          </p:nvSpPr>
          <p:spPr>
            <a:xfrm>
              <a:off x="-732286" y="119063"/>
              <a:ext cx="6658871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经验与总结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98" name="What We Do"/>
            <p:cNvSpPr txBox="1"/>
            <p:nvPr/>
          </p:nvSpPr>
          <p:spPr>
            <a:xfrm>
              <a:off x="970102" y="1519784"/>
              <a:ext cx="3254095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Do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2" animBg="1" advAuto="0"/>
      <p:bldP spid="792" grpId="3" animBg="1" advAuto="0"/>
      <p:bldP spid="793" grpId="4" animBg="1" advAuto="0"/>
      <p:bldP spid="794" grpId="5" animBg="1" advAuto="0"/>
      <p:bldP spid="795" grpId="6" animBg="1" advAuto="0"/>
      <p:bldP spid="796" grpId="7" animBg="1" advAuto="0"/>
      <p:bldP spid="799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成组"/>
          <p:cNvGrpSpPr/>
          <p:nvPr/>
        </p:nvGrpSpPr>
        <p:grpSpPr>
          <a:xfrm>
            <a:off x="9518192" y="474663"/>
            <a:ext cx="5347618" cy="2272756"/>
            <a:chOff x="-76657" y="119063"/>
            <a:chExt cx="5347616" cy="2272754"/>
          </a:xfrm>
        </p:grpSpPr>
        <p:sp>
          <p:nvSpPr>
            <p:cNvPr id="269" name="商业计划书"/>
            <p:cNvSpPr txBox="1"/>
            <p:nvPr/>
          </p:nvSpPr>
          <p:spPr>
            <a:xfrm>
              <a:off x="-76657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工作总结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0" name="Business Proposal"/>
            <p:cNvSpPr txBox="1"/>
            <p:nvPr/>
          </p:nvSpPr>
          <p:spPr>
            <a:xfrm>
              <a:off x="705606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sp>
        <p:nvSpPr>
          <p:cNvPr id="272" name="形状"/>
          <p:cNvSpPr/>
          <p:nvPr/>
        </p:nvSpPr>
        <p:spPr>
          <a:xfrm rot="16440000">
            <a:off x="15004208" y="5385350"/>
            <a:ext cx="3616087" cy="1542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409" extrusionOk="0">
                <a:moveTo>
                  <a:pt x="1223" y="17761"/>
                </a:moveTo>
                <a:cubicBezTo>
                  <a:pt x="1372" y="17470"/>
                  <a:pt x="1387" y="17157"/>
                  <a:pt x="1496" y="16971"/>
                </a:cubicBezTo>
                <a:cubicBezTo>
                  <a:pt x="1611" y="16762"/>
                  <a:pt x="1695" y="16773"/>
                  <a:pt x="1809" y="16924"/>
                </a:cubicBezTo>
                <a:cubicBezTo>
                  <a:pt x="1948" y="17110"/>
                  <a:pt x="1943" y="17319"/>
                  <a:pt x="1894" y="17598"/>
                </a:cubicBezTo>
                <a:cubicBezTo>
                  <a:pt x="1695" y="18794"/>
                  <a:pt x="1392" y="19874"/>
                  <a:pt x="1213" y="21093"/>
                </a:cubicBezTo>
                <a:cubicBezTo>
                  <a:pt x="1148" y="21558"/>
                  <a:pt x="960" y="21419"/>
                  <a:pt x="815" y="21244"/>
                </a:cubicBezTo>
                <a:cubicBezTo>
                  <a:pt x="686" y="21093"/>
                  <a:pt x="587" y="20803"/>
                  <a:pt x="557" y="20478"/>
                </a:cubicBezTo>
                <a:cubicBezTo>
                  <a:pt x="423" y="19224"/>
                  <a:pt x="140" y="18109"/>
                  <a:pt x="45" y="16855"/>
                </a:cubicBezTo>
                <a:cubicBezTo>
                  <a:pt x="30" y="16623"/>
                  <a:pt x="-69" y="16367"/>
                  <a:pt x="85" y="16239"/>
                </a:cubicBezTo>
                <a:cubicBezTo>
                  <a:pt x="209" y="16146"/>
                  <a:pt x="304" y="16297"/>
                  <a:pt x="363" y="16576"/>
                </a:cubicBezTo>
                <a:cubicBezTo>
                  <a:pt x="433" y="16890"/>
                  <a:pt x="448" y="17273"/>
                  <a:pt x="592" y="17505"/>
                </a:cubicBezTo>
                <a:cubicBezTo>
                  <a:pt x="696" y="17226"/>
                  <a:pt x="642" y="16901"/>
                  <a:pt x="642" y="16623"/>
                </a:cubicBezTo>
                <a:cubicBezTo>
                  <a:pt x="642" y="14184"/>
                  <a:pt x="592" y="11745"/>
                  <a:pt x="741" y="9318"/>
                </a:cubicBezTo>
                <a:cubicBezTo>
                  <a:pt x="756" y="9086"/>
                  <a:pt x="726" y="8912"/>
                  <a:pt x="895" y="8900"/>
                </a:cubicBezTo>
                <a:cubicBezTo>
                  <a:pt x="2182" y="8749"/>
                  <a:pt x="3469" y="8435"/>
                  <a:pt x="4756" y="8366"/>
                </a:cubicBezTo>
                <a:cubicBezTo>
                  <a:pt x="6331" y="8296"/>
                  <a:pt x="7901" y="7890"/>
                  <a:pt x="9486" y="8006"/>
                </a:cubicBezTo>
                <a:cubicBezTo>
                  <a:pt x="9695" y="8017"/>
                  <a:pt x="9770" y="7820"/>
                  <a:pt x="9755" y="7367"/>
                </a:cubicBezTo>
                <a:cubicBezTo>
                  <a:pt x="9700" y="5079"/>
                  <a:pt x="9854" y="2803"/>
                  <a:pt x="9884" y="539"/>
                </a:cubicBezTo>
                <a:cubicBezTo>
                  <a:pt x="9884" y="318"/>
                  <a:pt x="9859" y="28"/>
                  <a:pt x="9968" y="4"/>
                </a:cubicBezTo>
                <a:cubicBezTo>
                  <a:pt x="10107" y="-42"/>
                  <a:pt x="10058" y="295"/>
                  <a:pt x="10073" y="481"/>
                </a:cubicBezTo>
                <a:cubicBezTo>
                  <a:pt x="10266" y="2710"/>
                  <a:pt x="10217" y="4963"/>
                  <a:pt x="10207" y="7216"/>
                </a:cubicBezTo>
                <a:cubicBezTo>
                  <a:pt x="10202" y="7878"/>
                  <a:pt x="10281" y="8006"/>
                  <a:pt x="10550" y="8017"/>
                </a:cubicBezTo>
                <a:cubicBezTo>
                  <a:pt x="12413" y="8087"/>
                  <a:pt x="14276" y="7785"/>
                  <a:pt x="16135" y="7773"/>
                </a:cubicBezTo>
                <a:cubicBezTo>
                  <a:pt x="17342" y="7762"/>
                  <a:pt x="18540" y="7379"/>
                  <a:pt x="19742" y="7413"/>
                </a:cubicBezTo>
                <a:cubicBezTo>
                  <a:pt x="20314" y="7425"/>
                  <a:pt x="20443" y="7634"/>
                  <a:pt x="20483" y="9144"/>
                </a:cubicBezTo>
                <a:cubicBezTo>
                  <a:pt x="20542" y="11025"/>
                  <a:pt x="20572" y="12918"/>
                  <a:pt x="20627" y="14799"/>
                </a:cubicBezTo>
                <a:cubicBezTo>
                  <a:pt x="20632" y="15055"/>
                  <a:pt x="20587" y="15426"/>
                  <a:pt x="20706" y="15543"/>
                </a:cubicBezTo>
                <a:cubicBezTo>
                  <a:pt x="20850" y="15682"/>
                  <a:pt x="20915" y="15252"/>
                  <a:pt x="21029" y="15148"/>
                </a:cubicBezTo>
                <a:cubicBezTo>
                  <a:pt x="21143" y="15032"/>
                  <a:pt x="21114" y="14288"/>
                  <a:pt x="21337" y="14753"/>
                </a:cubicBezTo>
                <a:cubicBezTo>
                  <a:pt x="21506" y="15113"/>
                  <a:pt x="21531" y="15496"/>
                  <a:pt x="21357" y="15937"/>
                </a:cubicBezTo>
                <a:cubicBezTo>
                  <a:pt x="21054" y="16739"/>
                  <a:pt x="20865" y="17679"/>
                  <a:pt x="20681" y="18655"/>
                </a:cubicBezTo>
                <a:cubicBezTo>
                  <a:pt x="20617" y="18992"/>
                  <a:pt x="20572" y="19479"/>
                  <a:pt x="20353" y="19468"/>
                </a:cubicBezTo>
                <a:cubicBezTo>
                  <a:pt x="20184" y="19456"/>
                  <a:pt x="20090" y="19143"/>
                  <a:pt x="20001" y="18806"/>
                </a:cubicBezTo>
                <a:cubicBezTo>
                  <a:pt x="19702" y="17668"/>
                  <a:pt x="19399" y="16553"/>
                  <a:pt x="19096" y="15403"/>
                </a:cubicBezTo>
                <a:cubicBezTo>
                  <a:pt x="19037" y="15171"/>
                  <a:pt x="18952" y="14939"/>
                  <a:pt x="19071" y="14683"/>
                </a:cubicBezTo>
                <a:cubicBezTo>
                  <a:pt x="19230" y="14346"/>
                  <a:pt x="19270" y="14753"/>
                  <a:pt x="19374" y="14915"/>
                </a:cubicBezTo>
                <a:cubicBezTo>
                  <a:pt x="19543" y="15159"/>
                  <a:pt x="19678" y="15473"/>
                  <a:pt x="19782" y="15879"/>
                </a:cubicBezTo>
                <a:cubicBezTo>
                  <a:pt x="19827" y="16042"/>
                  <a:pt x="19876" y="16309"/>
                  <a:pt x="19986" y="16181"/>
                </a:cubicBezTo>
                <a:cubicBezTo>
                  <a:pt x="20065" y="16077"/>
                  <a:pt x="20095" y="15833"/>
                  <a:pt x="20090" y="15612"/>
                </a:cubicBezTo>
                <a:cubicBezTo>
                  <a:pt x="20075" y="15148"/>
                  <a:pt x="20045" y="14695"/>
                  <a:pt x="20040" y="14253"/>
                </a:cubicBezTo>
                <a:cubicBezTo>
                  <a:pt x="20015" y="12639"/>
                  <a:pt x="19991" y="11025"/>
                  <a:pt x="19996" y="9411"/>
                </a:cubicBezTo>
                <a:cubicBezTo>
                  <a:pt x="20001" y="8726"/>
                  <a:pt x="19901" y="8517"/>
                  <a:pt x="19618" y="8493"/>
                </a:cubicBezTo>
                <a:cubicBezTo>
                  <a:pt x="18495" y="8377"/>
                  <a:pt x="17382" y="8749"/>
                  <a:pt x="16264" y="8772"/>
                </a:cubicBezTo>
                <a:cubicBezTo>
                  <a:pt x="14341" y="8830"/>
                  <a:pt x="12428" y="9097"/>
                  <a:pt x="10510" y="9016"/>
                </a:cubicBezTo>
                <a:cubicBezTo>
                  <a:pt x="10242" y="9004"/>
                  <a:pt x="10132" y="9179"/>
                  <a:pt x="10167" y="9841"/>
                </a:cubicBezTo>
                <a:cubicBezTo>
                  <a:pt x="10296" y="12210"/>
                  <a:pt x="10331" y="14567"/>
                  <a:pt x="10291" y="17029"/>
                </a:cubicBezTo>
                <a:cubicBezTo>
                  <a:pt x="10495" y="16901"/>
                  <a:pt x="10599" y="16588"/>
                  <a:pt x="10669" y="16274"/>
                </a:cubicBezTo>
                <a:cubicBezTo>
                  <a:pt x="10763" y="15879"/>
                  <a:pt x="10873" y="16019"/>
                  <a:pt x="10997" y="16077"/>
                </a:cubicBezTo>
                <a:cubicBezTo>
                  <a:pt x="11171" y="16181"/>
                  <a:pt x="11076" y="16437"/>
                  <a:pt x="11066" y="16646"/>
                </a:cubicBezTo>
                <a:cubicBezTo>
                  <a:pt x="11002" y="17981"/>
                  <a:pt x="10560" y="18945"/>
                  <a:pt x="10420" y="20234"/>
                </a:cubicBezTo>
                <a:cubicBezTo>
                  <a:pt x="10381" y="20606"/>
                  <a:pt x="9929" y="20432"/>
                  <a:pt x="9834" y="19955"/>
                </a:cubicBezTo>
                <a:cubicBezTo>
                  <a:pt x="9596" y="18724"/>
                  <a:pt x="9387" y="17459"/>
                  <a:pt x="9163" y="16181"/>
                </a:cubicBezTo>
                <a:cubicBezTo>
                  <a:pt x="9566" y="16088"/>
                  <a:pt x="9690" y="16739"/>
                  <a:pt x="9839" y="17366"/>
                </a:cubicBezTo>
                <a:cubicBezTo>
                  <a:pt x="9958" y="16518"/>
                  <a:pt x="9973" y="15728"/>
                  <a:pt x="9963" y="14939"/>
                </a:cubicBezTo>
                <a:cubicBezTo>
                  <a:pt x="9948" y="13348"/>
                  <a:pt x="9919" y="11768"/>
                  <a:pt x="9894" y="10189"/>
                </a:cubicBezTo>
                <a:cubicBezTo>
                  <a:pt x="9874" y="9399"/>
                  <a:pt x="9779" y="8923"/>
                  <a:pt x="9362" y="8981"/>
                </a:cubicBezTo>
                <a:cubicBezTo>
                  <a:pt x="7131" y="9202"/>
                  <a:pt x="4905" y="9132"/>
                  <a:pt x="2674" y="9504"/>
                </a:cubicBezTo>
                <a:cubicBezTo>
                  <a:pt x="2217" y="9573"/>
                  <a:pt x="1765" y="9655"/>
                  <a:pt x="1312" y="9388"/>
                </a:cubicBezTo>
                <a:cubicBezTo>
                  <a:pt x="1059" y="9237"/>
                  <a:pt x="1034" y="9457"/>
                  <a:pt x="1044" y="9957"/>
                </a:cubicBezTo>
                <a:cubicBezTo>
                  <a:pt x="1119" y="12523"/>
                  <a:pt x="1168" y="15078"/>
                  <a:pt x="1223" y="1776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3" name="形状"/>
          <p:cNvSpPr/>
          <p:nvPr/>
        </p:nvSpPr>
        <p:spPr>
          <a:xfrm rot="5160000" flipH="1">
            <a:off x="5763706" y="5639446"/>
            <a:ext cx="3616087" cy="1542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409" extrusionOk="0">
                <a:moveTo>
                  <a:pt x="1223" y="17761"/>
                </a:moveTo>
                <a:cubicBezTo>
                  <a:pt x="1372" y="17470"/>
                  <a:pt x="1387" y="17157"/>
                  <a:pt x="1496" y="16971"/>
                </a:cubicBezTo>
                <a:cubicBezTo>
                  <a:pt x="1611" y="16762"/>
                  <a:pt x="1695" y="16773"/>
                  <a:pt x="1809" y="16924"/>
                </a:cubicBezTo>
                <a:cubicBezTo>
                  <a:pt x="1948" y="17110"/>
                  <a:pt x="1943" y="17319"/>
                  <a:pt x="1894" y="17598"/>
                </a:cubicBezTo>
                <a:cubicBezTo>
                  <a:pt x="1695" y="18794"/>
                  <a:pt x="1392" y="19874"/>
                  <a:pt x="1213" y="21093"/>
                </a:cubicBezTo>
                <a:cubicBezTo>
                  <a:pt x="1148" y="21558"/>
                  <a:pt x="960" y="21419"/>
                  <a:pt x="815" y="21244"/>
                </a:cubicBezTo>
                <a:cubicBezTo>
                  <a:pt x="686" y="21093"/>
                  <a:pt x="587" y="20803"/>
                  <a:pt x="557" y="20478"/>
                </a:cubicBezTo>
                <a:cubicBezTo>
                  <a:pt x="423" y="19224"/>
                  <a:pt x="140" y="18109"/>
                  <a:pt x="45" y="16855"/>
                </a:cubicBezTo>
                <a:cubicBezTo>
                  <a:pt x="30" y="16623"/>
                  <a:pt x="-69" y="16367"/>
                  <a:pt x="85" y="16239"/>
                </a:cubicBezTo>
                <a:cubicBezTo>
                  <a:pt x="209" y="16146"/>
                  <a:pt x="304" y="16297"/>
                  <a:pt x="363" y="16576"/>
                </a:cubicBezTo>
                <a:cubicBezTo>
                  <a:pt x="433" y="16890"/>
                  <a:pt x="448" y="17273"/>
                  <a:pt x="592" y="17505"/>
                </a:cubicBezTo>
                <a:cubicBezTo>
                  <a:pt x="696" y="17226"/>
                  <a:pt x="642" y="16901"/>
                  <a:pt x="642" y="16623"/>
                </a:cubicBezTo>
                <a:cubicBezTo>
                  <a:pt x="642" y="14184"/>
                  <a:pt x="592" y="11745"/>
                  <a:pt x="741" y="9318"/>
                </a:cubicBezTo>
                <a:cubicBezTo>
                  <a:pt x="756" y="9086"/>
                  <a:pt x="726" y="8912"/>
                  <a:pt x="895" y="8900"/>
                </a:cubicBezTo>
                <a:cubicBezTo>
                  <a:pt x="2182" y="8749"/>
                  <a:pt x="3469" y="8435"/>
                  <a:pt x="4756" y="8366"/>
                </a:cubicBezTo>
                <a:cubicBezTo>
                  <a:pt x="6331" y="8296"/>
                  <a:pt x="7901" y="7890"/>
                  <a:pt x="9486" y="8006"/>
                </a:cubicBezTo>
                <a:cubicBezTo>
                  <a:pt x="9695" y="8017"/>
                  <a:pt x="9770" y="7820"/>
                  <a:pt x="9755" y="7367"/>
                </a:cubicBezTo>
                <a:cubicBezTo>
                  <a:pt x="9700" y="5079"/>
                  <a:pt x="9854" y="2803"/>
                  <a:pt x="9884" y="539"/>
                </a:cubicBezTo>
                <a:cubicBezTo>
                  <a:pt x="9884" y="318"/>
                  <a:pt x="9859" y="28"/>
                  <a:pt x="9968" y="4"/>
                </a:cubicBezTo>
                <a:cubicBezTo>
                  <a:pt x="10107" y="-42"/>
                  <a:pt x="10058" y="295"/>
                  <a:pt x="10073" y="481"/>
                </a:cubicBezTo>
                <a:cubicBezTo>
                  <a:pt x="10266" y="2710"/>
                  <a:pt x="10217" y="4963"/>
                  <a:pt x="10207" y="7216"/>
                </a:cubicBezTo>
                <a:cubicBezTo>
                  <a:pt x="10202" y="7878"/>
                  <a:pt x="10281" y="8006"/>
                  <a:pt x="10550" y="8017"/>
                </a:cubicBezTo>
                <a:cubicBezTo>
                  <a:pt x="12413" y="8087"/>
                  <a:pt x="14276" y="7785"/>
                  <a:pt x="16135" y="7773"/>
                </a:cubicBezTo>
                <a:cubicBezTo>
                  <a:pt x="17342" y="7762"/>
                  <a:pt x="18540" y="7379"/>
                  <a:pt x="19742" y="7413"/>
                </a:cubicBezTo>
                <a:cubicBezTo>
                  <a:pt x="20314" y="7425"/>
                  <a:pt x="20443" y="7634"/>
                  <a:pt x="20483" y="9144"/>
                </a:cubicBezTo>
                <a:cubicBezTo>
                  <a:pt x="20542" y="11025"/>
                  <a:pt x="20572" y="12918"/>
                  <a:pt x="20627" y="14799"/>
                </a:cubicBezTo>
                <a:cubicBezTo>
                  <a:pt x="20632" y="15055"/>
                  <a:pt x="20587" y="15426"/>
                  <a:pt x="20706" y="15543"/>
                </a:cubicBezTo>
                <a:cubicBezTo>
                  <a:pt x="20850" y="15682"/>
                  <a:pt x="20915" y="15252"/>
                  <a:pt x="21029" y="15148"/>
                </a:cubicBezTo>
                <a:cubicBezTo>
                  <a:pt x="21143" y="15032"/>
                  <a:pt x="21114" y="14288"/>
                  <a:pt x="21337" y="14753"/>
                </a:cubicBezTo>
                <a:cubicBezTo>
                  <a:pt x="21506" y="15113"/>
                  <a:pt x="21531" y="15496"/>
                  <a:pt x="21357" y="15937"/>
                </a:cubicBezTo>
                <a:cubicBezTo>
                  <a:pt x="21054" y="16739"/>
                  <a:pt x="20865" y="17679"/>
                  <a:pt x="20681" y="18655"/>
                </a:cubicBezTo>
                <a:cubicBezTo>
                  <a:pt x="20617" y="18992"/>
                  <a:pt x="20572" y="19479"/>
                  <a:pt x="20353" y="19468"/>
                </a:cubicBezTo>
                <a:cubicBezTo>
                  <a:pt x="20184" y="19456"/>
                  <a:pt x="20090" y="19143"/>
                  <a:pt x="20001" y="18806"/>
                </a:cubicBezTo>
                <a:cubicBezTo>
                  <a:pt x="19702" y="17668"/>
                  <a:pt x="19399" y="16553"/>
                  <a:pt x="19096" y="15403"/>
                </a:cubicBezTo>
                <a:cubicBezTo>
                  <a:pt x="19037" y="15171"/>
                  <a:pt x="18952" y="14939"/>
                  <a:pt x="19071" y="14683"/>
                </a:cubicBezTo>
                <a:cubicBezTo>
                  <a:pt x="19230" y="14346"/>
                  <a:pt x="19270" y="14753"/>
                  <a:pt x="19374" y="14915"/>
                </a:cubicBezTo>
                <a:cubicBezTo>
                  <a:pt x="19543" y="15159"/>
                  <a:pt x="19678" y="15473"/>
                  <a:pt x="19782" y="15879"/>
                </a:cubicBezTo>
                <a:cubicBezTo>
                  <a:pt x="19827" y="16042"/>
                  <a:pt x="19876" y="16309"/>
                  <a:pt x="19986" y="16181"/>
                </a:cubicBezTo>
                <a:cubicBezTo>
                  <a:pt x="20065" y="16077"/>
                  <a:pt x="20095" y="15833"/>
                  <a:pt x="20090" y="15612"/>
                </a:cubicBezTo>
                <a:cubicBezTo>
                  <a:pt x="20075" y="15148"/>
                  <a:pt x="20045" y="14695"/>
                  <a:pt x="20040" y="14253"/>
                </a:cubicBezTo>
                <a:cubicBezTo>
                  <a:pt x="20015" y="12639"/>
                  <a:pt x="19991" y="11025"/>
                  <a:pt x="19996" y="9411"/>
                </a:cubicBezTo>
                <a:cubicBezTo>
                  <a:pt x="20001" y="8726"/>
                  <a:pt x="19901" y="8517"/>
                  <a:pt x="19618" y="8493"/>
                </a:cubicBezTo>
                <a:cubicBezTo>
                  <a:pt x="18495" y="8377"/>
                  <a:pt x="17382" y="8749"/>
                  <a:pt x="16264" y="8772"/>
                </a:cubicBezTo>
                <a:cubicBezTo>
                  <a:pt x="14341" y="8830"/>
                  <a:pt x="12428" y="9097"/>
                  <a:pt x="10510" y="9016"/>
                </a:cubicBezTo>
                <a:cubicBezTo>
                  <a:pt x="10242" y="9004"/>
                  <a:pt x="10132" y="9179"/>
                  <a:pt x="10167" y="9841"/>
                </a:cubicBezTo>
                <a:cubicBezTo>
                  <a:pt x="10296" y="12210"/>
                  <a:pt x="10331" y="14567"/>
                  <a:pt x="10291" y="17029"/>
                </a:cubicBezTo>
                <a:cubicBezTo>
                  <a:pt x="10495" y="16901"/>
                  <a:pt x="10599" y="16588"/>
                  <a:pt x="10669" y="16274"/>
                </a:cubicBezTo>
                <a:cubicBezTo>
                  <a:pt x="10763" y="15879"/>
                  <a:pt x="10873" y="16019"/>
                  <a:pt x="10997" y="16077"/>
                </a:cubicBezTo>
                <a:cubicBezTo>
                  <a:pt x="11171" y="16181"/>
                  <a:pt x="11076" y="16437"/>
                  <a:pt x="11066" y="16646"/>
                </a:cubicBezTo>
                <a:cubicBezTo>
                  <a:pt x="11002" y="17981"/>
                  <a:pt x="10560" y="18945"/>
                  <a:pt x="10420" y="20234"/>
                </a:cubicBezTo>
                <a:cubicBezTo>
                  <a:pt x="10381" y="20606"/>
                  <a:pt x="9929" y="20432"/>
                  <a:pt x="9834" y="19955"/>
                </a:cubicBezTo>
                <a:cubicBezTo>
                  <a:pt x="9596" y="18724"/>
                  <a:pt x="9387" y="17459"/>
                  <a:pt x="9163" y="16181"/>
                </a:cubicBezTo>
                <a:cubicBezTo>
                  <a:pt x="9566" y="16088"/>
                  <a:pt x="9690" y="16739"/>
                  <a:pt x="9839" y="17366"/>
                </a:cubicBezTo>
                <a:cubicBezTo>
                  <a:pt x="9958" y="16518"/>
                  <a:pt x="9973" y="15728"/>
                  <a:pt x="9963" y="14939"/>
                </a:cubicBezTo>
                <a:cubicBezTo>
                  <a:pt x="9948" y="13348"/>
                  <a:pt x="9919" y="11768"/>
                  <a:pt x="9894" y="10189"/>
                </a:cubicBezTo>
                <a:cubicBezTo>
                  <a:pt x="9874" y="9399"/>
                  <a:pt x="9779" y="8923"/>
                  <a:pt x="9362" y="8981"/>
                </a:cubicBezTo>
                <a:cubicBezTo>
                  <a:pt x="7131" y="9202"/>
                  <a:pt x="4905" y="9132"/>
                  <a:pt x="2674" y="9504"/>
                </a:cubicBezTo>
                <a:cubicBezTo>
                  <a:pt x="2217" y="9573"/>
                  <a:pt x="1765" y="9655"/>
                  <a:pt x="1312" y="9388"/>
                </a:cubicBezTo>
                <a:cubicBezTo>
                  <a:pt x="1059" y="9237"/>
                  <a:pt x="1034" y="9457"/>
                  <a:pt x="1044" y="9957"/>
                </a:cubicBezTo>
                <a:cubicBezTo>
                  <a:pt x="1119" y="12523"/>
                  <a:pt x="1168" y="15078"/>
                  <a:pt x="1223" y="1776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4" name="市场管理"/>
          <p:cNvSpPr txBox="1"/>
          <p:nvPr/>
        </p:nvSpPr>
        <p:spPr>
          <a:xfrm>
            <a:off x="3473018" y="4371302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市场管理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5" name="客户资源"/>
          <p:cNvSpPr txBox="1"/>
          <p:nvPr/>
        </p:nvSpPr>
        <p:spPr>
          <a:xfrm>
            <a:off x="3473018" y="6098502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客户资源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6" name="企业战略"/>
          <p:cNvSpPr txBox="1"/>
          <p:nvPr/>
        </p:nvSpPr>
        <p:spPr>
          <a:xfrm>
            <a:off x="3473018" y="7730232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企业战略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7" name="客户资源"/>
          <p:cNvSpPr txBox="1"/>
          <p:nvPr/>
        </p:nvSpPr>
        <p:spPr>
          <a:xfrm>
            <a:off x="17829465" y="4101594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客户资源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8" name="市场营销"/>
          <p:cNvSpPr txBox="1"/>
          <p:nvPr/>
        </p:nvSpPr>
        <p:spPr>
          <a:xfrm>
            <a:off x="17829465" y="5581144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市场营销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9" name="方案统计"/>
          <p:cNvSpPr txBox="1"/>
          <p:nvPr/>
        </p:nvSpPr>
        <p:spPr>
          <a:xfrm>
            <a:off x="17829465" y="7212874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方案统计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80" name="客户资源"/>
          <p:cNvSpPr txBox="1"/>
          <p:nvPr/>
        </p:nvSpPr>
        <p:spPr>
          <a:xfrm>
            <a:off x="10566556" y="9369646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工作总结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81" name="此处添加详细文本描述，建议与标题相关并符合整体语言风格，语言描述尽量简洁生动。将每页幻灯片的字数控制在200字以内，据统计每页幻灯片的最好控制在5分钟之内。 此处添加详细文本描述，建议与标题相关并符合整体语言风格。"/>
          <p:cNvSpPr txBox="1"/>
          <p:nvPr/>
        </p:nvSpPr>
        <p:spPr>
          <a:xfrm>
            <a:off x="2188340" y="10656440"/>
            <a:ext cx="20007320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此处添加详细文本描述，建议与标题相关并符合整体语言风格，语言描述尽量简洁生动。将每页幻灯片的字数控制在200字以内，据统计每页幻灯片的最好控制在5分钟之内。 </a:t>
            </a:r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pic>
        <p:nvPicPr>
          <p:cNvPr id="16" name="shutterstock-1044878269-749258.png" descr="shutterstock-1044878269-749258.png">
            <a:extLst>
              <a:ext uri="{FF2B5EF4-FFF2-40B4-BE49-F238E27FC236}">
                <a16:creationId xmlns="" xmlns:a16="http://schemas.microsoft.com/office/drawing/2014/main" id="{C4185862-F3CF-4974-AC9E-CA55330D0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399" y="2860484"/>
            <a:ext cx="11823202" cy="6650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/>
      <p:bldP spid="273" grpId="2" animBg="1" advAuto="0"/>
      <p:bldP spid="274" grpId="4" animBg="1" advAuto="0"/>
      <p:bldP spid="275" grpId="6" animBg="1" advAuto="0"/>
      <p:bldP spid="276" grpId="8" animBg="1" advAuto="0"/>
      <p:bldP spid="277" grpId="3" animBg="1" advAuto="0"/>
      <p:bldP spid="278" grpId="5" animBg="1" advAuto="0"/>
      <p:bldP spid="279" grpId="7" animBg="1" advAuto="0"/>
      <p:bldP spid="280" grpId="9" animBg="1" advAuto="0"/>
      <p:bldP spid="281" grpId="10" animBg="1" advAuto="0"/>
      <p:bldP spid="16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成组"/>
          <p:cNvGrpSpPr/>
          <p:nvPr/>
        </p:nvGrpSpPr>
        <p:grpSpPr>
          <a:xfrm>
            <a:off x="8862565" y="474663"/>
            <a:ext cx="6658874" cy="2272756"/>
            <a:chOff x="-97286" y="119063"/>
            <a:chExt cx="6658873" cy="2272754"/>
          </a:xfrm>
        </p:grpSpPr>
        <p:sp>
          <p:nvSpPr>
            <p:cNvPr id="802" name="市场目标"/>
            <p:cNvSpPr txBox="1"/>
            <p:nvPr/>
          </p:nvSpPr>
          <p:spPr>
            <a:xfrm>
              <a:off x="-97286" y="119063"/>
              <a:ext cx="6658873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失误和问题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03" name="Our Target"/>
            <p:cNvSpPr txBox="1"/>
            <p:nvPr/>
          </p:nvSpPr>
          <p:spPr>
            <a:xfrm>
              <a:off x="1340609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sp>
        <p:nvSpPr>
          <p:cNvPr id="805" name="你的市场目标"/>
          <p:cNvSpPr txBox="1"/>
          <p:nvPr/>
        </p:nvSpPr>
        <p:spPr>
          <a:xfrm>
            <a:off x="16654425" y="6751439"/>
            <a:ext cx="482503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你的市场目标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06" name="此处添加详细文本描述，建议与标题相关并符合整体语言风格，语言描述尽量简洁生动。"/>
          <p:cNvSpPr txBox="1"/>
          <p:nvPr/>
        </p:nvSpPr>
        <p:spPr>
          <a:xfrm>
            <a:off x="16654425" y="8521066"/>
            <a:ext cx="6577934" cy="18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sp>
        <p:nvSpPr>
          <p:cNvPr id="807" name="你的市场目标"/>
          <p:cNvSpPr txBox="1"/>
          <p:nvPr/>
        </p:nvSpPr>
        <p:spPr>
          <a:xfrm>
            <a:off x="2904535" y="6751439"/>
            <a:ext cx="482504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你的市场目标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08" name="此处添加详细文本描述，建议与标题相关并符合整体语言风格，语言描述尽量简洁生动。"/>
          <p:cNvSpPr txBox="1"/>
          <p:nvPr/>
        </p:nvSpPr>
        <p:spPr>
          <a:xfrm>
            <a:off x="1151641" y="8521066"/>
            <a:ext cx="6577935" cy="18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grpSp>
        <p:nvGrpSpPr>
          <p:cNvPr id="811" name="成组"/>
          <p:cNvGrpSpPr/>
          <p:nvPr/>
        </p:nvGrpSpPr>
        <p:grpSpPr>
          <a:xfrm>
            <a:off x="4731977" y="4795637"/>
            <a:ext cx="1639281" cy="1627282"/>
            <a:chOff x="8" y="4"/>
            <a:chExt cx="1639279" cy="1627280"/>
          </a:xfrm>
        </p:grpSpPr>
        <p:sp>
          <p:nvSpPr>
            <p:cNvPr id="809" name="形状"/>
            <p:cNvSpPr/>
            <p:nvPr/>
          </p:nvSpPr>
          <p:spPr>
            <a:xfrm>
              <a:off x="8" y="4"/>
              <a:ext cx="1639281" cy="162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42" extrusionOk="0">
                  <a:moveTo>
                    <a:pt x="8943" y="11565"/>
                  </a:moveTo>
                  <a:cubicBezTo>
                    <a:pt x="9819" y="9972"/>
                    <a:pt x="10685" y="8428"/>
                    <a:pt x="11523" y="6867"/>
                  </a:cubicBezTo>
                  <a:cubicBezTo>
                    <a:pt x="12612" y="4846"/>
                    <a:pt x="13684" y="2819"/>
                    <a:pt x="14767" y="792"/>
                  </a:cubicBezTo>
                  <a:cubicBezTo>
                    <a:pt x="15127" y="115"/>
                    <a:pt x="15655" y="-118"/>
                    <a:pt x="16411" y="55"/>
                  </a:cubicBezTo>
                  <a:cubicBezTo>
                    <a:pt x="17065" y="213"/>
                    <a:pt x="17614" y="592"/>
                    <a:pt x="18202" y="885"/>
                  </a:cubicBezTo>
                  <a:cubicBezTo>
                    <a:pt x="18828" y="1199"/>
                    <a:pt x="19476" y="1475"/>
                    <a:pt x="20102" y="1784"/>
                  </a:cubicBezTo>
                  <a:cubicBezTo>
                    <a:pt x="20505" y="1985"/>
                    <a:pt x="20842" y="2358"/>
                    <a:pt x="21267" y="2581"/>
                  </a:cubicBezTo>
                  <a:cubicBezTo>
                    <a:pt x="21452" y="2678"/>
                    <a:pt x="21408" y="2933"/>
                    <a:pt x="21294" y="3128"/>
                  </a:cubicBezTo>
                  <a:cubicBezTo>
                    <a:pt x="18050" y="8905"/>
                    <a:pt x="15132" y="14871"/>
                    <a:pt x="11038" y="20144"/>
                  </a:cubicBezTo>
                  <a:cubicBezTo>
                    <a:pt x="10097" y="21368"/>
                    <a:pt x="8387" y="21482"/>
                    <a:pt x="7244" y="20398"/>
                  </a:cubicBezTo>
                  <a:cubicBezTo>
                    <a:pt x="7114" y="20274"/>
                    <a:pt x="6983" y="20144"/>
                    <a:pt x="6880" y="19992"/>
                  </a:cubicBezTo>
                  <a:cubicBezTo>
                    <a:pt x="4719" y="16849"/>
                    <a:pt x="2318" y="13868"/>
                    <a:pt x="483" y="10503"/>
                  </a:cubicBezTo>
                  <a:cubicBezTo>
                    <a:pt x="407" y="10362"/>
                    <a:pt x="336" y="10227"/>
                    <a:pt x="260" y="10086"/>
                  </a:cubicBezTo>
                  <a:cubicBezTo>
                    <a:pt x="-148" y="9316"/>
                    <a:pt x="-121" y="9230"/>
                    <a:pt x="669" y="8910"/>
                  </a:cubicBezTo>
                  <a:cubicBezTo>
                    <a:pt x="1344" y="8639"/>
                    <a:pt x="1953" y="8265"/>
                    <a:pt x="2585" y="7924"/>
                  </a:cubicBezTo>
                  <a:cubicBezTo>
                    <a:pt x="3222" y="7572"/>
                    <a:pt x="3886" y="7295"/>
                    <a:pt x="4599" y="7165"/>
                  </a:cubicBezTo>
                  <a:cubicBezTo>
                    <a:pt x="4980" y="7089"/>
                    <a:pt x="5317" y="7057"/>
                    <a:pt x="5535" y="7463"/>
                  </a:cubicBezTo>
                  <a:cubicBezTo>
                    <a:pt x="5595" y="7577"/>
                    <a:pt x="5671" y="7658"/>
                    <a:pt x="5818" y="7626"/>
                  </a:cubicBezTo>
                  <a:cubicBezTo>
                    <a:pt x="6341" y="7506"/>
                    <a:pt x="6542" y="7848"/>
                    <a:pt x="6776" y="8238"/>
                  </a:cubicBezTo>
                  <a:cubicBezTo>
                    <a:pt x="7468" y="9344"/>
                    <a:pt x="8197" y="10416"/>
                    <a:pt x="8943" y="11565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10" name="形状"/>
            <p:cNvSpPr/>
            <p:nvPr/>
          </p:nvSpPr>
          <p:spPr>
            <a:xfrm>
              <a:off x="148571" y="112148"/>
              <a:ext cx="1280354" cy="139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88" extrusionOk="0">
                  <a:moveTo>
                    <a:pt x="21481" y="1462"/>
                  </a:moveTo>
                  <a:cubicBezTo>
                    <a:pt x="21418" y="1570"/>
                    <a:pt x="21369" y="1679"/>
                    <a:pt x="21306" y="1781"/>
                  </a:cubicBezTo>
                  <a:cubicBezTo>
                    <a:pt x="17987" y="7393"/>
                    <a:pt x="14773" y="13055"/>
                    <a:pt x="11175" y="18525"/>
                  </a:cubicBezTo>
                  <a:cubicBezTo>
                    <a:pt x="10558" y="19459"/>
                    <a:pt x="9879" y="20342"/>
                    <a:pt x="9123" y="21187"/>
                  </a:cubicBezTo>
                  <a:cubicBezTo>
                    <a:pt x="8878" y="21456"/>
                    <a:pt x="8738" y="21462"/>
                    <a:pt x="8507" y="21168"/>
                  </a:cubicBezTo>
                  <a:cubicBezTo>
                    <a:pt x="5601" y="17514"/>
                    <a:pt x="2584" y="13925"/>
                    <a:pt x="168" y="9952"/>
                  </a:cubicBezTo>
                  <a:cubicBezTo>
                    <a:pt x="-84" y="9542"/>
                    <a:pt x="-91" y="9325"/>
                    <a:pt x="413" y="9107"/>
                  </a:cubicBezTo>
                  <a:cubicBezTo>
                    <a:pt x="994" y="8858"/>
                    <a:pt x="1540" y="8531"/>
                    <a:pt x="2094" y="8231"/>
                  </a:cubicBezTo>
                  <a:cubicBezTo>
                    <a:pt x="2528" y="7994"/>
                    <a:pt x="2780" y="8064"/>
                    <a:pt x="3053" y="8499"/>
                  </a:cubicBezTo>
                  <a:cubicBezTo>
                    <a:pt x="4320" y="10444"/>
                    <a:pt x="5692" y="12319"/>
                    <a:pt x="7100" y="14181"/>
                  </a:cubicBezTo>
                  <a:cubicBezTo>
                    <a:pt x="7758" y="15057"/>
                    <a:pt x="8731" y="15089"/>
                    <a:pt x="9501" y="14258"/>
                  </a:cubicBezTo>
                  <a:cubicBezTo>
                    <a:pt x="9970" y="13752"/>
                    <a:pt x="10320" y="13170"/>
                    <a:pt x="10684" y="12601"/>
                  </a:cubicBezTo>
                  <a:cubicBezTo>
                    <a:pt x="13149" y="8602"/>
                    <a:pt x="15516" y="4558"/>
                    <a:pt x="17840" y="489"/>
                  </a:cubicBezTo>
                  <a:cubicBezTo>
                    <a:pt x="18134" y="-23"/>
                    <a:pt x="18358" y="-138"/>
                    <a:pt x="18918" y="169"/>
                  </a:cubicBezTo>
                  <a:cubicBezTo>
                    <a:pt x="19619" y="559"/>
                    <a:pt x="20396" y="835"/>
                    <a:pt x="21138" y="1174"/>
                  </a:cubicBezTo>
                  <a:cubicBezTo>
                    <a:pt x="21264" y="1231"/>
                    <a:pt x="21509" y="1212"/>
                    <a:pt x="21481" y="146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814" name="成组"/>
          <p:cNvGrpSpPr/>
          <p:nvPr/>
        </p:nvGrpSpPr>
        <p:grpSpPr>
          <a:xfrm>
            <a:off x="18012743" y="4838354"/>
            <a:ext cx="1639290" cy="1541946"/>
            <a:chOff x="21" y="34"/>
            <a:chExt cx="1639288" cy="1541944"/>
          </a:xfrm>
        </p:grpSpPr>
        <p:sp>
          <p:nvSpPr>
            <p:cNvPr id="812" name="形状"/>
            <p:cNvSpPr/>
            <p:nvPr/>
          </p:nvSpPr>
          <p:spPr>
            <a:xfrm>
              <a:off x="21" y="34"/>
              <a:ext cx="1639290" cy="1541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09" extrusionOk="0">
                  <a:moveTo>
                    <a:pt x="15802" y="20783"/>
                  </a:moveTo>
                  <a:cubicBezTo>
                    <a:pt x="15323" y="20941"/>
                    <a:pt x="14968" y="20562"/>
                    <a:pt x="14580" y="20134"/>
                  </a:cubicBezTo>
                  <a:cubicBezTo>
                    <a:pt x="13385" y="18802"/>
                    <a:pt x="12131" y="17532"/>
                    <a:pt x="10929" y="16200"/>
                  </a:cubicBezTo>
                  <a:cubicBezTo>
                    <a:pt x="10627" y="15876"/>
                    <a:pt x="10502" y="15973"/>
                    <a:pt x="10279" y="16269"/>
                  </a:cubicBezTo>
                  <a:cubicBezTo>
                    <a:pt x="9504" y="17312"/>
                    <a:pt x="8703" y="18326"/>
                    <a:pt x="7915" y="19361"/>
                  </a:cubicBezTo>
                  <a:cubicBezTo>
                    <a:pt x="7521" y="19886"/>
                    <a:pt x="7133" y="20403"/>
                    <a:pt x="6621" y="20797"/>
                  </a:cubicBezTo>
                  <a:cubicBezTo>
                    <a:pt x="6128" y="21183"/>
                    <a:pt x="5603" y="21390"/>
                    <a:pt x="5012" y="21004"/>
                  </a:cubicBezTo>
                  <a:cubicBezTo>
                    <a:pt x="4913" y="20935"/>
                    <a:pt x="4821" y="20866"/>
                    <a:pt x="4683" y="20900"/>
                  </a:cubicBezTo>
                  <a:cubicBezTo>
                    <a:pt x="3718" y="21190"/>
                    <a:pt x="3074" y="20610"/>
                    <a:pt x="2457" y="19962"/>
                  </a:cubicBezTo>
                  <a:cubicBezTo>
                    <a:pt x="1768" y="19251"/>
                    <a:pt x="1117" y="18485"/>
                    <a:pt x="257" y="17974"/>
                  </a:cubicBezTo>
                  <a:cubicBezTo>
                    <a:pt x="-32" y="17795"/>
                    <a:pt x="-91" y="17615"/>
                    <a:pt x="152" y="17318"/>
                  </a:cubicBezTo>
                  <a:cubicBezTo>
                    <a:pt x="1840" y="15290"/>
                    <a:pt x="3226" y="12998"/>
                    <a:pt x="4992" y="11039"/>
                  </a:cubicBezTo>
                  <a:cubicBezTo>
                    <a:pt x="5327" y="10666"/>
                    <a:pt x="5222" y="10493"/>
                    <a:pt x="4959" y="10204"/>
                  </a:cubicBezTo>
                  <a:cubicBezTo>
                    <a:pt x="3423" y="8471"/>
                    <a:pt x="1905" y="6725"/>
                    <a:pt x="356" y="5014"/>
                  </a:cubicBezTo>
                  <a:cubicBezTo>
                    <a:pt x="-71" y="4545"/>
                    <a:pt x="-45" y="4283"/>
                    <a:pt x="434" y="3875"/>
                  </a:cubicBezTo>
                  <a:cubicBezTo>
                    <a:pt x="1387" y="3054"/>
                    <a:pt x="2293" y="2171"/>
                    <a:pt x="3199" y="1288"/>
                  </a:cubicBezTo>
                  <a:cubicBezTo>
                    <a:pt x="4158" y="342"/>
                    <a:pt x="5340" y="349"/>
                    <a:pt x="6522" y="466"/>
                  </a:cubicBezTo>
                  <a:cubicBezTo>
                    <a:pt x="6982" y="508"/>
                    <a:pt x="7284" y="894"/>
                    <a:pt x="7580" y="1225"/>
                  </a:cubicBezTo>
                  <a:cubicBezTo>
                    <a:pt x="8420" y="2171"/>
                    <a:pt x="9254" y="3137"/>
                    <a:pt x="10062" y="4110"/>
                  </a:cubicBezTo>
                  <a:cubicBezTo>
                    <a:pt x="10417" y="4531"/>
                    <a:pt x="10620" y="4490"/>
                    <a:pt x="10936" y="4055"/>
                  </a:cubicBezTo>
                  <a:cubicBezTo>
                    <a:pt x="11796" y="2895"/>
                    <a:pt x="12722" y="1784"/>
                    <a:pt x="13727" y="742"/>
                  </a:cubicBezTo>
                  <a:cubicBezTo>
                    <a:pt x="14515" y="-79"/>
                    <a:pt x="15165" y="-210"/>
                    <a:pt x="16150" y="308"/>
                  </a:cubicBezTo>
                  <a:cubicBezTo>
                    <a:pt x="17437" y="977"/>
                    <a:pt x="18554" y="1902"/>
                    <a:pt x="19532" y="3006"/>
                  </a:cubicBezTo>
                  <a:cubicBezTo>
                    <a:pt x="19558" y="3047"/>
                    <a:pt x="19558" y="3130"/>
                    <a:pt x="19591" y="3144"/>
                  </a:cubicBezTo>
                  <a:cubicBezTo>
                    <a:pt x="19920" y="3282"/>
                    <a:pt x="20347" y="3330"/>
                    <a:pt x="20373" y="3813"/>
                  </a:cubicBezTo>
                  <a:cubicBezTo>
                    <a:pt x="20399" y="4303"/>
                    <a:pt x="20058" y="4662"/>
                    <a:pt x="19815" y="5021"/>
                  </a:cubicBezTo>
                  <a:cubicBezTo>
                    <a:pt x="18738" y="6615"/>
                    <a:pt x="17641" y="8209"/>
                    <a:pt x="16544" y="9769"/>
                  </a:cubicBezTo>
                  <a:cubicBezTo>
                    <a:pt x="16321" y="10086"/>
                    <a:pt x="16262" y="10252"/>
                    <a:pt x="16597" y="10555"/>
                  </a:cubicBezTo>
                  <a:cubicBezTo>
                    <a:pt x="18258" y="12101"/>
                    <a:pt x="19677" y="13930"/>
                    <a:pt x="21292" y="15538"/>
                  </a:cubicBezTo>
                  <a:cubicBezTo>
                    <a:pt x="21496" y="15731"/>
                    <a:pt x="21509" y="15876"/>
                    <a:pt x="21365" y="16111"/>
                  </a:cubicBezTo>
                  <a:cubicBezTo>
                    <a:pt x="20412" y="17657"/>
                    <a:pt x="19361" y="19106"/>
                    <a:pt x="17943" y="20231"/>
                  </a:cubicBezTo>
                  <a:cubicBezTo>
                    <a:pt x="17332" y="20714"/>
                    <a:pt x="16656" y="20776"/>
                    <a:pt x="15802" y="20783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13" name="形状"/>
            <p:cNvSpPr/>
            <p:nvPr/>
          </p:nvSpPr>
          <p:spPr>
            <a:xfrm>
              <a:off x="165592" y="116167"/>
              <a:ext cx="1223384" cy="127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260" extrusionOk="0">
                  <a:moveTo>
                    <a:pt x="0" y="3014"/>
                  </a:moveTo>
                  <a:cubicBezTo>
                    <a:pt x="805" y="2293"/>
                    <a:pt x="1619" y="1630"/>
                    <a:pt x="2346" y="909"/>
                  </a:cubicBezTo>
                  <a:cubicBezTo>
                    <a:pt x="2836" y="423"/>
                    <a:pt x="3133" y="406"/>
                    <a:pt x="3632" y="926"/>
                  </a:cubicBezTo>
                  <a:cubicBezTo>
                    <a:pt x="5269" y="2637"/>
                    <a:pt x="6940" y="4314"/>
                    <a:pt x="8647" y="5957"/>
                  </a:cubicBezTo>
                  <a:cubicBezTo>
                    <a:pt x="10135" y="7383"/>
                    <a:pt x="10537" y="7341"/>
                    <a:pt x="11833" y="5764"/>
                  </a:cubicBezTo>
                  <a:cubicBezTo>
                    <a:pt x="13338" y="3945"/>
                    <a:pt x="14826" y="2125"/>
                    <a:pt x="16445" y="398"/>
                  </a:cubicBezTo>
                  <a:cubicBezTo>
                    <a:pt x="16821" y="-21"/>
                    <a:pt x="17128" y="-164"/>
                    <a:pt x="17627" y="238"/>
                  </a:cubicBezTo>
                  <a:cubicBezTo>
                    <a:pt x="18309" y="800"/>
                    <a:pt x="19018" y="1329"/>
                    <a:pt x="19753" y="1840"/>
                  </a:cubicBezTo>
                  <a:cubicBezTo>
                    <a:pt x="20270" y="2192"/>
                    <a:pt x="20313" y="2486"/>
                    <a:pt x="19955" y="3022"/>
                  </a:cubicBezTo>
                  <a:cubicBezTo>
                    <a:pt x="18335" y="5404"/>
                    <a:pt x="16603" y="7718"/>
                    <a:pt x="14528" y="9747"/>
                  </a:cubicBezTo>
                  <a:cubicBezTo>
                    <a:pt x="13802" y="10477"/>
                    <a:pt x="13959" y="10820"/>
                    <a:pt x="14660" y="11399"/>
                  </a:cubicBezTo>
                  <a:cubicBezTo>
                    <a:pt x="16708" y="13101"/>
                    <a:pt x="18843" y="14711"/>
                    <a:pt x="20576" y="16724"/>
                  </a:cubicBezTo>
                  <a:cubicBezTo>
                    <a:pt x="21600" y="17906"/>
                    <a:pt x="21600" y="18141"/>
                    <a:pt x="20524" y="19289"/>
                  </a:cubicBezTo>
                  <a:cubicBezTo>
                    <a:pt x="20506" y="19315"/>
                    <a:pt x="20488" y="19331"/>
                    <a:pt x="20462" y="19365"/>
                  </a:cubicBezTo>
                  <a:cubicBezTo>
                    <a:pt x="19920" y="19902"/>
                    <a:pt x="19412" y="20597"/>
                    <a:pt x="18686" y="20748"/>
                  </a:cubicBezTo>
                  <a:cubicBezTo>
                    <a:pt x="17872" y="20908"/>
                    <a:pt x="17662" y="19927"/>
                    <a:pt x="17154" y="19491"/>
                  </a:cubicBezTo>
                  <a:cubicBezTo>
                    <a:pt x="15194" y="17797"/>
                    <a:pt x="13286" y="16036"/>
                    <a:pt x="11570" y="14091"/>
                  </a:cubicBezTo>
                  <a:cubicBezTo>
                    <a:pt x="10931" y="13353"/>
                    <a:pt x="10362" y="13437"/>
                    <a:pt x="9697" y="14300"/>
                  </a:cubicBezTo>
                  <a:cubicBezTo>
                    <a:pt x="7947" y="16598"/>
                    <a:pt x="5864" y="18627"/>
                    <a:pt x="3973" y="20824"/>
                  </a:cubicBezTo>
                  <a:cubicBezTo>
                    <a:pt x="3545" y="21335"/>
                    <a:pt x="3256" y="21436"/>
                    <a:pt x="2713" y="20916"/>
                  </a:cubicBezTo>
                  <a:cubicBezTo>
                    <a:pt x="2048" y="20296"/>
                    <a:pt x="1278" y="19767"/>
                    <a:pt x="508" y="19256"/>
                  </a:cubicBezTo>
                  <a:cubicBezTo>
                    <a:pt x="105" y="18996"/>
                    <a:pt x="0" y="18845"/>
                    <a:pt x="359" y="18443"/>
                  </a:cubicBezTo>
                  <a:cubicBezTo>
                    <a:pt x="2521" y="15994"/>
                    <a:pt x="4350" y="13269"/>
                    <a:pt x="6713" y="10980"/>
                  </a:cubicBezTo>
                  <a:cubicBezTo>
                    <a:pt x="7168" y="10535"/>
                    <a:pt x="6967" y="10259"/>
                    <a:pt x="6625" y="9898"/>
                  </a:cubicBezTo>
                  <a:cubicBezTo>
                    <a:pt x="4621" y="7852"/>
                    <a:pt x="2634" y="5781"/>
                    <a:pt x="639" y="3718"/>
                  </a:cubicBezTo>
                  <a:cubicBezTo>
                    <a:pt x="455" y="3492"/>
                    <a:pt x="245" y="3257"/>
                    <a:pt x="0" y="3014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6" name="shutterstock-1200984586-345150.png" descr="shutterstock-1200984586-345150.png">
            <a:extLst>
              <a:ext uri="{FF2B5EF4-FFF2-40B4-BE49-F238E27FC236}">
                <a16:creationId xmlns="" xmlns:a16="http://schemas.microsoft.com/office/drawing/2014/main" id="{0CF0937C-7713-467D-BDA1-833D5625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203" y="4029572"/>
            <a:ext cx="8374886" cy="8982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" grpId="4" animBg="1" advAuto="0"/>
      <p:bldP spid="806" grpId="6" animBg="1" advAuto="0"/>
      <p:bldP spid="807" grpId="3" animBg="1" advAuto="0"/>
      <p:bldP spid="808" grpId="5" animBg="1" advAuto="0"/>
      <p:bldP spid="811" grpId="1" animBg="1" advAuto="0"/>
      <p:bldP spid="814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成组"/>
          <p:cNvGrpSpPr/>
          <p:nvPr/>
        </p:nvGrpSpPr>
        <p:grpSpPr>
          <a:xfrm>
            <a:off x="6801580" y="9687790"/>
            <a:ext cx="10462801" cy="2272755"/>
            <a:chOff x="-94249" y="119064"/>
            <a:chExt cx="10462800" cy="2272753"/>
          </a:xfrm>
        </p:grpSpPr>
        <p:sp>
          <p:nvSpPr>
            <p:cNvPr id="828" name="我们的出路在哪？"/>
            <p:cNvSpPr txBox="1"/>
            <p:nvPr/>
          </p:nvSpPr>
          <p:spPr>
            <a:xfrm>
              <a:off x="-94249" y="119064"/>
              <a:ext cx="1046280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我们的出路在哪</a:t>
              </a:r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？</a:t>
              </a:r>
            </a:p>
          </p:txBody>
        </p:sp>
        <p:sp>
          <p:nvSpPr>
            <p:cNvPr id="829" name="Our Business Presentation"/>
            <p:cNvSpPr txBox="1"/>
            <p:nvPr/>
          </p:nvSpPr>
          <p:spPr>
            <a:xfrm>
              <a:off x="1868628" y="1519784"/>
              <a:ext cx="6537045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Our Business Presentation</a:t>
              </a:r>
            </a:p>
          </p:txBody>
        </p:sp>
      </p:grpSp>
      <p:sp>
        <p:nvSpPr>
          <p:cNvPr id="831" name="团队合作"/>
          <p:cNvSpPr txBox="1"/>
          <p:nvPr/>
        </p:nvSpPr>
        <p:spPr>
          <a:xfrm>
            <a:off x="2734391" y="1200988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团队合作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32" name="市场目标"/>
          <p:cNvSpPr txBox="1"/>
          <p:nvPr/>
        </p:nvSpPr>
        <p:spPr>
          <a:xfrm>
            <a:off x="18321436" y="1593620"/>
            <a:ext cx="429925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8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市场目标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33" name="解决方案"/>
          <p:cNvSpPr txBox="1"/>
          <p:nvPr/>
        </p:nvSpPr>
        <p:spPr>
          <a:xfrm>
            <a:off x="1881782" y="8035476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解决方案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34" name="资源管理"/>
          <p:cNvSpPr txBox="1"/>
          <p:nvPr/>
        </p:nvSpPr>
        <p:spPr>
          <a:xfrm>
            <a:off x="18920243" y="7271848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资源管理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35" name="形状"/>
          <p:cNvSpPr/>
          <p:nvPr/>
        </p:nvSpPr>
        <p:spPr>
          <a:xfrm>
            <a:off x="1654833" y="7609286"/>
            <a:ext cx="3395902" cy="187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305" extrusionOk="0">
                <a:moveTo>
                  <a:pt x="19043" y="15315"/>
                </a:moveTo>
                <a:cubicBezTo>
                  <a:pt x="19449" y="14253"/>
                  <a:pt x="19816" y="13211"/>
                  <a:pt x="20084" y="12062"/>
                </a:cubicBezTo>
                <a:cubicBezTo>
                  <a:pt x="20382" y="10788"/>
                  <a:pt x="20466" y="9505"/>
                  <a:pt x="20566" y="8240"/>
                </a:cubicBezTo>
                <a:cubicBezTo>
                  <a:pt x="20703" y="6580"/>
                  <a:pt x="20382" y="5036"/>
                  <a:pt x="19311" y="3810"/>
                </a:cubicBezTo>
                <a:cubicBezTo>
                  <a:pt x="19234" y="4081"/>
                  <a:pt x="19441" y="4187"/>
                  <a:pt x="19456" y="4418"/>
                </a:cubicBezTo>
                <a:cubicBezTo>
                  <a:pt x="19181" y="4399"/>
                  <a:pt x="19043" y="4177"/>
                  <a:pt x="18905" y="3936"/>
                </a:cubicBezTo>
                <a:cubicBezTo>
                  <a:pt x="18523" y="3289"/>
                  <a:pt x="18285" y="2517"/>
                  <a:pt x="17574" y="2189"/>
                </a:cubicBezTo>
                <a:cubicBezTo>
                  <a:pt x="16901" y="1890"/>
                  <a:pt x="16334" y="1311"/>
                  <a:pt x="15569" y="1166"/>
                </a:cubicBezTo>
                <a:cubicBezTo>
                  <a:pt x="13993" y="886"/>
                  <a:pt x="12424" y="403"/>
                  <a:pt x="10802" y="481"/>
                </a:cubicBezTo>
                <a:cubicBezTo>
                  <a:pt x="9088" y="568"/>
                  <a:pt x="7390" y="828"/>
                  <a:pt x="5722" y="1359"/>
                </a:cubicBezTo>
                <a:cubicBezTo>
                  <a:pt x="5339" y="1475"/>
                  <a:pt x="4941" y="1591"/>
                  <a:pt x="4559" y="1755"/>
                </a:cubicBezTo>
                <a:cubicBezTo>
                  <a:pt x="3457" y="2218"/>
                  <a:pt x="2478" y="2787"/>
                  <a:pt x="1781" y="4158"/>
                </a:cubicBezTo>
                <a:cubicBezTo>
                  <a:pt x="1016" y="5654"/>
                  <a:pt x="289" y="7092"/>
                  <a:pt x="358" y="8945"/>
                </a:cubicBezTo>
                <a:cubicBezTo>
                  <a:pt x="366" y="9119"/>
                  <a:pt x="328" y="9292"/>
                  <a:pt x="297" y="9466"/>
                </a:cubicBezTo>
                <a:cubicBezTo>
                  <a:pt x="297" y="9485"/>
                  <a:pt x="274" y="9495"/>
                  <a:pt x="175" y="9572"/>
                </a:cubicBezTo>
                <a:cubicBezTo>
                  <a:pt x="-55" y="8858"/>
                  <a:pt x="-24" y="8134"/>
                  <a:pt x="75" y="7449"/>
                </a:cubicBezTo>
                <a:cubicBezTo>
                  <a:pt x="197" y="6522"/>
                  <a:pt x="496" y="5683"/>
                  <a:pt x="1070" y="4998"/>
                </a:cubicBezTo>
                <a:cubicBezTo>
                  <a:pt x="1338" y="4669"/>
                  <a:pt x="1536" y="4187"/>
                  <a:pt x="1636" y="3724"/>
                </a:cubicBezTo>
                <a:cubicBezTo>
                  <a:pt x="1804" y="2951"/>
                  <a:pt x="2210" y="2527"/>
                  <a:pt x="2730" y="2218"/>
                </a:cubicBezTo>
                <a:cubicBezTo>
                  <a:pt x="4413" y="1224"/>
                  <a:pt x="6196" y="625"/>
                  <a:pt x="8040" y="374"/>
                </a:cubicBezTo>
                <a:cubicBezTo>
                  <a:pt x="9616" y="172"/>
                  <a:pt x="11185" y="-166"/>
                  <a:pt x="12776" y="95"/>
                </a:cubicBezTo>
                <a:cubicBezTo>
                  <a:pt x="14223" y="336"/>
                  <a:pt x="15661" y="645"/>
                  <a:pt x="17107" y="944"/>
                </a:cubicBezTo>
                <a:cubicBezTo>
                  <a:pt x="17444" y="1021"/>
                  <a:pt x="17719" y="1311"/>
                  <a:pt x="17987" y="1591"/>
                </a:cubicBezTo>
                <a:cubicBezTo>
                  <a:pt x="18676" y="2334"/>
                  <a:pt x="19357" y="3077"/>
                  <a:pt x="20038" y="3830"/>
                </a:cubicBezTo>
                <a:cubicBezTo>
                  <a:pt x="20290" y="4100"/>
                  <a:pt x="20397" y="4496"/>
                  <a:pt x="20535" y="4853"/>
                </a:cubicBezTo>
                <a:cubicBezTo>
                  <a:pt x="21147" y="6484"/>
                  <a:pt x="21262" y="8250"/>
                  <a:pt x="21537" y="9987"/>
                </a:cubicBezTo>
                <a:cubicBezTo>
                  <a:pt x="21537" y="10007"/>
                  <a:pt x="21545" y="10036"/>
                  <a:pt x="21537" y="10055"/>
                </a:cubicBezTo>
                <a:cubicBezTo>
                  <a:pt x="21086" y="12690"/>
                  <a:pt x="21178" y="15537"/>
                  <a:pt x="19196" y="17467"/>
                </a:cubicBezTo>
                <a:cubicBezTo>
                  <a:pt x="18247" y="18384"/>
                  <a:pt x="17513" y="19639"/>
                  <a:pt x="16365" y="20247"/>
                </a:cubicBezTo>
                <a:cubicBezTo>
                  <a:pt x="14735" y="21106"/>
                  <a:pt x="13021" y="21434"/>
                  <a:pt x="11261" y="21260"/>
                </a:cubicBezTo>
                <a:cubicBezTo>
                  <a:pt x="8790" y="21000"/>
                  <a:pt x="6380" y="20392"/>
                  <a:pt x="4169" y="18896"/>
                </a:cubicBezTo>
                <a:cubicBezTo>
                  <a:pt x="4061" y="18818"/>
                  <a:pt x="3931" y="18799"/>
                  <a:pt x="3901" y="18558"/>
                </a:cubicBezTo>
                <a:cubicBezTo>
                  <a:pt x="4268" y="18905"/>
                  <a:pt x="4742" y="19021"/>
                  <a:pt x="5110" y="18944"/>
                </a:cubicBezTo>
                <a:cubicBezTo>
                  <a:pt x="5982" y="18789"/>
                  <a:pt x="6479" y="19552"/>
                  <a:pt x="7153" y="19909"/>
                </a:cubicBezTo>
                <a:cubicBezTo>
                  <a:pt x="7505" y="20083"/>
                  <a:pt x="7964" y="19948"/>
                  <a:pt x="8385" y="20044"/>
                </a:cubicBezTo>
                <a:cubicBezTo>
                  <a:pt x="9188" y="20228"/>
                  <a:pt x="10014" y="20594"/>
                  <a:pt x="10795" y="20565"/>
                </a:cubicBezTo>
                <a:cubicBezTo>
                  <a:pt x="12279" y="20536"/>
                  <a:pt x="13817" y="20623"/>
                  <a:pt x="15278" y="19996"/>
                </a:cubicBezTo>
                <a:cubicBezTo>
                  <a:pt x="16090" y="19658"/>
                  <a:pt x="16694" y="18963"/>
                  <a:pt x="17375" y="18403"/>
                </a:cubicBezTo>
                <a:cubicBezTo>
                  <a:pt x="17803" y="17255"/>
                  <a:pt x="18614" y="16463"/>
                  <a:pt x="19043" y="15315"/>
                </a:cubicBezTo>
                <a:close/>
                <a:moveTo>
                  <a:pt x="17513" y="18568"/>
                </a:moveTo>
                <a:cubicBezTo>
                  <a:pt x="17543" y="18529"/>
                  <a:pt x="17566" y="18500"/>
                  <a:pt x="17597" y="18471"/>
                </a:cubicBezTo>
                <a:cubicBezTo>
                  <a:pt x="17543" y="18490"/>
                  <a:pt x="17482" y="18490"/>
                  <a:pt x="17406" y="18461"/>
                </a:cubicBezTo>
                <a:cubicBezTo>
                  <a:pt x="17459" y="18577"/>
                  <a:pt x="17482" y="18606"/>
                  <a:pt x="17513" y="18568"/>
                </a:cubicBezTo>
                <a:close/>
                <a:moveTo>
                  <a:pt x="19204" y="16135"/>
                </a:moveTo>
                <a:cubicBezTo>
                  <a:pt x="19204" y="16135"/>
                  <a:pt x="19204" y="16135"/>
                  <a:pt x="19204" y="16126"/>
                </a:cubicBezTo>
                <a:cubicBezTo>
                  <a:pt x="19127" y="16270"/>
                  <a:pt x="19043" y="16406"/>
                  <a:pt x="18959" y="16541"/>
                </a:cubicBezTo>
                <a:cubicBezTo>
                  <a:pt x="18653" y="17004"/>
                  <a:pt x="18354" y="17487"/>
                  <a:pt x="18033" y="17931"/>
                </a:cubicBezTo>
                <a:cubicBezTo>
                  <a:pt x="17995" y="17988"/>
                  <a:pt x="17956" y="18056"/>
                  <a:pt x="17926" y="18114"/>
                </a:cubicBezTo>
                <a:cubicBezTo>
                  <a:pt x="18431" y="17554"/>
                  <a:pt x="18936" y="16975"/>
                  <a:pt x="19204" y="16135"/>
                </a:cubicBezTo>
                <a:close/>
                <a:moveTo>
                  <a:pt x="19211" y="16116"/>
                </a:moveTo>
                <a:cubicBezTo>
                  <a:pt x="19211" y="16116"/>
                  <a:pt x="19204" y="16126"/>
                  <a:pt x="19204" y="16126"/>
                </a:cubicBezTo>
                <a:cubicBezTo>
                  <a:pt x="19204" y="16126"/>
                  <a:pt x="19204" y="16126"/>
                  <a:pt x="19211" y="16116"/>
                </a:cubicBezTo>
                <a:close/>
                <a:moveTo>
                  <a:pt x="19892" y="15218"/>
                </a:moveTo>
                <a:cubicBezTo>
                  <a:pt x="20198" y="14977"/>
                  <a:pt x="20443" y="14678"/>
                  <a:pt x="20137" y="14176"/>
                </a:cubicBezTo>
                <a:cubicBezTo>
                  <a:pt x="19976" y="13887"/>
                  <a:pt x="20198" y="13655"/>
                  <a:pt x="20252" y="13394"/>
                </a:cubicBezTo>
                <a:cubicBezTo>
                  <a:pt x="20030" y="13906"/>
                  <a:pt x="19923" y="14475"/>
                  <a:pt x="19709" y="14987"/>
                </a:cubicBezTo>
                <a:cubicBezTo>
                  <a:pt x="19602" y="15238"/>
                  <a:pt x="19502" y="15489"/>
                  <a:pt x="19387" y="15740"/>
                </a:cubicBezTo>
                <a:cubicBezTo>
                  <a:pt x="19525" y="15527"/>
                  <a:pt x="19693" y="15363"/>
                  <a:pt x="19892" y="15218"/>
                </a:cubicBezTo>
                <a:close/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36" name="形状"/>
          <p:cNvSpPr/>
          <p:nvPr/>
        </p:nvSpPr>
        <p:spPr>
          <a:xfrm>
            <a:off x="17700009" y="2967060"/>
            <a:ext cx="3114669" cy="53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2" h="20212" extrusionOk="0">
                <a:moveTo>
                  <a:pt x="18437" y="15897"/>
                </a:moveTo>
                <a:cubicBezTo>
                  <a:pt x="17733" y="15062"/>
                  <a:pt x="17355" y="11944"/>
                  <a:pt x="16988" y="9049"/>
                </a:cubicBezTo>
                <a:cubicBezTo>
                  <a:pt x="16427" y="4596"/>
                  <a:pt x="16417" y="4484"/>
                  <a:pt x="15723" y="8270"/>
                </a:cubicBezTo>
                <a:cubicBezTo>
                  <a:pt x="15284" y="10608"/>
                  <a:pt x="14876" y="13113"/>
                  <a:pt x="14427" y="15451"/>
                </a:cubicBezTo>
                <a:cubicBezTo>
                  <a:pt x="13713" y="19070"/>
                  <a:pt x="12937" y="18402"/>
                  <a:pt x="12437" y="13726"/>
                </a:cubicBezTo>
                <a:cubicBezTo>
                  <a:pt x="12244" y="11833"/>
                  <a:pt x="12111" y="9773"/>
                  <a:pt x="11927" y="7825"/>
                </a:cubicBezTo>
                <a:cubicBezTo>
                  <a:pt x="11693" y="5264"/>
                  <a:pt x="11438" y="4484"/>
                  <a:pt x="10938" y="6600"/>
                </a:cubicBezTo>
                <a:cubicBezTo>
                  <a:pt x="10213" y="9773"/>
                  <a:pt x="9560" y="13559"/>
                  <a:pt x="8703" y="15730"/>
                </a:cubicBezTo>
                <a:cubicBezTo>
                  <a:pt x="7815" y="18068"/>
                  <a:pt x="7295" y="17344"/>
                  <a:pt x="6785" y="12779"/>
                </a:cubicBezTo>
                <a:cubicBezTo>
                  <a:pt x="6734" y="12278"/>
                  <a:pt x="6673" y="11777"/>
                  <a:pt x="6622" y="11276"/>
                </a:cubicBezTo>
                <a:cubicBezTo>
                  <a:pt x="5979" y="5598"/>
                  <a:pt x="5020" y="5097"/>
                  <a:pt x="4173" y="9884"/>
                </a:cubicBezTo>
                <a:cubicBezTo>
                  <a:pt x="3999" y="10942"/>
                  <a:pt x="4101" y="11220"/>
                  <a:pt x="4234" y="11888"/>
                </a:cubicBezTo>
                <a:cubicBezTo>
                  <a:pt x="4459" y="13169"/>
                  <a:pt x="4408" y="14728"/>
                  <a:pt x="4091" y="14783"/>
                </a:cubicBezTo>
                <a:cubicBezTo>
                  <a:pt x="2887" y="15006"/>
                  <a:pt x="1857" y="18402"/>
                  <a:pt x="704" y="19794"/>
                </a:cubicBezTo>
                <a:cubicBezTo>
                  <a:pt x="469" y="20128"/>
                  <a:pt x="214" y="20740"/>
                  <a:pt x="51" y="19293"/>
                </a:cubicBezTo>
                <a:cubicBezTo>
                  <a:pt x="-92" y="17845"/>
                  <a:pt x="92" y="16565"/>
                  <a:pt x="275" y="15841"/>
                </a:cubicBezTo>
                <a:cubicBezTo>
                  <a:pt x="1051" y="12946"/>
                  <a:pt x="1571" y="8994"/>
                  <a:pt x="2091" y="4818"/>
                </a:cubicBezTo>
                <a:cubicBezTo>
                  <a:pt x="2224" y="3816"/>
                  <a:pt x="2428" y="3037"/>
                  <a:pt x="2612" y="2146"/>
                </a:cubicBezTo>
                <a:cubicBezTo>
                  <a:pt x="2744" y="1534"/>
                  <a:pt x="2898" y="1255"/>
                  <a:pt x="3051" y="1924"/>
                </a:cubicBezTo>
                <a:cubicBezTo>
                  <a:pt x="3193" y="2536"/>
                  <a:pt x="3193" y="3371"/>
                  <a:pt x="3102" y="4317"/>
                </a:cubicBezTo>
                <a:cubicBezTo>
                  <a:pt x="3020" y="5097"/>
                  <a:pt x="2806" y="5987"/>
                  <a:pt x="3051" y="6934"/>
                </a:cubicBezTo>
                <a:cubicBezTo>
                  <a:pt x="3214" y="7546"/>
                  <a:pt x="3418" y="7045"/>
                  <a:pt x="3581" y="6544"/>
                </a:cubicBezTo>
                <a:cubicBezTo>
                  <a:pt x="3918" y="5598"/>
                  <a:pt x="4234" y="4484"/>
                  <a:pt x="4561" y="3538"/>
                </a:cubicBezTo>
                <a:cubicBezTo>
                  <a:pt x="5734" y="476"/>
                  <a:pt x="6407" y="1311"/>
                  <a:pt x="7224" y="6878"/>
                </a:cubicBezTo>
                <a:cubicBezTo>
                  <a:pt x="8193" y="13503"/>
                  <a:pt x="8377" y="13614"/>
                  <a:pt x="9570" y="7992"/>
                </a:cubicBezTo>
                <a:cubicBezTo>
                  <a:pt x="9968" y="6266"/>
                  <a:pt x="10336" y="4317"/>
                  <a:pt x="10682" y="2369"/>
                </a:cubicBezTo>
                <a:cubicBezTo>
                  <a:pt x="11244" y="-860"/>
                  <a:pt x="11682" y="-860"/>
                  <a:pt x="12172" y="2814"/>
                </a:cubicBezTo>
                <a:cubicBezTo>
                  <a:pt x="12488" y="5208"/>
                  <a:pt x="12703" y="7936"/>
                  <a:pt x="12999" y="10274"/>
                </a:cubicBezTo>
                <a:cubicBezTo>
                  <a:pt x="13499" y="14115"/>
                  <a:pt x="13692" y="13948"/>
                  <a:pt x="14254" y="10163"/>
                </a:cubicBezTo>
                <a:cubicBezTo>
                  <a:pt x="14600" y="7769"/>
                  <a:pt x="14968" y="5375"/>
                  <a:pt x="15366" y="3260"/>
                </a:cubicBezTo>
                <a:cubicBezTo>
                  <a:pt x="16029" y="-192"/>
                  <a:pt x="16600" y="31"/>
                  <a:pt x="17223" y="3761"/>
                </a:cubicBezTo>
                <a:cubicBezTo>
                  <a:pt x="17396" y="4818"/>
                  <a:pt x="17549" y="6043"/>
                  <a:pt x="17712" y="7212"/>
                </a:cubicBezTo>
                <a:cubicBezTo>
                  <a:pt x="18447" y="12334"/>
                  <a:pt x="18580" y="12389"/>
                  <a:pt x="19447" y="7936"/>
                </a:cubicBezTo>
                <a:cubicBezTo>
                  <a:pt x="19753" y="6433"/>
                  <a:pt x="19967" y="4596"/>
                  <a:pt x="20151" y="2647"/>
                </a:cubicBezTo>
                <a:cubicBezTo>
                  <a:pt x="20375" y="476"/>
                  <a:pt x="20712" y="-470"/>
                  <a:pt x="21161" y="699"/>
                </a:cubicBezTo>
                <a:cubicBezTo>
                  <a:pt x="21345" y="1200"/>
                  <a:pt x="21508" y="1868"/>
                  <a:pt x="21314" y="3037"/>
                </a:cubicBezTo>
                <a:cubicBezTo>
                  <a:pt x="20580" y="7379"/>
                  <a:pt x="19937" y="12389"/>
                  <a:pt x="18927" y="15173"/>
                </a:cubicBezTo>
                <a:cubicBezTo>
                  <a:pt x="18784" y="15507"/>
                  <a:pt x="18621" y="15618"/>
                  <a:pt x="18437" y="15897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37" name="此处添加详细文本描述语言风格"/>
          <p:cNvSpPr txBox="1"/>
          <p:nvPr/>
        </p:nvSpPr>
        <p:spPr>
          <a:xfrm>
            <a:off x="19104664" y="8650395"/>
            <a:ext cx="3604447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此处添加详细文本描述语言风格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838" name="此处添加详细文本描述语言风格"/>
          <p:cNvSpPr txBox="1"/>
          <p:nvPr/>
        </p:nvSpPr>
        <p:spPr>
          <a:xfrm>
            <a:off x="2040932" y="2341880"/>
            <a:ext cx="3604448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此处添加详细文本描述语言风格</a:t>
            </a:r>
          </a:p>
        </p:txBody>
      </p:sp>
      <p:pic>
        <p:nvPicPr>
          <p:cNvPr id="14" name="shutterstock-1200970900-1221870.png" descr="shutterstock-1200970900-1221870.png">
            <a:extLst>
              <a:ext uri="{FF2B5EF4-FFF2-40B4-BE49-F238E27FC236}">
                <a16:creationId xmlns="" xmlns:a16="http://schemas.microsoft.com/office/drawing/2014/main" id="{F39FE4DC-BBD1-4498-A28F-E1200A87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64" y="1137750"/>
            <a:ext cx="12056972" cy="815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" grpId="1" animBg="1" advAuto="0"/>
      <p:bldP spid="831" grpId="2" animBg="1" advAuto="0"/>
      <p:bldP spid="832" grpId="4" animBg="1" advAuto="0"/>
      <p:bldP spid="833" grpId="8" animBg="1" advAuto="0"/>
      <p:bldP spid="834" grpId="6" animBg="1" advAuto="0"/>
      <p:bldP spid="835" grpId="9" animBg="1" advAuto="0"/>
      <p:bldP spid="836" grpId="5" animBg="1" advAuto="0"/>
      <p:bldP spid="837" grpId="7" animBg="1" advAuto="0"/>
      <p:bldP spid="838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成组"/>
          <p:cNvGrpSpPr/>
          <p:nvPr/>
        </p:nvGrpSpPr>
        <p:grpSpPr>
          <a:xfrm>
            <a:off x="3341866" y="8589730"/>
            <a:ext cx="3604449" cy="3893635"/>
            <a:chOff x="0" y="0"/>
            <a:chExt cx="3604448" cy="3893633"/>
          </a:xfrm>
        </p:grpSpPr>
        <p:pic>
          <p:nvPicPr>
            <p:cNvPr id="841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2" name="01"/>
            <p:cNvSpPr txBox="1"/>
            <p:nvPr/>
          </p:nvSpPr>
          <p:spPr>
            <a:xfrm>
              <a:off x="1515287" y="125459"/>
              <a:ext cx="57387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01</a:t>
              </a:r>
            </a:p>
          </p:txBody>
        </p:sp>
        <p:sp>
          <p:nvSpPr>
            <p:cNvPr id="843" name="运营管理"/>
            <p:cNvSpPr txBox="1"/>
            <p:nvPr/>
          </p:nvSpPr>
          <p:spPr>
            <a:xfrm>
              <a:off x="176779" y="1363193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运营管理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44" name="此处添加详细文本描述语言风格"/>
            <p:cNvSpPr txBox="1"/>
            <p:nvPr/>
          </p:nvSpPr>
          <p:spPr>
            <a:xfrm>
              <a:off x="0" y="2609180"/>
              <a:ext cx="3604448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850" name="成组"/>
          <p:cNvGrpSpPr/>
          <p:nvPr/>
        </p:nvGrpSpPr>
        <p:grpSpPr>
          <a:xfrm>
            <a:off x="8040865" y="8589730"/>
            <a:ext cx="3604449" cy="3893635"/>
            <a:chOff x="0" y="0"/>
            <a:chExt cx="3604448" cy="3893633"/>
          </a:xfrm>
        </p:grpSpPr>
        <p:pic>
          <p:nvPicPr>
            <p:cNvPr id="846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7" name="02"/>
            <p:cNvSpPr txBox="1"/>
            <p:nvPr/>
          </p:nvSpPr>
          <p:spPr>
            <a:xfrm>
              <a:off x="1467996" y="125459"/>
              <a:ext cx="66845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02</a:t>
              </a:r>
            </a:p>
          </p:txBody>
        </p:sp>
        <p:sp>
          <p:nvSpPr>
            <p:cNvPr id="848" name="市场布局"/>
            <p:cNvSpPr txBox="1"/>
            <p:nvPr/>
          </p:nvSpPr>
          <p:spPr>
            <a:xfrm>
              <a:off x="176779" y="1363193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市场布局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49" name="此处添加详细文本描述语言风格"/>
            <p:cNvSpPr txBox="1"/>
            <p:nvPr/>
          </p:nvSpPr>
          <p:spPr>
            <a:xfrm>
              <a:off x="0" y="2609180"/>
              <a:ext cx="3604448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855" name="成组"/>
          <p:cNvGrpSpPr/>
          <p:nvPr/>
        </p:nvGrpSpPr>
        <p:grpSpPr>
          <a:xfrm>
            <a:off x="12738689" y="8589730"/>
            <a:ext cx="3604449" cy="3893635"/>
            <a:chOff x="0" y="0"/>
            <a:chExt cx="3604448" cy="3893633"/>
          </a:xfrm>
        </p:grpSpPr>
        <p:pic>
          <p:nvPicPr>
            <p:cNvPr id="851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2" name="03"/>
            <p:cNvSpPr txBox="1"/>
            <p:nvPr/>
          </p:nvSpPr>
          <p:spPr>
            <a:xfrm>
              <a:off x="1512880" y="125459"/>
              <a:ext cx="5786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03</a:t>
              </a:r>
            </a:p>
          </p:txBody>
        </p:sp>
        <p:sp>
          <p:nvSpPr>
            <p:cNvPr id="853" name="客户资源"/>
            <p:cNvSpPr txBox="1"/>
            <p:nvPr/>
          </p:nvSpPr>
          <p:spPr>
            <a:xfrm>
              <a:off x="176779" y="1363193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客户资源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54" name="此处添加详细文本描述语言风格"/>
            <p:cNvSpPr txBox="1"/>
            <p:nvPr/>
          </p:nvSpPr>
          <p:spPr>
            <a:xfrm>
              <a:off x="0" y="2609180"/>
              <a:ext cx="3604448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860" name="成组"/>
          <p:cNvGrpSpPr/>
          <p:nvPr/>
        </p:nvGrpSpPr>
        <p:grpSpPr>
          <a:xfrm>
            <a:off x="17437689" y="8589730"/>
            <a:ext cx="3604449" cy="3893635"/>
            <a:chOff x="0" y="0"/>
            <a:chExt cx="3604448" cy="3893633"/>
          </a:xfrm>
        </p:grpSpPr>
        <p:pic>
          <p:nvPicPr>
            <p:cNvPr id="856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7" name="04"/>
            <p:cNvSpPr txBox="1"/>
            <p:nvPr/>
          </p:nvSpPr>
          <p:spPr>
            <a:xfrm>
              <a:off x="1461584" y="125459"/>
              <a:ext cx="68127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04</a:t>
              </a:r>
            </a:p>
          </p:txBody>
        </p:sp>
        <p:sp>
          <p:nvSpPr>
            <p:cNvPr id="858" name="产品开发"/>
            <p:cNvSpPr txBox="1"/>
            <p:nvPr/>
          </p:nvSpPr>
          <p:spPr>
            <a:xfrm>
              <a:off x="176779" y="1363193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产品开发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59" name="此处添加详细文本描述语言风格"/>
            <p:cNvSpPr txBox="1"/>
            <p:nvPr/>
          </p:nvSpPr>
          <p:spPr>
            <a:xfrm>
              <a:off x="0" y="2609180"/>
              <a:ext cx="3604448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861" name="线条" descr="线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1784">
            <a:off x="6475072" y="8932147"/>
            <a:ext cx="2069783" cy="440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862" name="线条" descr="线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1784">
            <a:off x="11177372" y="8932147"/>
            <a:ext cx="2069782" cy="440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863" name="线条" descr="线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1784">
            <a:off x="16101674" y="8932147"/>
            <a:ext cx="2069782" cy="440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shutterstock-1046496469-6438470.png" descr="shutterstock-1046496469-6438470.png">
            <a:extLst>
              <a:ext uri="{FF2B5EF4-FFF2-40B4-BE49-F238E27FC236}">
                <a16:creationId xmlns="" xmlns:a16="http://schemas.microsoft.com/office/drawing/2014/main" id="{7DB6B564-B5AE-49D3-A80A-DACFD21BA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048" y="1304937"/>
            <a:ext cx="16563310" cy="6675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" grpId="1" animBg="1" advAuto="0"/>
      <p:bldP spid="850" grpId="3" animBg="1" advAuto="0"/>
      <p:bldP spid="855" grpId="5" animBg="1" advAuto="0"/>
      <p:bldP spid="860" grpId="7" animBg="1" advAuto="0"/>
      <p:bldP spid="861" grpId="2" animBg="1" advAuto="0"/>
      <p:bldP spid="862" grpId="4" animBg="1" advAuto="0"/>
      <p:bldP spid="863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成组"/>
          <p:cNvGrpSpPr/>
          <p:nvPr/>
        </p:nvGrpSpPr>
        <p:grpSpPr>
          <a:xfrm>
            <a:off x="8862563" y="474663"/>
            <a:ext cx="6658874" cy="2272756"/>
            <a:chOff x="-97286" y="119063"/>
            <a:chExt cx="6658873" cy="2272754"/>
          </a:xfrm>
        </p:grpSpPr>
        <p:sp>
          <p:nvSpPr>
            <p:cNvPr id="866" name="机遇与风险"/>
            <p:cNvSpPr txBox="1"/>
            <p:nvPr/>
          </p:nvSpPr>
          <p:spPr>
            <a:xfrm>
              <a:off x="-97286" y="119063"/>
              <a:ext cx="6658873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经验和教训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67" name="Business China"/>
            <p:cNvSpPr txBox="1"/>
            <p:nvPr/>
          </p:nvSpPr>
          <p:spPr>
            <a:xfrm>
              <a:off x="1340608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914" name="成组"/>
          <p:cNvGrpSpPr/>
          <p:nvPr/>
        </p:nvGrpSpPr>
        <p:grpSpPr>
          <a:xfrm>
            <a:off x="2498489" y="3875036"/>
            <a:ext cx="8253500" cy="8322886"/>
            <a:chOff x="0" y="0"/>
            <a:chExt cx="8253499" cy="8322885"/>
          </a:xfrm>
        </p:grpSpPr>
        <p:sp>
          <p:nvSpPr>
            <p:cNvPr id="869" name="形状"/>
            <p:cNvSpPr/>
            <p:nvPr/>
          </p:nvSpPr>
          <p:spPr>
            <a:xfrm>
              <a:off x="-1" y="-1"/>
              <a:ext cx="8253501" cy="832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496" extrusionOk="0">
                  <a:moveTo>
                    <a:pt x="6850" y="6768"/>
                  </a:moveTo>
                  <a:cubicBezTo>
                    <a:pt x="7745" y="6494"/>
                    <a:pt x="8380" y="5911"/>
                    <a:pt x="8829" y="5116"/>
                  </a:cubicBezTo>
                  <a:cubicBezTo>
                    <a:pt x="9071" y="4685"/>
                    <a:pt x="9277" y="4236"/>
                    <a:pt x="9507" y="3796"/>
                  </a:cubicBezTo>
                  <a:cubicBezTo>
                    <a:pt x="10235" y="2403"/>
                    <a:pt x="11382" y="1517"/>
                    <a:pt x="12870" y="1024"/>
                  </a:cubicBezTo>
                  <a:cubicBezTo>
                    <a:pt x="13552" y="799"/>
                    <a:pt x="14252" y="684"/>
                    <a:pt x="14966" y="630"/>
                  </a:cubicBezTo>
                  <a:cubicBezTo>
                    <a:pt x="15864" y="560"/>
                    <a:pt x="16761" y="554"/>
                    <a:pt x="17656" y="670"/>
                  </a:cubicBezTo>
                  <a:cubicBezTo>
                    <a:pt x="17772" y="686"/>
                    <a:pt x="17888" y="702"/>
                    <a:pt x="18001" y="727"/>
                  </a:cubicBezTo>
                  <a:cubicBezTo>
                    <a:pt x="18073" y="740"/>
                    <a:pt x="18096" y="724"/>
                    <a:pt x="18089" y="652"/>
                  </a:cubicBezTo>
                  <a:cubicBezTo>
                    <a:pt x="18076" y="514"/>
                    <a:pt x="18076" y="375"/>
                    <a:pt x="18096" y="237"/>
                  </a:cubicBezTo>
                  <a:cubicBezTo>
                    <a:pt x="18133" y="-12"/>
                    <a:pt x="18265" y="-73"/>
                    <a:pt x="18454" y="94"/>
                  </a:cubicBezTo>
                  <a:cubicBezTo>
                    <a:pt x="18933" y="517"/>
                    <a:pt x="19460" y="894"/>
                    <a:pt x="19853" y="1408"/>
                  </a:cubicBezTo>
                  <a:cubicBezTo>
                    <a:pt x="20013" y="1617"/>
                    <a:pt x="20214" y="1790"/>
                    <a:pt x="20424" y="1953"/>
                  </a:cubicBezTo>
                  <a:cubicBezTo>
                    <a:pt x="20465" y="1986"/>
                    <a:pt x="20458" y="2009"/>
                    <a:pt x="20426" y="2036"/>
                  </a:cubicBezTo>
                  <a:cubicBezTo>
                    <a:pt x="19919" y="2467"/>
                    <a:pt x="19507" y="3001"/>
                    <a:pt x="18930" y="3353"/>
                  </a:cubicBezTo>
                  <a:cubicBezTo>
                    <a:pt x="18663" y="3515"/>
                    <a:pt x="18422" y="3719"/>
                    <a:pt x="18158" y="3886"/>
                  </a:cubicBezTo>
                  <a:cubicBezTo>
                    <a:pt x="17894" y="4051"/>
                    <a:pt x="17820" y="4043"/>
                    <a:pt x="17822" y="3720"/>
                  </a:cubicBezTo>
                  <a:cubicBezTo>
                    <a:pt x="17823" y="3558"/>
                    <a:pt x="17812" y="3394"/>
                    <a:pt x="17803" y="3232"/>
                  </a:cubicBezTo>
                  <a:cubicBezTo>
                    <a:pt x="17798" y="3122"/>
                    <a:pt x="17723" y="3081"/>
                    <a:pt x="17627" y="3139"/>
                  </a:cubicBezTo>
                  <a:cubicBezTo>
                    <a:pt x="17545" y="3186"/>
                    <a:pt x="17461" y="3157"/>
                    <a:pt x="17381" y="3147"/>
                  </a:cubicBezTo>
                  <a:cubicBezTo>
                    <a:pt x="16668" y="3066"/>
                    <a:pt x="15965" y="3100"/>
                    <a:pt x="15271" y="3289"/>
                  </a:cubicBezTo>
                  <a:cubicBezTo>
                    <a:pt x="14103" y="3609"/>
                    <a:pt x="13178" y="4289"/>
                    <a:pt x="12415" y="5201"/>
                  </a:cubicBezTo>
                  <a:cubicBezTo>
                    <a:pt x="11880" y="5841"/>
                    <a:pt x="11477" y="6562"/>
                    <a:pt x="11147" y="7322"/>
                  </a:cubicBezTo>
                  <a:cubicBezTo>
                    <a:pt x="11024" y="7606"/>
                    <a:pt x="10897" y="7888"/>
                    <a:pt x="10745" y="8164"/>
                  </a:cubicBezTo>
                  <a:cubicBezTo>
                    <a:pt x="10806" y="8187"/>
                    <a:pt x="10832" y="8134"/>
                    <a:pt x="10863" y="8107"/>
                  </a:cubicBezTo>
                  <a:cubicBezTo>
                    <a:pt x="11150" y="7838"/>
                    <a:pt x="11440" y="7574"/>
                    <a:pt x="11717" y="7295"/>
                  </a:cubicBezTo>
                  <a:cubicBezTo>
                    <a:pt x="12369" y="6635"/>
                    <a:pt x="13143" y="6181"/>
                    <a:pt x="14035" y="5904"/>
                  </a:cubicBezTo>
                  <a:cubicBezTo>
                    <a:pt x="15305" y="5505"/>
                    <a:pt x="16595" y="5225"/>
                    <a:pt x="17931" y="5184"/>
                  </a:cubicBezTo>
                  <a:cubicBezTo>
                    <a:pt x="18026" y="5181"/>
                    <a:pt x="18049" y="5153"/>
                    <a:pt x="18038" y="5065"/>
                  </a:cubicBezTo>
                  <a:cubicBezTo>
                    <a:pt x="18020" y="4887"/>
                    <a:pt x="18015" y="4706"/>
                    <a:pt x="18027" y="4527"/>
                  </a:cubicBezTo>
                  <a:cubicBezTo>
                    <a:pt x="18035" y="4379"/>
                    <a:pt x="18084" y="4353"/>
                    <a:pt x="18222" y="4421"/>
                  </a:cubicBezTo>
                  <a:cubicBezTo>
                    <a:pt x="18339" y="4479"/>
                    <a:pt x="18428" y="4570"/>
                    <a:pt x="18517" y="4664"/>
                  </a:cubicBezTo>
                  <a:cubicBezTo>
                    <a:pt x="18924" y="5084"/>
                    <a:pt x="19351" y="5485"/>
                    <a:pt x="19795" y="5864"/>
                  </a:cubicBezTo>
                  <a:cubicBezTo>
                    <a:pt x="20060" y="6092"/>
                    <a:pt x="20337" y="6304"/>
                    <a:pt x="20641" y="6482"/>
                  </a:cubicBezTo>
                  <a:cubicBezTo>
                    <a:pt x="20716" y="6526"/>
                    <a:pt x="20768" y="6595"/>
                    <a:pt x="20862" y="6621"/>
                  </a:cubicBezTo>
                  <a:cubicBezTo>
                    <a:pt x="20951" y="6647"/>
                    <a:pt x="20938" y="6730"/>
                    <a:pt x="20877" y="6782"/>
                  </a:cubicBezTo>
                  <a:cubicBezTo>
                    <a:pt x="20492" y="7101"/>
                    <a:pt x="20165" y="7488"/>
                    <a:pt x="19715" y="7730"/>
                  </a:cubicBezTo>
                  <a:cubicBezTo>
                    <a:pt x="19183" y="8016"/>
                    <a:pt x="18746" y="8428"/>
                    <a:pt x="18250" y="8765"/>
                  </a:cubicBezTo>
                  <a:cubicBezTo>
                    <a:pt x="18216" y="8788"/>
                    <a:pt x="18187" y="8815"/>
                    <a:pt x="18153" y="8835"/>
                  </a:cubicBezTo>
                  <a:cubicBezTo>
                    <a:pt x="17974" y="8941"/>
                    <a:pt x="17855" y="8887"/>
                    <a:pt x="17826" y="8683"/>
                  </a:cubicBezTo>
                  <a:cubicBezTo>
                    <a:pt x="17795" y="8474"/>
                    <a:pt x="17802" y="8263"/>
                    <a:pt x="17826" y="8052"/>
                  </a:cubicBezTo>
                  <a:cubicBezTo>
                    <a:pt x="17838" y="7934"/>
                    <a:pt x="17795" y="7923"/>
                    <a:pt x="17693" y="7937"/>
                  </a:cubicBezTo>
                  <a:cubicBezTo>
                    <a:pt x="16326" y="8137"/>
                    <a:pt x="15073" y="8619"/>
                    <a:pt x="13942" y="9405"/>
                  </a:cubicBezTo>
                  <a:cubicBezTo>
                    <a:pt x="13634" y="9619"/>
                    <a:pt x="13337" y="9844"/>
                    <a:pt x="13042" y="10072"/>
                  </a:cubicBezTo>
                  <a:cubicBezTo>
                    <a:pt x="12752" y="10293"/>
                    <a:pt x="12465" y="10519"/>
                    <a:pt x="12159" y="10721"/>
                  </a:cubicBezTo>
                  <a:cubicBezTo>
                    <a:pt x="12079" y="10773"/>
                    <a:pt x="12085" y="10812"/>
                    <a:pt x="12154" y="10859"/>
                  </a:cubicBezTo>
                  <a:cubicBezTo>
                    <a:pt x="12283" y="10949"/>
                    <a:pt x="12418" y="11032"/>
                    <a:pt x="12552" y="11114"/>
                  </a:cubicBezTo>
                  <a:cubicBezTo>
                    <a:pt x="12953" y="11357"/>
                    <a:pt x="13389" y="11504"/>
                    <a:pt x="13826" y="11642"/>
                  </a:cubicBezTo>
                  <a:cubicBezTo>
                    <a:pt x="14381" y="11821"/>
                    <a:pt x="14933" y="12017"/>
                    <a:pt x="15511" y="12112"/>
                  </a:cubicBezTo>
                  <a:cubicBezTo>
                    <a:pt x="16106" y="12212"/>
                    <a:pt x="16707" y="12206"/>
                    <a:pt x="17309" y="12200"/>
                  </a:cubicBezTo>
                  <a:cubicBezTo>
                    <a:pt x="17522" y="12199"/>
                    <a:pt x="17737" y="12191"/>
                    <a:pt x="17947" y="12200"/>
                  </a:cubicBezTo>
                  <a:cubicBezTo>
                    <a:pt x="18049" y="12203"/>
                    <a:pt x="18081" y="12179"/>
                    <a:pt x="18081" y="12077"/>
                  </a:cubicBezTo>
                  <a:cubicBezTo>
                    <a:pt x="18083" y="11710"/>
                    <a:pt x="18116" y="11346"/>
                    <a:pt x="18167" y="10982"/>
                  </a:cubicBezTo>
                  <a:cubicBezTo>
                    <a:pt x="18173" y="10932"/>
                    <a:pt x="18167" y="10873"/>
                    <a:pt x="18230" y="10851"/>
                  </a:cubicBezTo>
                  <a:cubicBezTo>
                    <a:pt x="18296" y="10832"/>
                    <a:pt x="18322" y="10886"/>
                    <a:pt x="18356" y="10923"/>
                  </a:cubicBezTo>
                  <a:cubicBezTo>
                    <a:pt x="18698" y="11299"/>
                    <a:pt x="19088" y="11630"/>
                    <a:pt x="19457" y="11982"/>
                  </a:cubicBezTo>
                  <a:cubicBezTo>
                    <a:pt x="19702" y="12217"/>
                    <a:pt x="19928" y="12470"/>
                    <a:pt x="20146" y="12733"/>
                  </a:cubicBezTo>
                  <a:cubicBezTo>
                    <a:pt x="20287" y="12904"/>
                    <a:pt x="20487" y="13020"/>
                    <a:pt x="20647" y="13177"/>
                  </a:cubicBezTo>
                  <a:cubicBezTo>
                    <a:pt x="20820" y="13349"/>
                    <a:pt x="21009" y="13505"/>
                    <a:pt x="21199" y="13660"/>
                  </a:cubicBezTo>
                  <a:cubicBezTo>
                    <a:pt x="21281" y="13728"/>
                    <a:pt x="21342" y="13812"/>
                    <a:pt x="21410" y="13889"/>
                  </a:cubicBezTo>
                  <a:cubicBezTo>
                    <a:pt x="21453" y="13938"/>
                    <a:pt x="21434" y="13988"/>
                    <a:pt x="21396" y="14029"/>
                  </a:cubicBezTo>
                  <a:cubicBezTo>
                    <a:pt x="21210" y="14227"/>
                    <a:pt x="21041" y="14444"/>
                    <a:pt x="20840" y="14625"/>
                  </a:cubicBezTo>
                  <a:cubicBezTo>
                    <a:pt x="20237" y="15164"/>
                    <a:pt x="19653" y="15725"/>
                    <a:pt x="19015" y="16227"/>
                  </a:cubicBezTo>
                  <a:cubicBezTo>
                    <a:pt x="18906" y="16314"/>
                    <a:pt x="18815" y="16423"/>
                    <a:pt x="18712" y="16520"/>
                  </a:cubicBezTo>
                  <a:cubicBezTo>
                    <a:pt x="18625" y="16602"/>
                    <a:pt x="18534" y="16682"/>
                    <a:pt x="18419" y="16725"/>
                  </a:cubicBezTo>
                  <a:cubicBezTo>
                    <a:pt x="18256" y="16789"/>
                    <a:pt x="18138" y="16725"/>
                    <a:pt x="18107" y="16556"/>
                  </a:cubicBezTo>
                  <a:cubicBezTo>
                    <a:pt x="18076" y="16379"/>
                    <a:pt x="18124" y="16207"/>
                    <a:pt x="18152" y="16034"/>
                  </a:cubicBezTo>
                  <a:cubicBezTo>
                    <a:pt x="18173" y="15895"/>
                    <a:pt x="18216" y="15758"/>
                    <a:pt x="18210" y="15626"/>
                  </a:cubicBezTo>
                  <a:cubicBezTo>
                    <a:pt x="17218" y="16009"/>
                    <a:pt x="16225" y="15963"/>
                    <a:pt x="15239" y="15638"/>
                  </a:cubicBezTo>
                  <a:cubicBezTo>
                    <a:pt x="14663" y="15449"/>
                    <a:pt x="14094" y="15233"/>
                    <a:pt x="13527" y="15016"/>
                  </a:cubicBezTo>
                  <a:cubicBezTo>
                    <a:pt x="13023" y="14824"/>
                    <a:pt x="12534" y="14596"/>
                    <a:pt x="12130" y="14223"/>
                  </a:cubicBezTo>
                  <a:cubicBezTo>
                    <a:pt x="12124" y="14236"/>
                    <a:pt x="12118" y="14244"/>
                    <a:pt x="12119" y="14252"/>
                  </a:cubicBezTo>
                  <a:cubicBezTo>
                    <a:pt x="12349" y="14974"/>
                    <a:pt x="12612" y="15682"/>
                    <a:pt x="13045" y="16318"/>
                  </a:cubicBezTo>
                  <a:cubicBezTo>
                    <a:pt x="13203" y="16550"/>
                    <a:pt x="13389" y="16758"/>
                    <a:pt x="13587" y="16958"/>
                  </a:cubicBezTo>
                  <a:cubicBezTo>
                    <a:pt x="13912" y="17288"/>
                    <a:pt x="14321" y="17470"/>
                    <a:pt x="14745" y="17632"/>
                  </a:cubicBezTo>
                  <a:cubicBezTo>
                    <a:pt x="15753" y="18021"/>
                    <a:pt x="16807" y="18165"/>
                    <a:pt x="17881" y="18175"/>
                  </a:cubicBezTo>
                  <a:cubicBezTo>
                    <a:pt x="18099" y="18177"/>
                    <a:pt x="18316" y="18171"/>
                    <a:pt x="18534" y="18171"/>
                  </a:cubicBezTo>
                  <a:cubicBezTo>
                    <a:pt x="18609" y="18171"/>
                    <a:pt x="18632" y="18154"/>
                    <a:pt x="18598" y="18074"/>
                  </a:cubicBezTo>
                  <a:cubicBezTo>
                    <a:pt x="18476" y="17782"/>
                    <a:pt x="18468" y="17479"/>
                    <a:pt x="18509" y="17169"/>
                  </a:cubicBezTo>
                  <a:cubicBezTo>
                    <a:pt x="18516" y="17119"/>
                    <a:pt x="18520" y="17063"/>
                    <a:pt x="18583" y="17043"/>
                  </a:cubicBezTo>
                  <a:cubicBezTo>
                    <a:pt x="18644" y="17024"/>
                    <a:pt x="18680" y="17068"/>
                    <a:pt x="18718" y="17101"/>
                  </a:cubicBezTo>
                  <a:cubicBezTo>
                    <a:pt x="19245" y="17594"/>
                    <a:pt x="19808" y="18036"/>
                    <a:pt x="20447" y="18377"/>
                  </a:cubicBezTo>
                  <a:cubicBezTo>
                    <a:pt x="20651" y="18488"/>
                    <a:pt x="20860" y="18593"/>
                    <a:pt x="21069" y="18696"/>
                  </a:cubicBezTo>
                  <a:cubicBezTo>
                    <a:pt x="21275" y="18799"/>
                    <a:pt x="21420" y="18969"/>
                    <a:pt x="21557" y="19146"/>
                  </a:cubicBezTo>
                  <a:cubicBezTo>
                    <a:pt x="21594" y="19196"/>
                    <a:pt x="21582" y="19243"/>
                    <a:pt x="21530" y="19280"/>
                  </a:cubicBezTo>
                  <a:cubicBezTo>
                    <a:pt x="21064" y="19612"/>
                    <a:pt x="20673" y="20031"/>
                    <a:pt x="20217" y="20371"/>
                  </a:cubicBezTo>
                  <a:cubicBezTo>
                    <a:pt x="19933" y="20583"/>
                    <a:pt x="19693" y="20841"/>
                    <a:pt x="19434" y="21082"/>
                  </a:cubicBezTo>
                  <a:cubicBezTo>
                    <a:pt x="19300" y="21208"/>
                    <a:pt x="19157" y="21325"/>
                    <a:pt x="19021" y="21450"/>
                  </a:cubicBezTo>
                  <a:cubicBezTo>
                    <a:pt x="18935" y="21527"/>
                    <a:pt x="18872" y="21503"/>
                    <a:pt x="18815" y="21418"/>
                  </a:cubicBezTo>
                  <a:cubicBezTo>
                    <a:pt x="18755" y="21330"/>
                    <a:pt x="18732" y="21228"/>
                    <a:pt x="18718" y="21123"/>
                  </a:cubicBezTo>
                  <a:cubicBezTo>
                    <a:pt x="18704" y="20993"/>
                    <a:pt x="18698" y="20862"/>
                    <a:pt x="18717" y="20730"/>
                  </a:cubicBezTo>
                  <a:cubicBezTo>
                    <a:pt x="18729" y="20641"/>
                    <a:pt x="18695" y="20633"/>
                    <a:pt x="18618" y="20645"/>
                  </a:cubicBezTo>
                  <a:cubicBezTo>
                    <a:pt x="18083" y="20746"/>
                    <a:pt x="17541" y="20784"/>
                    <a:pt x="16994" y="20777"/>
                  </a:cubicBezTo>
                  <a:cubicBezTo>
                    <a:pt x="15489" y="20759"/>
                    <a:pt x="14058" y="20460"/>
                    <a:pt x="12755" y="19682"/>
                  </a:cubicBezTo>
                  <a:cubicBezTo>
                    <a:pt x="12460" y="19506"/>
                    <a:pt x="12176" y="19316"/>
                    <a:pt x="11915" y="19098"/>
                  </a:cubicBezTo>
                  <a:cubicBezTo>
                    <a:pt x="10760" y="18133"/>
                    <a:pt x="9778" y="17028"/>
                    <a:pt x="9090" y="15681"/>
                  </a:cubicBezTo>
                  <a:cubicBezTo>
                    <a:pt x="8810" y="15136"/>
                    <a:pt x="8479" y="14613"/>
                    <a:pt x="8033" y="14174"/>
                  </a:cubicBezTo>
                  <a:cubicBezTo>
                    <a:pt x="7743" y="13887"/>
                    <a:pt x="7401" y="13687"/>
                    <a:pt x="7009" y="13564"/>
                  </a:cubicBezTo>
                  <a:cubicBezTo>
                    <a:pt x="6799" y="13498"/>
                    <a:pt x="6578" y="13490"/>
                    <a:pt x="6364" y="13481"/>
                  </a:cubicBezTo>
                  <a:cubicBezTo>
                    <a:pt x="5277" y="13432"/>
                    <a:pt x="4190" y="13408"/>
                    <a:pt x="3102" y="13422"/>
                  </a:cubicBezTo>
                  <a:cubicBezTo>
                    <a:pt x="2458" y="13429"/>
                    <a:pt x="1826" y="13517"/>
                    <a:pt x="1190" y="13601"/>
                  </a:cubicBezTo>
                  <a:cubicBezTo>
                    <a:pt x="998" y="13625"/>
                    <a:pt x="805" y="13631"/>
                    <a:pt x="611" y="13611"/>
                  </a:cubicBezTo>
                  <a:cubicBezTo>
                    <a:pt x="329" y="13581"/>
                    <a:pt x="237" y="13482"/>
                    <a:pt x="227" y="13205"/>
                  </a:cubicBezTo>
                  <a:cubicBezTo>
                    <a:pt x="224" y="13076"/>
                    <a:pt x="224" y="12948"/>
                    <a:pt x="241" y="12822"/>
                  </a:cubicBezTo>
                  <a:cubicBezTo>
                    <a:pt x="309" y="12338"/>
                    <a:pt x="272" y="11853"/>
                    <a:pt x="240" y="11369"/>
                  </a:cubicBezTo>
                  <a:cubicBezTo>
                    <a:pt x="143" y="9920"/>
                    <a:pt x="80" y="8468"/>
                    <a:pt x="146" y="7014"/>
                  </a:cubicBezTo>
                  <a:cubicBezTo>
                    <a:pt x="149" y="6950"/>
                    <a:pt x="163" y="6882"/>
                    <a:pt x="60" y="6864"/>
                  </a:cubicBezTo>
                  <a:cubicBezTo>
                    <a:pt x="9" y="6855"/>
                    <a:pt x="-6" y="6797"/>
                    <a:pt x="2" y="6746"/>
                  </a:cubicBezTo>
                  <a:cubicBezTo>
                    <a:pt x="8" y="6702"/>
                    <a:pt x="34" y="6671"/>
                    <a:pt x="78" y="6668"/>
                  </a:cubicBezTo>
                  <a:cubicBezTo>
                    <a:pt x="117" y="6667"/>
                    <a:pt x="144" y="6653"/>
                    <a:pt x="169" y="6621"/>
                  </a:cubicBezTo>
                  <a:cubicBezTo>
                    <a:pt x="197" y="6588"/>
                    <a:pt x="244" y="6588"/>
                    <a:pt x="261" y="6624"/>
                  </a:cubicBezTo>
                  <a:cubicBezTo>
                    <a:pt x="295" y="6700"/>
                    <a:pt x="358" y="6685"/>
                    <a:pt x="415" y="6686"/>
                  </a:cubicBezTo>
                  <a:cubicBezTo>
                    <a:pt x="1921" y="6758"/>
                    <a:pt x="3429" y="6730"/>
                    <a:pt x="4935" y="6726"/>
                  </a:cubicBezTo>
                  <a:cubicBezTo>
                    <a:pt x="5415" y="6724"/>
                    <a:pt x="5895" y="6729"/>
                    <a:pt x="6374" y="6732"/>
                  </a:cubicBezTo>
                  <a:cubicBezTo>
                    <a:pt x="6421" y="6732"/>
                    <a:pt x="6469" y="6727"/>
                    <a:pt x="6503" y="6779"/>
                  </a:cubicBezTo>
                  <a:cubicBezTo>
                    <a:pt x="6538" y="6834"/>
                    <a:pt x="6599" y="6791"/>
                    <a:pt x="6648" y="6800"/>
                  </a:cubicBezTo>
                  <a:cubicBezTo>
                    <a:pt x="6681" y="6793"/>
                    <a:pt x="6713" y="6779"/>
                    <a:pt x="6736" y="6820"/>
                  </a:cubicBezTo>
                  <a:cubicBezTo>
                    <a:pt x="6710" y="6914"/>
                    <a:pt x="6630" y="6905"/>
                    <a:pt x="6559" y="6908"/>
                  </a:cubicBezTo>
                  <a:cubicBezTo>
                    <a:pt x="6358" y="6917"/>
                    <a:pt x="6156" y="6922"/>
                    <a:pt x="5956" y="6926"/>
                  </a:cubicBezTo>
                  <a:cubicBezTo>
                    <a:pt x="5643" y="6937"/>
                    <a:pt x="5328" y="6950"/>
                    <a:pt x="5015" y="6961"/>
                  </a:cubicBezTo>
                  <a:cubicBezTo>
                    <a:pt x="3934" y="6999"/>
                    <a:pt x="2856" y="7017"/>
                    <a:pt x="1777" y="7002"/>
                  </a:cubicBezTo>
                  <a:cubicBezTo>
                    <a:pt x="1407" y="6996"/>
                    <a:pt x="1037" y="6996"/>
                    <a:pt x="667" y="6961"/>
                  </a:cubicBezTo>
                  <a:cubicBezTo>
                    <a:pt x="381" y="6935"/>
                    <a:pt x="352" y="6963"/>
                    <a:pt x="352" y="7245"/>
                  </a:cubicBezTo>
                  <a:cubicBezTo>
                    <a:pt x="352" y="7840"/>
                    <a:pt x="341" y="8431"/>
                    <a:pt x="356" y="9026"/>
                  </a:cubicBezTo>
                  <a:cubicBezTo>
                    <a:pt x="369" y="9559"/>
                    <a:pt x="375" y="10091"/>
                    <a:pt x="404" y="10624"/>
                  </a:cubicBezTo>
                  <a:cubicBezTo>
                    <a:pt x="445" y="11337"/>
                    <a:pt x="491" y="12052"/>
                    <a:pt x="590" y="12762"/>
                  </a:cubicBezTo>
                  <a:cubicBezTo>
                    <a:pt x="607" y="12879"/>
                    <a:pt x="591" y="13000"/>
                    <a:pt x="596" y="13120"/>
                  </a:cubicBezTo>
                  <a:cubicBezTo>
                    <a:pt x="602" y="13290"/>
                    <a:pt x="670" y="13356"/>
                    <a:pt x="843" y="13361"/>
                  </a:cubicBezTo>
                  <a:cubicBezTo>
                    <a:pt x="1064" y="13369"/>
                    <a:pt x="1284" y="13331"/>
                    <a:pt x="1505" y="13308"/>
                  </a:cubicBezTo>
                  <a:cubicBezTo>
                    <a:pt x="1784" y="13281"/>
                    <a:pt x="2067" y="13262"/>
                    <a:pt x="2348" y="13249"/>
                  </a:cubicBezTo>
                  <a:cubicBezTo>
                    <a:pt x="3333" y="13200"/>
                    <a:pt x="4321" y="13209"/>
                    <a:pt x="5308" y="13227"/>
                  </a:cubicBezTo>
                  <a:cubicBezTo>
                    <a:pt x="5713" y="13235"/>
                    <a:pt x="6123" y="13209"/>
                    <a:pt x="6526" y="13275"/>
                  </a:cubicBezTo>
                  <a:cubicBezTo>
                    <a:pt x="6871" y="13329"/>
                    <a:pt x="7230" y="13306"/>
                    <a:pt x="7559" y="13481"/>
                  </a:cubicBezTo>
                  <a:cubicBezTo>
                    <a:pt x="8161" y="13803"/>
                    <a:pt x="8629" y="14250"/>
                    <a:pt x="8955" y="14845"/>
                  </a:cubicBezTo>
                  <a:cubicBezTo>
                    <a:pt x="9148" y="15198"/>
                    <a:pt x="9323" y="15564"/>
                    <a:pt x="9533" y="15907"/>
                  </a:cubicBezTo>
                  <a:cubicBezTo>
                    <a:pt x="9885" y="16481"/>
                    <a:pt x="10301" y="17009"/>
                    <a:pt x="10731" y="17524"/>
                  </a:cubicBezTo>
                  <a:cubicBezTo>
                    <a:pt x="10986" y="17832"/>
                    <a:pt x="11256" y="18125"/>
                    <a:pt x="11546" y="18403"/>
                  </a:cubicBezTo>
                  <a:cubicBezTo>
                    <a:pt x="12595" y="19406"/>
                    <a:pt x="13817" y="20067"/>
                    <a:pt x="15276" y="20269"/>
                  </a:cubicBezTo>
                  <a:cubicBezTo>
                    <a:pt x="15680" y="20324"/>
                    <a:pt x="16082" y="20371"/>
                    <a:pt x="16489" y="20392"/>
                  </a:cubicBezTo>
                  <a:cubicBezTo>
                    <a:pt x="17206" y="20432"/>
                    <a:pt x="17923" y="20403"/>
                    <a:pt x="18640" y="20410"/>
                  </a:cubicBezTo>
                  <a:cubicBezTo>
                    <a:pt x="18892" y="20413"/>
                    <a:pt x="18892" y="20406"/>
                    <a:pt x="18913" y="20644"/>
                  </a:cubicBezTo>
                  <a:cubicBezTo>
                    <a:pt x="18925" y="20764"/>
                    <a:pt x="18945" y="20881"/>
                    <a:pt x="18952" y="21001"/>
                  </a:cubicBezTo>
                  <a:cubicBezTo>
                    <a:pt x="18958" y="21119"/>
                    <a:pt x="19015" y="21142"/>
                    <a:pt x="19122" y="21081"/>
                  </a:cubicBezTo>
                  <a:cubicBezTo>
                    <a:pt x="19271" y="20996"/>
                    <a:pt x="19389" y="20875"/>
                    <a:pt x="19489" y="20740"/>
                  </a:cubicBezTo>
                  <a:cubicBezTo>
                    <a:pt x="19744" y="20394"/>
                    <a:pt x="20102" y="20164"/>
                    <a:pt x="20436" y="19913"/>
                  </a:cubicBezTo>
                  <a:cubicBezTo>
                    <a:pt x="20665" y="19741"/>
                    <a:pt x="20885" y="19562"/>
                    <a:pt x="21083" y="19357"/>
                  </a:cubicBezTo>
                  <a:cubicBezTo>
                    <a:pt x="21199" y="19236"/>
                    <a:pt x="21199" y="19196"/>
                    <a:pt x="21064" y="19090"/>
                  </a:cubicBezTo>
                  <a:cubicBezTo>
                    <a:pt x="20843" y="18916"/>
                    <a:pt x="20596" y="18779"/>
                    <a:pt x="20343" y="18655"/>
                  </a:cubicBezTo>
                  <a:cubicBezTo>
                    <a:pt x="19793" y="18388"/>
                    <a:pt x="19309" y="18037"/>
                    <a:pt x="18887" y="17603"/>
                  </a:cubicBezTo>
                  <a:cubicBezTo>
                    <a:pt x="18852" y="17567"/>
                    <a:pt x="18818" y="17502"/>
                    <a:pt x="18764" y="17520"/>
                  </a:cubicBezTo>
                  <a:cubicBezTo>
                    <a:pt x="18700" y="17543"/>
                    <a:pt x="18734" y="17618"/>
                    <a:pt x="18729" y="17669"/>
                  </a:cubicBezTo>
                  <a:cubicBezTo>
                    <a:pt x="18715" y="17825"/>
                    <a:pt x="18760" y="17978"/>
                    <a:pt x="18752" y="18134"/>
                  </a:cubicBezTo>
                  <a:cubicBezTo>
                    <a:pt x="18747" y="18239"/>
                    <a:pt x="18706" y="18295"/>
                    <a:pt x="18602" y="18315"/>
                  </a:cubicBezTo>
                  <a:cubicBezTo>
                    <a:pt x="18450" y="18345"/>
                    <a:pt x="18299" y="18363"/>
                    <a:pt x="18145" y="18373"/>
                  </a:cubicBezTo>
                  <a:cubicBezTo>
                    <a:pt x="16891" y="18456"/>
                    <a:pt x="15681" y="18283"/>
                    <a:pt x="14530" y="17764"/>
                  </a:cubicBezTo>
                  <a:cubicBezTo>
                    <a:pt x="13869" y="17465"/>
                    <a:pt x="13297" y="17056"/>
                    <a:pt x="12865" y="16473"/>
                  </a:cubicBezTo>
                  <a:cubicBezTo>
                    <a:pt x="12504" y="15984"/>
                    <a:pt x="12286" y="15426"/>
                    <a:pt x="12105" y="14856"/>
                  </a:cubicBezTo>
                  <a:cubicBezTo>
                    <a:pt x="11942" y="14340"/>
                    <a:pt x="11778" y="13822"/>
                    <a:pt x="11556" y="13328"/>
                  </a:cubicBezTo>
                  <a:cubicBezTo>
                    <a:pt x="11365" y="12906"/>
                    <a:pt x="11221" y="12464"/>
                    <a:pt x="11086" y="12023"/>
                  </a:cubicBezTo>
                  <a:cubicBezTo>
                    <a:pt x="10987" y="11698"/>
                    <a:pt x="10877" y="11378"/>
                    <a:pt x="10677" y="11100"/>
                  </a:cubicBezTo>
                  <a:cubicBezTo>
                    <a:pt x="10359" y="10663"/>
                    <a:pt x="9903" y="10425"/>
                    <a:pt x="9389" y="10289"/>
                  </a:cubicBezTo>
                  <a:cubicBezTo>
                    <a:pt x="9018" y="10190"/>
                    <a:pt x="8640" y="10140"/>
                    <a:pt x="8253" y="10137"/>
                  </a:cubicBezTo>
                  <a:cubicBezTo>
                    <a:pt x="7894" y="10135"/>
                    <a:pt x="7536" y="10137"/>
                    <a:pt x="7180" y="10176"/>
                  </a:cubicBezTo>
                  <a:cubicBezTo>
                    <a:pt x="7157" y="10179"/>
                    <a:pt x="7132" y="10179"/>
                    <a:pt x="7108" y="10175"/>
                  </a:cubicBezTo>
                  <a:cubicBezTo>
                    <a:pt x="7069" y="10164"/>
                    <a:pt x="7043" y="10141"/>
                    <a:pt x="7045" y="10099"/>
                  </a:cubicBezTo>
                  <a:cubicBezTo>
                    <a:pt x="7046" y="10062"/>
                    <a:pt x="7071" y="10046"/>
                    <a:pt x="7104" y="10035"/>
                  </a:cubicBezTo>
                  <a:cubicBezTo>
                    <a:pt x="7111" y="10032"/>
                    <a:pt x="7117" y="10031"/>
                    <a:pt x="7123" y="10031"/>
                  </a:cubicBezTo>
                  <a:cubicBezTo>
                    <a:pt x="7100" y="10031"/>
                    <a:pt x="7077" y="10032"/>
                    <a:pt x="7054" y="10035"/>
                  </a:cubicBezTo>
                  <a:cubicBezTo>
                    <a:pt x="6977" y="10041"/>
                    <a:pt x="6899" y="10035"/>
                    <a:pt x="6893" y="9936"/>
                  </a:cubicBezTo>
                  <a:cubicBezTo>
                    <a:pt x="6889" y="9844"/>
                    <a:pt x="6968" y="9832"/>
                    <a:pt x="7040" y="9833"/>
                  </a:cubicBezTo>
                  <a:cubicBezTo>
                    <a:pt x="7310" y="9838"/>
                    <a:pt x="7579" y="9814"/>
                    <a:pt x="7848" y="9785"/>
                  </a:cubicBezTo>
                  <a:cubicBezTo>
                    <a:pt x="8322" y="9727"/>
                    <a:pt x="8783" y="9615"/>
                    <a:pt x="9209" y="9392"/>
                  </a:cubicBezTo>
                  <a:cubicBezTo>
                    <a:pt x="9753" y="9107"/>
                    <a:pt x="10145" y="8670"/>
                    <a:pt x="10459" y="8160"/>
                  </a:cubicBezTo>
                  <a:cubicBezTo>
                    <a:pt x="10742" y="7703"/>
                    <a:pt x="10954" y="7211"/>
                    <a:pt x="11187" y="6730"/>
                  </a:cubicBezTo>
                  <a:cubicBezTo>
                    <a:pt x="11508" y="6069"/>
                    <a:pt x="11843" y="5415"/>
                    <a:pt x="12314" y="4843"/>
                  </a:cubicBezTo>
                  <a:cubicBezTo>
                    <a:pt x="12828" y="4219"/>
                    <a:pt x="13472" y="3764"/>
                    <a:pt x="14209" y="3433"/>
                  </a:cubicBezTo>
                  <a:cubicBezTo>
                    <a:pt x="14766" y="3183"/>
                    <a:pt x="15348" y="3016"/>
                    <a:pt x="15958" y="2943"/>
                  </a:cubicBezTo>
                  <a:cubicBezTo>
                    <a:pt x="16366" y="2895"/>
                    <a:pt x="16774" y="2854"/>
                    <a:pt x="17186" y="2898"/>
                  </a:cubicBezTo>
                  <a:cubicBezTo>
                    <a:pt x="17398" y="2921"/>
                    <a:pt x="17613" y="2901"/>
                    <a:pt x="17823" y="2931"/>
                  </a:cubicBezTo>
                  <a:cubicBezTo>
                    <a:pt x="17975" y="2952"/>
                    <a:pt x="18009" y="2983"/>
                    <a:pt x="18020" y="3128"/>
                  </a:cubicBezTo>
                  <a:cubicBezTo>
                    <a:pt x="18030" y="3263"/>
                    <a:pt x="18020" y="3399"/>
                    <a:pt x="18046" y="3534"/>
                  </a:cubicBezTo>
                  <a:cubicBezTo>
                    <a:pt x="18069" y="3663"/>
                    <a:pt x="18078" y="3673"/>
                    <a:pt x="18193" y="3591"/>
                  </a:cubicBezTo>
                  <a:cubicBezTo>
                    <a:pt x="18394" y="3452"/>
                    <a:pt x="18588" y="3300"/>
                    <a:pt x="18797" y="3172"/>
                  </a:cubicBezTo>
                  <a:cubicBezTo>
                    <a:pt x="19266" y="2883"/>
                    <a:pt x="19607" y="2458"/>
                    <a:pt x="19997" y="2086"/>
                  </a:cubicBezTo>
                  <a:cubicBezTo>
                    <a:pt x="20051" y="2035"/>
                    <a:pt x="20054" y="1986"/>
                    <a:pt x="20000" y="1933"/>
                  </a:cubicBezTo>
                  <a:cubicBezTo>
                    <a:pt x="19543" y="1475"/>
                    <a:pt x="19147" y="954"/>
                    <a:pt x="18603" y="585"/>
                  </a:cubicBezTo>
                  <a:cubicBezTo>
                    <a:pt x="18535" y="540"/>
                    <a:pt x="18485" y="475"/>
                    <a:pt x="18422" y="428"/>
                  </a:cubicBezTo>
                  <a:cubicBezTo>
                    <a:pt x="18351" y="375"/>
                    <a:pt x="18299" y="391"/>
                    <a:pt x="18282" y="476"/>
                  </a:cubicBezTo>
                  <a:cubicBezTo>
                    <a:pt x="18262" y="572"/>
                    <a:pt x="18264" y="666"/>
                    <a:pt x="18304" y="757"/>
                  </a:cubicBezTo>
                  <a:cubicBezTo>
                    <a:pt x="18371" y="910"/>
                    <a:pt x="18319" y="997"/>
                    <a:pt x="18153" y="983"/>
                  </a:cubicBezTo>
                  <a:cubicBezTo>
                    <a:pt x="17835" y="959"/>
                    <a:pt x="17518" y="939"/>
                    <a:pt x="17201" y="927"/>
                  </a:cubicBezTo>
                  <a:cubicBezTo>
                    <a:pt x="16673" y="909"/>
                    <a:pt x="16148" y="865"/>
                    <a:pt x="15621" y="909"/>
                  </a:cubicBezTo>
                  <a:cubicBezTo>
                    <a:pt x="15343" y="930"/>
                    <a:pt x="15067" y="936"/>
                    <a:pt x="14789" y="962"/>
                  </a:cubicBezTo>
                  <a:cubicBezTo>
                    <a:pt x="13958" y="1036"/>
                    <a:pt x="13168" y="1252"/>
                    <a:pt x="12402" y="1572"/>
                  </a:cubicBezTo>
                  <a:cubicBezTo>
                    <a:pt x="11946" y="1761"/>
                    <a:pt x="11514" y="1989"/>
                    <a:pt x="11109" y="2267"/>
                  </a:cubicBezTo>
                  <a:cubicBezTo>
                    <a:pt x="10582" y="2629"/>
                    <a:pt x="10191" y="3109"/>
                    <a:pt x="9868" y="3649"/>
                  </a:cubicBezTo>
                  <a:cubicBezTo>
                    <a:pt x="9579" y="4134"/>
                    <a:pt x="9334" y="4638"/>
                    <a:pt x="9077" y="5142"/>
                  </a:cubicBezTo>
                  <a:cubicBezTo>
                    <a:pt x="8982" y="5330"/>
                    <a:pt x="8876" y="5514"/>
                    <a:pt x="8769" y="5696"/>
                  </a:cubicBezTo>
                  <a:cubicBezTo>
                    <a:pt x="8485" y="6171"/>
                    <a:pt x="8067" y="6477"/>
                    <a:pt x="7545" y="6655"/>
                  </a:cubicBezTo>
                  <a:cubicBezTo>
                    <a:pt x="7336" y="6726"/>
                    <a:pt x="7135" y="6822"/>
                    <a:pt x="6909" y="6843"/>
                  </a:cubicBezTo>
                  <a:cubicBezTo>
                    <a:pt x="6880" y="6828"/>
                    <a:pt x="6846" y="6814"/>
                    <a:pt x="6850" y="6768"/>
                  </a:cubicBezTo>
                  <a:close/>
                  <a:moveTo>
                    <a:pt x="7224" y="10034"/>
                  </a:moveTo>
                  <a:cubicBezTo>
                    <a:pt x="7206" y="10031"/>
                    <a:pt x="7186" y="10029"/>
                    <a:pt x="7166" y="10029"/>
                  </a:cubicBezTo>
                  <a:cubicBezTo>
                    <a:pt x="7186" y="10031"/>
                    <a:pt x="7206" y="10035"/>
                    <a:pt x="7224" y="10034"/>
                  </a:cubicBezTo>
                  <a:close/>
                </a:path>
              </a:pathLst>
            </a:custGeom>
            <a:solidFill>
              <a:srgbClr val="0101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0" name="形状"/>
            <p:cNvSpPr/>
            <p:nvPr/>
          </p:nvSpPr>
          <p:spPr>
            <a:xfrm>
              <a:off x="2543872" y="2621326"/>
              <a:ext cx="105603" cy="4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556" extrusionOk="0">
                  <a:moveTo>
                    <a:pt x="6067" y="10800"/>
                  </a:moveTo>
                  <a:cubicBezTo>
                    <a:pt x="4126" y="9544"/>
                    <a:pt x="1942" y="8037"/>
                    <a:pt x="0" y="6781"/>
                  </a:cubicBezTo>
                  <a:cubicBezTo>
                    <a:pt x="5339" y="4521"/>
                    <a:pt x="10557" y="2260"/>
                    <a:pt x="15897" y="0"/>
                  </a:cubicBezTo>
                  <a:cubicBezTo>
                    <a:pt x="17717" y="1256"/>
                    <a:pt x="19780" y="2512"/>
                    <a:pt x="21600" y="3767"/>
                  </a:cubicBezTo>
                  <a:cubicBezTo>
                    <a:pt x="17596" y="19591"/>
                    <a:pt x="13227" y="21600"/>
                    <a:pt x="6067" y="10800"/>
                  </a:cubicBezTo>
                </a:path>
              </a:pathLst>
            </a:custGeom>
            <a:solidFill>
              <a:srgbClr val="3C3C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1" name="形状"/>
            <p:cNvSpPr/>
            <p:nvPr/>
          </p:nvSpPr>
          <p:spPr>
            <a:xfrm>
              <a:off x="107712" y="107702"/>
              <a:ext cx="8033905" cy="811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6" extrusionOk="0">
                  <a:moveTo>
                    <a:pt x="6615" y="6749"/>
                  </a:moveTo>
                  <a:cubicBezTo>
                    <a:pt x="6686" y="6747"/>
                    <a:pt x="6754" y="6735"/>
                    <a:pt x="6817" y="6705"/>
                  </a:cubicBezTo>
                  <a:cubicBezTo>
                    <a:pt x="7372" y="6547"/>
                    <a:pt x="7925" y="6388"/>
                    <a:pt x="8343" y="5959"/>
                  </a:cubicBezTo>
                  <a:cubicBezTo>
                    <a:pt x="8565" y="5728"/>
                    <a:pt x="8726" y="5455"/>
                    <a:pt x="8873" y="5175"/>
                  </a:cubicBezTo>
                  <a:cubicBezTo>
                    <a:pt x="9105" y="4727"/>
                    <a:pt x="9347" y="4283"/>
                    <a:pt x="9568" y="3830"/>
                  </a:cubicBezTo>
                  <a:cubicBezTo>
                    <a:pt x="10166" y="2606"/>
                    <a:pt x="11142" y="1810"/>
                    <a:pt x="12393" y="1290"/>
                  </a:cubicBezTo>
                  <a:cubicBezTo>
                    <a:pt x="13584" y="795"/>
                    <a:pt x="14818" y="591"/>
                    <a:pt x="16099" y="586"/>
                  </a:cubicBezTo>
                  <a:cubicBezTo>
                    <a:pt x="16830" y="583"/>
                    <a:pt x="17562" y="622"/>
                    <a:pt x="18293" y="672"/>
                  </a:cubicBezTo>
                  <a:cubicBezTo>
                    <a:pt x="18326" y="674"/>
                    <a:pt x="18358" y="678"/>
                    <a:pt x="18391" y="677"/>
                  </a:cubicBezTo>
                  <a:cubicBezTo>
                    <a:pt x="18481" y="675"/>
                    <a:pt x="18511" y="624"/>
                    <a:pt x="18464" y="550"/>
                  </a:cubicBezTo>
                  <a:cubicBezTo>
                    <a:pt x="18358" y="388"/>
                    <a:pt x="18419" y="220"/>
                    <a:pt x="18451" y="56"/>
                  </a:cubicBezTo>
                  <a:cubicBezTo>
                    <a:pt x="18467" y="-24"/>
                    <a:pt x="18542" y="-7"/>
                    <a:pt x="18588" y="38"/>
                  </a:cubicBezTo>
                  <a:cubicBezTo>
                    <a:pt x="18921" y="377"/>
                    <a:pt x="19339" y="619"/>
                    <a:pt x="19652" y="978"/>
                  </a:cubicBezTo>
                  <a:cubicBezTo>
                    <a:pt x="19890" y="1251"/>
                    <a:pt x="20121" y="1531"/>
                    <a:pt x="20406" y="1757"/>
                  </a:cubicBezTo>
                  <a:cubicBezTo>
                    <a:pt x="20445" y="1788"/>
                    <a:pt x="20449" y="1809"/>
                    <a:pt x="20401" y="1838"/>
                  </a:cubicBezTo>
                  <a:cubicBezTo>
                    <a:pt x="20179" y="1980"/>
                    <a:pt x="20010" y="2177"/>
                    <a:pt x="19838" y="2370"/>
                  </a:cubicBezTo>
                  <a:cubicBezTo>
                    <a:pt x="19692" y="2534"/>
                    <a:pt x="19534" y="2684"/>
                    <a:pt x="19356" y="2811"/>
                  </a:cubicBezTo>
                  <a:cubicBezTo>
                    <a:pt x="19012" y="3053"/>
                    <a:pt x="18668" y="3296"/>
                    <a:pt x="18320" y="3533"/>
                  </a:cubicBezTo>
                  <a:cubicBezTo>
                    <a:pt x="18192" y="3621"/>
                    <a:pt x="18186" y="3613"/>
                    <a:pt x="18181" y="3466"/>
                  </a:cubicBezTo>
                  <a:cubicBezTo>
                    <a:pt x="18173" y="3270"/>
                    <a:pt x="18142" y="3076"/>
                    <a:pt x="18154" y="2879"/>
                  </a:cubicBezTo>
                  <a:cubicBezTo>
                    <a:pt x="18161" y="2815"/>
                    <a:pt x="18107" y="2806"/>
                    <a:pt x="18061" y="2803"/>
                  </a:cubicBezTo>
                  <a:cubicBezTo>
                    <a:pt x="17161" y="2720"/>
                    <a:pt x="16266" y="2715"/>
                    <a:pt x="15383" y="2943"/>
                  </a:cubicBezTo>
                  <a:cubicBezTo>
                    <a:pt x="14203" y="3249"/>
                    <a:pt x="13177" y="3805"/>
                    <a:pt x="12393" y="4749"/>
                  </a:cubicBezTo>
                  <a:cubicBezTo>
                    <a:pt x="11974" y="5257"/>
                    <a:pt x="11665" y="5833"/>
                    <a:pt x="11377" y="6419"/>
                  </a:cubicBezTo>
                  <a:cubicBezTo>
                    <a:pt x="11154" y="6872"/>
                    <a:pt x="10937" y="7328"/>
                    <a:pt x="10711" y="7779"/>
                  </a:cubicBezTo>
                  <a:cubicBezTo>
                    <a:pt x="10476" y="8243"/>
                    <a:pt x="10181" y="8667"/>
                    <a:pt x="9792" y="9020"/>
                  </a:cubicBezTo>
                  <a:cubicBezTo>
                    <a:pt x="9228" y="9530"/>
                    <a:pt x="8543" y="9757"/>
                    <a:pt x="7801" y="9847"/>
                  </a:cubicBezTo>
                  <a:cubicBezTo>
                    <a:pt x="7503" y="9883"/>
                    <a:pt x="7206" y="9900"/>
                    <a:pt x="6908" y="9905"/>
                  </a:cubicBezTo>
                  <a:cubicBezTo>
                    <a:pt x="6875" y="9905"/>
                    <a:pt x="6820" y="9889"/>
                    <a:pt x="6818" y="9941"/>
                  </a:cubicBezTo>
                  <a:cubicBezTo>
                    <a:pt x="6815" y="9992"/>
                    <a:pt x="6870" y="9985"/>
                    <a:pt x="6905" y="9989"/>
                  </a:cubicBezTo>
                  <a:cubicBezTo>
                    <a:pt x="7034" y="10003"/>
                    <a:pt x="7165" y="10013"/>
                    <a:pt x="7296" y="10041"/>
                  </a:cubicBezTo>
                  <a:cubicBezTo>
                    <a:pt x="7187" y="10060"/>
                    <a:pt x="7080" y="10078"/>
                    <a:pt x="6962" y="10099"/>
                  </a:cubicBezTo>
                  <a:cubicBezTo>
                    <a:pt x="7004" y="10156"/>
                    <a:pt x="7052" y="10131"/>
                    <a:pt x="7091" y="10127"/>
                  </a:cubicBezTo>
                  <a:cubicBezTo>
                    <a:pt x="7815" y="10069"/>
                    <a:pt x="8539" y="10050"/>
                    <a:pt x="9251" y="10214"/>
                  </a:cubicBezTo>
                  <a:cubicBezTo>
                    <a:pt x="9502" y="10272"/>
                    <a:pt x="9745" y="10355"/>
                    <a:pt x="9975" y="10472"/>
                  </a:cubicBezTo>
                  <a:cubicBezTo>
                    <a:pt x="10497" y="10740"/>
                    <a:pt x="10855" y="11147"/>
                    <a:pt x="11034" y="11703"/>
                  </a:cubicBezTo>
                  <a:cubicBezTo>
                    <a:pt x="11274" y="12435"/>
                    <a:pt x="11518" y="13166"/>
                    <a:pt x="11831" y="13873"/>
                  </a:cubicBezTo>
                  <a:cubicBezTo>
                    <a:pt x="12020" y="14301"/>
                    <a:pt x="12127" y="14758"/>
                    <a:pt x="12274" y="15203"/>
                  </a:cubicBezTo>
                  <a:cubicBezTo>
                    <a:pt x="12386" y="15541"/>
                    <a:pt x="12531" y="15868"/>
                    <a:pt x="12691" y="16186"/>
                  </a:cubicBezTo>
                  <a:cubicBezTo>
                    <a:pt x="13086" y="16951"/>
                    <a:pt x="13712" y="17479"/>
                    <a:pt x="14471" y="17856"/>
                  </a:cubicBezTo>
                  <a:cubicBezTo>
                    <a:pt x="15569" y="18403"/>
                    <a:pt x="16739" y="18606"/>
                    <a:pt x="17959" y="18585"/>
                  </a:cubicBezTo>
                  <a:cubicBezTo>
                    <a:pt x="18216" y="18581"/>
                    <a:pt x="18470" y="18559"/>
                    <a:pt x="18724" y="18521"/>
                  </a:cubicBezTo>
                  <a:cubicBezTo>
                    <a:pt x="18903" y="18493"/>
                    <a:pt x="18907" y="18495"/>
                    <a:pt x="18902" y="18320"/>
                  </a:cubicBezTo>
                  <a:cubicBezTo>
                    <a:pt x="18896" y="18144"/>
                    <a:pt x="18881" y="17967"/>
                    <a:pt x="18872" y="17792"/>
                  </a:cubicBezTo>
                  <a:cubicBezTo>
                    <a:pt x="18869" y="17717"/>
                    <a:pt x="18872" y="17639"/>
                    <a:pt x="18872" y="17558"/>
                  </a:cubicBezTo>
                  <a:cubicBezTo>
                    <a:pt x="18941" y="17574"/>
                    <a:pt x="18965" y="17614"/>
                    <a:pt x="18995" y="17646"/>
                  </a:cubicBezTo>
                  <a:cubicBezTo>
                    <a:pt x="19496" y="18173"/>
                    <a:pt x="20067" y="18602"/>
                    <a:pt x="20729" y="18919"/>
                  </a:cubicBezTo>
                  <a:cubicBezTo>
                    <a:pt x="21008" y="19052"/>
                    <a:pt x="21273" y="19216"/>
                    <a:pt x="21508" y="19420"/>
                  </a:cubicBezTo>
                  <a:cubicBezTo>
                    <a:pt x="21576" y="19480"/>
                    <a:pt x="21590" y="19512"/>
                    <a:pt x="21513" y="19586"/>
                  </a:cubicBezTo>
                  <a:cubicBezTo>
                    <a:pt x="21160" y="19928"/>
                    <a:pt x="20780" y="20237"/>
                    <a:pt x="20376" y="20518"/>
                  </a:cubicBezTo>
                  <a:cubicBezTo>
                    <a:pt x="20158" y="20672"/>
                    <a:pt x="19966" y="20847"/>
                    <a:pt x="19804" y="21058"/>
                  </a:cubicBezTo>
                  <a:cubicBezTo>
                    <a:pt x="19633" y="21278"/>
                    <a:pt x="19435" y="21465"/>
                    <a:pt x="19162" y="21576"/>
                  </a:cubicBezTo>
                  <a:cubicBezTo>
                    <a:pt x="19135" y="21514"/>
                    <a:pt x="19104" y="21439"/>
                    <a:pt x="19108" y="21356"/>
                  </a:cubicBezTo>
                  <a:cubicBezTo>
                    <a:pt x="19121" y="21173"/>
                    <a:pt x="19033" y="20998"/>
                    <a:pt x="19075" y="20811"/>
                  </a:cubicBezTo>
                  <a:cubicBezTo>
                    <a:pt x="19085" y="20772"/>
                    <a:pt x="19041" y="20757"/>
                    <a:pt x="18996" y="20758"/>
                  </a:cubicBezTo>
                  <a:cubicBezTo>
                    <a:pt x="18106" y="20805"/>
                    <a:pt x="17212" y="20808"/>
                    <a:pt x="16321" y="20746"/>
                  </a:cubicBezTo>
                  <a:cubicBezTo>
                    <a:pt x="15738" y="20703"/>
                    <a:pt x="15160" y="20621"/>
                    <a:pt x="14594" y="20477"/>
                  </a:cubicBezTo>
                  <a:cubicBezTo>
                    <a:pt x="13612" y="20229"/>
                    <a:pt x="12745" y="19759"/>
                    <a:pt x="11985" y="19108"/>
                  </a:cubicBezTo>
                  <a:cubicBezTo>
                    <a:pt x="10799" y="18094"/>
                    <a:pt x="9847" y="16890"/>
                    <a:pt x="9112" y="15518"/>
                  </a:cubicBezTo>
                  <a:cubicBezTo>
                    <a:pt x="8966" y="15243"/>
                    <a:pt x="8826" y="14964"/>
                    <a:pt x="8652" y="14703"/>
                  </a:cubicBezTo>
                  <a:cubicBezTo>
                    <a:pt x="8313" y="14198"/>
                    <a:pt x="7851" y="13837"/>
                    <a:pt x="7298" y="13584"/>
                  </a:cubicBezTo>
                  <a:cubicBezTo>
                    <a:pt x="7187" y="13533"/>
                    <a:pt x="7074" y="13500"/>
                    <a:pt x="6951" y="13500"/>
                  </a:cubicBezTo>
                  <a:cubicBezTo>
                    <a:pt x="6697" y="13498"/>
                    <a:pt x="6448" y="13444"/>
                    <a:pt x="6197" y="13408"/>
                  </a:cubicBezTo>
                  <a:cubicBezTo>
                    <a:pt x="6128" y="13398"/>
                    <a:pt x="6054" y="13420"/>
                    <a:pt x="5980" y="13419"/>
                  </a:cubicBezTo>
                  <a:cubicBezTo>
                    <a:pt x="4622" y="13372"/>
                    <a:pt x="3265" y="13347"/>
                    <a:pt x="1909" y="13431"/>
                  </a:cubicBezTo>
                  <a:cubicBezTo>
                    <a:pt x="1551" y="13453"/>
                    <a:pt x="1191" y="13490"/>
                    <a:pt x="834" y="13517"/>
                  </a:cubicBezTo>
                  <a:cubicBezTo>
                    <a:pt x="723" y="13526"/>
                    <a:pt x="610" y="13533"/>
                    <a:pt x="499" y="13528"/>
                  </a:cubicBezTo>
                  <a:cubicBezTo>
                    <a:pt x="345" y="13522"/>
                    <a:pt x="272" y="13448"/>
                    <a:pt x="261" y="13297"/>
                  </a:cubicBezTo>
                  <a:cubicBezTo>
                    <a:pt x="119" y="11563"/>
                    <a:pt x="-10" y="9829"/>
                    <a:pt x="9" y="8087"/>
                  </a:cubicBezTo>
                  <a:cubicBezTo>
                    <a:pt x="12" y="7710"/>
                    <a:pt x="10" y="7333"/>
                    <a:pt x="1" y="6958"/>
                  </a:cubicBezTo>
                  <a:cubicBezTo>
                    <a:pt x="-4" y="6844"/>
                    <a:pt x="25" y="6813"/>
                    <a:pt x="141" y="6819"/>
                  </a:cubicBezTo>
                  <a:cubicBezTo>
                    <a:pt x="1245" y="6874"/>
                    <a:pt x="2350" y="6880"/>
                    <a:pt x="3455" y="6861"/>
                  </a:cubicBezTo>
                  <a:cubicBezTo>
                    <a:pt x="4299" y="6846"/>
                    <a:pt x="5144" y="6824"/>
                    <a:pt x="5988" y="6780"/>
                  </a:cubicBezTo>
                  <a:cubicBezTo>
                    <a:pt x="6194" y="6772"/>
                    <a:pt x="6407" y="6802"/>
                    <a:pt x="6615" y="674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2" name="形状"/>
            <p:cNvSpPr/>
            <p:nvPr/>
          </p:nvSpPr>
          <p:spPr>
            <a:xfrm>
              <a:off x="4577867" y="4294215"/>
              <a:ext cx="3549112" cy="210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45" extrusionOk="0">
                  <a:moveTo>
                    <a:pt x="691" y="7704"/>
                  </a:moveTo>
                  <a:cubicBezTo>
                    <a:pt x="926" y="6204"/>
                    <a:pt x="933" y="4663"/>
                    <a:pt x="1030" y="3140"/>
                  </a:cubicBezTo>
                  <a:cubicBezTo>
                    <a:pt x="1072" y="2459"/>
                    <a:pt x="1122" y="1772"/>
                    <a:pt x="1244" y="1109"/>
                  </a:cubicBezTo>
                  <a:cubicBezTo>
                    <a:pt x="1269" y="977"/>
                    <a:pt x="1254" y="679"/>
                    <a:pt x="1401" y="792"/>
                  </a:cubicBezTo>
                  <a:cubicBezTo>
                    <a:pt x="1522" y="882"/>
                    <a:pt x="1754" y="906"/>
                    <a:pt x="1689" y="1300"/>
                  </a:cubicBezTo>
                  <a:cubicBezTo>
                    <a:pt x="1418" y="3038"/>
                    <a:pt x="1450" y="4848"/>
                    <a:pt x="1265" y="6604"/>
                  </a:cubicBezTo>
                  <a:cubicBezTo>
                    <a:pt x="1254" y="6706"/>
                    <a:pt x="1254" y="6819"/>
                    <a:pt x="1247" y="6933"/>
                  </a:cubicBezTo>
                  <a:cubicBezTo>
                    <a:pt x="1247" y="7142"/>
                    <a:pt x="1244" y="7351"/>
                    <a:pt x="1233" y="7560"/>
                  </a:cubicBezTo>
                  <a:cubicBezTo>
                    <a:pt x="1247" y="7447"/>
                    <a:pt x="1272" y="7339"/>
                    <a:pt x="1308" y="7232"/>
                  </a:cubicBezTo>
                  <a:cubicBezTo>
                    <a:pt x="1511" y="5852"/>
                    <a:pt x="1550" y="4442"/>
                    <a:pt x="1650" y="3044"/>
                  </a:cubicBezTo>
                  <a:cubicBezTo>
                    <a:pt x="1686" y="2560"/>
                    <a:pt x="1754" y="2088"/>
                    <a:pt x="1800" y="1605"/>
                  </a:cubicBezTo>
                  <a:cubicBezTo>
                    <a:pt x="1825" y="1300"/>
                    <a:pt x="1886" y="1240"/>
                    <a:pt x="2071" y="1378"/>
                  </a:cubicBezTo>
                  <a:cubicBezTo>
                    <a:pt x="4083" y="2865"/>
                    <a:pt x="6152" y="4030"/>
                    <a:pt x="8339" y="4544"/>
                  </a:cubicBezTo>
                  <a:cubicBezTo>
                    <a:pt x="9670" y="4860"/>
                    <a:pt x="11007" y="4860"/>
                    <a:pt x="12345" y="4872"/>
                  </a:cubicBezTo>
                  <a:cubicBezTo>
                    <a:pt x="12841" y="4878"/>
                    <a:pt x="13337" y="4872"/>
                    <a:pt x="13833" y="4890"/>
                  </a:cubicBezTo>
                  <a:cubicBezTo>
                    <a:pt x="13979" y="4902"/>
                    <a:pt x="14122" y="4860"/>
                    <a:pt x="14264" y="5093"/>
                  </a:cubicBezTo>
                  <a:cubicBezTo>
                    <a:pt x="14400" y="5326"/>
                    <a:pt x="14457" y="5045"/>
                    <a:pt x="14468" y="4818"/>
                  </a:cubicBezTo>
                  <a:cubicBezTo>
                    <a:pt x="14500" y="4113"/>
                    <a:pt x="14535" y="3415"/>
                    <a:pt x="14567" y="2710"/>
                  </a:cubicBezTo>
                  <a:lnTo>
                    <a:pt x="14685" y="320"/>
                  </a:lnTo>
                  <a:cubicBezTo>
                    <a:pt x="14689" y="213"/>
                    <a:pt x="14664" y="75"/>
                    <a:pt x="14732" y="22"/>
                  </a:cubicBezTo>
                  <a:cubicBezTo>
                    <a:pt x="14814" y="-50"/>
                    <a:pt x="14874" y="69"/>
                    <a:pt x="14928" y="147"/>
                  </a:cubicBezTo>
                  <a:cubicBezTo>
                    <a:pt x="15217" y="547"/>
                    <a:pt x="15470" y="1019"/>
                    <a:pt x="15716" y="1485"/>
                  </a:cubicBezTo>
                  <a:cubicBezTo>
                    <a:pt x="16312" y="2608"/>
                    <a:pt x="16883" y="3767"/>
                    <a:pt x="17564" y="4765"/>
                  </a:cubicBezTo>
                  <a:cubicBezTo>
                    <a:pt x="17810" y="5123"/>
                    <a:pt x="18024" y="5529"/>
                    <a:pt x="18199" y="6007"/>
                  </a:cubicBezTo>
                  <a:cubicBezTo>
                    <a:pt x="18363" y="6473"/>
                    <a:pt x="18623" y="6802"/>
                    <a:pt x="18880" y="7118"/>
                  </a:cubicBezTo>
                  <a:cubicBezTo>
                    <a:pt x="19704" y="8152"/>
                    <a:pt x="20418" y="9412"/>
                    <a:pt x="21260" y="10415"/>
                  </a:cubicBezTo>
                  <a:cubicBezTo>
                    <a:pt x="21335" y="10505"/>
                    <a:pt x="21392" y="10631"/>
                    <a:pt x="21463" y="10738"/>
                  </a:cubicBezTo>
                  <a:cubicBezTo>
                    <a:pt x="21584" y="10923"/>
                    <a:pt x="21595" y="11061"/>
                    <a:pt x="21477" y="11312"/>
                  </a:cubicBezTo>
                  <a:cubicBezTo>
                    <a:pt x="21096" y="12172"/>
                    <a:pt x="20625" y="12888"/>
                    <a:pt x="20157" y="13587"/>
                  </a:cubicBezTo>
                  <a:cubicBezTo>
                    <a:pt x="18466" y="16108"/>
                    <a:pt x="16836" y="18748"/>
                    <a:pt x="15081" y="21144"/>
                  </a:cubicBezTo>
                  <a:cubicBezTo>
                    <a:pt x="15038" y="21204"/>
                    <a:pt x="14992" y="21263"/>
                    <a:pt x="14953" y="21329"/>
                  </a:cubicBezTo>
                  <a:cubicBezTo>
                    <a:pt x="14806" y="21550"/>
                    <a:pt x="14732" y="21431"/>
                    <a:pt x="14714" y="21174"/>
                  </a:cubicBezTo>
                  <a:cubicBezTo>
                    <a:pt x="14682" y="20797"/>
                    <a:pt x="14653" y="20427"/>
                    <a:pt x="14646" y="20051"/>
                  </a:cubicBezTo>
                  <a:cubicBezTo>
                    <a:pt x="14628" y="19143"/>
                    <a:pt x="14628" y="18235"/>
                    <a:pt x="14578" y="17327"/>
                  </a:cubicBezTo>
                  <a:cubicBezTo>
                    <a:pt x="14546" y="16741"/>
                    <a:pt x="14450" y="16646"/>
                    <a:pt x="14139" y="16909"/>
                  </a:cubicBezTo>
                  <a:cubicBezTo>
                    <a:pt x="13108" y="17763"/>
                    <a:pt x="12003" y="17894"/>
                    <a:pt x="10882" y="17805"/>
                  </a:cubicBezTo>
                  <a:cubicBezTo>
                    <a:pt x="9562" y="17709"/>
                    <a:pt x="8293" y="17237"/>
                    <a:pt x="7051" y="16490"/>
                  </a:cubicBezTo>
                  <a:cubicBezTo>
                    <a:pt x="5671" y="15654"/>
                    <a:pt x="4244" y="15033"/>
                    <a:pt x="2885" y="14083"/>
                  </a:cubicBezTo>
                  <a:cubicBezTo>
                    <a:pt x="2175" y="13593"/>
                    <a:pt x="1483" y="13038"/>
                    <a:pt x="858" y="12273"/>
                  </a:cubicBezTo>
                  <a:cubicBezTo>
                    <a:pt x="594" y="11951"/>
                    <a:pt x="370" y="11544"/>
                    <a:pt x="148" y="11144"/>
                  </a:cubicBezTo>
                  <a:cubicBezTo>
                    <a:pt x="-5" y="10875"/>
                    <a:pt x="-5" y="10517"/>
                    <a:pt x="2" y="10171"/>
                  </a:cubicBezTo>
                  <a:cubicBezTo>
                    <a:pt x="16" y="8725"/>
                    <a:pt x="148" y="7303"/>
                    <a:pt x="302" y="5882"/>
                  </a:cubicBezTo>
                  <a:cubicBezTo>
                    <a:pt x="509" y="3970"/>
                    <a:pt x="744" y="2071"/>
                    <a:pt x="787" y="111"/>
                  </a:cubicBezTo>
                  <a:cubicBezTo>
                    <a:pt x="1151" y="368"/>
                    <a:pt x="1151" y="374"/>
                    <a:pt x="1054" y="960"/>
                  </a:cubicBezTo>
                  <a:cubicBezTo>
                    <a:pt x="922" y="1766"/>
                    <a:pt x="869" y="2590"/>
                    <a:pt x="848" y="3421"/>
                  </a:cubicBezTo>
                  <a:cubicBezTo>
                    <a:pt x="812" y="4723"/>
                    <a:pt x="726" y="6019"/>
                    <a:pt x="637" y="7309"/>
                  </a:cubicBezTo>
                  <a:cubicBezTo>
                    <a:pt x="637" y="7542"/>
                    <a:pt x="630" y="7769"/>
                    <a:pt x="612" y="8002"/>
                  </a:cubicBezTo>
                  <a:cubicBezTo>
                    <a:pt x="630" y="7895"/>
                    <a:pt x="655" y="7799"/>
                    <a:pt x="691" y="7704"/>
                  </a:cubicBezTo>
                  <a:close/>
                  <a:moveTo>
                    <a:pt x="1079" y="9155"/>
                  </a:moveTo>
                  <a:cubicBezTo>
                    <a:pt x="1097" y="8988"/>
                    <a:pt x="1115" y="8821"/>
                    <a:pt x="1126" y="8647"/>
                  </a:cubicBezTo>
                  <a:cubicBezTo>
                    <a:pt x="1112" y="8821"/>
                    <a:pt x="1094" y="8988"/>
                    <a:pt x="1079" y="9155"/>
                  </a:cubicBezTo>
                  <a:close/>
                  <a:moveTo>
                    <a:pt x="997" y="10368"/>
                  </a:moveTo>
                  <a:cubicBezTo>
                    <a:pt x="1008" y="10177"/>
                    <a:pt x="1022" y="9967"/>
                    <a:pt x="1037" y="9752"/>
                  </a:cubicBezTo>
                  <a:cubicBezTo>
                    <a:pt x="1019" y="9967"/>
                    <a:pt x="1008" y="10177"/>
                    <a:pt x="997" y="10368"/>
                  </a:cubicBezTo>
                  <a:close/>
                  <a:moveTo>
                    <a:pt x="559" y="8564"/>
                  </a:moveTo>
                  <a:cubicBezTo>
                    <a:pt x="551" y="8617"/>
                    <a:pt x="544" y="8671"/>
                    <a:pt x="541" y="8725"/>
                  </a:cubicBezTo>
                  <a:cubicBezTo>
                    <a:pt x="548" y="8665"/>
                    <a:pt x="555" y="8606"/>
                    <a:pt x="562" y="8546"/>
                  </a:cubicBezTo>
                  <a:cubicBezTo>
                    <a:pt x="559" y="8552"/>
                    <a:pt x="559" y="8558"/>
                    <a:pt x="559" y="8564"/>
                  </a:cubicBezTo>
                  <a:close/>
                  <a:moveTo>
                    <a:pt x="516" y="9119"/>
                  </a:moveTo>
                  <a:cubicBezTo>
                    <a:pt x="523" y="9024"/>
                    <a:pt x="530" y="8916"/>
                    <a:pt x="534" y="8815"/>
                  </a:cubicBezTo>
                  <a:cubicBezTo>
                    <a:pt x="527" y="8916"/>
                    <a:pt x="523" y="9018"/>
                    <a:pt x="516" y="9119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3" name="形状"/>
            <p:cNvSpPr/>
            <p:nvPr/>
          </p:nvSpPr>
          <p:spPr>
            <a:xfrm>
              <a:off x="4596418" y="1782129"/>
              <a:ext cx="3292870" cy="228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15513" y="0"/>
                  </a:moveTo>
                  <a:cubicBezTo>
                    <a:pt x="16518" y="1474"/>
                    <a:pt x="17373" y="2993"/>
                    <a:pt x="18420" y="4218"/>
                  </a:cubicBezTo>
                  <a:cubicBezTo>
                    <a:pt x="19460" y="5432"/>
                    <a:pt x="20399" y="6834"/>
                    <a:pt x="21593" y="7815"/>
                  </a:cubicBezTo>
                  <a:cubicBezTo>
                    <a:pt x="21027" y="8591"/>
                    <a:pt x="20473" y="9406"/>
                    <a:pt x="19818" y="10082"/>
                  </a:cubicBezTo>
                  <a:cubicBezTo>
                    <a:pt x="19468" y="10442"/>
                    <a:pt x="19113" y="10803"/>
                    <a:pt x="18740" y="11141"/>
                  </a:cubicBezTo>
                  <a:cubicBezTo>
                    <a:pt x="17962" y="11850"/>
                    <a:pt x="17211" y="12610"/>
                    <a:pt x="16568" y="13574"/>
                  </a:cubicBezTo>
                  <a:cubicBezTo>
                    <a:pt x="16226" y="14084"/>
                    <a:pt x="15837" y="14483"/>
                    <a:pt x="15332" y="14605"/>
                  </a:cubicBezTo>
                  <a:cubicBezTo>
                    <a:pt x="15159" y="14644"/>
                    <a:pt x="15094" y="14600"/>
                    <a:pt x="15063" y="14356"/>
                  </a:cubicBezTo>
                  <a:cubicBezTo>
                    <a:pt x="14947" y="13519"/>
                    <a:pt x="14763" y="12698"/>
                    <a:pt x="14809" y="11823"/>
                  </a:cubicBezTo>
                  <a:cubicBezTo>
                    <a:pt x="14824" y="11523"/>
                    <a:pt x="14647" y="11573"/>
                    <a:pt x="14524" y="11584"/>
                  </a:cubicBezTo>
                  <a:cubicBezTo>
                    <a:pt x="13642" y="11640"/>
                    <a:pt x="12772" y="11800"/>
                    <a:pt x="11910" y="12061"/>
                  </a:cubicBezTo>
                  <a:cubicBezTo>
                    <a:pt x="9134" y="12898"/>
                    <a:pt x="6650" y="14683"/>
                    <a:pt x="4402" y="17144"/>
                  </a:cubicBezTo>
                  <a:cubicBezTo>
                    <a:pt x="3158" y="18507"/>
                    <a:pt x="1941" y="19932"/>
                    <a:pt x="709" y="21317"/>
                  </a:cubicBezTo>
                  <a:cubicBezTo>
                    <a:pt x="617" y="21423"/>
                    <a:pt x="532" y="21561"/>
                    <a:pt x="390" y="21600"/>
                  </a:cubicBezTo>
                  <a:cubicBezTo>
                    <a:pt x="301" y="20996"/>
                    <a:pt x="305" y="20386"/>
                    <a:pt x="274" y="19788"/>
                  </a:cubicBezTo>
                  <a:cubicBezTo>
                    <a:pt x="120" y="16490"/>
                    <a:pt x="120" y="13186"/>
                    <a:pt x="1" y="9888"/>
                  </a:cubicBezTo>
                  <a:cubicBezTo>
                    <a:pt x="-7" y="9633"/>
                    <a:pt x="78" y="9495"/>
                    <a:pt x="189" y="9328"/>
                  </a:cubicBezTo>
                  <a:cubicBezTo>
                    <a:pt x="1364" y="7594"/>
                    <a:pt x="2784" y="6446"/>
                    <a:pt x="4340" y="5582"/>
                  </a:cubicBezTo>
                  <a:cubicBezTo>
                    <a:pt x="7139" y="4030"/>
                    <a:pt x="10050" y="3159"/>
                    <a:pt x="13030" y="2760"/>
                  </a:cubicBezTo>
                  <a:cubicBezTo>
                    <a:pt x="13634" y="2677"/>
                    <a:pt x="14239" y="2649"/>
                    <a:pt x="14847" y="2600"/>
                  </a:cubicBezTo>
                  <a:cubicBezTo>
                    <a:pt x="14944" y="2594"/>
                    <a:pt x="15044" y="2572"/>
                    <a:pt x="15136" y="2661"/>
                  </a:cubicBezTo>
                  <a:cubicBezTo>
                    <a:pt x="15390" y="2904"/>
                    <a:pt x="15444" y="2644"/>
                    <a:pt x="15448" y="2372"/>
                  </a:cubicBezTo>
                  <a:cubicBezTo>
                    <a:pt x="15452" y="2006"/>
                    <a:pt x="15429" y="1641"/>
                    <a:pt x="15413" y="1286"/>
                  </a:cubicBezTo>
                  <a:cubicBezTo>
                    <a:pt x="15406" y="903"/>
                    <a:pt x="15448" y="532"/>
                    <a:pt x="15513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4" name="形状"/>
            <p:cNvSpPr/>
            <p:nvPr/>
          </p:nvSpPr>
          <p:spPr>
            <a:xfrm>
              <a:off x="4300537" y="2950271"/>
              <a:ext cx="217079" cy="132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19" extrusionOk="0">
                  <a:moveTo>
                    <a:pt x="19774" y="15722"/>
                  </a:moveTo>
                  <a:cubicBezTo>
                    <a:pt x="20174" y="16754"/>
                    <a:pt x="20231" y="17785"/>
                    <a:pt x="20974" y="18817"/>
                  </a:cubicBezTo>
                  <a:cubicBezTo>
                    <a:pt x="21545" y="19499"/>
                    <a:pt x="20288" y="19925"/>
                    <a:pt x="16574" y="20209"/>
                  </a:cubicBezTo>
                  <a:cubicBezTo>
                    <a:pt x="14859" y="20351"/>
                    <a:pt x="13316" y="20559"/>
                    <a:pt x="11774" y="20739"/>
                  </a:cubicBezTo>
                  <a:cubicBezTo>
                    <a:pt x="9031" y="20909"/>
                    <a:pt x="9145" y="20549"/>
                    <a:pt x="9145" y="20303"/>
                  </a:cubicBezTo>
                  <a:lnTo>
                    <a:pt x="9145" y="20265"/>
                  </a:lnTo>
                  <a:cubicBezTo>
                    <a:pt x="9088" y="20530"/>
                    <a:pt x="9202" y="20814"/>
                    <a:pt x="8288" y="21060"/>
                  </a:cubicBezTo>
                  <a:cubicBezTo>
                    <a:pt x="7774" y="21108"/>
                    <a:pt x="7202" y="21165"/>
                    <a:pt x="6802" y="21212"/>
                  </a:cubicBezTo>
                  <a:cubicBezTo>
                    <a:pt x="3774" y="21600"/>
                    <a:pt x="3031" y="21420"/>
                    <a:pt x="2859" y="20852"/>
                  </a:cubicBezTo>
                  <a:cubicBezTo>
                    <a:pt x="1202" y="14965"/>
                    <a:pt x="402" y="9049"/>
                    <a:pt x="2" y="3143"/>
                  </a:cubicBezTo>
                  <a:cubicBezTo>
                    <a:pt x="-55" y="2470"/>
                    <a:pt x="1088" y="1988"/>
                    <a:pt x="4459" y="1647"/>
                  </a:cubicBezTo>
                  <a:cubicBezTo>
                    <a:pt x="5145" y="1675"/>
                    <a:pt x="5545" y="1713"/>
                    <a:pt x="5831" y="1761"/>
                  </a:cubicBezTo>
                  <a:lnTo>
                    <a:pt x="5831" y="1638"/>
                  </a:lnTo>
                  <a:cubicBezTo>
                    <a:pt x="5831" y="1533"/>
                    <a:pt x="6002" y="1439"/>
                    <a:pt x="6231" y="1354"/>
                  </a:cubicBezTo>
                  <a:cubicBezTo>
                    <a:pt x="8916" y="909"/>
                    <a:pt x="11602" y="454"/>
                    <a:pt x="14288" y="0"/>
                  </a:cubicBezTo>
                  <a:cubicBezTo>
                    <a:pt x="17259" y="57"/>
                    <a:pt x="16631" y="454"/>
                    <a:pt x="16631" y="738"/>
                  </a:cubicBezTo>
                  <a:cubicBezTo>
                    <a:pt x="16459" y="2735"/>
                    <a:pt x="17888" y="4733"/>
                    <a:pt x="17659" y="6730"/>
                  </a:cubicBezTo>
                  <a:cubicBezTo>
                    <a:pt x="17602" y="7232"/>
                    <a:pt x="17888" y="7714"/>
                    <a:pt x="18459" y="8206"/>
                  </a:cubicBezTo>
                  <a:cubicBezTo>
                    <a:pt x="19031" y="9948"/>
                    <a:pt x="19202" y="11699"/>
                    <a:pt x="20288" y="13450"/>
                  </a:cubicBezTo>
                  <a:cubicBezTo>
                    <a:pt x="20802" y="14208"/>
                    <a:pt x="18402" y="14955"/>
                    <a:pt x="19774" y="15722"/>
                  </a:cubicBezTo>
                  <a:close/>
                  <a:moveTo>
                    <a:pt x="6174" y="5376"/>
                  </a:moveTo>
                  <a:cubicBezTo>
                    <a:pt x="6059" y="4676"/>
                    <a:pt x="5945" y="3957"/>
                    <a:pt x="5888" y="3228"/>
                  </a:cubicBezTo>
                  <a:cubicBezTo>
                    <a:pt x="5888" y="3957"/>
                    <a:pt x="6002" y="4676"/>
                    <a:pt x="6174" y="5376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5" name="形状"/>
            <p:cNvSpPr/>
            <p:nvPr/>
          </p:nvSpPr>
          <p:spPr>
            <a:xfrm>
              <a:off x="4464021" y="2818175"/>
              <a:ext cx="162621" cy="1335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452" y="1861"/>
                  </a:moveTo>
                  <a:cubicBezTo>
                    <a:pt x="4683" y="1253"/>
                    <a:pt x="8914" y="655"/>
                    <a:pt x="15149" y="0"/>
                  </a:cubicBezTo>
                  <a:cubicBezTo>
                    <a:pt x="15149" y="1880"/>
                    <a:pt x="14926" y="3579"/>
                    <a:pt x="15149" y="5298"/>
                  </a:cubicBezTo>
                  <a:cubicBezTo>
                    <a:pt x="15817" y="10045"/>
                    <a:pt x="17004" y="14792"/>
                    <a:pt x="20270" y="19530"/>
                  </a:cubicBezTo>
                  <a:cubicBezTo>
                    <a:pt x="21161" y="20821"/>
                    <a:pt x="21161" y="20821"/>
                    <a:pt x="9879" y="21600"/>
                  </a:cubicBezTo>
                  <a:cubicBezTo>
                    <a:pt x="8691" y="19938"/>
                    <a:pt x="7577" y="18315"/>
                    <a:pt x="6390" y="16710"/>
                  </a:cubicBezTo>
                  <a:cubicBezTo>
                    <a:pt x="4237" y="15704"/>
                    <a:pt x="4460" y="14660"/>
                    <a:pt x="4015" y="13634"/>
                  </a:cubicBezTo>
                  <a:cubicBezTo>
                    <a:pt x="3272" y="12248"/>
                    <a:pt x="2456" y="10881"/>
                    <a:pt x="1862" y="9504"/>
                  </a:cubicBezTo>
                  <a:cubicBezTo>
                    <a:pt x="1714" y="7121"/>
                    <a:pt x="-439" y="4757"/>
                    <a:pt x="81" y="2374"/>
                  </a:cubicBezTo>
                  <a:cubicBezTo>
                    <a:pt x="155" y="2203"/>
                    <a:pt x="-68" y="2022"/>
                    <a:pt x="452" y="1861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6" name="形状"/>
            <p:cNvSpPr/>
            <p:nvPr/>
          </p:nvSpPr>
          <p:spPr>
            <a:xfrm>
              <a:off x="4196406" y="3121219"/>
              <a:ext cx="114946" cy="120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561" extrusionOk="0">
                  <a:moveTo>
                    <a:pt x="15615" y="0"/>
                  </a:moveTo>
                  <a:cubicBezTo>
                    <a:pt x="15615" y="1926"/>
                    <a:pt x="15297" y="3705"/>
                    <a:pt x="15615" y="5495"/>
                  </a:cubicBezTo>
                  <a:cubicBezTo>
                    <a:pt x="16250" y="10411"/>
                    <a:pt x="18156" y="15326"/>
                    <a:pt x="20697" y="20221"/>
                  </a:cubicBezTo>
                  <a:cubicBezTo>
                    <a:pt x="20803" y="20432"/>
                    <a:pt x="21121" y="20663"/>
                    <a:pt x="20803" y="20874"/>
                  </a:cubicBezTo>
                  <a:cubicBezTo>
                    <a:pt x="19956" y="21379"/>
                    <a:pt x="15086" y="21495"/>
                    <a:pt x="11486" y="21558"/>
                  </a:cubicBezTo>
                  <a:cubicBezTo>
                    <a:pt x="8203" y="21600"/>
                    <a:pt x="9368" y="21189"/>
                    <a:pt x="9262" y="20968"/>
                  </a:cubicBezTo>
                  <a:cubicBezTo>
                    <a:pt x="6192" y="14832"/>
                    <a:pt x="3650" y="8674"/>
                    <a:pt x="50" y="2526"/>
                  </a:cubicBezTo>
                  <a:cubicBezTo>
                    <a:pt x="-479" y="1347"/>
                    <a:pt x="3121" y="589"/>
                    <a:pt x="15615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7" name="形状"/>
            <p:cNvSpPr/>
            <p:nvPr/>
          </p:nvSpPr>
          <p:spPr>
            <a:xfrm>
              <a:off x="4512305" y="4189847"/>
              <a:ext cx="167149" cy="106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9" h="21517" extrusionOk="0">
                  <a:moveTo>
                    <a:pt x="5072" y="21517"/>
                  </a:moveTo>
                  <a:cubicBezTo>
                    <a:pt x="781" y="20280"/>
                    <a:pt x="-936" y="18995"/>
                    <a:pt x="494" y="17592"/>
                  </a:cubicBezTo>
                  <a:cubicBezTo>
                    <a:pt x="5644" y="12275"/>
                    <a:pt x="5787" y="6899"/>
                    <a:pt x="8362" y="1547"/>
                  </a:cubicBezTo>
                  <a:cubicBezTo>
                    <a:pt x="8434" y="1332"/>
                    <a:pt x="8434" y="1106"/>
                    <a:pt x="8720" y="904"/>
                  </a:cubicBezTo>
                  <a:cubicBezTo>
                    <a:pt x="9077" y="583"/>
                    <a:pt x="8147" y="119"/>
                    <a:pt x="10722" y="12"/>
                  </a:cubicBezTo>
                  <a:cubicBezTo>
                    <a:pt x="13011" y="-83"/>
                    <a:pt x="13226" y="405"/>
                    <a:pt x="14656" y="583"/>
                  </a:cubicBezTo>
                  <a:cubicBezTo>
                    <a:pt x="20664" y="1392"/>
                    <a:pt x="20592" y="2474"/>
                    <a:pt x="20020" y="3628"/>
                  </a:cubicBezTo>
                  <a:cubicBezTo>
                    <a:pt x="18232" y="7850"/>
                    <a:pt x="12582" y="11954"/>
                    <a:pt x="8791" y="16129"/>
                  </a:cubicBezTo>
                  <a:cubicBezTo>
                    <a:pt x="7218" y="17901"/>
                    <a:pt x="5930" y="19697"/>
                    <a:pt x="5072" y="21517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8" name="形状"/>
            <p:cNvSpPr/>
            <p:nvPr/>
          </p:nvSpPr>
          <p:spPr>
            <a:xfrm>
              <a:off x="4073267" y="3253315"/>
              <a:ext cx="75889" cy="96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600" extrusionOk="0">
                  <a:moveTo>
                    <a:pt x="20566" y="21600"/>
                  </a:moveTo>
                  <a:cubicBezTo>
                    <a:pt x="10486" y="20939"/>
                    <a:pt x="7286" y="20317"/>
                    <a:pt x="7286" y="19431"/>
                  </a:cubicBezTo>
                  <a:cubicBezTo>
                    <a:pt x="8086" y="13426"/>
                    <a:pt x="1526" y="7460"/>
                    <a:pt x="86" y="1468"/>
                  </a:cubicBezTo>
                  <a:cubicBezTo>
                    <a:pt x="-74" y="833"/>
                    <a:pt x="-1034" y="185"/>
                    <a:pt x="10646" y="0"/>
                  </a:cubicBezTo>
                  <a:cubicBezTo>
                    <a:pt x="13686" y="7169"/>
                    <a:pt x="17046" y="14299"/>
                    <a:pt x="20566" y="21600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9" name="形状"/>
            <p:cNvSpPr/>
            <p:nvPr/>
          </p:nvSpPr>
          <p:spPr>
            <a:xfrm>
              <a:off x="4137758" y="3217616"/>
              <a:ext cx="86157" cy="1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89" extrusionOk="0">
                  <a:moveTo>
                    <a:pt x="20926" y="21589"/>
                  </a:moveTo>
                  <a:cubicBezTo>
                    <a:pt x="12663" y="20763"/>
                    <a:pt x="9039" y="20006"/>
                    <a:pt x="8749" y="19101"/>
                  </a:cubicBezTo>
                  <a:cubicBezTo>
                    <a:pt x="6284" y="13186"/>
                    <a:pt x="3095" y="7261"/>
                    <a:pt x="341" y="1335"/>
                  </a:cubicBezTo>
                  <a:cubicBezTo>
                    <a:pt x="196" y="1109"/>
                    <a:pt x="196" y="871"/>
                    <a:pt x="51" y="634"/>
                  </a:cubicBezTo>
                  <a:cubicBezTo>
                    <a:pt x="-239" y="351"/>
                    <a:pt x="631" y="12"/>
                    <a:pt x="4400" y="0"/>
                  </a:cubicBezTo>
                  <a:cubicBezTo>
                    <a:pt x="9764" y="-11"/>
                    <a:pt x="7444" y="396"/>
                    <a:pt x="7444" y="611"/>
                  </a:cubicBezTo>
                  <a:cubicBezTo>
                    <a:pt x="7009" y="7498"/>
                    <a:pt x="13678" y="14351"/>
                    <a:pt x="21216" y="21193"/>
                  </a:cubicBezTo>
                  <a:cubicBezTo>
                    <a:pt x="21361" y="21272"/>
                    <a:pt x="21216" y="21363"/>
                    <a:pt x="20926" y="21589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0" name="形状"/>
            <p:cNvSpPr/>
            <p:nvPr/>
          </p:nvSpPr>
          <p:spPr>
            <a:xfrm>
              <a:off x="3946860" y="3346559"/>
              <a:ext cx="68095" cy="70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1" h="21565" extrusionOk="0">
                  <a:moveTo>
                    <a:pt x="1637" y="4077"/>
                  </a:moveTo>
                  <a:cubicBezTo>
                    <a:pt x="-1124" y="2342"/>
                    <a:pt x="6834" y="1126"/>
                    <a:pt x="16578" y="0"/>
                  </a:cubicBezTo>
                  <a:cubicBezTo>
                    <a:pt x="19664" y="125"/>
                    <a:pt x="19014" y="393"/>
                    <a:pt x="19014" y="608"/>
                  </a:cubicBezTo>
                  <a:cubicBezTo>
                    <a:pt x="18365" y="7188"/>
                    <a:pt x="17715" y="13804"/>
                    <a:pt x="16578" y="20402"/>
                  </a:cubicBezTo>
                  <a:cubicBezTo>
                    <a:pt x="16578" y="20813"/>
                    <a:pt x="19339" y="21546"/>
                    <a:pt x="13817" y="21564"/>
                  </a:cubicBezTo>
                  <a:cubicBezTo>
                    <a:pt x="7971" y="21600"/>
                    <a:pt x="6672" y="20903"/>
                    <a:pt x="6834" y="20295"/>
                  </a:cubicBezTo>
                  <a:cubicBezTo>
                    <a:pt x="6834" y="19687"/>
                    <a:pt x="6509" y="19079"/>
                    <a:pt x="6347" y="18489"/>
                  </a:cubicBezTo>
                  <a:cubicBezTo>
                    <a:pt x="662" y="17809"/>
                    <a:pt x="3423" y="16987"/>
                    <a:pt x="2936" y="16236"/>
                  </a:cubicBezTo>
                  <a:cubicBezTo>
                    <a:pt x="2449" y="15377"/>
                    <a:pt x="3423" y="14483"/>
                    <a:pt x="1799" y="13607"/>
                  </a:cubicBezTo>
                  <a:cubicBezTo>
                    <a:pt x="1312" y="12141"/>
                    <a:pt x="2449" y="10657"/>
                    <a:pt x="500" y="9191"/>
                  </a:cubicBezTo>
                  <a:cubicBezTo>
                    <a:pt x="-1936" y="7492"/>
                    <a:pt x="5535" y="5811"/>
                    <a:pt x="1637" y="4077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1" name="形状"/>
            <p:cNvSpPr/>
            <p:nvPr/>
          </p:nvSpPr>
          <p:spPr>
            <a:xfrm>
              <a:off x="4407103" y="4280127"/>
              <a:ext cx="72579" cy="65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0" h="21563" extrusionOk="0">
                  <a:moveTo>
                    <a:pt x="7530" y="21563"/>
                  </a:moveTo>
                  <a:cubicBezTo>
                    <a:pt x="2855" y="20105"/>
                    <a:pt x="-1658" y="18880"/>
                    <a:pt x="599" y="17227"/>
                  </a:cubicBezTo>
                  <a:cubicBezTo>
                    <a:pt x="4145" y="14583"/>
                    <a:pt x="3178" y="11842"/>
                    <a:pt x="3984" y="9178"/>
                  </a:cubicBezTo>
                  <a:cubicBezTo>
                    <a:pt x="4467" y="6476"/>
                    <a:pt x="6724" y="3793"/>
                    <a:pt x="9464" y="1110"/>
                  </a:cubicBezTo>
                  <a:cubicBezTo>
                    <a:pt x="9948" y="566"/>
                    <a:pt x="10432" y="-37"/>
                    <a:pt x="15590" y="2"/>
                  </a:cubicBezTo>
                  <a:cubicBezTo>
                    <a:pt x="19942" y="41"/>
                    <a:pt x="19942" y="682"/>
                    <a:pt x="19458" y="1110"/>
                  </a:cubicBezTo>
                  <a:cubicBezTo>
                    <a:pt x="10593" y="7759"/>
                    <a:pt x="12527" y="14506"/>
                    <a:pt x="9626" y="21194"/>
                  </a:cubicBezTo>
                  <a:cubicBezTo>
                    <a:pt x="9464" y="21271"/>
                    <a:pt x="8658" y="21330"/>
                    <a:pt x="7530" y="21563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2" name="形状"/>
            <p:cNvSpPr/>
            <p:nvPr/>
          </p:nvSpPr>
          <p:spPr>
            <a:xfrm>
              <a:off x="4024467" y="3292167"/>
              <a:ext cx="30341" cy="79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43" h="21600" extrusionOk="0">
                  <a:moveTo>
                    <a:pt x="5785" y="21600"/>
                  </a:moveTo>
                  <a:cubicBezTo>
                    <a:pt x="-1415" y="20852"/>
                    <a:pt x="2029" y="20025"/>
                    <a:pt x="2029" y="19262"/>
                  </a:cubicBezTo>
                  <a:cubicBezTo>
                    <a:pt x="1090" y="13377"/>
                    <a:pt x="464" y="7492"/>
                    <a:pt x="464" y="1606"/>
                  </a:cubicBezTo>
                  <a:cubicBezTo>
                    <a:pt x="464" y="1161"/>
                    <a:pt x="-3606" y="604"/>
                    <a:pt x="12359" y="0"/>
                  </a:cubicBezTo>
                  <a:cubicBezTo>
                    <a:pt x="4220" y="2943"/>
                    <a:pt x="17994" y="5615"/>
                    <a:pt x="15803" y="8319"/>
                  </a:cubicBezTo>
                  <a:cubicBezTo>
                    <a:pt x="8916" y="8971"/>
                    <a:pt x="15803" y="9623"/>
                    <a:pt x="15803" y="10275"/>
                  </a:cubicBezTo>
                  <a:cubicBezTo>
                    <a:pt x="15490" y="13679"/>
                    <a:pt x="15490" y="17099"/>
                    <a:pt x="11733" y="20518"/>
                  </a:cubicBezTo>
                  <a:cubicBezTo>
                    <a:pt x="11420" y="20932"/>
                    <a:pt x="12359" y="21298"/>
                    <a:pt x="5785" y="21600"/>
                  </a:cubicBezTo>
                </a:path>
              </a:pathLst>
            </a:custGeom>
            <a:solidFill>
              <a:srgbClr val="CFCFC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3" name="形状"/>
            <p:cNvSpPr/>
            <p:nvPr/>
          </p:nvSpPr>
          <p:spPr>
            <a:xfrm>
              <a:off x="4491340" y="4214248"/>
              <a:ext cx="73227" cy="48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0" h="21600" extrusionOk="0">
                  <a:moveTo>
                    <a:pt x="1301" y="20492"/>
                  </a:moveTo>
                  <a:cubicBezTo>
                    <a:pt x="3788" y="14321"/>
                    <a:pt x="6585" y="8149"/>
                    <a:pt x="8916" y="1952"/>
                  </a:cubicBezTo>
                  <a:cubicBezTo>
                    <a:pt x="9226" y="870"/>
                    <a:pt x="12179" y="343"/>
                    <a:pt x="19172" y="0"/>
                  </a:cubicBezTo>
                  <a:cubicBezTo>
                    <a:pt x="19638" y="2321"/>
                    <a:pt x="16530" y="4484"/>
                    <a:pt x="14976" y="6699"/>
                  </a:cubicBezTo>
                  <a:cubicBezTo>
                    <a:pt x="11402" y="11684"/>
                    <a:pt x="7362" y="16642"/>
                    <a:pt x="3477" y="21600"/>
                  </a:cubicBezTo>
                  <a:cubicBezTo>
                    <a:pt x="-1962" y="21521"/>
                    <a:pt x="369" y="20967"/>
                    <a:pt x="1301" y="20492"/>
                  </a:cubicBezTo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4" name="形状"/>
            <p:cNvSpPr/>
            <p:nvPr/>
          </p:nvSpPr>
          <p:spPr>
            <a:xfrm>
              <a:off x="3750866" y="3614459"/>
              <a:ext cx="40661" cy="31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67" h="21447" extrusionOk="0">
                  <a:moveTo>
                    <a:pt x="17333" y="11004"/>
                  </a:moveTo>
                  <a:cubicBezTo>
                    <a:pt x="17333" y="13694"/>
                    <a:pt x="17600" y="16424"/>
                    <a:pt x="17067" y="19154"/>
                  </a:cubicBezTo>
                  <a:cubicBezTo>
                    <a:pt x="16800" y="19957"/>
                    <a:pt x="21600" y="21362"/>
                    <a:pt x="12267" y="21443"/>
                  </a:cubicBezTo>
                  <a:cubicBezTo>
                    <a:pt x="2133" y="21523"/>
                    <a:pt x="800" y="20238"/>
                    <a:pt x="800" y="18994"/>
                  </a:cubicBezTo>
                  <a:cubicBezTo>
                    <a:pt x="800" y="16264"/>
                    <a:pt x="0" y="13533"/>
                    <a:pt x="0" y="10803"/>
                  </a:cubicBezTo>
                  <a:cubicBezTo>
                    <a:pt x="0" y="7993"/>
                    <a:pt x="533" y="5142"/>
                    <a:pt x="1067" y="2332"/>
                  </a:cubicBezTo>
                  <a:cubicBezTo>
                    <a:pt x="1333" y="1288"/>
                    <a:pt x="1600" y="-77"/>
                    <a:pt x="10667" y="3"/>
                  </a:cubicBezTo>
                  <a:cubicBezTo>
                    <a:pt x="17333" y="84"/>
                    <a:pt x="14400" y="1409"/>
                    <a:pt x="14667" y="2171"/>
                  </a:cubicBezTo>
                  <a:cubicBezTo>
                    <a:pt x="15200" y="5102"/>
                    <a:pt x="14667" y="8033"/>
                    <a:pt x="14667" y="11004"/>
                  </a:cubicBezTo>
                  <a:cubicBezTo>
                    <a:pt x="16000" y="11004"/>
                    <a:pt x="16533" y="11004"/>
                    <a:pt x="17333" y="11004"/>
                  </a:cubicBezTo>
                </a:path>
              </a:pathLst>
            </a:cu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5" name="形状"/>
            <p:cNvSpPr/>
            <p:nvPr/>
          </p:nvSpPr>
          <p:spPr>
            <a:xfrm>
              <a:off x="4035779" y="3600390"/>
              <a:ext cx="28338" cy="50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7" h="21554" extrusionOk="0">
                  <a:moveTo>
                    <a:pt x="0" y="20874"/>
                  </a:moveTo>
                  <a:cubicBezTo>
                    <a:pt x="2653" y="14817"/>
                    <a:pt x="4547" y="8735"/>
                    <a:pt x="7200" y="2678"/>
                  </a:cubicBezTo>
                  <a:cubicBezTo>
                    <a:pt x="7579" y="1777"/>
                    <a:pt x="6063" y="851"/>
                    <a:pt x="12126" y="0"/>
                  </a:cubicBezTo>
                  <a:cubicBezTo>
                    <a:pt x="21600" y="6908"/>
                    <a:pt x="17811" y="13791"/>
                    <a:pt x="17432" y="20699"/>
                  </a:cubicBezTo>
                  <a:cubicBezTo>
                    <a:pt x="17432" y="21024"/>
                    <a:pt x="18568" y="21475"/>
                    <a:pt x="12884" y="21550"/>
                  </a:cubicBezTo>
                  <a:cubicBezTo>
                    <a:pt x="6442" y="21600"/>
                    <a:pt x="3032" y="21200"/>
                    <a:pt x="0" y="20874"/>
                  </a:cubicBezTo>
                </a:path>
              </a:pathLst>
            </a:cu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6" name="形状"/>
            <p:cNvSpPr/>
            <p:nvPr/>
          </p:nvSpPr>
          <p:spPr>
            <a:xfrm>
              <a:off x="3891643" y="3489015"/>
              <a:ext cx="24408" cy="50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775" h="21600" extrusionOk="0">
                  <a:moveTo>
                    <a:pt x="14775" y="0"/>
                  </a:moveTo>
                  <a:cubicBezTo>
                    <a:pt x="14775" y="7200"/>
                    <a:pt x="14775" y="14425"/>
                    <a:pt x="14775" y="21600"/>
                  </a:cubicBezTo>
                  <a:cubicBezTo>
                    <a:pt x="-2930" y="20700"/>
                    <a:pt x="-6825" y="6250"/>
                    <a:pt x="14775" y="0"/>
                  </a:cubicBezTo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7" name="形状"/>
            <p:cNvSpPr/>
            <p:nvPr/>
          </p:nvSpPr>
          <p:spPr>
            <a:xfrm>
              <a:off x="3939335" y="3450164"/>
              <a:ext cx="32331" cy="56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95" h="21600" extrusionOk="0">
                  <a:moveTo>
                    <a:pt x="7170" y="1158"/>
                  </a:moveTo>
                  <a:cubicBezTo>
                    <a:pt x="13430" y="3273"/>
                    <a:pt x="12178" y="5389"/>
                    <a:pt x="10926" y="7527"/>
                  </a:cubicBezTo>
                  <a:cubicBezTo>
                    <a:pt x="8109" y="9553"/>
                    <a:pt x="9361" y="11579"/>
                    <a:pt x="9674" y="13584"/>
                  </a:cubicBezTo>
                  <a:cubicBezTo>
                    <a:pt x="9987" y="13405"/>
                    <a:pt x="10926" y="13205"/>
                    <a:pt x="12804" y="13027"/>
                  </a:cubicBezTo>
                  <a:cubicBezTo>
                    <a:pt x="17500" y="15053"/>
                    <a:pt x="17813" y="17080"/>
                    <a:pt x="16248" y="19106"/>
                  </a:cubicBezTo>
                  <a:cubicBezTo>
                    <a:pt x="9674" y="19885"/>
                    <a:pt x="16874" y="20843"/>
                    <a:pt x="4978" y="21600"/>
                  </a:cubicBezTo>
                  <a:cubicBezTo>
                    <a:pt x="5291" y="14385"/>
                    <a:pt x="-3787" y="7215"/>
                    <a:pt x="1848" y="0"/>
                  </a:cubicBezTo>
                  <a:lnTo>
                    <a:pt x="1848" y="2672"/>
                  </a:lnTo>
                  <a:lnTo>
                    <a:pt x="4039" y="2672"/>
                  </a:lnTo>
                  <a:lnTo>
                    <a:pt x="7170" y="1158"/>
                  </a:lnTo>
                  <a:close/>
                  <a:moveTo>
                    <a:pt x="9361" y="15476"/>
                  </a:moveTo>
                  <a:cubicBezTo>
                    <a:pt x="10300" y="15187"/>
                    <a:pt x="9987" y="14920"/>
                    <a:pt x="9674" y="14608"/>
                  </a:cubicBezTo>
                  <a:cubicBezTo>
                    <a:pt x="9674" y="14897"/>
                    <a:pt x="9361" y="15187"/>
                    <a:pt x="9361" y="15476"/>
                  </a:cubicBezTo>
                  <a:close/>
                </a:path>
              </a:pathLst>
            </a:custGeom>
            <a:solidFill>
              <a:srgbClr val="68686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8" name="形状"/>
            <p:cNvSpPr/>
            <p:nvPr/>
          </p:nvSpPr>
          <p:spPr>
            <a:xfrm>
              <a:off x="4472621" y="3406132"/>
              <a:ext cx="41750" cy="51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6" h="21600" extrusionOk="0">
                  <a:moveTo>
                    <a:pt x="5824" y="0"/>
                  </a:moveTo>
                  <a:cubicBezTo>
                    <a:pt x="9997" y="6178"/>
                    <a:pt x="13679" y="12332"/>
                    <a:pt x="17606" y="18486"/>
                  </a:cubicBezTo>
                  <a:cubicBezTo>
                    <a:pt x="12451" y="19467"/>
                    <a:pt x="16624" y="20595"/>
                    <a:pt x="13679" y="21600"/>
                  </a:cubicBezTo>
                  <a:cubicBezTo>
                    <a:pt x="6315" y="15176"/>
                    <a:pt x="4842" y="8704"/>
                    <a:pt x="2142" y="2256"/>
                  </a:cubicBezTo>
                  <a:cubicBezTo>
                    <a:pt x="1406" y="1496"/>
                    <a:pt x="-3994" y="613"/>
                    <a:pt x="5824" y="0"/>
                  </a:cubicBezTo>
                </a:path>
              </a:pathLst>
            </a:custGeom>
            <a:solidFill>
              <a:srgbClr val="4545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9" name="形状"/>
            <p:cNvSpPr/>
            <p:nvPr/>
          </p:nvSpPr>
          <p:spPr>
            <a:xfrm>
              <a:off x="3637770" y="3683274"/>
              <a:ext cx="36830" cy="20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541" extrusionOk="0">
                  <a:moveTo>
                    <a:pt x="20782" y="0"/>
                  </a:moveTo>
                  <a:cubicBezTo>
                    <a:pt x="20782" y="7241"/>
                    <a:pt x="20782" y="13554"/>
                    <a:pt x="20782" y="19805"/>
                  </a:cubicBezTo>
                  <a:cubicBezTo>
                    <a:pt x="20782" y="20548"/>
                    <a:pt x="21109" y="21600"/>
                    <a:pt x="14891" y="21538"/>
                  </a:cubicBezTo>
                  <a:cubicBezTo>
                    <a:pt x="9327" y="21476"/>
                    <a:pt x="818" y="21538"/>
                    <a:pt x="818" y="20115"/>
                  </a:cubicBezTo>
                  <a:cubicBezTo>
                    <a:pt x="-164" y="14544"/>
                    <a:pt x="-491" y="8850"/>
                    <a:pt x="1145" y="3218"/>
                  </a:cubicBezTo>
                  <a:cubicBezTo>
                    <a:pt x="1145" y="2352"/>
                    <a:pt x="10309" y="1609"/>
                    <a:pt x="20782" y="0"/>
                  </a:cubicBezTo>
                </a:path>
              </a:pathLst>
            </a:custGeom>
            <a:solidFill>
              <a:srgbClr val="96969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0" name="形状"/>
            <p:cNvSpPr/>
            <p:nvPr/>
          </p:nvSpPr>
          <p:spPr>
            <a:xfrm>
              <a:off x="4450198" y="2932140"/>
              <a:ext cx="38247" cy="53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73"/>
                  </a:moveTo>
                  <a:cubicBezTo>
                    <a:pt x="19886" y="20115"/>
                    <a:pt x="18171" y="20858"/>
                    <a:pt x="16457" y="21600"/>
                  </a:cubicBezTo>
                  <a:cubicBezTo>
                    <a:pt x="7886" y="16308"/>
                    <a:pt x="9600" y="10992"/>
                    <a:pt x="6171" y="5699"/>
                  </a:cubicBezTo>
                  <a:cubicBezTo>
                    <a:pt x="5143" y="4047"/>
                    <a:pt x="12000" y="2323"/>
                    <a:pt x="0" y="718"/>
                  </a:cubicBezTo>
                  <a:cubicBezTo>
                    <a:pt x="3771" y="503"/>
                    <a:pt x="7200" y="239"/>
                    <a:pt x="10971" y="0"/>
                  </a:cubicBezTo>
                  <a:cubicBezTo>
                    <a:pt x="14057" y="6466"/>
                    <a:pt x="17829" y="12931"/>
                    <a:pt x="21600" y="19373"/>
                  </a:cubicBezTo>
                </a:path>
              </a:pathLst>
            </a:custGeom>
            <a:solidFill>
              <a:srgbClr val="9C9C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1" name="形状"/>
            <p:cNvSpPr/>
            <p:nvPr/>
          </p:nvSpPr>
          <p:spPr>
            <a:xfrm>
              <a:off x="4346593" y="3033155"/>
              <a:ext cx="29632" cy="52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49" h="21600" extrusionOk="0">
                  <a:moveTo>
                    <a:pt x="11715" y="0"/>
                  </a:moveTo>
                  <a:cubicBezTo>
                    <a:pt x="11715" y="7200"/>
                    <a:pt x="21600" y="14400"/>
                    <a:pt x="16475" y="21600"/>
                  </a:cubicBezTo>
                  <a:cubicBezTo>
                    <a:pt x="8420" y="15584"/>
                    <a:pt x="5125" y="9568"/>
                    <a:pt x="5492" y="3528"/>
                  </a:cubicBezTo>
                  <a:cubicBezTo>
                    <a:pt x="5492" y="2609"/>
                    <a:pt x="8054" y="1619"/>
                    <a:pt x="0" y="749"/>
                  </a:cubicBezTo>
                  <a:cubicBezTo>
                    <a:pt x="4027" y="483"/>
                    <a:pt x="8054" y="217"/>
                    <a:pt x="11715" y="0"/>
                  </a:cubicBezTo>
                </a:path>
              </a:pathLst>
            </a:custGeom>
            <a:solidFill>
              <a:srgbClr val="ACAC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2" name="形状"/>
            <p:cNvSpPr/>
            <p:nvPr/>
          </p:nvSpPr>
          <p:spPr>
            <a:xfrm>
              <a:off x="4349536" y="4491391"/>
              <a:ext cx="24979" cy="24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413" h="21600" extrusionOk="0">
                  <a:moveTo>
                    <a:pt x="12413" y="0"/>
                  </a:moveTo>
                  <a:cubicBezTo>
                    <a:pt x="12413" y="7217"/>
                    <a:pt x="12413" y="14383"/>
                    <a:pt x="12413" y="21600"/>
                  </a:cubicBezTo>
                  <a:cubicBezTo>
                    <a:pt x="-9187" y="14485"/>
                    <a:pt x="3602" y="7268"/>
                    <a:pt x="5308" y="51"/>
                  </a:cubicBezTo>
                  <a:cubicBezTo>
                    <a:pt x="7866" y="51"/>
                    <a:pt x="10139" y="51"/>
                    <a:pt x="12413" y="0"/>
                  </a:cubicBezTo>
                </a:path>
              </a:pathLst>
            </a:custGeom>
            <a:solidFill>
              <a:srgbClr val="D3D3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3" name="形状"/>
            <p:cNvSpPr/>
            <p:nvPr/>
          </p:nvSpPr>
          <p:spPr>
            <a:xfrm>
              <a:off x="4477808" y="4672699"/>
              <a:ext cx="26214" cy="35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8" h="21600" extrusionOk="0">
                  <a:moveTo>
                    <a:pt x="14107" y="0"/>
                  </a:moveTo>
                  <a:cubicBezTo>
                    <a:pt x="15870" y="539"/>
                    <a:pt x="18515" y="1042"/>
                    <a:pt x="20278" y="1545"/>
                  </a:cubicBezTo>
                  <a:cubicBezTo>
                    <a:pt x="19396" y="7440"/>
                    <a:pt x="4849" y="13262"/>
                    <a:pt x="882" y="19120"/>
                  </a:cubicBezTo>
                  <a:cubicBezTo>
                    <a:pt x="2645" y="12759"/>
                    <a:pt x="-1322" y="6361"/>
                    <a:pt x="14107" y="0"/>
                  </a:cubicBezTo>
                  <a:close/>
                  <a:moveTo>
                    <a:pt x="0" y="21600"/>
                  </a:moveTo>
                  <a:cubicBezTo>
                    <a:pt x="0" y="20773"/>
                    <a:pt x="441" y="19947"/>
                    <a:pt x="882" y="19120"/>
                  </a:cubicBezTo>
                  <a:cubicBezTo>
                    <a:pt x="882" y="19947"/>
                    <a:pt x="441" y="20773"/>
                    <a:pt x="0" y="21600"/>
                  </a:cubicBez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4" name="形状"/>
            <p:cNvSpPr/>
            <p:nvPr/>
          </p:nvSpPr>
          <p:spPr>
            <a:xfrm>
              <a:off x="4379929" y="3952646"/>
              <a:ext cx="43776" cy="30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68" h="21600" extrusionOk="0">
                  <a:moveTo>
                    <a:pt x="5627" y="0"/>
                  </a:moveTo>
                  <a:cubicBezTo>
                    <a:pt x="6764" y="5956"/>
                    <a:pt x="8128" y="11911"/>
                    <a:pt x="9720" y="17825"/>
                  </a:cubicBezTo>
                  <a:cubicBezTo>
                    <a:pt x="9947" y="18748"/>
                    <a:pt x="6991" y="20174"/>
                    <a:pt x="16768" y="20216"/>
                  </a:cubicBezTo>
                  <a:cubicBezTo>
                    <a:pt x="11993" y="20677"/>
                    <a:pt x="7673" y="21139"/>
                    <a:pt x="2899" y="21600"/>
                  </a:cubicBezTo>
                  <a:cubicBezTo>
                    <a:pt x="2671" y="16777"/>
                    <a:pt x="1989" y="11995"/>
                    <a:pt x="1762" y="7130"/>
                  </a:cubicBezTo>
                  <a:cubicBezTo>
                    <a:pt x="2671" y="4781"/>
                    <a:pt x="-4832" y="2223"/>
                    <a:pt x="5627" y="0"/>
                  </a:cubicBezTo>
                </a:path>
              </a:pathLst>
            </a:cu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5" name="形状"/>
            <p:cNvSpPr/>
            <p:nvPr/>
          </p:nvSpPr>
          <p:spPr>
            <a:xfrm>
              <a:off x="3679168" y="3685864"/>
              <a:ext cx="20723" cy="20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16" h="21600" extrusionOk="0">
                  <a:moveTo>
                    <a:pt x="15716" y="21600"/>
                  </a:moveTo>
                  <a:cubicBezTo>
                    <a:pt x="-5884" y="14461"/>
                    <a:pt x="1541" y="7261"/>
                    <a:pt x="191" y="61"/>
                  </a:cubicBezTo>
                  <a:cubicBezTo>
                    <a:pt x="5591" y="61"/>
                    <a:pt x="10316" y="61"/>
                    <a:pt x="15716" y="0"/>
                  </a:cubicBezTo>
                  <a:cubicBezTo>
                    <a:pt x="15716" y="7200"/>
                    <a:pt x="15716" y="14400"/>
                    <a:pt x="15716" y="21600"/>
                  </a:cubicBezTo>
                </a:path>
              </a:pathLst>
            </a:custGeom>
            <a:solidFill>
              <a:srgbClr val="6464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6" name="形状"/>
            <p:cNvSpPr/>
            <p:nvPr/>
          </p:nvSpPr>
          <p:spPr>
            <a:xfrm>
              <a:off x="3834720" y="3742847"/>
              <a:ext cx="20723" cy="20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4379"/>
                    <a:pt x="0" y="7221"/>
                    <a:pt x="0" y="0"/>
                  </a:cubicBezTo>
                  <a:cubicBezTo>
                    <a:pt x="5891" y="0"/>
                    <a:pt x="13745" y="0"/>
                    <a:pt x="21600" y="0"/>
                  </a:cubicBezTo>
                  <a:cubicBezTo>
                    <a:pt x="21600" y="7221"/>
                    <a:pt x="21600" y="14379"/>
                    <a:pt x="21600" y="21600"/>
                  </a:cubicBezTo>
                  <a:cubicBezTo>
                    <a:pt x="15709" y="21600"/>
                    <a:pt x="5891" y="21600"/>
                    <a:pt x="0" y="21600"/>
                  </a:cubicBezTo>
                </a:path>
              </a:pathLst>
            </a:custGeom>
            <a:solidFill>
              <a:srgbClr val="9090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7" name="形状"/>
            <p:cNvSpPr/>
            <p:nvPr/>
          </p:nvSpPr>
          <p:spPr>
            <a:xfrm>
              <a:off x="3561788" y="3758387"/>
              <a:ext cx="20723" cy="100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2" h="21600" extrusionOk="0">
                  <a:moveTo>
                    <a:pt x="9691" y="0"/>
                  </a:moveTo>
                  <a:cubicBezTo>
                    <a:pt x="18647" y="7158"/>
                    <a:pt x="18647" y="14442"/>
                    <a:pt x="8110" y="21600"/>
                  </a:cubicBezTo>
                  <a:cubicBezTo>
                    <a:pt x="-2953" y="14442"/>
                    <a:pt x="-2953" y="7284"/>
                    <a:pt x="9691" y="0"/>
                  </a:cubicBezTo>
                </a:path>
              </a:pathLst>
            </a:custGeom>
            <a:solidFill>
              <a:srgbClr val="71717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8" name="形状"/>
            <p:cNvSpPr/>
            <p:nvPr/>
          </p:nvSpPr>
          <p:spPr>
            <a:xfrm>
              <a:off x="4760440" y="4975742"/>
              <a:ext cx="31070" cy="140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0" h="21434" extrusionOk="0">
                  <a:moveTo>
                    <a:pt x="1459" y="18540"/>
                  </a:moveTo>
                  <a:cubicBezTo>
                    <a:pt x="3584" y="12330"/>
                    <a:pt x="5708" y="6030"/>
                    <a:pt x="12436" y="0"/>
                  </a:cubicBezTo>
                  <a:cubicBezTo>
                    <a:pt x="14561" y="1440"/>
                    <a:pt x="16331" y="3060"/>
                    <a:pt x="18810" y="4500"/>
                  </a:cubicBezTo>
                  <a:cubicBezTo>
                    <a:pt x="14915" y="10080"/>
                    <a:pt x="11374" y="15840"/>
                    <a:pt x="7479" y="21420"/>
                  </a:cubicBezTo>
                  <a:cubicBezTo>
                    <a:pt x="-2790" y="21600"/>
                    <a:pt x="43" y="19980"/>
                    <a:pt x="1459" y="18540"/>
                  </a:cubicBezTo>
                </a:path>
              </a:pathLst>
            </a:custGeom>
            <a:solidFill>
              <a:srgbClr val="3636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9" name="形状"/>
            <p:cNvSpPr/>
            <p:nvPr/>
          </p:nvSpPr>
          <p:spPr>
            <a:xfrm>
              <a:off x="4660673" y="5012004"/>
              <a:ext cx="32391" cy="14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93" h="21372" extrusionOk="0">
                  <a:moveTo>
                    <a:pt x="1493" y="18731"/>
                  </a:moveTo>
                  <a:cubicBezTo>
                    <a:pt x="4922" y="12488"/>
                    <a:pt x="5264" y="6075"/>
                    <a:pt x="12807" y="0"/>
                  </a:cubicBezTo>
                  <a:cubicBezTo>
                    <a:pt x="14522" y="1856"/>
                    <a:pt x="16579" y="3713"/>
                    <a:pt x="18293" y="5484"/>
                  </a:cubicBezTo>
                  <a:cubicBezTo>
                    <a:pt x="14522" y="10716"/>
                    <a:pt x="11093" y="15947"/>
                    <a:pt x="7322" y="21347"/>
                  </a:cubicBezTo>
                  <a:cubicBezTo>
                    <a:pt x="-3307" y="21600"/>
                    <a:pt x="464" y="19912"/>
                    <a:pt x="1493" y="18731"/>
                  </a:cubicBezTo>
                </a:path>
              </a:pathLst>
            </a:custGeom>
            <a:solidFill>
              <a:srgbClr val="3E3E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0" name="形状"/>
            <p:cNvSpPr/>
            <p:nvPr/>
          </p:nvSpPr>
          <p:spPr>
            <a:xfrm>
              <a:off x="4302564" y="4455129"/>
              <a:ext cx="20722" cy="9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043" h="21600" extrusionOk="0">
                  <a:moveTo>
                    <a:pt x="0" y="21600"/>
                  </a:moveTo>
                  <a:cubicBezTo>
                    <a:pt x="0" y="15205"/>
                    <a:pt x="0" y="8953"/>
                    <a:pt x="0" y="0"/>
                  </a:cubicBezTo>
                  <a:cubicBezTo>
                    <a:pt x="21600" y="9095"/>
                    <a:pt x="9391" y="15489"/>
                    <a:pt x="0" y="21600"/>
                  </a:cubicBezTo>
                </a:path>
              </a:pathLst>
            </a:custGeom>
            <a:solidFill>
              <a:srgbClr val="9C9C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1" name="形状"/>
            <p:cNvSpPr/>
            <p:nvPr/>
          </p:nvSpPr>
          <p:spPr>
            <a:xfrm>
              <a:off x="3604247" y="3729896"/>
              <a:ext cx="20723" cy="13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230"/>
                    <a:pt x="21600" y="14370"/>
                    <a:pt x="21600" y="21600"/>
                  </a:cubicBezTo>
                  <a:cubicBezTo>
                    <a:pt x="13292" y="21600"/>
                    <a:pt x="6646" y="21600"/>
                    <a:pt x="0" y="21600"/>
                  </a:cubicBezTo>
                  <a:cubicBezTo>
                    <a:pt x="0" y="14370"/>
                    <a:pt x="0" y="7230"/>
                    <a:pt x="0" y="0"/>
                  </a:cubicBezTo>
                  <a:cubicBezTo>
                    <a:pt x="6646" y="0"/>
                    <a:pt x="13292" y="0"/>
                    <a:pt x="2160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2" name="形状"/>
            <p:cNvSpPr/>
            <p:nvPr/>
          </p:nvSpPr>
          <p:spPr>
            <a:xfrm>
              <a:off x="3497681" y="3784288"/>
              <a:ext cx="20722" cy="82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556" h="21600" extrusionOk="0">
                  <a:moveTo>
                    <a:pt x="5795" y="0"/>
                  </a:moveTo>
                  <a:cubicBezTo>
                    <a:pt x="15613" y="6128"/>
                    <a:pt x="12078" y="12409"/>
                    <a:pt x="11293" y="21600"/>
                  </a:cubicBezTo>
                  <a:cubicBezTo>
                    <a:pt x="-5987" y="12715"/>
                    <a:pt x="297" y="6281"/>
                    <a:pt x="5795" y="0"/>
                  </a:cubicBezTo>
                </a:path>
              </a:pathLst>
            </a:cu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3" name="形状"/>
            <p:cNvSpPr/>
            <p:nvPr/>
          </p:nvSpPr>
          <p:spPr>
            <a:xfrm>
              <a:off x="3414151" y="3813345"/>
              <a:ext cx="25328" cy="3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9" extrusionOk="0">
                  <a:moveTo>
                    <a:pt x="21600" y="9650"/>
                  </a:moveTo>
                  <a:cubicBezTo>
                    <a:pt x="21109" y="16629"/>
                    <a:pt x="18655" y="21281"/>
                    <a:pt x="8345" y="20616"/>
                  </a:cubicBezTo>
                  <a:cubicBezTo>
                    <a:pt x="491" y="19619"/>
                    <a:pt x="0" y="15299"/>
                    <a:pt x="0" y="10979"/>
                  </a:cubicBezTo>
                  <a:cubicBezTo>
                    <a:pt x="0" y="5663"/>
                    <a:pt x="1964" y="13"/>
                    <a:pt x="11291" y="13"/>
                  </a:cubicBezTo>
                  <a:cubicBezTo>
                    <a:pt x="21600" y="-319"/>
                    <a:pt x="21109" y="5995"/>
                    <a:pt x="21600" y="9650"/>
                  </a:cubicBezTo>
                </a:path>
              </a:pathLst>
            </a:cu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4" name="形状"/>
            <p:cNvSpPr/>
            <p:nvPr/>
          </p:nvSpPr>
          <p:spPr>
            <a:xfrm>
              <a:off x="4292874" y="4364475"/>
              <a:ext cx="20722" cy="4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33" h="21600" extrusionOk="0">
                  <a:moveTo>
                    <a:pt x="4521" y="21600"/>
                  </a:moveTo>
                  <a:cubicBezTo>
                    <a:pt x="-561" y="13012"/>
                    <a:pt x="-4373" y="6246"/>
                    <a:pt x="10451" y="0"/>
                  </a:cubicBezTo>
                  <a:cubicBezTo>
                    <a:pt x="17227" y="8067"/>
                    <a:pt x="14686" y="14313"/>
                    <a:pt x="4521" y="21600"/>
                  </a:cubicBezTo>
                </a:path>
              </a:pathLst>
            </a:custGeom>
            <a:solidFill>
              <a:srgbClr val="6666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5" name="形状"/>
            <p:cNvSpPr/>
            <p:nvPr/>
          </p:nvSpPr>
          <p:spPr>
            <a:xfrm>
              <a:off x="7286680" y="7199816"/>
              <a:ext cx="355667" cy="56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415" extrusionOk="0">
                  <a:moveTo>
                    <a:pt x="19831" y="5413"/>
                  </a:moveTo>
                  <a:cubicBezTo>
                    <a:pt x="20177" y="8609"/>
                    <a:pt x="20558" y="11629"/>
                    <a:pt x="20835" y="14648"/>
                  </a:cubicBezTo>
                  <a:cubicBezTo>
                    <a:pt x="20973" y="16478"/>
                    <a:pt x="20904" y="18329"/>
                    <a:pt x="20904" y="20181"/>
                  </a:cubicBezTo>
                  <a:cubicBezTo>
                    <a:pt x="20904" y="20820"/>
                    <a:pt x="20627" y="21393"/>
                    <a:pt x="19450" y="21415"/>
                  </a:cubicBezTo>
                  <a:cubicBezTo>
                    <a:pt x="18238" y="21437"/>
                    <a:pt x="17961" y="20886"/>
                    <a:pt x="17927" y="20247"/>
                  </a:cubicBezTo>
                  <a:cubicBezTo>
                    <a:pt x="17892" y="19101"/>
                    <a:pt x="17788" y="17933"/>
                    <a:pt x="17961" y="16786"/>
                  </a:cubicBezTo>
                  <a:cubicBezTo>
                    <a:pt x="18135" y="15662"/>
                    <a:pt x="17719" y="15199"/>
                    <a:pt x="15711" y="15089"/>
                  </a:cubicBezTo>
                  <a:cubicBezTo>
                    <a:pt x="12077" y="14913"/>
                    <a:pt x="8511" y="14737"/>
                    <a:pt x="4842" y="14825"/>
                  </a:cubicBezTo>
                  <a:cubicBezTo>
                    <a:pt x="481" y="14957"/>
                    <a:pt x="-627" y="14053"/>
                    <a:pt x="308" y="11408"/>
                  </a:cubicBezTo>
                  <a:cubicBezTo>
                    <a:pt x="1138" y="8874"/>
                    <a:pt x="2004" y="6317"/>
                    <a:pt x="2904" y="3804"/>
                  </a:cubicBezTo>
                  <a:cubicBezTo>
                    <a:pt x="3354" y="2570"/>
                    <a:pt x="4011" y="1336"/>
                    <a:pt x="5431" y="388"/>
                  </a:cubicBezTo>
                  <a:cubicBezTo>
                    <a:pt x="5915" y="101"/>
                    <a:pt x="6435" y="-163"/>
                    <a:pt x="7127" y="124"/>
                  </a:cubicBezTo>
                  <a:cubicBezTo>
                    <a:pt x="7542" y="300"/>
                    <a:pt x="7750" y="586"/>
                    <a:pt x="7542" y="873"/>
                  </a:cubicBezTo>
                  <a:cubicBezTo>
                    <a:pt x="5119" y="3804"/>
                    <a:pt x="5638" y="7066"/>
                    <a:pt x="4600" y="10152"/>
                  </a:cubicBezTo>
                  <a:cubicBezTo>
                    <a:pt x="3735" y="12775"/>
                    <a:pt x="3908" y="12841"/>
                    <a:pt x="8338" y="12687"/>
                  </a:cubicBezTo>
                  <a:cubicBezTo>
                    <a:pt x="11073" y="12621"/>
                    <a:pt x="13773" y="12775"/>
                    <a:pt x="16438" y="13216"/>
                  </a:cubicBezTo>
                  <a:cubicBezTo>
                    <a:pt x="17788" y="13436"/>
                    <a:pt x="18169" y="13216"/>
                    <a:pt x="18238" y="12356"/>
                  </a:cubicBezTo>
                  <a:cubicBezTo>
                    <a:pt x="18342" y="10615"/>
                    <a:pt x="18585" y="8896"/>
                    <a:pt x="18827" y="7177"/>
                  </a:cubicBezTo>
                  <a:cubicBezTo>
                    <a:pt x="18861" y="6648"/>
                    <a:pt x="18585" y="6008"/>
                    <a:pt x="19831" y="5413"/>
                  </a:cubicBezTo>
                </a:path>
              </a:pathLst>
            </a:custGeom>
            <a:solidFill>
              <a:srgbClr val="0303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6" name="形状"/>
            <p:cNvSpPr/>
            <p:nvPr/>
          </p:nvSpPr>
          <p:spPr>
            <a:xfrm>
              <a:off x="6949394" y="493833"/>
              <a:ext cx="212071" cy="52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467" extrusionOk="0">
                  <a:moveTo>
                    <a:pt x="12545" y="12050"/>
                  </a:moveTo>
                  <a:cubicBezTo>
                    <a:pt x="9831" y="13354"/>
                    <a:pt x="7636" y="14391"/>
                    <a:pt x="5442" y="15429"/>
                  </a:cubicBezTo>
                  <a:cubicBezTo>
                    <a:pt x="4171" y="16008"/>
                    <a:pt x="2612" y="16298"/>
                    <a:pt x="1052" y="15743"/>
                  </a:cubicBezTo>
                  <a:cubicBezTo>
                    <a:pt x="-738" y="15091"/>
                    <a:pt x="13" y="14415"/>
                    <a:pt x="1399" y="13788"/>
                  </a:cubicBezTo>
                  <a:cubicBezTo>
                    <a:pt x="3189" y="12943"/>
                    <a:pt x="4922" y="12074"/>
                    <a:pt x="6539" y="11157"/>
                  </a:cubicBezTo>
                  <a:cubicBezTo>
                    <a:pt x="9658" y="9347"/>
                    <a:pt x="11679" y="7489"/>
                    <a:pt x="10235" y="5124"/>
                  </a:cubicBezTo>
                  <a:cubicBezTo>
                    <a:pt x="9427" y="3796"/>
                    <a:pt x="9831" y="2373"/>
                    <a:pt x="11159" y="1045"/>
                  </a:cubicBezTo>
                  <a:cubicBezTo>
                    <a:pt x="11795" y="418"/>
                    <a:pt x="12776" y="-65"/>
                    <a:pt x="14567" y="7"/>
                  </a:cubicBezTo>
                  <a:cubicBezTo>
                    <a:pt x="16184" y="104"/>
                    <a:pt x="16877" y="538"/>
                    <a:pt x="17281" y="1118"/>
                  </a:cubicBezTo>
                  <a:cubicBezTo>
                    <a:pt x="18148" y="2228"/>
                    <a:pt x="18552" y="3386"/>
                    <a:pt x="18148" y="4496"/>
                  </a:cubicBezTo>
                  <a:cubicBezTo>
                    <a:pt x="17166" y="6886"/>
                    <a:pt x="18263" y="9106"/>
                    <a:pt x="19360" y="11399"/>
                  </a:cubicBezTo>
                  <a:cubicBezTo>
                    <a:pt x="20689" y="14102"/>
                    <a:pt x="20862" y="16901"/>
                    <a:pt x="20862" y="19701"/>
                  </a:cubicBezTo>
                  <a:cubicBezTo>
                    <a:pt x="20862" y="20594"/>
                    <a:pt x="20458" y="21438"/>
                    <a:pt x="17859" y="21463"/>
                  </a:cubicBezTo>
                  <a:cubicBezTo>
                    <a:pt x="15087" y="21535"/>
                    <a:pt x="14394" y="20690"/>
                    <a:pt x="14394" y="19677"/>
                  </a:cubicBezTo>
                  <a:cubicBezTo>
                    <a:pt x="14394" y="17215"/>
                    <a:pt x="13758" y="14777"/>
                    <a:pt x="12545" y="12050"/>
                  </a:cubicBezTo>
                </a:path>
              </a:pathLst>
            </a:custGeom>
            <a:solidFill>
              <a:srgbClr val="0303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7" name="形状"/>
            <p:cNvSpPr/>
            <p:nvPr/>
          </p:nvSpPr>
          <p:spPr>
            <a:xfrm>
              <a:off x="7125862" y="5006389"/>
              <a:ext cx="557156" cy="62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9" h="20985" extrusionOk="0">
                  <a:moveTo>
                    <a:pt x="13425" y="2244"/>
                  </a:moveTo>
                  <a:cubicBezTo>
                    <a:pt x="10324" y="2166"/>
                    <a:pt x="7353" y="2754"/>
                    <a:pt x="4382" y="3264"/>
                  </a:cubicBezTo>
                  <a:cubicBezTo>
                    <a:pt x="3363" y="3440"/>
                    <a:pt x="2365" y="3656"/>
                    <a:pt x="1367" y="3224"/>
                  </a:cubicBezTo>
                  <a:cubicBezTo>
                    <a:pt x="695" y="2950"/>
                    <a:pt x="175" y="2519"/>
                    <a:pt x="500" y="1774"/>
                  </a:cubicBezTo>
                  <a:cubicBezTo>
                    <a:pt x="782" y="1088"/>
                    <a:pt x="1346" y="1107"/>
                    <a:pt x="2040" y="1323"/>
                  </a:cubicBezTo>
                  <a:cubicBezTo>
                    <a:pt x="3710" y="1833"/>
                    <a:pt x="5314" y="1343"/>
                    <a:pt x="6919" y="1049"/>
                  </a:cubicBezTo>
                  <a:cubicBezTo>
                    <a:pt x="9435" y="578"/>
                    <a:pt x="11929" y="127"/>
                    <a:pt x="14510" y="49"/>
                  </a:cubicBezTo>
                  <a:cubicBezTo>
                    <a:pt x="15420" y="29"/>
                    <a:pt x="16657" y="-245"/>
                    <a:pt x="17090" y="755"/>
                  </a:cubicBezTo>
                  <a:cubicBezTo>
                    <a:pt x="17546" y="1852"/>
                    <a:pt x="16526" y="2558"/>
                    <a:pt x="15681" y="3166"/>
                  </a:cubicBezTo>
                  <a:cubicBezTo>
                    <a:pt x="13816" y="4498"/>
                    <a:pt x="11864" y="5753"/>
                    <a:pt x="9955" y="7066"/>
                  </a:cubicBezTo>
                  <a:cubicBezTo>
                    <a:pt x="9543" y="7340"/>
                    <a:pt x="9196" y="7674"/>
                    <a:pt x="8546" y="8164"/>
                  </a:cubicBezTo>
                  <a:cubicBezTo>
                    <a:pt x="9717" y="8340"/>
                    <a:pt x="10606" y="8458"/>
                    <a:pt x="11517" y="8615"/>
                  </a:cubicBezTo>
                  <a:cubicBezTo>
                    <a:pt x="15204" y="9203"/>
                    <a:pt x="18045" y="10967"/>
                    <a:pt x="19801" y="13985"/>
                  </a:cubicBezTo>
                  <a:cubicBezTo>
                    <a:pt x="21406" y="16808"/>
                    <a:pt x="20517" y="18925"/>
                    <a:pt x="17242" y="20022"/>
                  </a:cubicBezTo>
                  <a:cubicBezTo>
                    <a:pt x="13230" y="21355"/>
                    <a:pt x="9088" y="21198"/>
                    <a:pt x="4989" y="20199"/>
                  </a:cubicBezTo>
                  <a:cubicBezTo>
                    <a:pt x="3666" y="19885"/>
                    <a:pt x="2387" y="19473"/>
                    <a:pt x="1086" y="19121"/>
                  </a:cubicBezTo>
                  <a:cubicBezTo>
                    <a:pt x="348" y="18905"/>
                    <a:pt x="-194" y="18532"/>
                    <a:pt x="66" y="17768"/>
                  </a:cubicBezTo>
                  <a:cubicBezTo>
                    <a:pt x="348" y="16925"/>
                    <a:pt x="1042" y="17082"/>
                    <a:pt x="1736" y="17298"/>
                  </a:cubicBezTo>
                  <a:cubicBezTo>
                    <a:pt x="4057" y="18023"/>
                    <a:pt x="6399" y="18689"/>
                    <a:pt x="8806" y="18983"/>
                  </a:cubicBezTo>
                  <a:cubicBezTo>
                    <a:pt x="11235" y="19277"/>
                    <a:pt x="13599" y="19199"/>
                    <a:pt x="15811" y="18199"/>
                  </a:cubicBezTo>
                  <a:cubicBezTo>
                    <a:pt x="18001" y="17200"/>
                    <a:pt x="18457" y="15553"/>
                    <a:pt x="17069" y="13730"/>
                  </a:cubicBezTo>
                  <a:cubicBezTo>
                    <a:pt x="15616" y="11849"/>
                    <a:pt x="13534" y="10869"/>
                    <a:pt x="11083" y="10477"/>
                  </a:cubicBezTo>
                  <a:cubicBezTo>
                    <a:pt x="9565" y="10241"/>
                    <a:pt x="8025" y="10163"/>
                    <a:pt x="6507" y="9987"/>
                  </a:cubicBezTo>
                  <a:cubicBezTo>
                    <a:pt x="5792" y="9889"/>
                    <a:pt x="4924" y="9967"/>
                    <a:pt x="4686" y="9124"/>
                  </a:cubicBezTo>
                  <a:cubicBezTo>
                    <a:pt x="4447" y="8281"/>
                    <a:pt x="5271" y="7968"/>
                    <a:pt x="5813" y="7576"/>
                  </a:cubicBezTo>
                  <a:cubicBezTo>
                    <a:pt x="8307" y="5792"/>
                    <a:pt x="10736" y="3910"/>
                    <a:pt x="13425" y="2244"/>
                  </a:cubicBezTo>
                </a:path>
              </a:pathLst>
            </a:custGeom>
            <a:solidFill>
              <a:srgbClr val="02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8" name="形状"/>
            <p:cNvSpPr/>
            <p:nvPr/>
          </p:nvSpPr>
          <p:spPr>
            <a:xfrm>
              <a:off x="4732960" y="5237344"/>
              <a:ext cx="22280" cy="17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49" h="21600" extrusionOk="0">
                  <a:moveTo>
                    <a:pt x="17249" y="924"/>
                  </a:moveTo>
                  <a:cubicBezTo>
                    <a:pt x="13572" y="7816"/>
                    <a:pt x="9436" y="14637"/>
                    <a:pt x="4840" y="21600"/>
                  </a:cubicBezTo>
                  <a:cubicBezTo>
                    <a:pt x="-4351" y="14211"/>
                    <a:pt x="704" y="7034"/>
                    <a:pt x="10355" y="0"/>
                  </a:cubicBezTo>
                  <a:cubicBezTo>
                    <a:pt x="14032" y="71"/>
                    <a:pt x="16330" y="355"/>
                    <a:pt x="17249" y="924"/>
                  </a:cubicBezTo>
                </a:path>
              </a:pathLst>
            </a:custGeom>
            <a:solidFill>
              <a:srgbClr val="BEBE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9" name="形状"/>
            <p:cNvSpPr/>
            <p:nvPr/>
          </p:nvSpPr>
          <p:spPr>
            <a:xfrm>
              <a:off x="4745471" y="5097478"/>
              <a:ext cx="27912" cy="14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50" y="21600"/>
                  </a:moveTo>
                  <a:cubicBezTo>
                    <a:pt x="4500" y="21171"/>
                    <a:pt x="2700" y="20829"/>
                    <a:pt x="0" y="20400"/>
                  </a:cubicBezTo>
                  <a:cubicBezTo>
                    <a:pt x="1800" y="13543"/>
                    <a:pt x="4050" y="6686"/>
                    <a:pt x="13950" y="0"/>
                  </a:cubicBezTo>
                  <a:cubicBezTo>
                    <a:pt x="16200" y="943"/>
                    <a:pt x="18900" y="1886"/>
                    <a:pt x="21600" y="2829"/>
                  </a:cubicBezTo>
                  <a:cubicBezTo>
                    <a:pt x="16650" y="9000"/>
                    <a:pt x="11700" y="15343"/>
                    <a:pt x="6750" y="21600"/>
                  </a:cubicBezTo>
                </a:path>
              </a:pathLst>
            </a:custGeom>
            <a:solidFill>
              <a:srgbClr val="7C7C7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0" name="形状"/>
            <p:cNvSpPr/>
            <p:nvPr/>
          </p:nvSpPr>
          <p:spPr>
            <a:xfrm>
              <a:off x="4649971" y="5144100"/>
              <a:ext cx="22363" cy="12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2" h="21600" extrusionOk="0">
                  <a:moveTo>
                    <a:pt x="10146" y="0"/>
                  </a:moveTo>
                  <a:cubicBezTo>
                    <a:pt x="12780" y="982"/>
                    <a:pt x="16468" y="2062"/>
                    <a:pt x="19102" y="3044"/>
                  </a:cubicBezTo>
                  <a:cubicBezTo>
                    <a:pt x="14361" y="9229"/>
                    <a:pt x="9092" y="15415"/>
                    <a:pt x="3297" y="21600"/>
                  </a:cubicBezTo>
                  <a:cubicBezTo>
                    <a:pt x="-2498" y="14236"/>
                    <a:pt x="-918" y="6971"/>
                    <a:pt x="10146" y="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1" name="形状"/>
            <p:cNvSpPr/>
            <p:nvPr/>
          </p:nvSpPr>
          <p:spPr>
            <a:xfrm>
              <a:off x="7026974" y="2321605"/>
              <a:ext cx="354067" cy="49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0866" extrusionOk="0">
                  <a:moveTo>
                    <a:pt x="19898" y="8771"/>
                  </a:moveTo>
                  <a:cubicBezTo>
                    <a:pt x="20002" y="10990"/>
                    <a:pt x="18578" y="12494"/>
                    <a:pt x="15800" y="13358"/>
                  </a:cubicBezTo>
                  <a:cubicBezTo>
                    <a:pt x="14307" y="13826"/>
                    <a:pt x="12709" y="14147"/>
                    <a:pt x="11181" y="14492"/>
                  </a:cubicBezTo>
                  <a:cubicBezTo>
                    <a:pt x="9202" y="14985"/>
                    <a:pt x="7188" y="15379"/>
                    <a:pt x="5382" y="16193"/>
                  </a:cubicBezTo>
                  <a:cubicBezTo>
                    <a:pt x="4722" y="16514"/>
                    <a:pt x="3923" y="16958"/>
                    <a:pt x="4167" y="17574"/>
                  </a:cubicBezTo>
                  <a:cubicBezTo>
                    <a:pt x="4479" y="18363"/>
                    <a:pt x="5556" y="18018"/>
                    <a:pt x="6285" y="17944"/>
                  </a:cubicBezTo>
                  <a:cubicBezTo>
                    <a:pt x="10140" y="17549"/>
                    <a:pt x="14029" y="17204"/>
                    <a:pt x="17953" y="17229"/>
                  </a:cubicBezTo>
                  <a:cubicBezTo>
                    <a:pt x="19342" y="17229"/>
                    <a:pt x="21009" y="17081"/>
                    <a:pt x="20974" y="18511"/>
                  </a:cubicBezTo>
                  <a:cubicBezTo>
                    <a:pt x="20974" y="19842"/>
                    <a:pt x="19377" y="19694"/>
                    <a:pt x="18127" y="19694"/>
                  </a:cubicBezTo>
                  <a:cubicBezTo>
                    <a:pt x="14029" y="19719"/>
                    <a:pt x="9966" y="20188"/>
                    <a:pt x="5938" y="20730"/>
                  </a:cubicBezTo>
                  <a:cubicBezTo>
                    <a:pt x="3715" y="21026"/>
                    <a:pt x="1597" y="20952"/>
                    <a:pt x="486" y="19325"/>
                  </a:cubicBezTo>
                  <a:cubicBezTo>
                    <a:pt x="-591" y="17722"/>
                    <a:pt x="242" y="16292"/>
                    <a:pt x="1805" y="15059"/>
                  </a:cubicBezTo>
                  <a:cubicBezTo>
                    <a:pt x="3229" y="13900"/>
                    <a:pt x="5174" y="13333"/>
                    <a:pt x="7188" y="12889"/>
                  </a:cubicBezTo>
                  <a:cubicBezTo>
                    <a:pt x="9202" y="12421"/>
                    <a:pt x="11251" y="12100"/>
                    <a:pt x="13195" y="11582"/>
                  </a:cubicBezTo>
                  <a:cubicBezTo>
                    <a:pt x="16738" y="10645"/>
                    <a:pt x="17779" y="8796"/>
                    <a:pt x="16286" y="6330"/>
                  </a:cubicBezTo>
                  <a:cubicBezTo>
                    <a:pt x="15349" y="4727"/>
                    <a:pt x="13786" y="3470"/>
                    <a:pt x="11702" y="2582"/>
                  </a:cubicBezTo>
                  <a:cubicBezTo>
                    <a:pt x="8507" y="1251"/>
                    <a:pt x="6042" y="1966"/>
                    <a:pt x="5000" y="4481"/>
                  </a:cubicBezTo>
                  <a:cubicBezTo>
                    <a:pt x="4826" y="4974"/>
                    <a:pt x="4757" y="5516"/>
                    <a:pt x="4583" y="6010"/>
                  </a:cubicBezTo>
                  <a:cubicBezTo>
                    <a:pt x="4375" y="6675"/>
                    <a:pt x="4931" y="7859"/>
                    <a:pt x="3229" y="7711"/>
                  </a:cubicBezTo>
                  <a:cubicBezTo>
                    <a:pt x="1944" y="7563"/>
                    <a:pt x="2395" y="6552"/>
                    <a:pt x="2430" y="5886"/>
                  </a:cubicBezTo>
                  <a:cubicBezTo>
                    <a:pt x="2465" y="4851"/>
                    <a:pt x="2847" y="3840"/>
                    <a:pt x="3472" y="2903"/>
                  </a:cubicBezTo>
                  <a:cubicBezTo>
                    <a:pt x="5104" y="314"/>
                    <a:pt x="7952" y="-574"/>
                    <a:pt x="11702" y="363"/>
                  </a:cubicBezTo>
                  <a:cubicBezTo>
                    <a:pt x="16356" y="1547"/>
                    <a:pt x="19898" y="5196"/>
                    <a:pt x="19898" y="8771"/>
                  </a:cubicBezTo>
                </a:path>
              </a:pathLst>
            </a:custGeom>
            <a:solidFill>
              <a:srgbClr val="02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2" name="形状"/>
            <p:cNvSpPr/>
            <p:nvPr/>
          </p:nvSpPr>
          <p:spPr>
            <a:xfrm>
              <a:off x="4375602" y="3722126"/>
              <a:ext cx="20723" cy="33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65" h="21600" extrusionOk="0">
                  <a:moveTo>
                    <a:pt x="12430" y="15039"/>
                  </a:moveTo>
                  <a:cubicBezTo>
                    <a:pt x="3464" y="17150"/>
                    <a:pt x="10392" y="19413"/>
                    <a:pt x="5502" y="21600"/>
                  </a:cubicBezTo>
                  <a:cubicBezTo>
                    <a:pt x="-4687" y="14426"/>
                    <a:pt x="2241" y="7213"/>
                    <a:pt x="3056" y="0"/>
                  </a:cubicBezTo>
                  <a:cubicBezTo>
                    <a:pt x="3871" y="5026"/>
                    <a:pt x="16913" y="9975"/>
                    <a:pt x="12430" y="15039"/>
                  </a:cubicBezTo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3" name="形状"/>
            <p:cNvSpPr/>
            <p:nvPr/>
          </p:nvSpPr>
          <p:spPr>
            <a:xfrm>
              <a:off x="3944615" y="3647012"/>
              <a:ext cx="20723" cy="26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633" h="21600" extrusionOk="0">
                  <a:moveTo>
                    <a:pt x="12633" y="11856"/>
                  </a:moveTo>
                  <a:cubicBezTo>
                    <a:pt x="12633" y="15120"/>
                    <a:pt x="12633" y="18336"/>
                    <a:pt x="12633" y="21600"/>
                  </a:cubicBezTo>
                  <a:cubicBezTo>
                    <a:pt x="4533" y="14400"/>
                    <a:pt x="-8967" y="7200"/>
                    <a:pt x="8583" y="0"/>
                  </a:cubicBezTo>
                  <a:cubicBezTo>
                    <a:pt x="9933" y="3936"/>
                    <a:pt x="11958" y="7920"/>
                    <a:pt x="12633" y="11856"/>
                  </a:cubicBezTo>
                </a:path>
              </a:pathLst>
            </a:custGeom>
            <a:solidFill>
              <a:srgbClr val="2424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915" name="内部"/>
          <p:cNvSpPr txBox="1"/>
          <p:nvPr/>
        </p:nvSpPr>
        <p:spPr>
          <a:xfrm>
            <a:off x="11180664" y="3863653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内部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16" name="此处添加详细文本描述，建议与标题相关并符合整体语言风格，语言描述尽量简洁生动。"/>
          <p:cNvSpPr txBox="1"/>
          <p:nvPr/>
        </p:nvSpPr>
        <p:spPr>
          <a:xfrm>
            <a:off x="13416706" y="3794952"/>
            <a:ext cx="8462793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sp>
        <p:nvSpPr>
          <p:cNvPr id="917" name="管理"/>
          <p:cNvSpPr txBox="1"/>
          <p:nvPr/>
        </p:nvSpPr>
        <p:spPr>
          <a:xfrm>
            <a:off x="11180664" y="5763379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管理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18" name="此处添加详细文本描述，建议与标题相关并符合整体语言风格，语言描述尽量简洁生动。"/>
          <p:cNvSpPr txBox="1"/>
          <p:nvPr/>
        </p:nvSpPr>
        <p:spPr>
          <a:xfrm>
            <a:off x="13416706" y="5694679"/>
            <a:ext cx="8462793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sp>
        <p:nvSpPr>
          <p:cNvPr id="919" name="市场"/>
          <p:cNvSpPr txBox="1"/>
          <p:nvPr/>
        </p:nvSpPr>
        <p:spPr>
          <a:xfrm>
            <a:off x="11358464" y="8638852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20" name="此处添加详细文本描述，建议与标题相关并符合整体语言风格，语言描述尽量简洁生动。"/>
          <p:cNvSpPr txBox="1"/>
          <p:nvPr/>
        </p:nvSpPr>
        <p:spPr>
          <a:xfrm>
            <a:off x="13594506" y="8570152"/>
            <a:ext cx="8462793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sp>
        <p:nvSpPr>
          <p:cNvPr id="921" name="营销"/>
          <p:cNvSpPr txBox="1"/>
          <p:nvPr/>
        </p:nvSpPr>
        <p:spPr>
          <a:xfrm>
            <a:off x="11180664" y="10772452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营销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22" name="此处添加详细文本描述，建议与标题相关并符合整体语言风格，语言描述尽量简洁生动。"/>
          <p:cNvSpPr txBox="1"/>
          <p:nvPr/>
        </p:nvSpPr>
        <p:spPr>
          <a:xfrm>
            <a:off x="13416706" y="10703752"/>
            <a:ext cx="8462793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sp>
        <p:nvSpPr>
          <p:cNvPr id="923" name="形状"/>
          <p:cNvSpPr/>
          <p:nvPr/>
        </p:nvSpPr>
        <p:spPr>
          <a:xfrm>
            <a:off x="11144865" y="8406813"/>
            <a:ext cx="1955337" cy="1490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4" h="21561" extrusionOk="0">
                <a:moveTo>
                  <a:pt x="16098" y="1"/>
                </a:moveTo>
                <a:cubicBezTo>
                  <a:pt x="13132" y="-30"/>
                  <a:pt x="10188" y="522"/>
                  <a:pt x="7523" y="451"/>
                </a:cubicBezTo>
                <a:cubicBezTo>
                  <a:pt x="5654" y="533"/>
                  <a:pt x="4073" y="579"/>
                  <a:pt x="2497" y="722"/>
                </a:cubicBezTo>
                <a:cubicBezTo>
                  <a:pt x="1593" y="814"/>
                  <a:pt x="550" y="1478"/>
                  <a:pt x="419" y="2621"/>
                </a:cubicBezTo>
                <a:cubicBezTo>
                  <a:pt x="357" y="3111"/>
                  <a:pt x="263" y="3612"/>
                  <a:pt x="232" y="4123"/>
                </a:cubicBezTo>
                <a:cubicBezTo>
                  <a:pt x="-85" y="8623"/>
                  <a:pt x="-70" y="13131"/>
                  <a:pt x="232" y="17632"/>
                </a:cubicBezTo>
                <a:cubicBezTo>
                  <a:pt x="386" y="20111"/>
                  <a:pt x="1222" y="21172"/>
                  <a:pt x="3084" y="21366"/>
                </a:cubicBezTo>
                <a:cubicBezTo>
                  <a:pt x="4073" y="21478"/>
                  <a:pt x="5068" y="21570"/>
                  <a:pt x="6057" y="21560"/>
                </a:cubicBezTo>
                <a:cubicBezTo>
                  <a:pt x="9070" y="21529"/>
                  <a:pt x="12075" y="21224"/>
                  <a:pt x="15064" y="20877"/>
                </a:cubicBezTo>
                <a:cubicBezTo>
                  <a:pt x="16486" y="20714"/>
                  <a:pt x="17920" y="20428"/>
                  <a:pt x="19287" y="19816"/>
                </a:cubicBezTo>
                <a:cubicBezTo>
                  <a:pt x="20214" y="19408"/>
                  <a:pt x="20797" y="18482"/>
                  <a:pt x="21036" y="17288"/>
                </a:cubicBezTo>
                <a:cubicBezTo>
                  <a:pt x="21515" y="14961"/>
                  <a:pt x="21437" y="12553"/>
                  <a:pt x="21344" y="10206"/>
                </a:cubicBezTo>
                <a:cubicBezTo>
                  <a:pt x="21274" y="8369"/>
                  <a:pt x="21166" y="6531"/>
                  <a:pt x="21142" y="4684"/>
                </a:cubicBezTo>
                <a:cubicBezTo>
                  <a:pt x="21135" y="3776"/>
                  <a:pt x="21006" y="2877"/>
                  <a:pt x="20735" y="2030"/>
                </a:cubicBezTo>
                <a:cubicBezTo>
                  <a:pt x="20527" y="1346"/>
                  <a:pt x="20169" y="920"/>
                  <a:pt x="19628" y="645"/>
                </a:cubicBezTo>
                <a:cubicBezTo>
                  <a:pt x="18477" y="84"/>
                  <a:pt x="17288" y="11"/>
                  <a:pt x="16098" y="1"/>
                </a:cubicBezTo>
                <a:close/>
                <a:moveTo>
                  <a:pt x="15438" y="708"/>
                </a:moveTo>
                <a:cubicBezTo>
                  <a:pt x="15913" y="698"/>
                  <a:pt x="16391" y="700"/>
                  <a:pt x="16868" y="717"/>
                </a:cubicBezTo>
                <a:cubicBezTo>
                  <a:pt x="17092" y="728"/>
                  <a:pt x="17309" y="717"/>
                  <a:pt x="17649" y="717"/>
                </a:cubicBezTo>
                <a:cubicBezTo>
                  <a:pt x="17309" y="1055"/>
                  <a:pt x="16966" y="767"/>
                  <a:pt x="16688" y="1124"/>
                </a:cubicBezTo>
                <a:cubicBezTo>
                  <a:pt x="17190" y="1216"/>
                  <a:pt x="17646" y="1300"/>
                  <a:pt x="18070" y="1555"/>
                </a:cubicBezTo>
                <a:cubicBezTo>
                  <a:pt x="18256" y="1412"/>
                  <a:pt x="17985" y="1205"/>
                  <a:pt x="18140" y="1052"/>
                </a:cubicBezTo>
                <a:cubicBezTo>
                  <a:pt x="19051" y="1757"/>
                  <a:pt x="19244" y="2983"/>
                  <a:pt x="19445" y="4219"/>
                </a:cubicBezTo>
                <a:cubicBezTo>
                  <a:pt x="19484" y="3279"/>
                  <a:pt x="19477" y="2380"/>
                  <a:pt x="18983" y="1604"/>
                </a:cubicBezTo>
                <a:cubicBezTo>
                  <a:pt x="19223" y="1491"/>
                  <a:pt x="19268" y="1740"/>
                  <a:pt x="19368" y="1832"/>
                </a:cubicBezTo>
                <a:cubicBezTo>
                  <a:pt x="19631" y="2138"/>
                  <a:pt x="19685" y="2537"/>
                  <a:pt x="19731" y="2844"/>
                </a:cubicBezTo>
                <a:cubicBezTo>
                  <a:pt x="19762" y="2496"/>
                  <a:pt x="19502" y="2126"/>
                  <a:pt x="19463" y="1677"/>
                </a:cubicBezTo>
                <a:cubicBezTo>
                  <a:pt x="19409" y="1533"/>
                  <a:pt x="19363" y="1379"/>
                  <a:pt x="19309" y="1226"/>
                </a:cubicBezTo>
                <a:cubicBezTo>
                  <a:pt x="19943" y="1441"/>
                  <a:pt x="20205" y="2362"/>
                  <a:pt x="19973" y="3251"/>
                </a:cubicBezTo>
                <a:cubicBezTo>
                  <a:pt x="19888" y="3557"/>
                  <a:pt x="19980" y="3935"/>
                  <a:pt x="19988" y="4282"/>
                </a:cubicBezTo>
                <a:cubicBezTo>
                  <a:pt x="19995" y="4803"/>
                  <a:pt x="20072" y="5304"/>
                  <a:pt x="20219" y="5866"/>
                </a:cubicBezTo>
                <a:cubicBezTo>
                  <a:pt x="20396" y="5498"/>
                  <a:pt x="20266" y="5151"/>
                  <a:pt x="20336" y="4752"/>
                </a:cubicBezTo>
                <a:cubicBezTo>
                  <a:pt x="20707" y="5886"/>
                  <a:pt x="20042" y="6959"/>
                  <a:pt x="20351" y="8031"/>
                </a:cubicBezTo>
                <a:cubicBezTo>
                  <a:pt x="20559" y="7878"/>
                  <a:pt x="20358" y="7562"/>
                  <a:pt x="20567" y="7368"/>
                </a:cubicBezTo>
                <a:cubicBezTo>
                  <a:pt x="20744" y="8563"/>
                  <a:pt x="20797" y="9750"/>
                  <a:pt x="20666" y="10894"/>
                </a:cubicBezTo>
                <a:cubicBezTo>
                  <a:pt x="20565" y="11762"/>
                  <a:pt x="20674" y="12579"/>
                  <a:pt x="20658" y="13427"/>
                </a:cubicBezTo>
                <a:cubicBezTo>
                  <a:pt x="20643" y="14561"/>
                  <a:pt x="20691" y="15683"/>
                  <a:pt x="20706" y="16828"/>
                </a:cubicBezTo>
                <a:cubicBezTo>
                  <a:pt x="20714" y="17533"/>
                  <a:pt x="20434" y="17923"/>
                  <a:pt x="20024" y="18382"/>
                </a:cubicBezTo>
                <a:cubicBezTo>
                  <a:pt x="18549" y="20099"/>
                  <a:pt x="16706" y="19841"/>
                  <a:pt x="14976" y="20199"/>
                </a:cubicBezTo>
                <a:cubicBezTo>
                  <a:pt x="13432" y="20515"/>
                  <a:pt x="11884" y="20690"/>
                  <a:pt x="10331" y="20741"/>
                </a:cubicBezTo>
                <a:cubicBezTo>
                  <a:pt x="8377" y="20803"/>
                  <a:pt x="6426" y="21211"/>
                  <a:pt x="4488" y="20751"/>
                </a:cubicBezTo>
                <a:cubicBezTo>
                  <a:pt x="4534" y="20536"/>
                  <a:pt x="4787" y="20815"/>
                  <a:pt x="4895" y="20426"/>
                </a:cubicBezTo>
                <a:cubicBezTo>
                  <a:pt x="3227" y="20855"/>
                  <a:pt x="1962" y="20230"/>
                  <a:pt x="1244" y="18043"/>
                </a:cubicBezTo>
                <a:cubicBezTo>
                  <a:pt x="1189" y="18023"/>
                  <a:pt x="1190" y="18156"/>
                  <a:pt x="1159" y="18227"/>
                </a:cubicBezTo>
                <a:cubicBezTo>
                  <a:pt x="1136" y="18289"/>
                  <a:pt x="1113" y="18363"/>
                  <a:pt x="1082" y="18465"/>
                </a:cubicBezTo>
                <a:cubicBezTo>
                  <a:pt x="858" y="18230"/>
                  <a:pt x="842" y="17899"/>
                  <a:pt x="811" y="17593"/>
                </a:cubicBezTo>
                <a:cubicBezTo>
                  <a:pt x="564" y="15570"/>
                  <a:pt x="601" y="13538"/>
                  <a:pt x="701" y="11504"/>
                </a:cubicBezTo>
                <a:cubicBezTo>
                  <a:pt x="809" y="9236"/>
                  <a:pt x="926" y="6957"/>
                  <a:pt x="1049" y="4689"/>
                </a:cubicBezTo>
                <a:cubicBezTo>
                  <a:pt x="1057" y="4516"/>
                  <a:pt x="1056" y="4526"/>
                  <a:pt x="1280" y="4413"/>
                </a:cubicBezTo>
                <a:cubicBezTo>
                  <a:pt x="1427" y="4342"/>
                  <a:pt x="1396" y="4160"/>
                  <a:pt x="1427" y="3997"/>
                </a:cubicBezTo>
                <a:cubicBezTo>
                  <a:pt x="1519" y="3476"/>
                  <a:pt x="1630" y="2996"/>
                  <a:pt x="2039" y="2679"/>
                </a:cubicBezTo>
                <a:cubicBezTo>
                  <a:pt x="2170" y="2587"/>
                  <a:pt x="2542" y="2311"/>
                  <a:pt x="2101" y="1933"/>
                </a:cubicBezTo>
                <a:cubicBezTo>
                  <a:pt x="2001" y="1841"/>
                  <a:pt x="2333" y="1553"/>
                  <a:pt x="2464" y="1604"/>
                </a:cubicBezTo>
                <a:cubicBezTo>
                  <a:pt x="3044" y="1818"/>
                  <a:pt x="3576" y="1534"/>
                  <a:pt x="4132" y="1483"/>
                </a:cubicBezTo>
                <a:cubicBezTo>
                  <a:pt x="6480" y="1309"/>
                  <a:pt x="8819" y="1133"/>
                  <a:pt x="11167" y="969"/>
                </a:cubicBezTo>
                <a:cubicBezTo>
                  <a:pt x="12592" y="870"/>
                  <a:pt x="14012" y="738"/>
                  <a:pt x="15438" y="708"/>
                </a:cubicBezTo>
                <a:close/>
              </a:path>
            </a:pathLst>
          </a:custGeom>
          <a:solidFill>
            <a:srgbClr val="02020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24" name="形状"/>
          <p:cNvSpPr/>
          <p:nvPr/>
        </p:nvSpPr>
        <p:spPr>
          <a:xfrm>
            <a:off x="12886607" y="7613005"/>
            <a:ext cx="1030818" cy="1037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164" extrusionOk="0">
                <a:moveTo>
                  <a:pt x="8573" y="16431"/>
                </a:moveTo>
                <a:cubicBezTo>
                  <a:pt x="11083" y="11247"/>
                  <a:pt x="14087" y="6538"/>
                  <a:pt x="17030" y="1804"/>
                </a:cubicBezTo>
                <a:cubicBezTo>
                  <a:pt x="18056" y="149"/>
                  <a:pt x="19169" y="-277"/>
                  <a:pt x="21407" y="161"/>
                </a:cubicBezTo>
                <a:cubicBezTo>
                  <a:pt x="20393" y="1816"/>
                  <a:pt x="19404" y="3398"/>
                  <a:pt x="18415" y="4992"/>
                </a:cubicBezTo>
                <a:cubicBezTo>
                  <a:pt x="15522" y="9665"/>
                  <a:pt x="12740" y="14387"/>
                  <a:pt x="10724" y="19510"/>
                </a:cubicBezTo>
                <a:cubicBezTo>
                  <a:pt x="10230" y="20751"/>
                  <a:pt x="9191" y="20909"/>
                  <a:pt x="8116" y="21128"/>
                </a:cubicBezTo>
                <a:cubicBezTo>
                  <a:pt x="7040" y="21323"/>
                  <a:pt x="6533" y="20702"/>
                  <a:pt x="6100" y="19899"/>
                </a:cubicBezTo>
                <a:cubicBezTo>
                  <a:pt x="5321" y="18475"/>
                  <a:pt x="4555" y="17052"/>
                  <a:pt x="3788" y="15628"/>
                </a:cubicBezTo>
                <a:cubicBezTo>
                  <a:pt x="2886" y="13997"/>
                  <a:pt x="1934" y="12415"/>
                  <a:pt x="400" y="11271"/>
                </a:cubicBezTo>
                <a:cubicBezTo>
                  <a:pt x="-193" y="10821"/>
                  <a:pt x="-94" y="10578"/>
                  <a:pt x="487" y="10225"/>
                </a:cubicBezTo>
                <a:cubicBezTo>
                  <a:pt x="2243" y="9130"/>
                  <a:pt x="3355" y="9239"/>
                  <a:pt x="4839" y="10699"/>
                </a:cubicBezTo>
                <a:cubicBezTo>
                  <a:pt x="6446" y="12281"/>
                  <a:pt x="7411" y="14277"/>
                  <a:pt x="8573" y="1643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25" name="形状"/>
          <p:cNvSpPr/>
          <p:nvPr/>
        </p:nvSpPr>
        <p:spPr>
          <a:xfrm>
            <a:off x="10968409" y="4878265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1" animBg="1" advAuto="0"/>
      <p:bldP spid="915" grpId="2" animBg="1" advAuto="0"/>
      <p:bldP spid="916" grpId="4" animBg="1" advAuto="0"/>
      <p:bldP spid="917" grpId="5" animBg="1" advAuto="0"/>
      <p:bldP spid="918" grpId="6" animBg="1" advAuto="0"/>
      <p:bldP spid="919" grpId="7" animBg="1" advAuto="0"/>
      <p:bldP spid="920" grpId="8" animBg="1" advAuto="0"/>
      <p:bldP spid="921" grpId="9" animBg="1" advAuto="0"/>
      <p:bldP spid="922" grpId="10" animBg="1" advAuto="0"/>
      <p:bldP spid="923" grpId="11" animBg="1" advAuto="0"/>
      <p:bldP spid="924" grpId="12" animBg="1" advAuto="0"/>
      <p:bldP spid="925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成组"/>
          <p:cNvGrpSpPr/>
          <p:nvPr/>
        </p:nvGrpSpPr>
        <p:grpSpPr>
          <a:xfrm>
            <a:off x="6436992" y="1715729"/>
            <a:ext cx="11510028" cy="10284613"/>
            <a:chOff x="0" y="0"/>
            <a:chExt cx="11510026" cy="10284611"/>
          </a:xfrm>
        </p:grpSpPr>
        <p:sp>
          <p:nvSpPr>
            <p:cNvPr id="927" name="形状"/>
            <p:cNvSpPr/>
            <p:nvPr/>
          </p:nvSpPr>
          <p:spPr>
            <a:xfrm>
              <a:off x="3816342" y="8155232"/>
              <a:ext cx="4454567" cy="2129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0687" extrusionOk="0">
                  <a:moveTo>
                    <a:pt x="569" y="14138"/>
                  </a:moveTo>
                  <a:cubicBezTo>
                    <a:pt x="117" y="12835"/>
                    <a:pt x="-94" y="11496"/>
                    <a:pt x="39" y="9827"/>
                  </a:cubicBezTo>
                  <a:cubicBezTo>
                    <a:pt x="191" y="7948"/>
                    <a:pt x="836" y="6908"/>
                    <a:pt x="1425" y="5793"/>
                  </a:cubicBezTo>
                  <a:cubicBezTo>
                    <a:pt x="2795" y="3210"/>
                    <a:pt x="4477" y="1781"/>
                    <a:pt x="6285" y="950"/>
                  </a:cubicBezTo>
                  <a:cubicBezTo>
                    <a:pt x="10345" y="-906"/>
                    <a:pt x="14290" y="15"/>
                    <a:pt x="18117" y="3203"/>
                  </a:cubicBezTo>
                  <a:cubicBezTo>
                    <a:pt x="18935" y="3892"/>
                    <a:pt x="19698" y="4812"/>
                    <a:pt x="20321" y="6122"/>
                  </a:cubicBezTo>
                  <a:cubicBezTo>
                    <a:pt x="20706" y="6923"/>
                    <a:pt x="20991" y="7836"/>
                    <a:pt x="21117" y="8951"/>
                  </a:cubicBezTo>
                  <a:cubicBezTo>
                    <a:pt x="21180" y="9520"/>
                    <a:pt x="21350" y="10021"/>
                    <a:pt x="21395" y="10620"/>
                  </a:cubicBezTo>
                  <a:cubicBezTo>
                    <a:pt x="21506" y="12132"/>
                    <a:pt x="21262" y="13404"/>
                    <a:pt x="20743" y="14482"/>
                  </a:cubicBezTo>
                  <a:cubicBezTo>
                    <a:pt x="19924" y="16188"/>
                    <a:pt x="18891" y="17191"/>
                    <a:pt x="17813" y="18015"/>
                  </a:cubicBezTo>
                  <a:cubicBezTo>
                    <a:pt x="15494" y="19773"/>
                    <a:pt x="13082" y="20694"/>
                    <a:pt x="10608" y="20687"/>
                  </a:cubicBezTo>
                  <a:cubicBezTo>
                    <a:pt x="7867" y="20679"/>
                    <a:pt x="5192" y="19803"/>
                    <a:pt x="2681" y="17423"/>
                  </a:cubicBezTo>
                  <a:cubicBezTo>
                    <a:pt x="2021" y="16802"/>
                    <a:pt x="1377" y="16114"/>
                    <a:pt x="858" y="15043"/>
                  </a:cubicBezTo>
                  <a:cubicBezTo>
                    <a:pt x="732" y="14781"/>
                    <a:pt x="580" y="14549"/>
                    <a:pt x="573" y="14138"/>
                  </a:cubicBezTo>
                  <a:cubicBezTo>
                    <a:pt x="573" y="14138"/>
                    <a:pt x="573" y="14138"/>
                    <a:pt x="569" y="14138"/>
                  </a:cubicBezTo>
                  <a:close/>
                  <a:moveTo>
                    <a:pt x="732" y="14295"/>
                  </a:moveTo>
                  <a:cubicBezTo>
                    <a:pt x="691" y="14235"/>
                    <a:pt x="665" y="14115"/>
                    <a:pt x="614" y="14115"/>
                  </a:cubicBezTo>
                  <a:cubicBezTo>
                    <a:pt x="669" y="14138"/>
                    <a:pt x="691" y="14242"/>
                    <a:pt x="732" y="14295"/>
                  </a:cubicBezTo>
                  <a:close/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28" name="形状"/>
            <p:cNvSpPr/>
            <p:nvPr/>
          </p:nvSpPr>
          <p:spPr>
            <a:xfrm>
              <a:off x="0" y="4862924"/>
              <a:ext cx="3696995" cy="3293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0286" extrusionOk="0">
                  <a:moveTo>
                    <a:pt x="20459" y="14822"/>
                  </a:moveTo>
                  <a:cubicBezTo>
                    <a:pt x="20107" y="15751"/>
                    <a:pt x="19532" y="16515"/>
                    <a:pt x="18912" y="17245"/>
                  </a:cubicBezTo>
                  <a:cubicBezTo>
                    <a:pt x="16723" y="19824"/>
                    <a:pt x="13971" y="20682"/>
                    <a:pt x="10810" y="20123"/>
                  </a:cubicBezTo>
                  <a:cubicBezTo>
                    <a:pt x="7153" y="19478"/>
                    <a:pt x="4135" y="17624"/>
                    <a:pt x="1874" y="14476"/>
                  </a:cubicBezTo>
                  <a:cubicBezTo>
                    <a:pt x="951" y="13191"/>
                    <a:pt x="380" y="11740"/>
                    <a:pt x="184" y="10114"/>
                  </a:cubicBezTo>
                  <a:cubicBezTo>
                    <a:pt x="37" y="8910"/>
                    <a:pt x="-115" y="7730"/>
                    <a:pt x="126" y="6521"/>
                  </a:cubicBezTo>
                  <a:cubicBezTo>
                    <a:pt x="639" y="3942"/>
                    <a:pt x="2150" y="2235"/>
                    <a:pt x="4349" y="1168"/>
                  </a:cubicBezTo>
                  <a:cubicBezTo>
                    <a:pt x="8661" y="-918"/>
                    <a:pt x="14141" y="-306"/>
                    <a:pt x="18083" y="3776"/>
                  </a:cubicBezTo>
                  <a:cubicBezTo>
                    <a:pt x="18154" y="3851"/>
                    <a:pt x="18234" y="3923"/>
                    <a:pt x="18319" y="4008"/>
                  </a:cubicBezTo>
                  <a:cubicBezTo>
                    <a:pt x="18386" y="3870"/>
                    <a:pt x="18279" y="3814"/>
                    <a:pt x="18230" y="3752"/>
                  </a:cubicBezTo>
                  <a:cubicBezTo>
                    <a:pt x="18016" y="3472"/>
                    <a:pt x="17797" y="3197"/>
                    <a:pt x="17574" y="2927"/>
                  </a:cubicBezTo>
                  <a:cubicBezTo>
                    <a:pt x="17516" y="2856"/>
                    <a:pt x="17463" y="2785"/>
                    <a:pt x="17548" y="2704"/>
                  </a:cubicBezTo>
                  <a:cubicBezTo>
                    <a:pt x="17619" y="2638"/>
                    <a:pt x="17668" y="2728"/>
                    <a:pt x="17721" y="2766"/>
                  </a:cubicBezTo>
                  <a:cubicBezTo>
                    <a:pt x="17739" y="2785"/>
                    <a:pt x="17757" y="2804"/>
                    <a:pt x="17771" y="2818"/>
                  </a:cubicBezTo>
                  <a:cubicBezTo>
                    <a:pt x="19412" y="4752"/>
                    <a:pt x="20607" y="6957"/>
                    <a:pt x="21209" y="9488"/>
                  </a:cubicBezTo>
                  <a:cubicBezTo>
                    <a:pt x="21485" y="10660"/>
                    <a:pt x="21463" y="11850"/>
                    <a:pt x="21164" y="13030"/>
                  </a:cubicBezTo>
                  <a:cubicBezTo>
                    <a:pt x="21133" y="13158"/>
                    <a:pt x="21079" y="13281"/>
                    <a:pt x="21030" y="13405"/>
                  </a:cubicBezTo>
                  <a:cubicBezTo>
                    <a:pt x="20821" y="13092"/>
                    <a:pt x="20972" y="12755"/>
                    <a:pt x="21012" y="12437"/>
                  </a:cubicBezTo>
                  <a:cubicBezTo>
                    <a:pt x="21159" y="11333"/>
                    <a:pt x="20986" y="10271"/>
                    <a:pt x="20700" y="9218"/>
                  </a:cubicBezTo>
                  <a:cubicBezTo>
                    <a:pt x="20647" y="9014"/>
                    <a:pt x="20611" y="8815"/>
                    <a:pt x="20575" y="8607"/>
                  </a:cubicBezTo>
                  <a:cubicBezTo>
                    <a:pt x="20580" y="8725"/>
                    <a:pt x="20638" y="8848"/>
                    <a:pt x="20575" y="8967"/>
                  </a:cubicBezTo>
                  <a:cubicBezTo>
                    <a:pt x="20406" y="9062"/>
                    <a:pt x="20379" y="8896"/>
                    <a:pt x="20352" y="8801"/>
                  </a:cubicBezTo>
                  <a:cubicBezTo>
                    <a:pt x="19759" y="6976"/>
                    <a:pt x="18716" y="5454"/>
                    <a:pt x="17548" y="4022"/>
                  </a:cubicBezTo>
                  <a:cubicBezTo>
                    <a:pt x="16950" y="3297"/>
                    <a:pt x="16201" y="2756"/>
                    <a:pt x="15425" y="2263"/>
                  </a:cubicBezTo>
                  <a:cubicBezTo>
                    <a:pt x="14065" y="1386"/>
                    <a:pt x="12585" y="846"/>
                    <a:pt x="11015" y="637"/>
                  </a:cubicBezTo>
                  <a:cubicBezTo>
                    <a:pt x="8447" y="296"/>
                    <a:pt x="5990" y="694"/>
                    <a:pt x="3738" y="2093"/>
                  </a:cubicBezTo>
                  <a:cubicBezTo>
                    <a:pt x="1611" y="3415"/>
                    <a:pt x="491" y="5421"/>
                    <a:pt x="474" y="8080"/>
                  </a:cubicBezTo>
                  <a:cubicBezTo>
                    <a:pt x="456" y="9953"/>
                    <a:pt x="1125" y="11565"/>
                    <a:pt x="2106" y="13068"/>
                  </a:cubicBezTo>
                  <a:cubicBezTo>
                    <a:pt x="2315" y="13390"/>
                    <a:pt x="2632" y="13642"/>
                    <a:pt x="2721" y="14049"/>
                  </a:cubicBezTo>
                  <a:cubicBezTo>
                    <a:pt x="2601" y="14248"/>
                    <a:pt x="2431" y="14087"/>
                    <a:pt x="2288" y="14092"/>
                  </a:cubicBezTo>
                  <a:cubicBezTo>
                    <a:pt x="2409" y="14410"/>
                    <a:pt x="2797" y="14504"/>
                    <a:pt x="2792" y="14893"/>
                  </a:cubicBezTo>
                  <a:cubicBezTo>
                    <a:pt x="2775" y="14926"/>
                    <a:pt x="2721" y="14931"/>
                    <a:pt x="2712" y="14950"/>
                  </a:cubicBezTo>
                  <a:cubicBezTo>
                    <a:pt x="2676" y="15021"/>
                    <a:pt x="2743" y="15002"/>
                    <a:pt x="2775" y="15012"/>
                  </a:cubicBezTo>
                  <a:cubicBezTo>
                    <a:pt x="2850" y="15040"/>
                    <a:pt x="2935" y="15012"/>
                    <a:pt x="3020" y="15026"/>
                  </a:cubicBezTo>
                  <a:cubicBezTo>
                    <a:pt x="3229" y="15145"/>
                    <a:pt x="3443" y="15263"/>
                    <a:pt x="3426" y="15576"/>
                  </a:cubicBezTo>
                  <a:cubicBezTo>
                    <a:pt x="3372" y="15638"/>
                    <a:pt x="3310" y="15638"/>
                    <a:pt x="3243" y="15604"/>
                  </a:cubicBezTo>
                  <a:cubicBezTo>
                    <a:pt x="3345" y="15704"/>
                    <a:pt x="3412" y="15614"/>
                    <a:pt x="3488" y="15557"/>
                  </a:cubicBezTo>
                  <a:cubicBezTo>
                    <a:pt x="3729" y="15609"/>
                    <a:pt x="3867" y="15827"/>
                    <a:pt x="4041" y="15988"/>
                  </a:cubicBezTo>
                  <a:cubicBezTo>
                    <a:pt x="4188" y="16126"/>
                    <a:pt x="4331" y="16259"/>
                    <a:pt x="4545" y="16259"/>
                  </a:cubicBezTo>
                  <a:cubicBezTo>
                    <a:pt x="4308" y="16145"/>
                    <a:pt x="4036" y="16088"/>
                    <a:pt x="3983" y="15747"/>
                  </a:cubicBezTo>
                  <a:cubicBezTo>
                    <a:pt x="3970" y="15657"/>
                    <a:pt x="3836" y="15638"/>
                    <a:pt x="3756" y="15590"/>
                  </a:cubicBezTo>
                  <a:cubicBezTo>
                    <a:pt x="3470" y="15434"/>
                    <a:pt x="3466" y="15386"/>
                    <a:pt x="3711" y="15111"/>
                  </a:cubicBezTo>
                  <a:cubicBezTo>
                    <a:pt x="4005" y="15206"/>
                    <a:pt x="4184" y="15472"/>
                    <a:pt x="4407" y="15661"/>
                  </a:cubicBezTo>
                  <a:cubicBezTo>
                    <a:pt x="6382" y="17349"/>
                    <a:pt x="8594" y="18473"/>
                    <a:pt x="11109" y="18876"/>
                  </a:cubicBezTo>
                  <a:cubicBezTo>
                    <a:pt x="13762" y="19302"/>
                    <a:pt x="16089" y="18605"/>
                    <a:pt x="18011" y="16543"/>
                  </a:cubicBezTo>
                  <a:cubicBezTo>
                    <a:pt x="18649" y="15860"/>
                    <a:pt x="19224" y="15135"/>
                    <a:pt x="19679" y="14301"/>
                  </a:cubicBezTo>
                  <a:cubicBezTo>
                    <a:pt x="19728" y="14211"/>
                    <a:pt x="19764" y="14120"/>
                    <a:pt x="19857" y="14078"/>
                  </a:cubicBezTo>
                  <a:cubicBezTo>
                    <a:pt x="20000" y="14078"/>
                    <a:pt x="20045" y="14187"/>
                    <a:pt x="20045" y="14291"/>
                  </a:cubicBezTo>
                  <a:cubicBezTo>
                    <a:pt x="20040" y="14585"/>
                    <a:pt x="20165" y="14234"/>
                    <a:pt x="20196" y="14329"/>
                  </a:cubicBezTo>
                  <a:cubicBezTo>
                    <a:pt x="20245" y="14324"/>
                    <a:pt x="20294" y="14329"/>
                    <a:pt x="20335" y="14362"/>
                  </a:cubicBezTo>
                  <a:cubicBezTo>
                    <a:pt x="20450" y="14528"/>
                    <a:pt x="20254" y="14557"/>
                    <a:pt x="20219" y="14661"/>
                  </a:cubicBezTo>
                  <a:cubicBezTo>
                    <a:pt x="20192" y="14756"/>
                    <a:pt x="20125" y="14832"/>
                    <a:pt x="20094" y="14926"/>
                  </a:cubicBezTo>
                  <a:cubicBezTo>
                    <a:pt x="20067" y="14983"/>
                    <a:pt x="20045" y="15035"/>
                    <a:pt x="20058" y="15107"/>
                  </a:cubicBezTo>
                  <a:cubicBezTo>
                    <a:pt x="20201" y="15021"/>
                    <a:pt x="20254" y="14789"/>
                    <a:pt x="20459" y="14822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29" name="形状"/>
            <p:cNvSpPr/>
            <p:nvPr/>
          </p:nvSpPr>
          <p:spPr>
            <a:xfrm>
              <a:off x="8432716" y="4620142"/>
              <a:ext cx="3077311" cy="295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55" extrusionOk="0">
                  <a:moveTo>
                    <a:pt x="3929" y="19335"/>
                  </a:moveTo>
                  <a:cubicBezTo>
                    <a:pt x="3572" y="19079"/>
                    <a:pt x="3247" y="18767"/>
                    <a:pt x="2986" y="18411"/>
                  </a:cubicBezTo>
                  <a:cubicBezTo>
                    <a:pt x="2027" y="17110"/>
                    <a:pt x="939" y="15891"/>
                    <a:pt x="422" y="14284"/>
                  </a:cubicBezTo>
                  <a:cubicBezTo>
                    <a:pt x="-265" y="12187"/>
                    <a:pt x="-100" y="10128"/>
                    <a:pt x="817" y="8165"/>
                  </a:cubicBezTo>
                  <a:cubicBezTo>
                    <a:pt x="2549" y="4482"/>
                    <a:pt x="5464" y="2313"/>
                    <a:pt x="9211" y="1295"/>
                  </a:cubicBezTo>
                  <a:cubicBezTo>
                    <a:pt x="11097" y="783"/>
                    <a:pt x="13000" y="772"/>
                    <a:pt x="14902" y="1261"/>
                  </a:cubicBezTo>
                  <a:cubicBezTo>
                    <a:pt x="14966" y="1278"/>
                    <a:pt x="15036" y="1278"/>
                    <a:pt x="15105" y="1261"/>
                  </a:cubicBezTo>
                  <a:cubicBezTo>
                    <a:pt x="14151" y="794"/>
                    <a:pt x="13144" y="561"/>
                    <a:pt x="12110" y="433"/>
                  </a:cubicBezTo>
                  <a:cubicBezTo>
                    <a:pt x="10021" y="171"/>
                    <a:pt x="7985" y="421"/>
                    <a:pt x="6008" y="1195"/>
                  </a:cubicBezTo>
                  <a:cubicBezTo>
                    <a:pt x="5507" y="1389"/>
                    <a:pt x="5043" y="1656"/>
                    <a:pt x="4611" y="1990"/>
                  </a:cubicBezTo>
                  <a:cubicBezTo>
                    <a:pt x="4089" y="2396"/>
                    <a:pt x="3732" y="2919"/>
                    <a:pt x="3604" y="3603"/>
                  </a:cubicBezTo>
                  <a:cubicBezTo>
                    <a:pt x="3593" y="3670"/>
                    <a:pt x="3556" y="3731"/>
                    <a:pt x="3535" y="3798"/>
                  </a:cubicBezTo>
                  <a:cubicBezTo>
                    <a:pt x="3530" y="3804"/>
                    <a:pt x="3514" y="3804"/>
                    <a:pt x="3471" y="3809"/>
                  </a:cubicBezTo>
                  <a:cubicBezTo>
                    <a:pt x="3418" y="3475"/>
                    <a:pt x="3540" y="3186"/>
                    <a:pt x="3668" y="2908"/>
                  </a:cubicBezTo>
                  <a:cubicBezTo>
                    <a:pt x="4036" y="2129"/>
                    <a:pt x="4638" y="1590"/>
                    <a:pt x="5373" y="1217"/>
                  </a:cubicBezTo>
                  <a:cubicBezTo>
                    <a:pt x="7287" y="243"/>
                    <a:pt x="9328" y="-107"/>
                    <a:pt x="11444" y="27"/>
                  </a:cubicBezTo>
                  <a:cubicBezTo>
                    <a:pt x="13277" y="138"/>
                    <a:pt x="15046" y="572"/>
                    <a:pt x="16640" y="1567"/>
                  </a:cubicBezTo>
                  <a:cubicBezTo>
                    <a:pt x="17716" y="2246"/>
                    <a:pt x="18718" y="3041"/>
                    <a:pt x="19678" y="3898"/>
                  </a:cubicBezTo>
                  <a:cubicBezTo>
                    <a:pt x="19731" y="3954"/>
                    <a:pt x="19816" y="3993"/>
                    <a:pt x="19805" y="4148"/>
                  </a:cubicBezTo>
                  <a:cubicBezTo>
                    <a:pt x="19592" y="4032"/>
                    <a:pt x="19400" y="3937"/>
                    <a:pt x="19145" y="3798"/>
                  </a:cubicBezTo>
                  <a:cubicBezTo>
                    <a:pt x="19992" y="5116"/>
                    <a:pt x="20632" y="6451"/>
                    <a:pt x="21010" y="7903"/>
                  </a:cubicBezTo>
                  <a:cubicBezTo>
                    <a:pt x="21234" y="8743"/>
                    <a:pt x="21335" y="9605"/>
                    <a:pt x="21298" y="10496"/>
                  </a:cubicBezTo>
                  <a:cubicBezTo>
                    <a:pt x="21079" y="14718"/>
                    <a:pt x="19155" y="17482"/>
                    <a:pt x="16341" y="19201"/>
                  </a:cubicBezTo>
                  <a:cubicBezTo>
                    <a:pt x="14018" y="20625"/>
                    <a:pt x="11545" y="21493"/>
                    <a:pt x="8811" y="21337"/>
                  </a:cubicBezTo>
                  <a:cubicBezTo>
                    <a:pt x="8214" y="21298"/>
                    <a:pt x="7617" y="21232"/>
                    <a:pt x="7052" y="20998"/>
                  </a:cubicBezTo>
                  <a:cubicBezTo>
                    <a:pt x="7068" y="20931"/>
                    <a:pt x="7303" y="20864"/>
                    <a:pt x="7042" y="20792"/>
                  </a:cubicBezTo>
                  <a:cubicBezTo>
                    <a:pt x="6754" y="20709"/>
                    <a:pt x="6461" y="20620"/>
                    <a:pt x="6189" y="20486"/>
                  </a:cubicBezTo>
                  <a:cubicBezTo>
                    <a:pt x="6061" y="20425"/>
                    <a:pt x="5880" y="20408"/>
                    <a:pt x="5858" y="20202"/>
                  </a:cubicBezTo>
                  <a:cubicBezTo>
                    <a:pt x="5912" y="20097"/>
                    <a:pt x="5986" y="20058"/>
                    <a:pt x="6061" y="20047"/>
                  </a:cubicBezTo>
                  <a:cubicBezTo>
                    <a:pt x="5549" y="19891"/>
                    <a:pt x="5054" y="19685"/>
                    <a:pt x="4553" y="19479"/>
                  </a:cubicBezTo>
                  <a:cubicBezTo>
                    <a:pt x="4334" y="19429"/>
                    <a:pt x="4158" y="19273"/>
                    <a:pt x="3929" y="19335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0" name="形状"/>
            <p:cNvSpPr/>
            <p:nvPr/>
          </p:nvSpPr>
          <p:spPr>
            <a:xfrm>
              <a:off x="927343" y="-1"/>
              <a:ext cx="2929488" cy="261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0906" extrusionOk="0">
                  <a:moveTo>
                    <a:pt x="2373" y="17420"/>
                  </a:moveTo>
                  <a:cubicBezTo>
                    <a:pt x="2272" y="17266"/>
                    <a:pt x="2165" y="17118"/>
                    <a:pt x="2058" y="16964"/>
                  </a:cubicBezTo>
                  <a:cubicBezTo>
                    <a:pt x="834" y="15204"/>
                    <a:pt x="-23" y="13272"/>
                    <a:pt x="0" y="11014"/>
                  </a:cubicBezTo>
                  <a:cubicBezTo>
                    <a:pt x="22" y="8995"/>
                    <a:pt x="783" y="7254"/>
                    <a:pt x="1911" y="5703"/>
                  </a:cubicBezTo>
                  <a:cubicBezTo>
                    <a:pt x="4206" y="2558"/>
                    <a:pt x="7183" y="638"/>
                    <a:pt x="10836" y="97"/>
                  </a:cubicBezTo>
                  <a:cubicBezTo>
                    <a:pt x="13486" y="-291"/>
                    <a:pt x="15854" y="460"/>
                    <a:pt x="17709" y="2694"/>
                  </a:cubicBezTo>
                  <a:cubicBezTo>
                    <a:pt x="17822" y="2829"/>
                    <a:pt x="17952" y="2915"/>
                    <a:pt x="18109" y="2983"/>
                  </a:cubicBezTo>
                  <a:cubicBezTo>
                    <a:pt x="20021" y="3789"/>
                    <a:pt x="21036" y="5284"/>
                    <a:pt x="21340" y="7537"/>
                  </a:cubicBezTo>
                  <a:cubicBezTo>
                    <a:pt x="21577" y="9247"/>
                    <a:pt x="21436" y="10847"/>
                    <a:pt x="20861" y="12411"/>
                  </a:cubicBezTo>
                  <a:cubicBezTo>
                    <a:pt x="20404" y="13647"/>
                    <a:pt x="19739" y="14755"/>
                    <a:pt x="18950" y="15764"/>
                  </a:cubicBezTo>
                  <a:cubicBezTo>
                    <a:pt x="16954" y="18324"/>
                    <a:pt x="14535" y="20152"/>
                    <a:pt x="11451" y="20737"/>
                  </a:cubicBezTo>
                  <a:cubicBezTo>
                    <a:pt x="8412" y="21309"/>
                    <a:pt x="5722" y="20404"/>
                    <a:pt x="3354" y="18275"/>
                  </a:cubicBezTo>
                  <a:cubicBezTo>
                    <a:pt x="3574" y="18097"/>
                    <a:pt x="3749" y="18257"/>
                    <a:pt x="3901" y="18398"/>
                  </a:cubicBezTo>
                  <a:cubicBezTo>
                    <a:pt x="4617" y="19038"/>
                    <a:pt x="5486" y="19358"/>
                    <a:pt x="6286" y="19832"/>
                  </a:cubicBezTo>
                  <a:cubicBezTo>
                    <a:pt x="5525" y="19364"/>
                    <a:pt x="4685" y="19069"/>
                    <a:pt x="4003" y="18466"/>
                  </a:cubicBezTo>
                  <a:cubicBezTo>
                    <a:pt x="3839" y="18324"/>
                    <a:pt x="3664" y="18201"/>
                    <a:pt x="3580" y="17980"/>
                  </a:cubicBezTo>
                  <a:cubicBezTo>
                    <a:pt x="3371" y="17684"/>
                    <a:pt x="3134" y="17438"/>
                    <a:pt x="2785" y="17352"/>
                  </a:cubicBezTo>
                  <a:cubicBezTo>
                    <a:pt x="2650" y="17377"/>
                    <a:pt x="2503" y="17315"/>
                    <a:pt x="2373" y="17420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1" name="形状"/>
            <p:cNvSpPr/>
            <p:nvPr/>
          </p:nvSpPr>
          <p:spPr>
            <a:xfrm>
              <a:off x="7317542" y="3546"/>
              <a:ext cx="3263018" cy="2241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102" extrusionOk="0">
                  <a:moveTo>
                    <a:pt x="20985" y="16590"/>
                  </a:moveTo>
                  <a:cubicBezTo>
                    <a:pt x="20905" y="17438"/>
                    <a:pt x="20586" y="18105"/>
                    <a:pt x="20207" y="18721"/>
                  </a:cubicBezTo>
                  <a:cubicBezTo>
                    <a:pt x="20081" y="18931"/>
                    <a:pt x="19884" y="19069"/>
                    <a:pt x="19864" y="19395"/>
                  </a:cubicBezTo>
                  <a:cubicBezTo>
                    <a:pt x="19864" y="19446"/>
                    <a:pt x="19824" y="19518"/>
                    <a:pt x="19798" y="19525"/>
                  </a:cubicBezTo>
                  <a:cubicBezTo>
                    <a:pt x="18924" y="19917"/>
                    <a:pt x="18131" y="20576"/>
                    <a:pt x="17212" y="20816"/>
                  </a:cubicBezTo>
                  <a:cubicBezTo>
                    <a:pt x="15151" y="21352"/>
                    <a:pt x="13125" y="21091"/>
                    <a:pt x="11110" y="20395"/>
                  </a:cubicBezTo>
                  <a:cubicBezTo>
                    <a:pt x="10756" y="20279"/>
                    <a:pt x="10413" y="20214"/>
                    <a:pt x="10049" y="20229"/>
                  </a:cubicBezTo>
                  <a:cubicBezTo>
                    <a:pt x="8650" y="20308"/>
                    <a:pt x="7382" y="19670"/>
                    <a:pt x="6200" y="18670"/>
                  </a:cubicBezTo>
                  <a:cubicBezTo>
                    <a:pt x="4285" y="17025"/>
                    <a:pt x="2856" y="14720"/>
                    <a:pt x="1795" y="11929"/>
                  </a:cubicBezTo>
                  <a:cubicBezTo>
                    <a:pt x="1618" y="11465"/>
                    <a:pt x="1421" y="11009"/>
                    <a:pt x="1189" y="10595"/>
                  </a:cubicBezTo>
                  <a:cubicBezTo>
                    <a:pt x="734" y="9776"/>
                    <a:pt x="360" y="8878"/>
                    <a:pt x="88" y="7899"/>
                  </a:cubicBezTo>
                  <a:cubicBezTo>
                    <a:pt x="42" y="7747"/>
                    <a:pt x="-64" y="7587"/>
                    <a:pt x="52" y="7290"/>
                  </a:cubicBezTo>
                  <a:cubicBezTo>
                    <a:pt x="340" y="7892"/>
                    <a:pt x="603" y="8443"/>
                    <a:pt x="865" y="8994"/>
                  </a:cubicBezTo>
                  <a:cubicBezTo>
                    <a:pt x="881" y="8986"/>
                    <a:pt x="901" y="8979"/>
                    <a:pt x="921" y="8972"/>
                  </a:cubicBezTo>
                  <a:cubicBezTo>
                    <a:pt x="865" y="8530"/>
                    <a:pt x="805" y="8088"/>
                    <a:pt x="754" y="7638"/>
                  </a:cubicBezTo>
                  <a:cubicBezTo>
                    <a:pt x="320" y="3521"/>
                    <a:pt x="1835" y="665"/>
                    <a:pt x="4725" y="136"/>
                  </a:cubicBezTo>
                  <a:cubicBezTo>
                    <a:pt x="6816" y="-248"/>
                    <a:pt x="8847" y="230"/>
                    <a:pt x="10857" y="955"/>
                  </a:cubicBezTo>
                  <a:cubicBezTo>
                    <a:pt x="13252" y="1825"/>
                    <a:pt x="15540" y="3035"/>
                    <a:pt x="17561" y="5138"/>
                  </a:cubicBezTo>
                  <a:cubicBezTo>
                    <a:pt x="19030" y="6667"/>
                    <a:pt x="20314" y="8428"/>
                    <a:pt x="21021" y="10893"/>
                  </a:cubicBezTo>
                  <a:cubicBezTo>
                    <a:pt x="21425" y="12292"/>
                    <a:pt x="21536" y="13756"/>
                    <a:pt x="21223" y="15234"/>
                  </a:cubicBezTo>
                  <a:cubicBezTo>
                    <a:pt x="21061" y="15053"/>
                    <a:pt x="21051" y="14792"/>
                    <a:pt x="21036" y="14539"/>
                  </a:cubicBezTo>
                  <a:cubicBezTo>
                    <a:pt x="21016" y="14220"/>
                    <a:pt x="20975" y="13922"/>
                    <a:pt x="20869" y="13633"/>
                  </a:cubicBezTo>
                  <a:cubicBezTo>
                    <a:pt x="20763" y="10987"/>
                    <a:pt x="19803" y="8979"/>
                    <a:pt x="18490" y="7283"/>
                  </a:cubicBezTo>
                  <a:cubicBezTo>
                    <a:pt x="16010" y="4072"/>
                    <a:pt x="12999" y="2477"/>
                    <a:pt x="9801" y="1448"/>
                  </a:cubicBezTo>
                  <a:cubicBezTo>
                    <a:pt x="8549" y="1049"/>
                    <a:pt x="7276" y="745"/>
                    <a:pt x="5988" y="774"/>
                  </a:cubicBezTo>
                  <a:cubicBezTo>
                    <a:pt x="5018" y="803"/>
                    <a:pt x="4068" y="1006"/>
                    <a:pt x="3169" y="1615"/>
                  </a:cubicBezTo>
                  <a:cubicBezTo>
                    <a:pt x="1664" y="2630"/>
                    <a:pt x="1088" y="4920"/>
                    <a:pt x="1229" y="6964"/>
                  </a:cubicBezTo>
                  <a:cubicBezTo>
                    <a:pt x="1249" y="7269"/>
                    <a:pt x="1295" y="7573"/>
                    <a:pt x="1320" y="7870"/>
                  </a:cubicBezTo>
                  <a:cubicBezTo>
                    <a:pt x="1482" y="10262"/>
                    <a:pt x="2517" y="11835"/>
                    <a:pt x="3755" y="13248"/>
                  </a:cubicBezTo>
                  <a:cubicBezTo>
                    <a:pt x="6483" y="16336"/>
                    <a:pt x="9579" y="18192"/>
                    <a:pt x="13009" y="18902"/>
                  </a:cubicBezTo>
                  <a:cubicBezTo>
                    <a:pt x="14454" y="19206"/>
                    <a:pt x="15909" y="19235"/>
                    <a:pt x="17348" y="18822"/>
                  </a:cubicBezTo>
                  <a:cubicBezTo>
                    <a:pt x="18086" y="18612"/>
                    <a:pt x="18783" y="18257"/>
                    <a:pt x="19424" y="17692"/>
                  </a:cubicBezTo>
                  <a:cubicBezTo>
                    <a:pt x="19925" y="17257"/>
                    <a:pt x="20273" y="16619"/>
                    <a:pt x="20526" y="15872"/>
                  </a:cubicBezTo>
                  <a:cubicBezTo>
                    <a:pt x="20601" y="15662"/>
                    <a:pt x="20612" y="15372"/>
                    <a:pt x="20819" y="15307"/>
                  </a:cubicBezTo>
                  <a:cubicBezTo>
                    <a:pt x="21071" y="15880"/>
                    <a:pt x="20829" y="16365"/>
                    <a:pt x="20703" y="16844"/>
                  </a:cubicBezTo>
                  <a:cubicBezTo>
                    <a:pt x="20778" y="16749"/>
                    <a:pt x="20768" y="16430"/>
                    <a:pt x="20985" y="16590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2" name="形状"/>
            <p:cNvSpPr/>
            <p:nvPr/>
          </p:nvSpPr>
          <p:spPr>
            <a:xfrm>
              <a:off x="4515518" y="2747983"/>
              <a:ext cx="2050311" cy="262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476" extrusionOk="0">
                  <a:moveTo>
                    <a:pt x="10778" y="0"/>
                  </a:moveTo>
                  <a:cubicBezTo>
                    <a:pt x="15256" y="0"/>
                    <a:pt x="19280" y="2595"/>
                    <a:pt x="20257" y="6102"/>
                  </a:cubicBezTo>
                  <a:cubicBezTo>
                    <a:pt x="20320" y="6310"/>
                    <a:pt x="20351" y="6530"/>
                    <a:pt x="20437" y="6732"/>
                  </a:cubicBezTo>
                  <a:cubicBezTo>
                    <a:pt x="21234" y="8533"/>
                    <a:pt x="20664" y="10177"/>
                    <a:pt x="19554" y="11757"/>
                  </a:cubicBezTo>
                  <a:cubicBezTo>
                    <a:pt x="18921" y="12651"/>
                    <a:pt x="18147" y="13483"/>
                    <a:pt x="17225" y="14182"/>
                  </a:cubicBezTo>
                  <a:cubicBezTo>
                    <a:pt x="15818" y="15259"/>
                    <a:pt x="15271" y="16625"/>
                    <a:pt x="14998" y="18105"/>
                  </a:cubicBezTo>
                  <a:cubicBezTo>
                    <a:pt x="14857" y="18867"/>
                    <a:pt x="14802" y="19623"/>
                    <a:pt x="14865" y="20378"/>
                  </a:cubicBezTo>
                  <a:cubicBezTo>
                    <a:pt x="14912" y="20851"/>
                    <a:pt x="14646" y="20970"/>
                    <a:pt x="14146" y="21014"/>
                  </a:cubicBezTo>
                  <a:cubicBezTo>
                    <a:pt x="12763" y="21134"/>
                    <a:pt x="11364" y="21178"/>
                    <a:pt x="10012" y="21430"/>
                  </a:cubicBezTo>
                  <a:cubicBezTo>
                    <a:pt x="9066" y="21600"/>
                    <a:pt x="8629" y="21279"/>
                    <a:pt x="8043" y="20807"/>
                  </a:cubicBezTo>
                  <a:cubicBezTo>
                    <a:pt x="7269" y="20189"/>
                    <a:pt x="7246" y="19528"/>
                    <a:pt x="7457" y="18747"/>
                  </a:cubicBezTo>
                  <a:cubicBezTo>
                    <a:pt x="8004" y="16675"/>
                    <a:pt x="9270" y="14868"/>
                    <a:pt x="10653" y="13105"/>
                  </a:cubicBezTo>
                  <a:cubicBezTo>
                    <a:pt x="11583" y="11921"/>
                    <a:pt x="12591" y="10781"/>
                    <a:pt x="13411" y="9541"/>
                  </a:cubicBezTo>
                  <a:cubicBezTo>
                    <a:pt x="14513" y="7865"/>
                    <a:pt x="13450" y="6587"/>
                    <a:pt x="11481" y="6291"/>
                  </a:cubicBezTo>
                  <a:cubicBezTo>
                    <a:pt x="9645" y="6014"/>
                    <a:pt x="7816" y="6833"/>
                    <a:pt x="7449" y="8117"/>
                  </a:cubicBezTo>
                  <a:cubicBezTo>
                    <a:pt x="7371" y="8369"/>
                    <a:pt x="7550" y="8703"/>
                    <a:pt x="7285" y="8873"/>
                  </a:cubicBezTo>
                  <a:cubicBezTo>
                    <a:pt x="6941" y="9087"/>
                    <a:pt x="6472" y="9081"/>
                    <a:pt x="6042" y="9125"/>
                  </a:cubicBezTo>
                  <a:cubicBezTo>
                    <a:pt x="4745" y="9257"/>
                    <a:pt x="3440" y="9377"/>
                    <a:pt x="2143" y="9515"/>
                  </a:cubicBezTo>
                  <a:cubicBezTo>
                    <a:pt x="1744" y="9553"/>
                    <a:pt x="1517" y="9427"/>
                    <a:pt x="1252" y="9200"/>
                  </a:cubicBezTo>
                  <a:cubicBezTo>
                    <a:pt x="-366" y="7834"/>
                    <a:pt x="-272" y="6329"/>
                    <a:pt x="720" y="4780"/>
                  </a:cubicBezTo>
                  <a:cubicBezTo>
                    <a:pt x="2189" y="2475"/>
                    <a:pt x="4682" y="1184"/>
                    <a:pt x="7644" y="416"/>
                  </a:cubicBezTo>
                  <a:cubicBezTo>
                    <a:pt x="8660" y="139"/>
                    <a:pt x="9715" y="6"/>
                    <a:pt x="10778" y="0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3" name="形状"/>
            <p:cNvSpPr/>
            <p:nvPr/>
          </p:nvSpPr>
          <p:spPr>
            <a:xfrm>
              <a:off x="5134846" y="5394739"/>
              <a:ext cx="1172996" cy="91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216" extrusionOk="0">
                  <a:moveTo>
                    <a:pt x="10736" y="21214"/>
                  </a:moveTo>
                  <a:cubicBezTo>
                    <a:pt x="9382" y="21232"/>
                    <a:pt x="8069" y="20930"/>
                    <a:pt x="6742" y="20698"/>
                  </a:cubicBezTo>
                  <a:cubicBezTo>
                    <a:pt x="5291" y="20432"/>
                    <a:pt x="4296" y="19435"/>
                    <a:pt x="3481" y="17976"/>
                  </a:cubicBezTo>
                  <a:cubicBezTo>
                    <a:pt x="2486" y="16250"/>
                    <a:pt x="1670" y="14382"/>
                    <a:pt x="661" y="12656"/>
                  </a:cubicBezTo>
                  <a:cubicBezTo>
                    <a:pt x="-306" y="11037"/>
                    <a:pt x="-126" y="9240"/>
                    <a:pt x="648" y="7550"/>
                  </a:cubicBezTo>
                  <a:cubicBezTo>
                    <a:pt x="3107" y="2052"/>
                    <a:pt x="6839" y="-350"/>
                    <a:pt x="11689" y="41"/>
                  </a:cubicBezTo>
                  <a:cubicBezTo>
                    <a:pt x="13210" y="148"/>
                    <a:pt x="14688" y="522"/>
                    <a:pt x="16139" y="1145"/>
                  </a:cubicBezTo>
                  <a:cubicBezTo>
                    <a:pt x="19539" y="2621"/>
                    <a:pt x="20672" y="6198"/>
                    <a:pt x="20990" y="10236"/>
                  </a:cubicBezTo>
                  <a:cubicBezTo>
                    <a:pt x="21294" y="14097"/>
                    <a:pt x="19967" y="17193"/>
                    <a:pt x="17286" y="19204"/>
                  </a:cubicBezTo>
                  <a:cubicBezTo>
                    <a:pt x="15255" y="20734"/>
                    <a:pt x="13030" y="21250"/>
                    <a:pt x="10736" y="21214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4" name="形状"/>
            <p:cNvSpPr/>
            <p:nvPr/>
          </p:nvSpPr>
          <p:spPr>
            <a:xfrm>
              <a:off x="3120433" y="4595195"/>
              <a:ext cx="1022552" cy="57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79" extrusionOk="0">
                  <a:moveTo>
                    <a:pt x="2956" y="17444"/>
                  </a:moveTo>
                  <a:cubicBezTo>
                    <a:pt x="4571" y="16734"/>
                    <a:pt x="5975" y="16109"/>
                    <a:pt x="7347" y="15542"/>
                  </a:cubicBezTo>
                  <a:cubicBezTo>
                    <a:pt x="7783" y="15372"/>
                    <a:pt x="8364" y="15088"/>
                    <a:pt x="8526" y="16166"/>
                  </a:cubicBezTo>
                  <a:cubicBezTo>
                    <a:pt x="8671" y="17302"/>
                    <a:pt x="8074" y="17444"/>
                    <a:pt x="7654" y="17671"/>
                  </a:cubicBezTo>
                  <a:cubicBezTo>
                    <a:pt x="5620" y="18721"/>
                    <a:pt x="3570" y="19601"/>
                    <a:pt x="1616" y="21020"/>
                  </a:cubicBezTo>
                  <a:cubicBezTo>
                    <a:pt x="1132" y="21360"/>
                    <a:pt x="599" y="21474"/>
                    <a:pt x="212" y="20679"/>
                  </a:cubicBezTo>
                  <a:cubicBezTo>
                    <a:pt x="-127" y="19970"/>
                    <a:pt x="-30" y="19118"/>
                    <a:pt x="293" y="18664"/>
                  </a:cubicBezTo>
                  <a:cubicBezTo>
                    <a:pt x="1681" y="16592"/>
                    <a:pt x="1649" y="13016"/>
                    <a:pt x="3037" y="10887"/>
                  </a:cubicBezTo>
                  <a:cubicBezTo>
                    <a:pt x="4345" y="8900"/>
                    <a:pt x="5523" y="6658"/>
                    <a:pt x="6782" y="4529"/>
                  </a:cubicBezTo>
                  <a:cubicBezTo>
                    <a:pt x="7138" y="3933"/>
                    <a:pt x="7541" y="3081"/>
                    <a:pt x="8074" y="4046"/>
                  </a:cubicBezTo>
                  <a:cubicBezTo>
                    <a:pt x="8510" y="4841"/>
                    <a:pt x="8429" y="5806"/>
                    <a:pt x="8171" y="6743"/>
                  </a:cubicBezTo>
                  <a:cubicBezTo>
                    <a:pt x="7799" y="8247"/>
                    <a:pt x="7170" y="9468"/>
                    <a:pt x="6589" y="10858"/>
                  </a:cubicBezTo>
                  <a:cubicBezTo>
                    <a:pt x="7170" y="11171"/>
                    <a:pt x="7509" y="10461"/>
                    <a:pt x="7880" y="10121"/>
                  </a:cubicBezTo>
                  <a:cubicBezTo>
                    <a:pt x="11238" y="7140"/>
                    <a:pt x="14499" y="3791"/>
                    <a:pt x="18034" y="1407"/>
                  </a:cubicBezTo>
                  <a:cubicBezTo>
                    <a:pt x="18858" y="839"/>
                    <a:pt x="19730" y="498"/>
                    <a:pt x="20585" y="73"/>
                  </a:cubicBezTo>
                  <a:cubicBezTo>
                    <a:pt x="20956" y="-126"/>
                    <a:pt x="21279" y="73"/>
                    <a:pt x="21392" y="782"/>
                  </a:cubicBezTo>
                  <a:cubicBezTo>
                    <a:pt x="21473" y="1378"/>
                    <a:pt x="21312" y="1832"/>
                    <a:pt x="20989" y="2003"/>
                  </a:cubicBezTo>
                  <a:cubicBezTo>
                    <a:pt x="15112" y="5153"/>
                    <a:pt x="10140" y="11625"/>
                    <a:pt x="4522" y="15769"/>
                  </a:cubicBezTo>
                  <a:cubicBezTo>
                    <a:pt x="4054" y="16166"/>
                    <a:pt x="3425" y="16166"/>
                    <a:pt x="2956" y="17444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5" name="形状"/>
            <p:cNvSpPr/>
            <p:nvPr/>
          </p:nvSpPr>
          <p:spPr>
            <a:xfrm>
              <a:off x="5623753" y="7080008"/>
              <a:ext cx="531418" cy="89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279" extrusionOk="0">
                  <a:moveTo>
                    <a:pt x="9143" y="18723"/>
                  </a:moveTo>
                  <a:cubicBezTo>
                    <a:pt x="9234" y="18503"/>
                    <a:pt x="9447" y="18246"/>
                    <a:pt x="9356" y="18044"/>
                  </a:cubicBezTo>
                  <a:cubicBezTo>
                    <a:pt x="7348" y="14726"/>
                    <a:pt x="9021" y="11370"/>
                    <a:pt x="9112" y="8051"/>
                  </a:cubicBezTo>
                  <a:cubicBezTo>
                    <a:pt x="9204" y="5649"/>
                    <a:pt x="9995" y="3247"/>
                    <a:pt x="8595" y="900"/>
                  </a:cubicBezTo>
                  <a:cubicBezTo>
                    <a:pt x="8352" y="552"/>
                    <a:pt x="8413" y="222"/>
                    <a:pt x="9052" y="57"/>
                  </a:cubicBezTo>
                  <a:cubicBezTo>
                    <a:pt x="9843" y="-145"/>
                    <a:pt x="10208" y="222"/>
                    <a:pt x="10481" y="588"/>
                  </a:cubicBezTo>
                  <a:cubicBezTo>
                    <a:pt x="12003" y="2514"/>
                    <a:pt x="12003" y="4586"/>
                    <a:pt x="11942" y="6658"/>
                  </a:cubicBezTo>
                  <a:cubicBezTo>
                    <a:pt x="11881" y="9005"/>
                    <a:pt x="11607" y="11370"/>
                    <a:pt x="11425" y="13735"/>
                  </a:cubicBezTo>
                  <a:cubicBezTo>
                    <a:pt x="12276" y="13662"/>
                    <a:pt x="12307" y="13130"/>
                    <a:pt x="12702" y="12819"/>
                  </a:cubicBezTo>
                  <a:cubicBezTo>
                    <a:pt x="13950" y="11774"/>
                    <a:pt x="15440" y="10948"/>
                    <a:pt x="17448" y="10453"/>
                  </a:cubicBezTo>
                  <a:cubicBezTo>
                    <a:pt x="18513" y="10197"/>
                    <a:pt x="19699" y="9940"/>
                    <a:pt x="20582" y="10527"/>
                  </a:cubicBezTo>
                  <a:cubicBezTo>
                    <a:pt x="21464" y="11132"/>
                    <a:pt x="20856" y="11810"/>
                    <a:pt x="20278" y="12397"/>
                  </a:cubicBezTo>
                  <a:cubicBezTo>
                    <a:pt x="18969" y="13680"/>
                    <a:pt x="17266" y="14762"/>
                    <a:pt x="15653" y="15881"/>
                  </a:cubicBezTo>
                  <a:cubicBezTo>
                    <a:pt x="14071" y="16944"/>
                    <a:pt x="12337" y="17953"/>
                    <a:pt x="11942" y="19493"/>
                  </a:cubicBezTo>
                  <a:cubicBezTo>
                    <a:pt x="11790" y="20263"/>
                    <a:pt x="11212" y="21015"/>
                    <a:pt x="9751" y="21235"/>
                  </a:cubicBezTo>
                  <a:cubicBezTo>
                    <a:pt x="8169" y="21455"/>
                    <a:pt x="7196" y="20795"/>
                    <a:pt x="6405" y="20135"/>
                  </a:cubicBezTo>
                  <a:cubicBezTo>
                    <a:pt x="3697" y="17971"/>
                    <a:pt x="1872" y="15532"/>
                    <a:pt x="199" y="13020"/>
                  </a:cubicBezTo>
                  <a:cubicBezTo>
                    <a:pt x="-106" y="12562"/>
                    <a:pt x="-136" y="12159"/>
                    <a:pt x="655" y="11920"/>
                  </a:cubicBezTo>
                  <a:cubicBezTo>
                    <a:pt x="1568" y="11627"/>
                    <a:pt x="1994" y="12067"/>
                    <a:pt x="2359" y="12434"/>
                  </a:cubicBezTo>
                  <a:cubicBezTo>
                    <a:pt x="3423" y="13497"/>
                    <a:pt x="4458" y="14579"/>
                    <a:pt x="5492" y="15661"/>
                  </a:cubicBezTo>
                  <a:cubicBezTo>
                    <a:pt x="6527" y="16724"/>
                    <a:pt x="7591" y="17788"/>
                    <a:pt x="8656" y="18851"/>
                  </a:cubicBezTo>
                  <a:cubicBezTo>
                    <a:pt x="8778" y="18815"/>
                    <a:pt x="8960" y="18778"/>
                    <a:pt x="9143" y="18723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6" name="形状"/>
            <p:cNvSpPr/>
            <p:nvPr/>
          </p:nvSpPr>
          <p:spPr>
            <a:xfrm>
              <a:off x="7158508" y="5087577"/>
              <a:ext cx="1081834" cy="48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0738" extrusionOk="0">
                  <a:moveTo>
                    <a:pt x="10313" y="12443"/>
                  </a:moveTo>
                  <a:cubicBezTo>
                    <a:pt x="6641" y="8545"/>
                    <a:pt x="3260" y="4979"/>
                    <a:pt x="0" y="355"/>
                  </a:cubicBezTo>
                  <a:cubicBezTo>
                    <a:pt x="625" y="-438"/>
                    <a:pt x="1036" y="289"/>
                    <a:pt x="1417" y="685"/>
                  </a:cubicBezTo>
                  <a:cubicBezTo>
                    <a:pt x="5347" y="4681"/>
                    <a:pt x="9292" y="8711"/>
                    <a:pt x="13222" y="12674"/>
                  </a:cubicBezTo>
                  <a:cubicBezTo>
                    <a:pt x="14258" y="13731"/>
                    <a:pt x="15339" y="14556"/>
                    <a:pt x="16695" y="15779"/>
                  </a:cubicBezTo>
                  <a:cubicBezTo>
                    <a:pt x="15233" y="11815"/>
                    <a:pt x="13679" y="9074"/>
                    <a:pt x="12064" y="6531"/>
                  </a:cubicBezTo>
                  <a:cubicBezTo>
                    <a:pt x="11638" y="5870"/>
                    <a:pt x="10602" y="5243"/>
                    <a:pt x="11166" y="3624"/>
                  </a:cubicBezTo>
                  <a:cubicBezTo>
                    <a:pt x="11592" y="2435"/>
                    <a:pt x="12217" y="3988"/>
                    <a:pt x="12674" y="4714"/>
                  </a:cubicBezTo>
                  <a:cubicBezTo>
                    <a:pt x="14288" y="7257"/>
                    <a:pt x="15735" y="10197"/>
                    <a:pt x="17259" y="12971"/>
                  </a:cubicBezTo>
                  <a:cubicBezTo>
                    <a:pt x="18310" y="14887"/>
                    <a:pt x="19559" y="16307"/>
                    <a:pt x="20732" y="17991"/>
                  </a:cubicBezTo>
                  <a:cubicBezTo>
                    <a:pt x="21082" y="18487"/>
                    <a:pt x="21600" y="18982"/>
                    <a:pt x="21295" y="20171"/>
                  </a:cubicBezTo>
                  <a:cubicBezTo>
                    <a:pt x="21052" y="21162"/>
                    <a:pt x="20595" y="20601"/>
                    <a:pt x="20214" y="20369"/>
                  </a:cubicBezTo>
                  <a:cubicBezTo>
                    <a:pt x="15949" y="17958"/>
                    <a:pt x="11668" y="15613"/>
                    <a:pt x="7266" y="14457"/>
                  </a:cubicBezTo>
                  <a:cubicBezTo>
                    <a:pt x="6931" y="14391"/>
                    <a:pt x="6443" y="14523"/>
                    <a:pt x="6489" y="13401"/>
                  </a:cubicBezTo>
                  <a:cubicBezTo>
                    <a:pt x="6535" y="12443"/>
                    <a:pt x="6977" y="12839"/>
                    <a:pt x="7266" y="12806"/>
                  </a:cubicBezTo>
                  <a:cubicBezTo>
                    <a:pt x="8150" y="12674"/>
                    <a:pt x="9048" y="12575"/>
                    <a:pt x="10313" y="12443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7" name="形状"/>
            <p:cNvSpPr/>
            <p:nvPr/>
          </p:nvSpPr>
          <p:spPr>
            <a:xfrm>
              <a:off x="7404180" y="2144388"/>
              <a:ext cx="710323" cy="66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081" extrusionOk="0">
                  <a:moveTo>
                    <a:pt x="17704" y="5202"/>
                  </a:moveTo>
                  <a:cubicBezTo>
                    <a:pt x="13021" y="9717"/>
                    <a:pt x="8683" y="13939"/>
                    <a:pt x="4322" y="18162"/>
                  </a:cubicBezTo>
                  <a:cubicBezTo>
                    <a:pt x="3427" y="19016"/>
                    <a:pt x="2462" y="19748"/>
                    <a:pt x="1498" y="20578"/>
                  </a:cubicBezTo>
                  <a:cubicBezTo>
                    <a:pt x="1131" y="20920"/>
                    <a:pt x="741" y="21359"/>
                    <a:pt x="259" y="20846"/>
                  </a:cubicBezTo>
                  <a:cubicBezTo>
                    <a:pt x="-338" y="20236"/>
                    <a:pt x="236" y="19821"/>
                    <a:pt x="603" y="19431"/>
                  </a:cubicBezTo>
                  <a:cubicBezTo>
                    <a:pt x="4207" y="15745"/>
                    <a:pt x="7811" y="12084"/>
                    <a:pt x="11415" y="8423"/>
                  </a:cubicBezTo>
                  <a:cubicBezTo>
                    <a:pt x="11598" y="8228"/>
                    <a:pt x="11828" y="8131"/>
                    <a:pt x="12149" y="7886"/>
                  </a:cubicBezTo>
                  <a:cubicBezTo>
                    <a:pt x="11323" y="7691"/>
                    <a:pt x="10933" y="8179"/>
                    <a:pt x="10428" y="8326"/>
                  </a:cubicBezTo>
                  <a:cubicBezTo>
                    <a:pt x="9785" y="8521"/>
                    <a:pt x="9188" y="8545"/>
                    <a:pt x="8890" y="7813"/>
                  </a:cubicBezTo>
                  <a:cubicBezTo>
                    <a:pt x="8614" y="7081"/>
                    <a:pt x="8981" y="6568"/>
                    <a:pt x="9601" y="6251"/>
                  </a:cubicBezTo>
                  <a:cubicBezTo>
                    <a:pt x="11093" y="5446"/>
                    <a:pt x="12585" y="4616"/>
                    <a:pt x="14123" y="3884"/>
                  </a:cubicBezTo>
                  <a:cubicBezTo>
                    <a:pt x="15822" y="3030"/>
                    <a:pt x="17176" y="1638"/>
                    <a:pt x="18691" y="491"/>
                  </a:cubicBezTo>
                  <a:cubicBezTo>
                    <a:pt x="19219" y="76"/>
                    <a:pt x="19862" y="-241"/>
                    <a:pt x="20505" y="247"/>
                  </a:cubicBezTo>
                  <a:cubicBezTo>
                    <a:pt x="21239" y="784"/>
                    <a:pt x="21262" y="1565"/>
                    <a:pt x="20941" y="2297"/>
                  </a:cubicBezTo>
                  <a:cubicBezTo>
                    <a:pt x="19862" y="4762"/>
                    <a:pt x="19816" y="7350"/>
                    <a:pt x="19954" y="9985"/>
                  </a:cubicBezTo>
                  <a:cubicBezTo>
                    <a:pt x="19977" y="10620"/>
                    <a:pt x="19839" y="11279"/>
                    <a:pt x="19793" y="11889"/>
                  </a:cubicBezTo>
                  <a:cubicBezTo>
                    <a:pt x="19701" y="12524"/>
                    <a:pt x="19449" y="13012"/>
                    <a:pt x="18806" y="13061"/>
                  </a:cubicBezTo>
                  <a:cubicBezTo>
                    <a:pt x="18094" y="13134"/>
                    <a:pt x="17727" y="12670"/>
                    <a:pt x="17497" y="11987"/>
                  </a:cubicBezTo>
                  <a:cubicBezTo>
                    <a:pt x="16901" y="9863"/>
                    <a:pt x="17153" y="7764"/>
                    <a:pt x="17704" y="5202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8" name="形状"/>
            <p:cNvSpPr/>
            <p:nvPr/>
          </p:nvSpPr>
          <p:spPr>
            <a:xfrm>
              <a:off x="3507570" y="2252610"/>
              <a:ext cx="665466" cy="47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0596" extrusionOk="0">
                  <a:moveTo>
                    <a:pt x="5868" y="5137"/>
                  </a:moveTo>
                  <a:cubicBezTo>
                    <a:pt x="10682" y="10746"/>
                    <a:pt x="16113" y="15019"/>
                    <a:pt x="21297" y="19793"/>
                  </a:cubicBezTo>
                  <a:cubicBezTo>
                    <a:pt x="14360" y="16755"/>
                    <a:pt x="8534" y="11146"/>
                    <a:pt x="2585" y="5538"/>
                  </a:cubicBezTo>
                  <a:cubicBezTo>
                    <a:pt x="3499" y="7007"/>
                    <a:pt x="4412" y="8476"/>
                    <a:pt x="5399" y="9911"/>
                  </a:cubicBezTo>
                  <a:cubicBezTo>
                    <a:pt x="6979" y="12248"/>
                    <a:pt x="8337" y="14752"/>
                    <a:pt x="9349" y="17623"/>
                  </a:cubicBezTo>
                  <a:cubicBezTo>
                    <a:pt x="9719" y="18625"/>
                    <a:pt x="10065" y="19693"/>
                    <a:pt x="9127" y="20361"/>
                  </a:cubicBezTo>
                  <a:cubicBezTo>
                    <a:pt x="8238" y="20995"/>
                    <a:pt x="7695" y="20261"/>
                    <a:pt x="7300" y="19159"/>
                  </a:cubicBezTo>
                  <a:cubicBezTo>
                    <a:pt x="5794" y="14852"/>
                    <a:pt x="3573" y="11213"/>
                    <a:pt x="1277" y="7641"/>
                  </a:cubicBezTo>
                  <a:cubicBezTo>
                    <a:pt x="487" y="6339"/>
                    <a:pt x="-303" y="5004"/>
                    <a:pt x="117" y="3134"/>
                  </a:cubicBezTo>
                  <a:cubicBezTo>
                    <a:pt x="907" y="-104"/>
                    <a:pt x="1548" y="-605"/>
                    <a:pt x="3992" y="597"/>
                  </a:cubicBezTo>
                  <a:cubicBezTo>
                    <a:pt x="6905" y="1999"/>
                    <a:pt x="9769" y="3668"/>
                    <a:pt x="12632" y="5271"/>
                  </a:cubicBezTo>
                  <a:cubicBezTo>
                    <a:pt x="13249" y="5638"/>
                    <a:pt x="14163" y="6005"/>
                    <a:pt x="13817" y="7240"/>
                  </a:cubicBezTo>
                  <a:cubicBezTo>
                    <a:pt x="13496" y="8442"/>
                    <a:pt x="12608" y="8042"/>
                    <a:pt x="11941" y="7775"/>
                  </a:cubicBezTo>
                  <a:cubicBezTo>
                    <a:pt x="9892" y="6940"/>
                    <a:pt x="7893" y="6039"/>
                    <a:pt x="5868" y="5137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9" name="形状"/>
            <p:cNvSpPr/>
            <p:nvPr/>
          </p:nvSpPr>
          <p:spPr>
            <a:xfrm>
              <a:off x="3443584" y="6211461"/>
              <a:ext cx="207062" cy="114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52" h="21600" extrusionOk="0">
                  <a:moveTo>
                    <a:pt x="7652" y="19999"/>
                  </a:moveTo>
                  <a:cubicBezTo>
                    <a:pt x="4867" y="20363"/>
                    <a:pt x="3168" y="20945"/>
                    <a:pt x="655" y="21600"/>
                  </a:cubicBezTo>
                  <a:cubicBezTo>
                    <a:pt x="-1790" y="20174"/>
                    <a:pt x="3236" y="19489"/>
                    <a:pt x="5478" y="18602"/>
                  </a:cubicBezTo>
                  <a:cubicBezTo>
                    <a:pt x="4052" y="17947"/>
                    <a:pt x="6768" y="17437"/>
                    <a:pt x="6836" y="16840"/>
                  </a:cubicBezTo>
                  <a:cubicBezTo>
                    <a:pt x="11116" y="14730"/>
                    <a:pt x="13561" y="12590"/>
                    <a:pt x="12950" y="10232"/>
                  </a:cubicBezTo>
                  <a:cubicBezTo>
                    <a:pt x="12542" y="8282"/>
                    <a:pt x="11252" y="6390"/>
                    <a:pt x="10029" y="4498"/>
                  </a:cubicBezTo>
                  <a:cubicBezTo>
                    <a:pt x="9757" y="3697"/>
                    <a:pt x="7040" y="2984"/>
                    <a:pt x="8806" y="2140"/>
                  </a:cubicBezTo>
                  <a:cubicBezTo>
                    <a:pt x="9282" y="1456"/>
                    <a:pt x="8195" y="786"/>
                    <a:pt x="7652" y="0"/>
                  </a:cubicBezTo>
                  <a:cubicBezTo>
                    <a:pt x="11659" y="1397"/>
                    <a:pt x="16074" y="5560"/>
                    <a:pt x="17568" y="7394"/>
                  </a:cubicBezTo>
                  <a:cubicBezTo>
                    <a:pt x="19810" y="10189"/>
                    <a:pt x="16550" y="12911"/>
                    <a:pt x="16346" y="15676"/>
                  </a:cubicBezTo>
                  <a:cubicBezTo>
                    <a:pt x="14376" y="17204"/>
                    <a:pt x="10912" y="18587"/>
                    <a:pt x="7652" y="19999"/>
                  </a:cubicBezTo>
                </a:path>
              </a:pathLst>
            </a:custGeom>
            <a:solidFill>
              <a:srgbClr val="6E2E8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0" name="形状"/>
            <p:cNvSpPr/>
            <p:nvPr/>
          </p:nvSpPr>
          <p:spPr>
            <a:xfrm>
              <a:off x="9002300" y="7274142"/>
              <a:ext cx="505171" cy="250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62" extrusionOk="0">
                  <a:moveTo>
                    <a:pt x="11938" y="11022"/>
                  </a:moveTo>
                  <a:cubicBezTo>
                    <a:pt x="14906" y="13906"/>
                    <a:pt x="18170" y="15495"/>
                    <a:pt x="21600" y="17143"/>
                  </a:cubicBezTo>
                  <a:cubicBezTo>
                    <a:pt x="20973" y="19262"/>
                    <a:pt x="20050" y="19085"/>
                    <a:pt x="19160" y="19262"/>
                  </a:cubicBezTo>
                  <a:cubicBezTo>
                    <a:pt x="12037" y="15966"/>
                    <a:pt x="5573" y="10375"/>
                    <a:pt x="0" y="1664"/>
                  </a:cubicBezTo>
                  <a:cubicBezTo>
                    <a:pt x="1550" y="-2338"/>
                    <a:pt x="2440" y="2076"/>
                    <a:pt x="3627" y="2547"/>
                  </a:cubicBezTo>
                  <a:cubicBezTo>
                    <a:pt x="6562" y="4784"/>
                    <a:pt x="9662" y="6549"/>
                    <a:pt x="11938" y="11022"/>
                  </a:cubicBezTo>
                </a:path>
              </a:pathLst>
            </a:custGeom>
            <a:solidFill>
              <a:srgbClr val="7031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1" name="形状"/>
            <p:cNvSpPr/>
            <p:nvPr/>
          </p:nvSpPr>
          <p:spPr>
            <a:xfrm>
              <a:off x="1253617" y="2149286"/>
              <a:ext cx="576478" cy="34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6" extrusionOk="0">
                  <a:moveTo>
                    <a:pt x="6382" y="5072"/>
                  </a:moveTo>
                  <a:cubicBezTo>
                    <a:pt x="8374" y="8924"/>
                    <a:pt x="11204" y="11089"/>
                    <a:pt x="13976" y="13383"/>
                  </a:cubicBezTo>
                  <a:cubicBezTo>
                    <a:pt x="16489" y="15461"/>
                    <a:pt x="19117" y="17279"/>
                    <a:pt x="21600" y="19530"/>
                  </a:cubicBezTo>
                  <a:cubicBezTo>
                    <a:pt x="19752" y="19746"/>
                    <a:pt x="18424" y="17712"/>
                    <a:pt x="16835" y="16889"/>
                  </a:cubicBezTo>
                  <a:cubicBezTo>
                    <a:pt x="13052" y="14941"/>
                    <a:pt x="9760" y="11695"/>
                    <a:pt x="6555" y="8275"/>
                  </a:cubicBezTo>
                  <a:cubicBezTo>
                    <a:pt x="6151" y="7842"/>
                    <a:pt x="5544" y="7929"/>
                    <a:pt x="5025" y="7756"/>
                  </a:cubicBezTo>
                  <a:cubicBezTo>
                    <a:pt x="3350" y="5721"/>
                    <a:pt x="1675" y="3730"/>
                    <a:pt x="0" y="1695"/>
                  </a:cubicBezTo>
                  <a:cubicBezTo>
                    <a:pt x="289" y="-1854"/>
                    <a:pt x="1617" y="1349"/>
                    <a:pt x="2339" y="873"/>
                  </a:cubicBezTo>
                  <a:cubicBezTo>
                    <a:pt x="3898" y="1869"/>
                    <a:pt x="5082" y="3600"/>
                    <a:pt x="6382" y="5072"/>
                  </a:cubicBezTo>
                </a:path>
              </a:pathLst>
            </a:custGeom>
            <a:solidFill>
              <a:srgbClr val="7032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2" name="形状"/>
            <p:cNvSpPr/>
            <p:nvPr/>
          </p:nvSpPr>
          <p:spPr>
            <a:xfrm>
              <a:off x="10455602" y="1450876"/>
              <a:ext cx="97716" cy="36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63" y="18322"/>
                  </a:moveTo>
                  <a:cubicBezTo>
                    <a:pt x="6363" y="18367"/>
                    <a:pt x="7702" y="20792"/>
                    <a:pt x="0" y="21600"/>
                  </a:cubicBezTo>
                  <a:cubicBezTo>
                    <a:pt x="4353" y="17738"/>
                    <a:pt x="10549" y="14235"/>
                    <a:pt x="7870" y="10418"/>
                  </a:cubicBezTo>
                  <a:cubicBezTo>
                    <a:pt x="4856" y="6826"/>
                    <a:pt x="5023" y="3368"/>
                    <a:pt x="11386" y="0"/>
                  </a:cubicBezTo>
                  <a:cubicBezTo>
                    <a:pt x="18921" y="674"/>
                    <a:pt x="17079" y="2694"/>
                    <a:pt x="18586" y="4131"/>
                  </a:cubicBezTo>
                  <a:cubicBezTo>
                    <a:pt x="20595" y="6017"/>
                    <a:pt x="20763" y="8083"/>
                    <a:pt x="21600" y="10014"/>
                  </a:cubicBezTo>
                  <a:cubicBezTo>
                    <a:pt x="21265" y="12888"/>
                    <a:pt x="15405" y="15493"/>
                    <a:pt x="13563" y="18322"/>
                  </a:cubicBezTo>
                </a:path>
              </a:pathLst>
            </a:custGeom>
            <a:solidFill>
              <a:srgbClr val="6F2F8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3" name="形状"/>
            <p:cNvSpPr/>
            <p:nvPr/>
          </p:nvSpPr>
          <p:spPr>
            <a:xfrm>
              <a:off x="3849451" y="8229324"/>
              <a:ext cx="4294227" cy="184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0674" extrusionOk="0">
                  <a:moveTo>
                    <a:pt x="7730" y="1353"/>
                  </a:moveTo>
                  <a:cubicBezTo>
                    <a:pt x="5974" y="1846"/>
                    <a:pt x="4283" y="2848"/>
                    <a:pt x="2660" y="4516"/>
                  </a:cubicBezTo>
                  <a:cubicBezTo>
                    <a:pt x="2829" y="4291"/>
                    <a:pt x="3001" y="4049"/>
                    <a:pt x="3177" y="3824"/>
                  </a:cubicBezTo>
                  <a:cubicBezTo>
                    <a:pt x="4765" y="1854"/>
                    <a:pt x="6475" y="774"/>
                    <a:pt x="8266" y="308"/>
                  </a:cubicBezTo>
                  <a:cubicBezTo>
                    <a:pt x="11629" y="-582"/>
                    <a:pt x="14882" y="472"/>
                    <a:pt x="18035" y="3263"/>
                  </a:cubicBezTo>
                  <a:cubicBezTo>
                    <a:pt x="18811" y="3954"/>
                    <a:pt x="19554" y="4809"/>
                    <a:pt x="20204" y="6019"/>
                  </a:cubicBezTo>
                  <a:cubicBezTo>
                    <a:pt x="20839" y="7211"/>
                    <a:pt x="21329" y="8602"/>
                    <a:pt x="21345" y="10590"/>
                  </a:cubicBezTo>
                  <a:cubicBezTo>
                    <a:pt x="21356" y="11937"/>
                    <a:pt x="21088" y="12991"/>
                    <a:pt x="20686" y="13907"/>
                  </a:cubicBezTo>
                  <a:cubicBezTo>
                    <a:pt x="19956" y="15566"/>
                    <a:pt x="19041" y="16560"/>
                    <a:pt x="18096" y="17415"/>
                  </a:cubicBezTo>
                  <a:cubicBezTo>
                    <a:pt x="16053" y="19290"/>
                    <a:pt x="13917" y="20258"/>
                    <a:pt x="11721" y="20569"/>
                  </a:cubicBezTo>
                  <a:cubicBezTo>
                    <a:pt x="8633" y="21018"/>
                    <a:pt x="5637" y="20024"/>
                    <a:pt x="2748" y="17545"/>
                  </a:cubicBezTo>
                  <a:cubicBezTo>
                    <a:pt x="2059" y="16966"/>
                    <a:pt x="1405" y="16214"/>
                    <a:pt x="820" y="15186"/>
                  </a:cubicBezTo>
                  <a:cubicBezTo>
                    <a:pt x="-83" y="13579"/>
                    <a:pt x="-244" y="11462"/>
                    <a:pt x="357" y="9242"/>
                  </a:cubicBezTo>
                  <a:cubicBezTo>
                    <a:pt x="705" y="7954"/>
                    <a:pt x="1202" y="7004"/>
                    <a:pt x="1753" y="6200"/>
                  </a:cubicBezTo>
                  <a:cubicBezTo>
                    <a:pt x="3276" y="3989"/>
                    <a:pt x="4968" y="2736"/>
                    <a:pt x="6728" y="1898"/>
                  </a:cubicBezTo>
                  <a:cubicBezTo>
                    <a:pt x="7064" y="1742"/>
                    <a:pt x="7409" y="1647"/>
                    <a:pt x="7749" y="1518"/>
                  </a:cubicBezTo>
                  <a:cubicBezTo>
                    <a:pt x="7738" y="1466"/>
                    <a:pt x="7734" y="1405"/>
                    <a:pt x="7730" y="1353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4" name="形状"/>
            <p:cNvSpPr/>
            <p:nvPr/>
          </p:nvSpPr>
          <p:spPr>
            <a:xfrm>
              <a:off x="6992125" y="9966958"/>
              <a:ext cx="342187" cy="15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42" y="0"/>
                  </a:moveTo>
                  <a:cubicBezTo>
                    <a:pt x="14771" y="12374"/>
                    <a:pt x="19227" y="2605"/>
                    <a:pt x="21600" y="7815"/>
                  </a:cubicBezTo>
                  <a:cubicBezTo>
                    <a:pt x="14578" y="13568"/>
                    <a:pt x="7555" y="17367"/>
                    <a:pt x="0" y="21600"/>
                  </a:cubicBezTo>
                  <a:cubicBezTo>
                    <a:pt x="1017" y="18669"/>
                    <a:pt x="1743" y="16716"/>
                    <a:pt x="2373" y="14653"/>
                  </a:cubicBezTo>
                  <a:cubicBezTo>
                    <a:pt x="3245" y="11831"/>
                    <a:pt x="3681" y="9986"/>
                    <a:pt x="5182" y="14002"/>
                  </a:cubicBezTo>
                  <a:cubicBezTo>
                    <a:pt x="6296" y="16933"/>
                    <a:pt x="8039" y="15087"/>
                    <a:pt x="9153" y="12374"/>
                  </a:cubicBezTo>
                  <a:cubicBezTo>
                    <a:pt x="10752" y="8792"/>
                    <a:pt x="12156" y="4884"/>
                    <a:pt x="14142" y="0"/>
                  </a:cubicBezTo>
                </a:path>
              </a:pathLst>
            </a:custGeom>
            <a:solidFill>
              <a:srgbClr val="F4F0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5" name="形状"/>
            <p:cNvSpPr/>
            <p:nvPr/>
          </p:nvSpPr>
          <p:spPr>
            <a:xfrm>
              <a:off x="7552394" y="9756433"/>
              <a:ext cx="274272" cy="189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87"/>
                  </a:moveTo>
                  <a:cubicBezTo>
                    <a:pt x="15533" y="12629"/>
                    <a:pt x="8130" y="15852"/>
                    <a:pt x="0" y="21600"/>
                  </a:cubicBezTo>
                  <a:cubicBezTo>
                    <a:pt x="1760" y="17506"/>
                    <a:pt x="2791" y="14894"/>
                    <a:pt x="3944" y="12455"/>
                  </a:cubicBezTo>
                  <a:cubicBezTo>
                    <a:pt x="4187" y="11845"/>
                    <a:pt x="4672" y="10887"/>
                    <a:pt x="4793" y="10887"/>
                  </a:cubicBezTo>
                  <a:cubicBezTo>
                    <a:pt x="12074" y="15416"/>
                    <a:pt x="12802" y="4355"/>
                    <a:pt x="16685" y="697"/>
                  </a:cubicBezTo>
                  <a:cubicBezTo>
                    <a:pt x="16807" y="610"/>
                    <a:pt x="16928" y="523"/>
                    <a:pt x="17474" y="0"/>
                  </a:cubicBezTo>
                  <a:cubicBezTo>
                    <a:pt x="18566" y="2177"/>
                    <a:pt x="18870" y="6097"/>
                    <a:pt x="21600" y="5487"/>
                  </a:cubicBezTo>
                </a:path>
              </a:pathLst>
            </a:custGeom>
            <a:solidFill>
              <a:srgbClr val="F7F5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6" name="形状"/>
            <p:cNvSpPr/>
            <p:nvPr/>
          </p:nvSpPr>
          <p:spPr>
            <a:xfrm>
              <a:off x="4326606" y="9860271"/>
              <a:ext cx="250503" cy="139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38" extrusionOk="0">
                  <a:moveTo>
                    <a:pt x="21600" y="19438"/>
                  </a:moveTo>
                  <a:cubicBezTo>
                    <a:pt x="13625" y="15097"/>
                    <a:pt x="6713" y="11073"/>
                    <a:pt x="0" y="5673"/>
                  </a:cubicBezTo>
                  <a:cubicBezTo>
                    <a:pt x="4586" y="-2056"/>
                    <a:pt x="4652" y="-2162"/>
                    <a:pt x="12229" y="7050"/>
                  </a:cubicBezTo>
                  <a:cubicBezTo>
                    <a:pt x="14223" y="9485"/>
                    <a:pt x="15618" y="12662"/>
                    <a:pt x="18809" y="12026"/>
                  </a:cubicBezTo>
                  <a:cubicBezTo>
                    <a:pt x="20802" y="11391"/>
                    <a:pt x="20404" y="15838"/>
                    <a:pt x="21600" y="19438"/>
                  </a:cubicBezTo>
                </a:path>
              </a:pathLst>
            </a:custGeom>
            <a:solidFill>
              <a:srgbClr val="F7F4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7" name="形状"/>
            <p:cNvSpPr/>
            <p:nvPr/>
          </p:nvSpPr>
          <p:spPr>
            <a:xfrm>
              <a:off x="5898753" y="10184188"/>
              <a:ext cx="359159" cy="43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727" extrusionOk="0">
                  <a:moveTo>
                    <a:pt x="0" y="14470"/>
                  </a:moveTo>
                  <a:cubicBezTo>
                    <a:pt x="1347" y="5470"/>
                    <a:pt x="1672" y="-6873"/>
                    <a:pt x="3763" y="4698"/>
                  </a:cubicBezTo>
                  <a:cubicBezTo>
                    <a:pt x="3902" y="5470"/>
                    <a:pt x="4274" y="6241"/>
                    <a:pt x="4413" y="5984"/>
                  </a:cubicBezTo>
                  <a:cubicBezTo>
                    <a:pt x="8408" y="-6616"/>
                    <a:pt x="11892" y="12156"/>
                    <a:pt x="15654" y="11127"/>
                  </a:cubicBezTo>
                  <a:cubicBezTo>
                    <a:pt x="17141" y="10870"/>
                    <a:pt x="18488" y="8298"/>
                    <a:pt x="19742" y="3670"/>
                  </a:cubicBezTo>
                  <a:cubicBezTo>
                    <a:pt x="20114" y="2384"/>
                    <a:pt x="20532" y="-2244"/>
                    <a:pt x="21089" y="2641"/>
                  </a:cubicBezTo>
                  <a:cubicBezTo>
                    <a:pt x="21368" y="4956"/>
                    <a:pt x="21600" y="7784"/>
                    <a:pt x="21600" y="9841"/>
                  </a:cubicBezTo>
                  <a:cubicBezTo>
                    <a:pt x="21554" y="14470"/>
                    <a:pt x="20810" y="13698"/>
                    <a:pt x="20160" y="14213"/>
                  </a:cubicBezTo>
                  <a:cubicBezTo>
                    <a:pt x="19556" y="14470"/>
                    <a:pt x="18952" y="14727"/>
                    <a:pt x="18348" y="14727"/>
                  </a:cubicBezTo>
                  <a:cubicBezTo>
                    <a:pt x="12495" y="14470"/>
                    <a:pt x="6550" y="14470"/>
                    <a:pt x="0" y="14470"/>
                  </a:cubicBezTo>
                </a:path>
              </a:pathLst>
            </a:custGeom>
            <a:solidFill>
              <a:srgbClr val="F3EF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8" name="形状"/>
            <p:cNvSpPr/>
            <p:nvPr/>
          </p:nvSpPr>
          <p:spPr>
            <a:xfrm>
              <a:off x="5538823" y="10133341"/>
              <a:ext cx="284460" cy="69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34" extrusionOk="0">
                  <a:moveTo>
                    <a:pt x="21600" y="4205"/>
                  </a:moveTo>
                  <a:cubicBezTo>
                    <a:pt x="20082" y="15674"/>
                    <a:pt x="18331" y="21600"/>
                    <a:pt x="15062" y="12807"/>
                  </a:cubicBezTo>
                  <a:cubicBezTo>
                    <a:pt x="12026" y="4588"/>
                    <a:pt x="8757" y="3823"/>
                    <a:pt x="5196" y="7837"/>
                  </a:cubicBezTo>
                  <a:cubicBezTo>
                    <a:pt x="3211" y="9940"/>
                    <a:pt x="1751" y="8602"/>
                    <a:pt x="0" y="0"/>
                  </a:cubicBezTo>
                  <a:cubicBezTo>
                    <a:pt x="7589" y="1529"/>
                    <a:pt x="14419" y="2676"/>
                    <a:pt x="21600" y="4205"/>
                  </a:cubicBezTo>
                </a:path>
              </a:pathLst>
            </a:custGeom>
            <a:solidFill>
              <a:srgbClr val="E3D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9" name="形状"/>
            <p:cNvSpPr/>
            <p:nvPr/>
          </p:nvSpPr>
          <p:spPr>
            <a:xfrm>
              <a:off x="6598239" y="10109572"/>
              <a:ext cx="196176" cy="8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372" y="13121"/>
                    <a:pt x="3896" y="7469"/>
                    <a:pt x="5929" y="0"/>
                  </a:cubicBezTo>
                  <a:cubicBezTo>
                    <a:pt x="7454" y="6662"/>
                    <a:pt x="8386" y="13727"/>
                    <a:pt x="11944" y="12112"/>
                  </a:cubicBezTo>
                  <a:cubicBezTo>
                    <a:pt x="14908" y="10699"/>
                    <a:pt x="16009" y="4441"/>
                    <a:pt x="18381" y="0"/>
                  </a:cubicBezTo>
                  <a:cubicBezTo>
                    <a:pt x="19398" y="3634"/>
                    <a:pt x="20414" y="7469"/>
                    <a:pt x="21600" y="11910"/>
                  </a:cubicBezTo>
                  <a:cubicBezTo>
                    <a:pt x="14654" y="17361"/>
                    <a:pt x="7793" y="17966"/>
                    <a:pt x="0" y="21600"/>
                  </a:cubicBezTo>
                </a:path>
              </a:pathLst>
            </a:custGeom>
            <a:solidFill>
              <a:srgbClr val="F2ED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0" name="形状"/>
            <p:cNvSpPr/>
            <p:nvPr/>
          </p:nvSpPr>
          <p:spPr>
            <a:xfrm>
              <a:off x="7362242" y="9902442"/>
              <a:ext cx="128261" cy="11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6" y="0"/>
                  </a:moveTo>
                  <a:cubicBezTo>
                    <a:pt x="18737" y="5065"/>
                    <a:pt x="20169" y="8789"/>
                    <a:pt x="21600" y="12960"/>
                  </a:cubicBezTo>
                  <a:cubicBezTo>
                    <a:pt x="14964" y="15641"/>
                    <a:pt x="8458" y="18174"/>
                    <a:pt x="0" y="21600"/>
                  </a:cubicBezTo>
                  <a:cubicBezTo>
                    <a:pt x="6376" y="13258"/>
                    <a:pt x="11320" y="7150"/>
                    <a:pt x="16916" y="0"/>
                  </a:cubicBezTo>
                </a:path>
              </a:pathLst>
            </a:custGeom>
            <a:solidFill>
              <a:srgbClr val="ED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1" name="形状"/>
            <p:cNvSpPr/>
            <p:nvPr/>
          </p:nvSpPr>
          <p:spPr>
            <a:xfrm>
              <a:off x="6360550" y="10120404"/>
              <a:ext cx="104490" cy="7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60" extrusionOk="0">
                  <a:moveTo>
                    <a:pt x="0" y="2860"/>
                  </a:moveTo>
                  <a:cubicBezTo>
                    <a:pt x="8640" y="1896"/>
                    <a:pt x="14400" y="-997"/>
                    <a:pt x="21600" y="353"/>
                  </a:cubicBezTo>
                  <a:cubicBezTo>
                    <a:pt x="19200" y="8646"/>
                    <a:pt x="15840" y="18096"/>
                    <a:pt x="9600" y="19253"/>
                  </a:cubicBezTo>
                  <a:cubicBezTo>
                    <a:pt x="2560" y="20603"/>
                    <a:pt x="4800" y="8839"/>
                    <a:pt x="0" y="2860"/>
                  </a:cubicBezTo>
                </a:path>
              </a:pathLst>
            </a:custGeom>
            <a:solidFill>
              <a:srgbClr val="EFE8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2" name="形状"/>
            <p:cNvSpPr/>
            <p:nvPr/>
          </p:nvSpPr>
          <p:spPr>
            <a:xfrm>
              <a:off x="6519512" y="10105121"/>
              <a:ext cx="84740" cy="5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16358" extrusionOk="0">
                  <a:moveTo>
                    <a:pt x="20918" y="0"/>
                  </a:moveTo>
                  <a:cubicBezTo>
                    <a:pt x="16868" y="7412"/>
                    <a:pt x="15132" y="17153"/>
                    <a:pt x="6068" y="16306"/>
                  </a:cubicBezTo>
                  <a:cubicBezTo>
                    <a:pt x="3754" y="16094"/>
                    <a:pt x="-682" y="8471"/>
                    <a:pt x="89" y="6141"/>
                  </a:cubicBezTo>
                  <a:cubicBezTo>
                    <a:pt x="4332" y="-4447"/>
                    <a:pt x="14168" y="2965"/>
                    <a:pt x="20918" y="0"/>
                  </a:cubicBezTo>
                </a:path>
              </a:pathLst>
            </a:custGeom>
            <a:solidFill>
              <a:srgbClr val="EFE8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3" name="形状"/>
            <p:cNvSpPr/>
            <p:nvPr/>
          </p:nvSpPr>
          <p:spPr>
            <a:xfrm>
              <a:off x="5270573" y="10095989"/>
              <a:ext cx="101097" cy="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423" extrusionOk="0">
                  <a:moveTo>
                    <a:pt x="21600" y="3967"/>
                  </a:moveTo>
                  <a:cubicBezTo>
                    <a:pt x="10388" y="21600"/>
                    <a:pt x="6431" y="20718"/>
                    <a:pt x="0" y="0"/>
                  </a:cubicBezTo>
                  <a:cubicBezTo>
                    <a:pt x="7090" y="1543"/>
                    <a:pt x="13685" y="2645"/>
                    <a:pt x="21600" y="3967"/>
                  </a:cubicBezTo>
                </a:path>
              </a:pathLst>
            </a:custGeom>
            <a:solidFill>
              <a:srgbClr val="F1EC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4" name="形状"/>
            <p:cNvSpPr/>
            <p:nvPr/>
          </p:nvSpPr>
          <p:spPr>
            <a:xfrm>
              <a:off x="7827434" y="9702104"/>
              <a:ext cx="94186" cy="10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69" h="21600" extrusionOk="0">
                  <a:moveTo>
                    <a:pt x="0" y="21600"/>
                  </a:moveTo>
                  <a:cubicBezTo>
                    <a:pt x="6035" y="14453"/>
                    <a:pt x="12071" y="7306"/>
                    <a:pt x="18424" y="0"/>
                  </a:cubicBezTo>
                  <a:cubicBezTo>
                    <a:pt x="21600" y="11118"/>
                    <a:pt x="18106" y="15088"/>
                    <a:pt x="0" y="21600"/>
                  </a:cubicBezTo>
                </a:path>
              </a:pathLst>
            </a:custGeom>
            <a:solidFill>
              <a:srgbClr val="EBE3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5" name="形状"/>
            <p:cNvSpPr/>
            <p:nvPr/>
          </p:nvSpPr>
          <p:spPr>
            <a:xfrm>
              <a:off x="6849512" y="10065429"/>
              <a:ext cx="101097" cy="84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94" y="0"/>
                  </a:moveTo>
                  <a:cubicBezTo>
                    <a:pt x="17973" y="5350"/>
                    <a:pt x="19621" y="9908"/>
                    <a:pt x="21600" y="15853"/>
                  </a:cubicBezTo>
                  <a:cubicBezTo>
                    <a:pt x="15334" y="17439"/>
                    <a:pt x="9234" y="19222"/>
                    <a:pt x="0" y="21600"/>
                  </a:cubicBezTo>
                  <a:cubicBezTo>
                    <a:pt x="6595" y="12683"/>
                    <a:pt x="11212" y="6738"/>
                    <a:pt x="15994" y="0"/>
                  </a:cubicBezTo>
                </a:path>
              </a:pathLst>
            </a:custGeom>
            <a:solidFill>
              <a:srgbClr val="EE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6" name="形状"/>
            <p:cNvSpPr/>
            <p:nvPr/>
          </p:nvSpPr>
          <p:spPr>
            <a:xfrm>
              <a:off x="5054400" y="10099492"/>
              <a:ext cx="103930" cy="44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4" h="16026" extrusionOk="0">
                  <a:moveTo>
                    <a:pt x="14375" y="16026"/>
                  </a:moveTo>
                  <a:cubicBezTo>
                    <a:pt x="9995" y="11166"/>
                    <a:pt x="3046" y="16296"/>
                    <a:pt x="176" y="6306"/>
                  </a:cubicBezTo>
                  <a:cubicBezTo>
                    <a:pt x="-881" y="2796"/>
                    <a:pt x="3046" y="-2334"/>
                    <a:pt x="5916" y="1176"/>
                  </a:cubicBezTo>
                  <a:cubicBezTo>
                    <a:pt x="10448" y="6576"/>
                    <a:pt x="19209" y="-3684"/>
                    <a:pt x="20115" y="12786"/>
                  </a:cubicBezTo>
                  <a:cubicBezTo>
                    <a:pt x="20719" y="17916"/>
                    <a:pt x="16490" y="14406"/>
                    <a:pt x="14375" y="16026"/>
                  </a:cubicBezTo>
                </a:path>
              </a:pathLst>
            </a:custGeom>
            <a:solidFill>
              <a:srgbClr val="EDE6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7" name="形状"/>
            <p:cNvSpPr/>
            <p:nvPr/>
          </p:nvSpPr>
          <p:spPr>
            <a:xfrm>
              <a:off x="4710305" y="9973749"/>
              <a:ext cx="89441" cy="62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3" h="20163" extrusionOk="0">
                  <a:moveTo>
                    <a:pt x="0" y="0"/>
                  </a:moveTo>
                  <a:cubicBezTo>
                    <a:pt x="5400" y="1699"/>
                    <a:pt x="9956" y="2912"/>
                    <a:pt x="13837" y="4854"/>
                  </a:cubicBezTo>
                  <a:cubicBezTo>
                    <a:pt x="16706" y="6310"/>
                    <a:pt x="21600" y="6796"/>
                    <a:pt x="19069" y="14562"/>
                  </a:cubicBezTo>
                  <a:cubicBezTo>
                    <a:pt x="16875" y="21600"/>
                    <a:pt x="12825" y="21115"/>
                    <a:pt x="9113" y="17960"/>
                  </a:cubicBezTo>
                  <a:cubicBezTo>
                    <a:pt x="5063" y="14562"/>
                    <a:pt x="1181" y="9951"/>
                    <a:pt x="0" y="0"/>
                  </a:cubicBezTo>
                </a:path>
              </a:pathLst>
            </a:custGeom>
            <a:solidFill>
              <a:srgbClr val="F6F3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8" name="形状"/>
            <p:cNvSpPr/>
            <p:nvPr/>
          </p:nvSpPr>
          <p:spPr>
            <a:xfrm>
              <a:off x="4050653" y="9699146"/>
              <a:ext cx="85025" cy="93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3" h="20753" extrusionOk="0">
                  <a:moveTo>
                    <a:pt x="18541" y="20753"/>
                  </a:moveTo>
                  <a:cubicBezTo>
                    <a:pt x="13741" y="17470"/>
                    <a:pt x="8572" y="13841"/>
                    <a:pt x="3957" y="10212"/>
                  </a:cubicBezTo>
                  <a:cubicBezTo>
                    <a:pt x="1926" y="8657"/>
                    <a:pt x="-1397" y="7447"/>
                    <a:pt x="634" y="3991"/>
                  </a:cubicBezTo>
                  <a:cubicBezTo>
                    <a:pt x="1372" y="2436"/>
                    <a:pt x="2849" y="535"/>
                    <a:pt x="4326" y="190"/>
                  </a:cubicBezTo>
                  <a:cubicBezTo>
                    <a:pt x="8203" y="-847"/>
                    <a:pt x="8572" y="2609"/>
                    <a:pt x="10234" y="4683"/>
                  </a:cubicBezTo>
                  <a:cubicBezTo>
                    <a:pt x="13741" y="9694"/>
                    <a:pt x="16880" y="14532"/>
                    <a:pt x="20203" y="19543"/>
                  </a:cubicBezTo>
                  <a:cubicBezTo>
                    <a:pt x="19280" y="20062"/>
                    <a:pt x="18911" y="20407"/>
                    <a:pt x="18541" y="20753"/>
                  </a:cubicBezTo>
                </a:path>
              </a:pathLst>
            </a:custGeom>
            <a:solidFill>
              <a:srgbClr val="E5DB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9" name="形状"/>
            <p:cNvSpPr/>
            <p:nvPr/>
          </p:nvSpPr>
          <p:spPr>
            <a:xfrm>
              <a:off x="6274766" y="10135459"/>
              <a:ext cx="61258" cy="4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16481" extrusionOk="0">
                  <a:moveTo>
                    <a:pt x="20752" y="1231"/>
                  </a:moveTo>
                  <a:cubicBezTo>
                    <a:pt x="16123" y="8174"/>
                    <a:pt x="14581" y="17431"/>
                    <a:pt x="4809" y="16402"/>
                  </a:cubicBezTo>
                  <a:cubicBezTo>
                    <a:pt x="2752" y="16145"/>
                    <a:pt x="-848" y="8688"/>
                    <a:pt x="181" y="6117"/>
                  </a:cubicBezTo>
                  <a:cubicBezTo>
                    <a:pt x="3781" y="-4169"/>
                    <a:pt x="13552" y="1745"/>
                    <a:pt x="20752" y="1231"/>
                  </a:cubicBezTo>
                </a:path>
              </a:pathLst>
            </a:custGeom>
            <a:solidFill>
              <a:srgbClr val="E4D8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0" name="形状"/>
            <p:cNvSpPr/>
            <p:nvPr/>
          </p:nvSpPr>
          <p:spPr>
            <a:xfrm>
              <a:off x="4852918" y="10016087"/>
              <a:ext cx="70845" cy="4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268" extrusionOk="0">
                  <a:moveTo>
                    <a:pt x="0" y="0"/>
                  </a:moveTo>
                  <a:cubicBezTo>
                    <a:pt x="7958" y="2743"/>
                    <a:pt x="16143" y="-686"/>
                    <a:pt x="20463" y="10971"/>
                  </a:cubicBezTo>
                  <a:cubicBezTo>
                    <a:pt x="21600" y="14400"/>
                    <a:pt x="18417" y="19885"/>
                    <a:pt x="15688" y="20228"/>
                  </a:cubicBezTo>
                  <a:cubicBezTo>
                    <a:pt x="7731" y="20914"/>
                    <a:pt x="3411" y="12685"/>
                    <a:pt x="0" y="0"/>
                  </a:cubicBezTo>
                </a:path>
              </a:pathLst>
            </a:custGeom>
            <a:solidFill>
              <a:srgbClr val="EFE8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1" name="形状"/>
            <p:cNvSpPr/>
            <p:nvPr/>
          </p:nvSpPr>
          <p:spPr>
            <a:xfrm>
              <a:off x="6807046" y="10051512"/>
              <a:ext cx="72257" cy="48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19499" extrusionOk="0">
                  <a:moveTo>
                    <a:pt x="21109" y="0"/>
                  </a:moveTo>
                  <a:cubicBezTo>
                    <a:pt x="13009" y="10183"/>
                    <a:pt x="10534" y="20366"/>
                    <a:pt x="3109" y="19440"/>
                  </a:cubicBezTo>
                  <a:cubicBezTo>
                    <a:pt x="-41" y="19132"/>
                    <a:pt x="-491" y="12652"/>
                    <a:pt x="409" y="9257"/>
                  </a:cubicBezTo>
                  <a:cubicBezTo>
                    <a:pt x="3559" y="-1234"/>
                    <a:pt x="10759" y="2777"/>
                    <a:pt x="21109" y="0"/>
                  </a:cubicBezTo>
                </a:path>
              </a:pathLst>
            </a:custGeom>
            <a:solidFill>
              <a:srgbClr val="E8E0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2" name="形状"/>
            <p:cNvSpPr/>
            <p:nvPr/>
          </p:nvSpPr>
          <p:spPr>
            <a:xfrm>
              <a:off x="4232308" y="9800575"/>
              <a:ext cx="39221" cy="7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68" h="21600" extrusionOk="0">
                  <a:moveTo>
                    <a:pt x="3784" y="0"/>
                  </a:moveTo>
                  <a:cubicBezTo>
                    <a:pt x="12026" y="6339"/>
                    <a:pt x="10605" y="14322"/>
                    <a:pt x="14868" y="21600"/>
                  </a:cubicBezTo>
                  <a:cubicBezTo>
                    <a:pt x="-6732" y="19722"/>
                    <a:pt x="657" y="10096"/>
                    <a:pt x="3784" y="0"/>
                  </a:cubicBezTo>
                </a:path>
              </a:pathLst>
            </a:custGeom>
            <a:solidFill>
              <a:srgbClr val="DED2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3" name="形状"/>
            <p:cNvSpPr/>
            <p:nvPr/>
          </p:nvSpPr>
          <p:spPr>
            <a:xfrm>
              <a:off x="8184132" y="9270867"/>
              <a:ext cx="28279" cy="101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056" h="21600" extrusionOk="0">
                  <a:moveTo>
                    <a:pt x="10203" y="0"/>
                  </a:moveTo>
                  <a:cubicBezTo>
                    <a:pt x="16822" y="9095"/>
                    <a:pt x="10899" y="14292"/>
                    <a:pt x="2887" y="21600"/>
                  </a:cubicBezTo>
                  <a:cubicBezTo>
                    <a:pt x="-4778" y="12830"/>
                    <a:pt x="4628" y="8120"/>
                    <a:pt x="10203" y="0"/>
                  </a:cubicBezTo>
                </a:path>
              </a:pathLst>
            </a:custGeom>
            <a:solidFill>
              <a:srgbClr val="D9C9D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4" name="形状"/>
            <p:cNvSpPr/>
            <p:nvPr/>
          </p:nvSpPr>
          <p:spPr>
            <a:xfrm>
              <a:off x="3932720" y="9593446"/>
              <a:ext cx="61716" cy="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5" h="21600" extrusionOk="0">
                  <a:moveTo>
                    <a:pt x="1490" y="0"/>
                  </a:moveTo>
                  <a:cubicBezTo>
                    <a:pt x="10924" y="4629"/>
                    <a:pt x="21600" y="8816"/>
                    <a:pt x="19614" y="21600"/>
                  </a:cubicBezTo>
                  <a:cubicBezTo>
                    <a:pt x="9683" y="18294"/>
                    <a:pt x="8441" y="8596"/>
                    <a:pt x="497" y="4849"/>
                  </a:cubicBezTo>
                  <a:cubicBezTo>
                    <a:pt x="745" y="3086"/>
                    <a:pt x="993" y="1543"/>
                    <a:pt x="1490" y="0"/>
                  </a:cubicBezTo>
                  <a:close/>
                  <a:moveTo>
                    <a:pt x="0" y="4629"/>
                  </a:moveTo>
                  <a:cubicBezTo>
                    <a:pt x="248" y="4629"/>
                    <a:pt x="248" y="4629"/>
                    <a:pt x="248" y="4849"/>
                  </a:cubicBezTo>
                  <a:cubicBezTo>
                    <a:pt x="248" y="4629"/>
                    <a:pt x="0" y="4629"/>
                    <a:pt x="0" y="4629"/>
                  </a:cubicBezTo>
                  <a:close/>
                </a:path>
              </a:pathLst>
            </a:custGeom>
            <a:solidFill>
              <a:srgbClr val="F2EE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5" name="形状"/>
            <p:cNvSpPr/>
            <p:nvPr/>
          </p:nvSpPr>
          <p:spPr>
            <a:xfrm>
              <a:off x="6470241" y="10157110"/>
              <a:ext cx="40992" cy="47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40" h="20494" extrusionOk="0">
                  <a:moveTo>
                    <a:pt x="9121" y="0"/>
                  </a:moveTo>
                  <a:cubicBezTo>
                    <a:pt x="11110" y="6873"/>
                    <a:pt x="19921" y="11455"/>
                    <a:pt x="12816" y="18982"/>
                  </a:cubicBezTo>
                  <a:cubicBezTo>
                    <a:pt x="10542" y="21600"/>
                    <a:pt x="1163" y="20291"/>
                    <a:pt x="595" y="18982"/>
                  </a:cubicBezTo>
                  <a:cubicBezTo>
                    <a:pt x="-1679" y="11127"/>
                    <a:pt x="2868" y="5236"/>
                    <a:pt x="9121" y="0"/>
                  </a:cubicBezTo>
                </a:path>
              </a:pathLst>
            </a:custGeom>
            <a:solidFill>
              <a:srgbClr val="E5DB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6" name="形状"/>
            <p:cNvSpPr/>
            <p:nvPr/>
          </p:nvSpPr>
          <p:spPr>
            <a:xfrm>
              <a:off x="5484494" y="10173565"/>
              <a:ext cx="53555" cy="3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744" extrusionOk="0">
                  <a:moveTo>
                    <a:pt x="21600" y="12535"/>
                  </a:moveTo>
                  <a:cubicBezTo>
                    <a:pt x="14713" y="17138"/>
                    <a:pt x="7826" y="12889"/>
                    <a:pt x="0" y="14305"/>
                  </a:cubicBezTo>
                  <a:cubicBezTo>
                    <a:pt x="10643" y="-4462"/>
                    <a:pt x="10643" y="-4462"/>
                    <a:pt x="21600" y="12535"/>
                  </a:cubicBezTo>
                </a:path>
              </a:pathLst>
            </a:custGeom>
            <a:solidFill>
              <a:srgbClr val="DD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7" name="形状"/>
            <p:cNvSpPr/>
            <p:nvPr/>
          </p:nvSpPr>
          <p:spPr>
            <a:xfrm>
              <a:off x="6109278" y="10139840"/>
              <a:ext cx="80712" cy="2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634" extrusionOk="0">
                  <a:moveTo>
                    <a:pt x="21600" y="2702"/>
                  </a:moveTo>
                  <a:cubicBezTo>
                    <a:pt x="13841" y="14163"/>
                    <a:pt x="8179" y="18571"/>
                    <a:pt x="0" y="6228"/>
                  </a:cubicBezTo>
                  <a:cubicBezTo>
                    <a:pt x="6920" y="-3029"/>
                    <a:pt x="13212" y="57"/>
                    <a:pt x="21600" y="2702"/>
                  </a:cubicBezTo>
                </a:path>
              </a:pathLst>
            </a:custGeom>
            <a:solidFill>
              <a:srgbClr val="CAB4D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8" name="形状"/>
            <p:cNvSpPr/>
            <p:nvPr/>
          </p:nvSpPr>
          <p:spPr>
            <a:xfrm>
              <a:off x="4605042" y="9947823"/>
              <a:ext cx="46012" cy="3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18907" extrusionOk="0">
                  <a:moveTo>
                    <a:pt x="0" y="440"/>
                  </a:moveTo>
                  <a:cubicBezTo>
                    <a:pt x="9153" y="47"/>
                    <a:pt x="19403" y="-2309"/>
                    <a:pt x="21234" y="9866"/>
                  </a:cubicBezTo>
                  <a:cubicBezTo>
                    <a:pt x="21600" y="12222"/>
                    <a:pt x="17939" y="18506"/>
                    <a:pt x="15742" y="18898"/>
                  </a:cubicBezTo>
                  <a:cubicBezTo>
                    <a:pt x="4393" y="19291"/>
                    <a:pt x="4759" y="7116"/>
                    <a:pt x="0" y="440"/>
                  </a:cubicBezTo>
                </a:path>
              </a:pathLst>
            </a:custGeom>
            <a:solidFill>
              <a:srgbClr val="E6DC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9" name="形状"/>
            <p:cNvSpPr/>
            <p:nvPr/>
          </p:nvSpPr>
          <p:spPr>
            <a:xfrm>
              <a:off x="63704" y="4930155"/>
              <a:ext cx="3523649" cy="303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0300" extrusionOk="0">
                  <a:moveTo>
                    <a:pt x="20801" y="9349"/>
                  </a:moveTo>
                  <a:cubicBezTo>
                    <a:pt x="20852" y="9617"/>
                    <a:pt x="20902" y="9890"/>
                    <a:pt x="20958" y="10153"/>
                  </a:cubicBezTo>
                  <a:cubicBezTo>
                    <a:pt x="21183" y="11535"/>
                    <a:pt x="20985" y="12860"/>
                    <a:pt x="20535" y="14154"/>
                  </a:cubicBezTo>
                  <a:cubicBezTo>
                    <a:pt x="20415" y="14397"/>
                    <a:pt x="20355" y="14675"/>
                    <a:pt x="20157" y="14871"/>
                  </a:cubicBezTo>
                  <a:cubicBezTo>
                    <a:pt x="19463" y="16253"/>
                    <a:pt x="18553" y="17424"/>
                    <a:pt x="17453" y="18424"/>
                  </a:cubicBezTo>
                  <a:cubicBezTo>
                    <a:pt x="15789" y="19930"/>
                    <a:pt x="13867" y="20471"/>
                    <a:pt x="11770" y="20254"/>
                  </a:cubicBezTo>
                  <a:cubicBezTo>
                    <a:pt x="8629" y="19940"/>
                    <a:pt x="5948" y="18455"/>
                    <a:pt x="3598" y="16155"/>
                  </a:cubicBezTo>
                  <a:cubicBezTo>
                    <a:pt x="3542" y="16104"/>
                    <a:pt x="3478" y="16057"/>
                    <a:pt x="3423" y="16011"/>
                  </a:cubicBezTo>
                  <a:cubicBezTo>
                    <a:pt x="3032" y="15691"/>
                    <a:pt x="2669" y="15335"/>
                    <a:pt x="2430" y="14856"/>
                  </a:cubicBezTo>
                  <a:cubicBezTo>
                    <a:pt x="1993" y="14196"/>
                    <a:pt x="1524" y="13561"/>
                    <a:pt x="1160" y="12840"/>
                  </a:cubicBezTo>
                  <a:cubicBezTo>
                    <a:pt x="-81" y="10385"/>
                    <a:pt x="-417" y="7843"/>
                    <a:pt x="599" y="5188"/>
                  </a:cubicBezTo>
                  <a:cubicBezTo>
                    <a:pt x="1243" y="3512"/>
                    <a:pt x="2379" y="2357"/>
                    <a:pt x="3782" y="1506"/>
                  </a:cubicBezTo>
                  <a:cubicBezTo>
                    <a:pt x="8146" y="-1129"/>
                    <a:pt x="14092" y="-242"/>
                    <a:pt x="17619" y="3666"/>
                  </a:cubicBezTo>
                  <a:cubicBezTo>
                    <a:pt x="18966" y="5157"/>
                    <a:pt x="20010" y="6946"/>
                    <a:pt x="20668" y="8977"/>
                  </a:cubicBezTo>
                  <a:cubicBezTo>
                    <a:pt x="20705" y="9101"/>
                    <a:pt x="20755" y="9225"/>
                    <a:pt x="20801" y="934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0" name="形状"/>
            <p:cNvSpPr/>
            <p:nvPr/>
          </p:nvSpPr>
          <p:spPr>
            <a:xfrm>
              <a:off x="357188" y="7128763"/>
              <a:ext cx="456006" cy="39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837" extrusionOk="0">
                  <a:moveTo>
                    <a:pt x="5191" y="934"/>
                  </a:moveTo>
                  <a:cubicBezTo>
                    <a:pt x="7805" y="3967"/>
                    <a:pt x="10419" y="6961"/>
                    <a:pt x="13033" y="9994"/>
                  </a:cubicBezTo>
                  <a:cubicBezTo>
                    <a:pt x="12270" y="11734"/>
                    <a:pt x="12270" y="12866"/>
                    <a:pt x="14412" y="13352"/>
                  </a:cubicBezTo>
                  <a:cubicBezTo>
                    <a:pt x="15646" y="13635"/>
                    <a:pt x="17026" y="14241"/>
                    <a:pt x="16808" y="16547"/>
                  </a:cubicBezTo>
                  <a:cubicBezTo>
                    <a:pt x="16663" y="18327"/>
                    <a:pt x="18551" y="17477"/>
                    <a:pt x="19494" y="18084"/>
                  </a:cubicBezTo>
                  <a:cubicBezTo>
                    <a:pt x="20148" y="18529"/>
                    <a:pt x="21237" y="18286"/>
                    <a:pt x="21491" y="19459"/>
                  </a:cubicBezTo>
                  <a:cubicBezTo>
                    <a:pt x="21600" y="19743"/>
                    <a:pt x="21418" y="20390"/>
                    <a:pt x="21201" y="20511"/>
                  </a:cubicBezTo>
                  <a:cubicBezTo>
                    <a:pt x="20257" y="21037"/>
                    <a:pt x="19277" y="20916"/>
                    <a:pt x="18514" y="20228"/>
                  </a:cubicBezTo>
                  <a:cubicBezTo>
                    <a:pt x="16082" y="18165"/>
                    <a:pt x="13686" y="15981"/>
                    <a:pt x="11254" y="13877"/>
                  </a:cubicBezTo>
                  <a:lnTo>
                    <a:pt x="11000" y="13958"/>
                  </a:lnTo>
                  <a:lnTo>
                    <a:pt x="10818" y="13675"/>
                  </a:lnTo>
                  <a:cubicBezTo>
                    <a:pt x="10274" y="11612"/>
                    <a:pt x="8749" y="10520"/>
                    <a:pt x="7297" y="9347"/>
                  </a:cubicBezTo>
                  <a:cubicBezTo>
                    <a:pt x="6498" y="9347"/>
                    <a:pt x="5591" y="9509"/>
                    <a:pt x="5627" y="8093"/>
                  </a:cubicBezTo>
                  <a:cubicBezTo>
                    <a:pt x="4683" y="4736"/>
                    <a:pt x="1561" y="3280"/>
                    <a:pt x="0" y="165"/>
                  </a:cubicBezTo>
                  <a:cubicBezTo>
                    <a:pt x="1924" y="-563"/>
                    <a:pt x="3449" y="1379"/>
                    <a:pt x="5191" y="934"/>
                  </a:cubicBezTo>
                </a:path>
              </a:pathLst>
            </a:custGeom>
            <a:solidFill>
              <a:srgbClr val="6E2F8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1" name="形状"/>
            <p:cNvSpPr/>
            <p:nvPr/>
          </p:nvSpPr>
          <p:spPr>
            <a:xfrm>
              <a:off x="961598" y="7654576"/>
              <a:ext cx="464822" cy="23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0309" extrusionOk="0">
                  <a:moveTo>
                    <a:pt x="0" y="0"/>
                  </a:moveTo>
                  <a:cubicBezTo>
                    <a:pt x="2326" y="875"/>
                    <a:pt x="4757" y="1077"/>
                    <a:pt x="6624" y="4979"/>
                  </a:cubicBezTo>
                  <a:cubicBezTo>
                    <a:pt x="7435" y="6662"/>
                    <a:pt x="9126" y="6864"/>
                    <a:pt x="10430" y="7671"/>
                  </a:cubicBezTo>
                  <a:cubicBezTo>
                    <a:pt x="11135" y="8075"/>
                    <a:pt x="12227" y="8142"/>
                    <a:pt x="12438" y="9017"/>
                  </a:cubicBezTo>
                  <a:cubicBezTo>
                    <a:pt x="13707" y="14871"/>
                    <a:pt x="16596" y="14131"/>
                    <a:pt x="19028" y="15275"/>
                  </a:cubicBezTo>
                  <a:cubicBezTo>
                    <a:pt x="19204" y="15342"/>
                    <a:pt x="19380" y="15544"/>
                    <a:pt x="19521" y="15679"/>
                  </a:cubicBezTo>
                  <a:cubicBezTo>
                    <a:pt x="20296" y="16486"/>
                    <a:pt x="21600" y="17092"/>
                    <a:pt x="21248" y="19043"/>
                  </a:cubicBezTo>
                  <a:cubicBezTo>
                    <a:pt x="20790" y="21600"/>
                    <a:pt x="19592" y="19581"/>
                    <a:pt x="18922" y="19043"/>
                  </a:cubicBezTo>
                  <a:cubicBezTo>
                    <a:pt x="12333" y="13862"/>
                    <a:pt x="5885" y="8007"/>
                    <a:pt x="0" y="0"/>
                  </a:cubicBezTo>
                </a:path>
              </a:pathLst>
            </a:custGeom>
            <a:solidFill>
              <a:srgbClr val="6D2D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2" name="形状"/>
            <p:cNvSpPr/>
            <p:nvPr/>
          </p:nvSpPr>
          <p:spPr>
            <a:xfrm>
              <a:off x="3436966" y="6904503"/>
              <a:ext cx="154438" cy="338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7" h="21153" extrusionOk="0">
                  <a:moveTo>
                    <a:pt x="0" y="15393"/>
                  </a:moveTo>
                  <a:cubicBezTo>
                    <a:pt x="1973" y="13329"/>
                    <a:pt x="3748" y="11217"/>
                    <a:pt x="5721" y="9201"/>
                  </a:cubicBezTo>
                  <a:cubicBezTo>
                    <a:pt x="8088" y="8913"/>
                    <a:pt x="8679" y="7905"/>
                    <a:pt x="9370" y="6993"/>
                  </a:cubicBezTo>
                  <a:cubicBezTo>
                    <a:pt x="10356" y="5697"/>
                    <a:pt x="10751" y="4305"/>
                    <a:pt x="11737" y="3057"/>
                  </a:cubicBezTo>
                  <a:cubicBezTo>
                    <a:pt x="12822" y="1713"/>
                    <a:pt x="13710" y="-447"/>
                    <a:pt x="17359" y="81"/>
                  </a:cubicBezTo>
                  <a:cubicBezTo>
                    <a:pt x="21600" y="657"/>
                    <a:pt x="19036" y="2721"/>
                    <a:pt x="18247" y="3921"/>
                  </a:cubicBezTo>
                  <a:cubicBezTo>
                    <a:pt x="16175" y="6993"/>
                    <a:pt x="14499" y="10065"/>
                    <a:pt x="11441" y="12945"/>
                  </a:cubicBezTo>
                  <a:cubicBezTo>
                    <a:pt x="10455" y="14961"/>
                    <a:pt x="8581" y="16737"/>
                    <a:pt x="5918" y="18369"/>
                  </a:cubicBezTo>
                  <a:cubicBezTo>
                    <a:pt x="4241" y="19137"/>
                    <a:pt x="2466" y="20001"/>
                    <a:pt x="0" y="21153"/>
                  </a:cubicBezTo>
                  <a:cubicBezTo>
                    <a:pt x="1479" y="18945"/>
                    <a:pt x="2466" y="17121"/>
                    <a:pt x="0" y="15393"/>
                  </a:cubicBezTo>
                </a:path>
              </a:pathLst>
            </a:custGeom>
            <a:solidFill>
              <a:srgbClr val="6E2E8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3" name="形状"/>
            <p:cNvSpPr/>
            <p:nvPr/>
          </p:nvSpPr>
          <p:spPr>
            <a:xfrm>
              <a:off x="197596" y="6890574"/>
              <a:ext cx="141841" cy="223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03" y="21600"/>
                  </a:moveTo>
                  <a:cubicBezTo>
                    <a:pt x="9915" y="15460"/>
                    <a:pt x="4957" y="7767"/>
                    <a:pt x="0" y="0"/>
                  </a:cubicBezTo>
                  <a:cubicBezTo>
                    <a:pt x="7200" y="6879"/>
                    <a:pt x="14400" y="13759"/>
                    <a:pt x="21600" y="20638"/>
                  </a:cubicBezTo>
                  <a:cubicBezTo>
                    <a:pt x="20774" y="20860"/>
                    <a:pt x="19830" y="21230"/>
                    <a:pt x="19003" y="21600"/>
                  </a:cubicBezTo>
                </a:path>
              </a:pathLst>
            </a:custGeom>
            <a:solidFill>
              <a:srgbClr val="E2D6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4" name="形状"/>
            <p:cNvSpPr/>
            <p:nvPr/>
          </p:nvSpPr>
          <p:spPr>
            <a:xfrm>
              <a:off x="1311342" y="7912641"/>
              <a:ext cx="196175" cy="84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7" y="21600"/>
                  </a:moveTo>
                  <a:cubicBezTo>
                    <a:pt x="13384" y="18065"/>
                    <a:pt x="6522" y="10015"/>
                    <a:pt x="0" y="0"/>
                  </a:cubicBezTo>
                  <a:cubicBezTo>
                    <a:pt x="7200" y="5695"/>
                    <a:pt x="14315" y="11782"/>
                    <a:pt x="21600" y="17476"/>
                  </a:cubicBezTo>
                  <a:cubicBezTo>
                    <a:pt x="21346" y="18851"/>
                    <a:pt x="21176" y="20029"/>
                    <a:pt x="21007" y="21600"/>
                  </a:cubicBezTo>
                </a:path>
              </a:pathLst>
            </a:custGeom>
            <a:solidFill>
              <a:srgbClr val="E3D8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5" name="形状"/>
            <p:cNvSpPr/>
            <p:nvPr/>
          </p:nvSpPr>
          <p:spPr>
            <a:xfrm>
              <a:off x="1976873" y="8024693"/>
              <a:ext cx="118080" cy="3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40" extrusionOk="0">
                  <a:moveTo>
                    <a:pt x="21600" y="0"/>
                  </a:moveTo>
                  <a:cubicBezTo>
                    <a:pt x="16691" y="0"/>
                    <a:pt x="14026" y="11012"/>
                    <a:pt x="10379" y="16941"/>
                  </a:cubicBezTo>
                  <a:cubicBezTo>
                    <a:pt x="7574" y="21600"/>
                    <a:pt x="3366" y="10588"/>
                    <a:pt x="0" y="0"/>
                  </a:cubicBezTo>
                  <a:cubicBezTo>
                    <a:pt x="7714" y="0"/>
                    <a:pt x="14727" y="0"/>
                    <a:pt x="21600" y="0"/>
                  </a:cubicBezTo>
                </a:path>
              </a:pathLst>
            </a:custGeom>
            <a:solidFill>
              <a:srgbClr val="D9CAD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6" name="形状"/>
            <p:cNvSpPr/>
            <p:nvPr/>
          </p:nvSpPr>
          <p:spPr>
            <a:xfrm>
              <a:off x="2992302" y="7699850"/>
              <a:ext cx="83687" cy="7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00" h="18103" extrusionOk="0">
                  <a:moveTo>
                    <a:pt x="4310" y="18103"/>
                  </a:moveTo>
                  <a:cubicBezTo>
                    <a:pt x="2214" y="16241"/>
                    <a:pt x="-2138" y="16241"/>
                    <a:pt x="1247" y="12144"/>
                  </a:cubicBezTo>
                  <a:cubicBezTo>
                    <a:pt x="3504" y="9351"/>
                    <a:pt x="6083" y="6744"/>
                    <a:pt x="8823" y="4696"/>
                  </a:cubicBezTo>
                  <a:cubicBezTo>
                    <a:pt x="11080" y="3020"/>
                    <a:pt x="13659" y="-3497"/>
                    <a:pt x="16399" y="2462"/>
                  </a:cubicBezTo>
                  <a:cubicBezTo>
                    <a:pt x="19462" y="8606"/>
                    <a:pt x="13981" y="8048"/>
                    <a:pt x="10919" y="8420"/>
                  </a:cubicBezTo>
                  <a:cubicBezTo>
                    <a:pt x="5922" y="8793"/>
                    <a:pt x="8984" y="17358"/>
                    <a:pt x="4310" y="18103"/>
                  </a:cubicBezTo>
                </a:path>
              </a:pathLst>
            </a:custGeom>
            <a:solidFill>
              <a:srgbClr val="E4D9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7" name="形状"/>
            <p:cNvSpPr/>
            <p:nvPr/>
          </p:nvSpPr>
          <p:spPr>
            <a:xfrm>
              <a:off x="3483653" y="7109979"/>
              <a:ext cx="49171" cy="8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96" h="21104" extrusionOk="0">
                  <a:moveTo>
                    <a:pt x="335" y="21104"/>
                  </a:moveTo>
                  <a:cubicBezTo>
                    <a:pt x="-2126" y="12391"/>
                    <a:pt x="9631" y="8035"/>
                    <a:pt x="14006" y="1319"/>
                  </a:cubicBezTo>
                  <a:cubicBezTo>
                    <a:pt x="15373" y="-496"/>
                    <a:pt x="16466" y="-496"/>
                    <a:pt x="17287" y="1682"/>
                  </a:cubicBezTo>
                  <a:cubicBezTo>
                    <a:pt x="19474" y="8943"/>
                    <a:pt x="9358" y="14025"/>
                    <a:pt x="8811" y="20741"/>
                  </a:cubicBezTo>
                  <a:cubicBezTo>
                    <a:pt x="6077" y="20922"/>
                    <a:pt x="3342" y="21104"/>
                    <a:pt x="335" y="21104"/>
                  </a:cubicBezTo>
                </a:path>
              </a:pathLst>
            </a:custGeom>
            <a:solidFill>
              <a:srgbClr val="CBB4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8" name="形状"/>
            <p:cNvSpPr/>
            <p:nvPr/>
          </p:nvSpPr>
          <p:spPr>
            <a:xfrm>
              <a:off x="516779" y="7369350"/>
              <a:ext cx="77342" cy="4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98" extrusionOk="0">
                  <a:moveTo>
                    <a:pt x="19059" y="8214"/>
                  </a:moveTo>
                  <a:cubicBezTo>
                    <a:pt x="19694" y="9127"/>
                    <a:pt x="20753" y="9431"/>
                    <a:pt x="21600" y="9735"/>
                  </a:cubicBezTo>
                  <a:cubicBezTo>
                    <a:pt x="12494" y="21600"/>
                    <a:pt x="11435" y="20992"/>
                    <a:pt x="0" y="0"/>
                  </a:cubicBezTo>
                  <a:cubicBezTo>
                    <a:pt x="7200" y="3042"/>
                    <a:pt x="13341" y="5780"/>
                    <a:pt x="19059" y="8214"/>
                  </a:cubicBezTo>
                </a:path>
              </a:pathLst>
            </a:custGeom>
            <a:solidFill>
              <a:srgbClr val="D7C5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9" name="形状"/>
            <p:cNvSpPr/>
            <p:nvPr/>
          </p:nvSpPr>
          <p:spPr>
            <a:xfrm>
              <a:off x="1582987" y="8023145"/>
              <a:ext cx="121464" cy="3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766" extrusionOk="0">
                  <a:moveTo>
                    <a:pt x="0" y="978"/>
                  </a:moveTo>
                  <a:cubicBezTo>
                    <a:pt x="8862" y="-2834"/>
                    <a:pt x="14677" y="4790"/>
                    <a:pt x="21600" y="18766"/>
                  </a:cubicBezTo>
                  <a:cubicBezTo>
                    <a:pt x="13569" y="16225"/>
                    <a:pt x="7477" y="11142"/>
                    <a:pt x="0" y="978"/>
                  </a:cubicBezTo>
                </a:path>
              </a:pathLst>
            </a:custGeom>
            <a:solidFill>
              <a:srgbClr val="BFA4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0" name="形状"/>
            <p:cNvSpPr/>
            <p:nvPr/>
          </p:nvSpPr>
          <p:spPr>
            <a:xfrm>
              <a:off x="954807" y="7734651"/>
              <a:ext cx="94311" cy="3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019" extrusionOk="0">
                  <a:moveTo>
                    <a:pt x="0" y="651"/>
                  </a:moveTo>
                  <a:cubicBezTo>
                    <a:pt x="8078" y="-2166"/>
                    <a:pt x="14224" y="5034"/>
                    <a:pt x="21600" y="5660"/>
                  </a:cubicBezTo>
                  <a:cubicBezTo>
                    <a:pt x="12820" y="19434"/>
                    <a:pt x="7024" y="11608"/>
                    <a:pt x="0" y="651"/>
                  </a:cubicBezTo>
                </a:path>
              </a:pathLst>
            </a:custGeom>
            <a:solidFill>
              <a:srgbClr val="F1EC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1" name="形状"/>
            <p:cNvSpPr/>
            <p:nvPr/>
          </p:nvSpPr>
          <p:spPr>
            <a:xfrm>
              <a:off x="435286" y="7273233"/>
              <a:ext cx="77341" cy="4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637" extrusionOk="0">
                  <a:moveTo>
                    <a:pt x="11859" y="3006"/>
                  </a:moveTo>
                  <a:cubicBezTo>
                    <a:pt x="15035" y="5329"/>
                    <a:pt x="18212" y="7652"/>
                    <a:pt x="21600" y="10206"/>
                  </a:cubicBezTo>
                  <a:cubicBezTo>
                    <a:pt x="10376" y="18800"/>
                    <a:pt x="5506" y="9510"/>
                    <a:pt x="0" y="1381"/>
                  </a:cubicBezTo>
                  <a:cubicBezTo>
                    <a:pt x="4659" y="-2800"/>
                    <a:pt x="7624" y="3935"/>
                    <a:pt x="11859" y="3006"/>
                  </a:cubicBezTo>
                </a:path>
              </a:pathLst>
            </a:custGeom>
            <a:solidFill>
              <a:srgbClr val="E6DC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2" name="形状"/>
            <p:cNvSpPr/>
            <p:nvPr/>
          </p:nvSpPr>
          <p:spPr>
            <a:xfrm>
              <a:off x="2346989" y="8009103"/>
              <a:ext cx="73919" cy="27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309" extrusionOk="0">
                  <a:moveTo>
                    <a:pt x="21600" y="10140"/>
                  </a:moveTo>
                  <a:cubicBezTo>
                    <a:pt x="13557" y="16493"/>
                    <a:pt x="8502" y="13105"/>
                    <a:pt x="0" y="1669"/>
                  </a:cubicBezTo>
                  <a:cubicBezTo>
                    <a:pt x="9421" y="1246"/>
                    <a:pt x="15166" y="-5107"/>
                    <a:pt x="21600" y="10140"/>
                  </a:cubicBezTo>
                </a:path>
              </a:pathLst>
            </a:custGeom>
            <a:solidFill>
              <a:srgbClr val="DED0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3" name="形状"/>
            <p:cNvSpPr/>
            <p:nvPr/>
          </p:nvSpPr>
          <p:spPr>
            <a:xfrm>
              <a:off x="2513372" y="7970608"/>
              <a:ext cx="59556" cy="2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14775" extrusionOk="0">
                  <a:moveTo>
                    <a:pt x="0" y="10449"/>
                  </a:moveTo>
                  <a:cubicBezTo>
                    <a:pt x="8696" y="-1012"/>
                    <a:pt x="14306" y="-2775"/>
                    <a:pt x="20197" y="3837"/>
                  </a:cubicBezTo>
                  <a:cubicBezTo>
                    <a:pt x="21319" y="4719"/>
                    <a:pt x="21600" y="8686"/>
                    <a:pt x="21039" y="9568"/>
                  </a:cubicBezTo>
                  <a:cubicBezTo>
                    <a:pt x="15148" y="18825"/>
                    <a:pt x="9257" y="13535"/>
                    <a:pt x="0" y="10449"/>
                  </a:cubicBezTo>
                </a:path>
              </a:pathLst>
            </a:custGeom>
            <a:solidFill>
              <a:srgbClr val="C6AEC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4" name="形状"/>
            <p:cNvSpPr/>
            <p:nvPr/>
          </p:nvSpPr>
          <p:spPr>
            <a:xfrm>
              <a:off x="717118" y="7549315"/>
              <a:ext cx="67132" cy="3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48" extrusionOk="0">
                  <a:moveTo>
                    <a:pt x="0" y="0"/>
                  </a:moveTo>
                  <a:cubicBezTo>
                    <a:pt x="6781" y="5515"/>
                    <a:pt x="13563" y="11030"/>
                    <a:pt x="21600" y="17004"/>
                  </a:cubicBezTo>
                  <a:cubicBezTo>
                    <a:pt x="8791" y="21600"/>
                    <a:pt x="8791" y="21600"/>
                    <a:pt x="0" y="0"/>
                  </a:cubicBezTo>
                </a:path>
              </a:pathLst>
            </a:custGeom>
            <a:solidFill>
              <a:srgbClr val="E0D4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5" name="形状"/>
            <p:cNvSpPr/>
            <p:nvPr/>
          </p:nvSpPr>
          <p:spPr>
            <a:xfrm>
              <a:off x="8499675" y="4816642"/>
              <a:ext cx="2889748" cy="256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531" extrusionOk="0">
                  <a:moveTo>
                    <a:pt x="12172" y="0"/>
                  </a:moveTo>
                  <a:cubicBezTo>
                    <a:pt x="14135" y="-6"/>
                    <a:pt x="15970" y="563"/>
                    <a:pt x="17716" y="1586"/>
                  </a:cubicBezTo>
                  <a:cubicBezTo>
                    <a:pt x="18104" y="1806"/>
                    <a:pt x="18393" y="2188"/>
                    <a:pt x="18653" y="2563"/>
                  </a:cubicBezTo>
                  <a:cubicBezTo>
                    <a:pt x="21009" y="5902"/>
                    <a:pt x="21331" y="9616"/>
                    <a:pt x="20078" y="13596"/>
                  </a:cubicBezTo>
                  <a:cubicBezTo>
                    <a:pt x="19562" y="15214"/>
                    <a:pt x="18709" y="16573"/>
                    <a:pt x="17522" y="17647"/>
                  </a:cubicBezTo>
                  <a:cubicBezTo>
                    <a:pt x="14811" y="20099"/>
                    <a:pt x="11795" y="21594"/>
                    <a:pt x="8319" y="21529"/>
                  </a:cubicBezTo>
                  <a:cubicBezTo>
                    <a:pt x="4227" y="21458"/>
                    <a:pt x="723" y="17912"/>
                    <a:pt x="91" y="13208"/>
                  </a:cubicBezTo>
                  <a:cubicBezTo>
                    <a:pt x="-269" y="10522"/>
                    <a:pt x="457" y="8122"/>
                    <a:pt x="1854" y="6018"/>
                  </a:cubicBezTo>
                  <a:cubicBezTo>
                    <a:pt x="4471" y="2116"/>
                    <a:pt x="7936" y="156"/>
                    <a:pt x="12172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6" name="形状"/>
            <p:cNvSpPr/>
            <p:nvPr/>
          </p:nvSpPr>
          <p:spPr>
            <a:xfrm>
              <a:off x="10489558" y="7199157"/>
              <a:ext cx="311625" cy="16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6" extrusionOk="0">
                  <a:moveTo>
                    <a:pt x="1973" y="20816"/>
                  </a:moveTo>
                  <a:lnTo>
                    <a:pt x="1973" y="20721"/>
                  </a:lnTo>
                  <a:lnTo>
                    <a:pt x="2027" y="20721"/>
                  </a:lnTo>
                  <a:cubicBezTo>
                    <a:pt x="2027" y="20721"/>
                    <a:pt x="2027" y="20816"/>
                    <a:pt x="1973" y="20816"/>
                  </a:cubicBezTo>
                  <a:close/>
                  <a:moveTo>
                    <a:pt x="0" y="9637"/>
                  </a:moveTo>
                  <a:cubicBezTo>
                    <a:pt x="1867" y="8216"/>
                    <a:pt x="3147" y="10679"/>
                    <a:pt x="4533" y="10395"/>
                  </a:cubicBezTo>
                  <a:cubicBezTo>
                    <a:pt x="6080" y="10016"/>
                    <a:pt x="9280" y="16174"/>
                    <a:pt x="8587" y="6890"/>
                  </a:cubicBezTo>
                  <a:cubicBezTo>
                    <a:pt x="8480" y="5469"/>
                    <a:pt x="9707" y="6227"/>
                    <a:pt x="10347" y="6132"/>
                  </a:cubicBezTo>
                  <a:cubicBezTo>
                    <a:pt x="13547" y="5753"/>
                    <a:pt x="17067" y="7742"/>
                    <a:pt x="18933" y="542"/>
                  </a:cubicBezTo>
                  <a:cubicBezTo>
                    <a:pt x="19253" y="-784"/>
                    <a:pt x="20427" y="542"/>
                    <a:pt x="21600" y="2153"/>
                  </a:cubicBezTo>
                  <a:cubicBezTo>
                    <a:pt x="15200" y="9258"/>
                    <a:pt x="9013" y="16363"/>
                    <a:pt x="2027" y="20721"/>
                  </a:cubicBezTo>
                  <a:cubicBezTo>
                    <a:pt x="3573" y="16079"/>
                    <a:pt x="1653" y="13142"/>
                    <a:pt x="0" y="9637"/>
                  </a:cubicBezTo>
                  <a:close/>
                </a:path>
              </a:pathLst>
            </a:custGeom>
            <a:solidFill>
              <a:srgbClr val="F5F2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7" name="形状"/>
            <p:cNvSpPr/>
            <p:nvPr/>
          </p:nvSpPr>
          <p:spPr>
            <a:xfrm>
              <a:off x="9087190" y="7295567"/>
              <a:ext cx="382934" cy="143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84" extrusionOk="0">
                  <a:moveTo>
                    <a:pt x="10908" y="16758"/>
                  </a:moveTo>
                  <a:cubicBezTo>
                    <a:pt x="7229" y="11700"/>
                    <a:pt x="3636" y="6748"/>
                    <a:pt x="0" y="1691"/>
                  </a:cubicBezTo>
                  <a:cubicBezTo>
                    <a:pt x="303" y="-1049"/>
                    <a:pt x="952" y="215"/>
                    <a:pt x="1515" y="848"/>
                  </a:cubicBezTo>
                  <a:cubicBezTo>
                    <a:pt x="7575" y="8645"/>
                    <a:pt x="13982" y="14018"/>
                    <a:pt x="20734" y="16863"/>
                  </a:cubicBezTo>
                  <a:cubicBezTo>
                    <a:pt x="21210" y="17179"/>
                    <a:pt x="21557" y="17811"/>
                    <a:pt x="21600" y="19497"/>
                  </a:cubicBezTo>
                  <a:cubicBezTo>
                    <a:pt x="17877" y="20551"/>
                    <a:pt x="14631" y="11595"/>
                    <a:pt x="10908" y="16758"/>
                  </a:cubicBezTo>
                </a:path>
              </a:pathLst>
            </a:custGeom>
            <a:solidFill>
              <a:srgbClr val="EAE2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8" name="形状"/>
            <p:cNvSpPr/>
            <p:nvPr/>
          </p:nvSpPr>
          <p:spPr>
            <a:xfrm>
              <a:off x="10164321" y="7382932"/>
              <a:ext cx="205619" cy="10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19972" extrusionOk="0">
                  <a:moveTo>
                    <a:pt x="21442" y="10356"/>
                  </a:moveTo>
                  <a:cubicBezTo>
                    <a:pt x="16082" y="13019"/>
                    <a:pt x="10479" y="15238"/>
                    <a:pt x="5201" y="18937"/>
                  </a:cubicBezTo>
                  <a:cubicBezTo>
                    <a:pt x="1222" y="21600"/>
                    <a:pt x="-77" y="19085"/>
                    <a:pt x="4" y="11836"/>
                  </a:cubicBezTo>
                  <a:cubicBezTo>
                    <a:pt x="2115" y="9616"/>
                    <a:pt x="4146" y="13463"/>
                    <a:pt x="6338" y="13167"/>
                  </a:cubicBezTo>
                  <a:cubicBezTo>
                    <a:pt x="8125" y="12871"/>
                    <a:pt x="10561" y="15238"/>
                    <a:pt x="11535" y="11540"/>
                  </a:cubicBezTo>
                  <a:cubicBezTo>
                    <a:pt x="12509" y="7989"/>
                    <a:pt x="9830" y="7101"/>
                    <a:pt x="8937" y="4734"/>
                  </a:cubicBezTo>
                  <a:cubicBezTo>
                    <a:pt x="8531" y="3699"/>
                    <a:pt x="8043" y="2515"/>
                    <a:pt x="7069" y="0"/>
                  </a:cubicBezTo>
                  <a:cubicBezTo>
                    <a:pt x="12509" y="2811"/>
                    <a:pt x="16732" y="6658"/>
                    <a:pt x="21523" y="7397"/>
                  </a:cubicBezTo>
                  <a:cubicBezTo>
                    <a:pt x="21523" y="8137"/>
                    <a:pt x="21442" y="9321"/>
                    <a:pt x="21442" y="10356"/>
                  </a:cubicBezTo>
                </a:path>
              </a:pathLst>
            </a:custGeom>
            <a:solidFill>
              <a:srgbClr val="E3D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9" name="形状"/>
            <p:cNvSpPr/>
            <p:nvPr/>
          </p:nvSpPr>
          <p:spPr>
            <a:xfrm>
              <a:off x="9562767" y="7463494"/>
              <a:ext cx="229933" cy="71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19963" extrusionOk="0">
                  <a:moveTo>
                    <a:pt x="20192" y="19963"/>
                  </a:moveTo>
                  <a:cubicBezTo>
                    <a:pt x="14160" y="17824"/>
                    <a:pt x="8199" y="15900"/>
                    <a:pt x="2308" y="13547"/>
                  </a:cubicBezTo>
                  <a:cubicBezTo>
                    <a:pt x="1327" y="13119"/>
                    <a:pt x="-637" y="14830"/>
                    <a:pt x="205" y="7559"/>
                  </a:cubicBezTo>
                  <a:cubicBezTo>
                    <a:pt x="695" y="3496"/>
                    <a:pt x="625" y="-1637"/>
                    <a:pt x="2940" y="502"/>
                  </a:cubicBezTo>
                  <a:cubicBezTo>
                    <a:pt x="8901" y="6062"/>
                    <a:pt x="14932" y="11409"/>
                    <a:pt x="20963" y="16969"/>
                  </a:cubicBezTo>
                  <a:cubicBezTo>
                    <a:pt x="20612" y="18038"/>
                    <a:pt x="20402" y="18894"/>
                    <a:pt x="20192" y="19963"/>
                  </a:cubicBezTo>
                </a:path>
              </a:pathLst>
            </a:custGeom>
            <a:solidFill>
              <a:srgbClr val="EFE8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0" name="形状"/>
            <p:cNvSpPr/>
            <p:nvPr/>
          </p:nvSpPr>
          <p:spPr>
            <a:xfrm>
              <a:off x="9841006" y="7430873"/>
              <a:ext cx="185987" cy="8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397" extrusionOk="0">
                  <a:moveTo>
                    <a:pt x="21600" y="18397"/>
                  </a:moveTo>
                  <a:cubicBezTo>
                    <a:pt x="13444" y="14358"/>
                    <a:pt x="6184" y="13129"/>
                    <a:pt x="0" y="4173"/>
                  </a:cubicBezTo>
                  <a:cubicBezTo>
                    <a:pt x="11831" y="-3203"/>
                    <a:pt x="13444" y="-2149"/>
                    <a:pt x="21600" y="18397"/>
                  </a:cubicBezTo>
                </a:path>
              </a:pathLst>
            </a:custGeom>
            <a:solidFill>
              <a:srgbClr val="F7F5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1" name="形状"/>
            <p:cNvSpPr/>
            <p:nvPr/>
          </p:nvSpPr>
          <p:spPr>
            <a:xfrm>
              <a:off x="11090574" y="6836246"/>
              <a:ext cx="114687" cy="13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24" y="21600"/>
                  </a:moveTo>
                  <a:cubicBezTo>
                    <a:pt x="1440" y="17432"/>
                    <a:pt x="3600" y="13263"/>
                    <a:pt x="0" y="10105"/>
                  </a:cubicBezTo>
                  <a:cubicBezTo>
                    <a:pt x="4464" y="7832"/>
                    <a:pt x="8352" y="13137"/>
                    <a:pt x="12096" y="9726"/>
                  </a:cubicBezTo>
                  <a:cubicBezTo>
                    <a:pt x="15552" y="6568"/>
                    <a:pt x="11520" y="3663"/>
                    <a:pt x="10944" y="0"/>
                  </a:cubicBezTo>
                  <a:cubicBezTo>
                    <a:pt x="14832" y="758"/>
                    <a:pt x="17856" y="1516"/>
                    <a:pt x="21600" y="2274"/>
                  </a:cubicBezTo>
                  <a:cubicBezTo>
                    <a:pt x="16128" y="9474"/>
                    <a:pt x="10512" y="15789"/>
                    <a:pt x="3024" y="21600"/>
                  </a:cubicBezTo>
                </a:path>
              </a:pathLst>
            </a:custGeom>
            <a:solidFill>
              <a:srgbClr val="DED1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2" name="形状"/>
            <p:cNvSpPr/>
            <p:nvPr/>
          </p:nvSpPr>
          <p:spPr>
            <a:xfrm>
              <a:off x="11182254" y="6756085"/>
              <a:ext cx="70543" cy="7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26" extrusionOk="0">
                  <a:moveTo>
                    <a:pt x="10096" y="19426"/>
                  </a:moveTo>
                  <a:cubicBezTo>
                    <a:pt x="6574" y="12780"/>
                    <a:pt x="3287" y="7172"/>
                    <a:pt x="0" y="941"/>
                  </a:cubicBezTo>
                  <a:cubicBezTo>
                    <a:pt x="8452" y="-2174"/>
                    <a:pt x="13852" y="3641"/>
                    <a:pt x="21600" y="1357"/>
                  </a:cubicBezTo>
                  <a:cubicBezTo>
                    <a:pt x="20191" y="9872"/>
                    <a:pt x="15730" y="14441"/>
                    <a:pt x="10096" y="19426"/>
                  </a:cubicBezTo>
                </a:path>
              </a:pathLst>
            </a:custGeom>
            <a:solidFill>
              <a:srgbClr val="EBE3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3" name="形状"/>
            <p:cNvSpPr/>
            <p:nvPr/>
          </p:nvSpPr>
          <p:spPr>
            <a:xfrm>
              <a:off x="10394483" y="7355768"/>
              <a:ext cx="124872" cy="4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923" extrusionOk="0">
                  <a:moveTo>
                    <a:pt x="21600" y="4896"/>
                  </a:moveTo>
                  <a:cubicBezTo>
                    <a:pt x="21600" y="4896"/>
                    <a:pt x="21600" y="4896"/>
                    <a:pt x="21600" y="5184"/>
                  </a:cubicBezTo>
                  <a:cubicBezTo>
                    <a:pt x="21600" y="5184"/>
                    <a:pt x="21467" y="5184"/>
                    <a:pt x="21335" y="5184"/>
                  </a:cubicBezTo>
                  <a:cubicBezTo>
                    <a:pt x="21467" y="5184"/>
                    <a:pt x="21600" y="4896"/>
                    <a:pt x="21600" y="4896"/>
                  </a:cubicBezTo>
                  <a:close/>
                  <a:moveTo>
                    <a:pt x="17360" y="10944"/>
                  </a:moveTo>
                  <a:cubicBezTo>
                    <a:pt x="10071" y="21600"/>
                    <a:pt x="3975" y="21600"/>
                    <a:pt x="0" y="0"/>
                  </a:cubicBezTo>
                  <a:cubicBezTo>
                    <a:pt x="7156" y="4608"/>
                    <a:pt x="14312" y="5472"/>
                    <a:pt x="21335" y="5184"/>
                  </a:cubicBezTo>
                  <a:cubicBezTo>
                    <a:pt x="20010" y="6912"/>
                    <a:pt x="18817" y="8928"/>
                    <a:pt x="17360" y="10944"/>
                  </a:cubicBezTo>
                  <a:close/>
                </a:path>
              </a:pathLst>
            </a:custGeom>
            <a:solidFill>
              <a:srgbClr val="F5F2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4" name="形状"/>
            <p:cNvSpPr/>
            <p:nvPr/>
          </p:nvSpPr>
          <p:spPr>
            <a:xfrm>
              <a:off x="10863072" y="7031994"/>
              <a:ext cx="94298" cy="51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347" extrusionOk="0">
                  <a:moveTo>
                    <a:pt x="0" y="8573"/>
                  </a:moveTo>
                  <a:cubicBezTo>
                    <a:pt x="9818" y="-7253"/>
                    <a:pt x="15352" y="1301"/>
                    <a:pt x="21600" y="14347"/>
                  </a:cubicBezTo>
                  <a:cubicBezTo>
                    <a:pt x="13210" y="14133"/>
                    <a:pt x="6605" y="12422"/>
                    <a:pt x="0" y="8573"/>
                  </a:cubicBezTo>
                </a:path>
              </a:pathLst>
            </a:custGeom>
            <a:solidFill>
              <a:srgbClr val="F0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5" name="形状"/>
            <p:cNvSpPr/>
            <p:nvPr/>
          </p:nvSpPr>
          <p:spPr>
            <a:xfrm>
              <a:off x="10027762" y="7464425"/>
              <a:ext cx="107895" cy="4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37" extrusionOk="0">
                  <a:moveTo>
                    <a:pt x="0" y="0"/>
                  </a:moveTo>
                  <a:cubicBezTo>
                    <a:pt x="7506" y="3411"/>
                    <a:pt x="14247" y="7105"/>
                    <a:pt x="21600" y="10516"/>
                  </a:cubicBezTo>
                  <a:cubicBezTo>
                    <a:pt x="7200" y="21600"/>
                    <a:pt x="7200" y="21600"/>
                    <a:pt x="0" y="0"/>
                  </a:cubicBezTo>
                </a:path>
              </a:pathLst>
            </a:custGeom>
            <a:solidFill>
              <a:srgbClr val="E3D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6" name="形状"/>
            <p:cNvSpPr/>
            <p:nvPr/>
          </p:nvSpPr>
          <p:spPr>
            <a:xfrm>
              <a:off x="9633876" y="7439197"/>
              <a:ext cx="131659" cy="2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053" extrusionOk="0">
                  <a:moveTo>
                    <a:pt x="21600" y="15053"/>
                  </a:moveTo>
                  <a:cubicBezTo>
                    <a:pt x="12126" y="14238"/>
                    <a:pt x="6063" y="9755"/>
                    <a:pt x="0" y="2011"/>
                  </a:cubicBezTo>
                  <a:cubicBezTo>
                    <a:pt x="6442" y="1196"/>
                    <a:pt x="13389" y="-6547"/>
                    <a:pt x="21600" y="15053"/>
                  </a:cubicBezTo>
                </a:path>
              </a:pathLst>
            </a:custGeom>
            <a:solidFill>
              <a:srgbClr val="DCC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7" name="形状"/>
            <p:cNvSpPr/>
            <p:nvPr/>
          </p:nvSpPr>
          <p:spPr>
            <a:xfrm>
              <a:off x="10397879" y="7288439"/>
              <a:ext cx="94299" cy="4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315" extrusionOk="0">
                  <a:moveTo>
                    <a:pt x="21600" y="15315"/>
                  </a:moveTo>
                  <a:cubicBezTo>
                    <a:pt x="13745" y="12823"/>
                    <a:pt x="8033" y="11161"/>
                    <a:pt x="0" y="8392"/>
                  </a:cubicBezTo>
                  <a:cubicBezTo>
                    <a:pt x="9283" y="-1577"/>
                    <a:pt x="15709" y="-6285"/>
                    <a:pt x="21600" y="15315"/>
                  </a:cubicBezTo>
                </a:path>
              </a:pathLst>
            </a:custGeom>
            <a:solidFill>
              <a:srgbClr val="EAE1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8" name="形状"/>
            <p:cNvSpPr/>
            <p:nvPr/>
          </p:nvSpPr>
          <p:spPr>
            <a:xfrm>
              <a:off x="10265452" y="7342013"/>
              <a:ext cx="104490" cy="3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588" extrusionOk="0">
                  <a:moveTo>
                    <a:pt x="0" y="6012"/>
                  </a:moveTo>
                  <a:cubicBezTo>
                    <a:pt x="11520" y="-6372"/>
                    <a:pt x="16160" y="2556"/>
                    <a:pt x="21600" y="13212"/>
                  </a:cubicBezTo>
                  <a:cubicBezTo>
                    <a:pt x="14080" y="15228"/>
                    <a:pt x="8960" y="8604"/>
                    <a:pt x="0" y="6012"/>
                  </a:cubicBezTo>
                </a:path>
              </a:pathLst>
            </a:custGeom>
            <a:solidFill>
              <a:srgbClr val="E0D4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9" name="形状"/>
            <p:cNvSpPr/>
            <p:nvPr/>
          </p:nvSpPr>
          <p:spPr>
            <a:xfrm>
              <a:off x="10635568" y="7175548"/>
              <a:ext cx="72693" cy="36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13984" extrusionOk="0">
                  <a:moveTo>
                    <a:pt x="0" y="11444"/>
                  </a:moveTo>
                  <a:cubicBezTo>
                    <a:pt x="5285" y="4844"/>
                    <a:pt x="10111" y="-5056"/>
                    <a:pt x="18843" y="3044"/>
                  </a:cubicBezTo>
                  <a:cubicBezTo>
                    <a:pt x="20451" y="4544"/>
                    <a:pt x="21600" y="10244"/>
                    <a:pt x="21140" y="10544"/>
                  </a:cubicBezTo>
                  <a:cubicBezTo>
                    <a:pt x="14936" y="16544"/>
                    <a:pt x="7583" y="13244"/>
                    <a:pt x="0" y="11444"/>
                  </a:cubicBezTo>
                </a:path>
              </a:pathLst>
            </a:custGeom>
            <a:solidFill>
              <a:srgbClr val="EAE2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0" name="形状"/>
            <p:cNvSpPr/>
            <p:nvPr/>
          </p:nvSpPr>
          <p:spPr>
            <a:xfrm>
              <a:off x="10791764" y="7091671"/>
              <a:ext cx="73943" cy="4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443" extrusionOk="0">
                  <a:moveTo>
                    <a:pt x="0" y="5649"/>
                  </a:moveTo>
                  <a:cubicBezTo>
                    <a:pt x="12247" y="-8157"/>
                    <a:pt x="14920" y="7431"/>
                    <a:pt x="21600" y="9435"/>
                  </a:cubicBezTo>
                  <a:cubicBezTo>
                    <a:pt x="21155" y="10771"/>
                    <a:pt x="20709" y="12330"/>
                    <a:pt x="20264" y="13443"/>
                  </a:cubicBezTo>
                  <a:cubicBezTo>
                    <a:pt x="13806" y="10994"/>
                    <a:pt x="7348" y="8321"/>
                    <a:pt x="0" y="5649"/>
                  </a:cubicBezTo>
                </a:path>
              </a:pathLst>
            </a:custGeom>
            <a:solidFill>
              <a:srgbClr val="ECE5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1" name="形状"/>
            <p:cNvSpPr/>
            <p:nvPr/>
          </p:nvSpPr>
          <p:spPr>
            <a:xfrm>
              <a:off x="11407808" y="6323514"/>
              <a:ext cx="27166" cy="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223" h="21600" extrusionOk="0">
                  <a:moveTo>
                    <a:pt x="661" y="0"/>
                  </a:moveTo>
                  <a:cubicBezTo>
                    <a:pt x="19229" y="7560"/>
                    <a:pt x="5966" y="14472"/>
                    <a:pt x="661" y="21600"/>
                  </a:cubicBezTo>
                  <a:cubicBezTo>
                    <a:pt x="-2371" y="14472"/>
                    <a:pt x="6345" y="7344"/>
                    <a:pt x="661" y="0"/>
                  </a:cubicBezTo>
                </a:path>
              </a:pathLst>
            </a:custGeom>
            <a:solidFill>
              <a:srgbClr val="D0BC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2" name="形状"/>
            <p:cNvSpPr/>
            <p:nvPr/>
          </p:nvSpPr>
          <p:spPr>
            <a:xfrm>
              <a:off x="10136420" y="7377578"/>
              <a:ext cx="73934" cy="2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99" extrusionOk="0">
                  <a:moveTo>
                    <a:pt x="0" y="8598"/>
                  </a:moveTo>
                  <a:cubicBezTo>
                    <a:pt x="9450" y="447"/>
                    <a:pt x="14850" y="-4444"/>
                    <a:pt x="20475" y="5745"/>
                  </a:cubicBezTo>
                  <a:cubicBezTo>
                    <a:pt x="21600" y="7782"/>
                    <a:pt x="21600" y="13896"/>
                    <a:pt x="21600" y="13896"/>
                  </a:cubicBezTo>
                  <a:cubicBezTo>
                    <a:pt x="15075" y="17156"/>
                    <a:pt x="9450" y="13896"/>
                    <a:pt x="0" y="8598"/>
                  </a:cubicBezTo>
                </a:path>
              </a:pathLst>
            </a:custGeom>
            <a:solidFill>
              <a:srgbClr val="DCCE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3" name="形状"/>
            <p:cNvSpPr/>
            <p:nvPr/>
          </p:nvSpPr>
          <p:spPr>
            <a:xfrm>
              <a:off x="11263748" y="6675408"/>
              <a:ext cx="39310" cy="4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16077" extrusionOk="0">
                  <a:moveTo>
                    <a:pt x="0" y="720"/>
                  </a:moveTo>
                  <a:cubicBezTo>
                    <a:pt x="7600" y="2220"/>
                    <a:pt x="20000" y="-4680"/>
                    <a:pt x="21200" y="6720"/>
                  </a:cubicBezTo>
                  <a:cubicBezTo>
                    <a:pt x="21600" y="10020"/>
                    <a:pt x="16800" y="15720"/>
                    <a:pt x="14000" y="16020"/>
                  </a:cubicBezTo>
                  <a:cubicBezTo>
                    <a:pt x="800" y="16920"/>
                    <a:pt x="3600" y="7020"/>
                    <a:pt x="0" y="720"/>
                  </a:cubicBezTo>
                </a:path>
              </a:pathLst>
            </a:custGeom>
            <a:solidFill>
              <a:srgbClr val="DDCE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4" name="形状"/>
            <p:cNvSpPr/>
            <p:nvPr/>
          </p:nvSpPr>
          <p:spPr>
            <a:xfrm>
              <a:off x="997564" y="82758"/>
              <a:ext cx="2773614" cy="232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173" extrusionOk="0">
                  <a:moveTo>
                    <a:pt x="16792" y="2267"/>
                  </a:moveTo>
                  <a:cubicBezTo>
                    <a:pt x="16151" y="2239"/>
                    <a:pt x="15586" y="2008"/>
                    <a:pt x="14987" y="2246"/>
                  </a:cubicBezTo>
                  <a:cubicBezTo>
                    <a:pt x="15307" y="2288"/>
                    <a:pt x="15627" y="2358"/>
                    <a:pt x="15942" y="2372"/>
                  </a:cubicBezTo>
                  <a:cubicBezTo>
                    <a:pt x="16879" y="2407"/>
                    <a:pt x="17561" y="2919"/>
                    <a:pt x="18009" y="3906"/>
                  </a:cubicBezTo>
                  <a:cubicBezTo>
                    <a:pt x="18160" y="4242"/>
                    <a:pt x="18358" y="4544"/>
                    <a:pt x="18539" y="4866"/>
                  </a:cubicBezTo>
                  <a:cubicBezTo>
                    <a:pt x="18609" y="4999"/>
                    <a:pt x="18708" y="5097"/>
                    <a:pt x="18842" y="5020"/>
                  </a:cubicBezTo>
                  <a:cubicBezTo>
                    <a:pt x="18993" y="4936"/>
                    <a:pt x="19022" y="4768"/>
                    <a:pt x="18958" y="4600"/>
                  </a:cubicBezTo>
                  <a:cubicBezTo>
                    <a:pt x="18795" y="4186"/>
                    <a:pt x="18621" y="3780"/>
                    <a:pt x="18423" y="3297"/>
                  </a:cubicBezTo>
                  <a:cubicBezTo>
                    <a:pt x="19075" y="3598"/>
                    <a:pt x="19564" y="4053"/>
                    <a:pt x="19977" y="4649"/>
                  </a:cubicBezTo>
                  <a:cubicBezTo>
                    <a:pt x="20956" y="6049"/>
                    <a:pt x="21148" y="7695"/>
                    <a:pt x="20868" y="9425"/>
                  </a:cubicBezTo>
                  <a:cubicBezTo>
                    <a:pt x="20257" y="13123"/>
                    <a:pt x="18487" y="15946"/>
                    <a:pt x="16052" y="18194"/>
                  </a:cubicBezTo>
                  <a:cubicBezTo>
                    <a:pt x="13892" y="20197"/>
                    <a:pt x="11463" y="21381"/>
                    <a:pt x="8703" y="21143"/>
                  </a:cubicBezTo>
                  <a:cubicBezTo>
                    <a:pt x="5476" y="20870"/>
                    <a:pt x="2879" y="19077"/>
                    <a:pt x="1056" y="15890"/>
                  </a:cubicBezTo>
                  <a:cubicBezTo>
                    <a:pt x="-452" y="13249"/>
                    <a:pt x="-254" y="10406"/>
                    <a:pt x="1074" y="7772"/>
                  </a:cubicBezTo>
                  <a:cubicBezTo>
                    <a:pt x="3304" y="3318"/>
                    <a:pt x="6653" y="776"/>
                    <a:pt x="10939" y="89"/>
                  </a:cubicBezTo>
                  <a:cubicBezTo>
                    <a:pt x="12855" y="-219"/>
                    <a:pt x="14643" y="264"/>
                    <a:pt x="16239" y="1644"/>
                  </a:cubicBezTo>
                  <a:cubicBezTo>
                    <a:pt x="16396" y="1784"/>
                    <a:pt x="16547" y="1945"/>
                    <a:pt x="16705" y="2099"/>
                  </a:cubicBezTo>
                  <a:cubicBezTo>
                    <a:pt x="16734" y="2120"/>
                    <a:pt x="16745" y="2169"/>
                    <a:pt x="16792" y="2267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5" name="形状"/>
            <p:cNvSpPr/>
            <p:nvPr/>
          </p:nvSpPr>
          <p:spPr>
            <a:xfrm>
              <a:off x="2452252" y="2453270"/>
              <a:ext cx="104485" cy="4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702" extrusionOk="0">
                  <a:moveTo>
                    <a:pt x="0" y="7884"/>
                  </a:moveTo>
                  <a:cubicBezTo>
                    <a:pt x="16925" y="-3898"/>
                    <a:pt x="16925" y="-3898"/>
                    <a:pt x="21600" y="17702"/>
                  </a:cubicBezTo>
                  <a:cubicBezTo>
                    <a:pt x="14669" y="14616"/>
                    <a:pt x="8382" y="11811"/>
                    <a:pt x="0" y="7884"/>
                  </a:cubicBezTo>
                </a:path>
              </a:pathLst>
            </a:custGeom>
            <a:solidFill>
              <a:srgbClr val="E5DB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6" name="形状"/>
            <p:cNvSpPr/>
            <p:nvPr/>
          </p:nvSpPr>
          <p:spPr>
            <a:xfrm>
              <a:off x="1966686" y="2459359"/>
              <a:ext cx="118897" cy="53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19159" extrusionOk="0">
                  <a:moveTo>
                    <a:pt x="540" y="0"/>
                  </a:moveTo>
                  <a:cubicBezTo>
                    <a:pt x="5940" y="1683"/>
                    <a:pt x="11475" y="3086"/>
                    <a:pt x="16740" y="5330"/>
                  </a:cubicBezTo>
                  <a:cubicBezTo>
                    <a:pt x="19170" y="6171"/>
                    <a:pt x="21600" y="7855"/>
                    <a:pt x="20115" y="15148"/>
                  </a:cubicBezTo>
                  <a:cubicBezTo>
                    <a:pt x="18765" y="21600"/>
                    <a:pt x="16875" y="18795"/>
                    <a:pt x="15120" y="16831"/>
                  </a:cubicBezTo>
                  <a:cubicBezTo>
                    <a:pt x="10125" y="12343"/>
                    <a:pt x="5130" y="7013"/>
                    <a:pt x="0" y="2525"/>
                  </a:cubicBezTo>
                  <a:cubicBezTo>
                    <a:pt x="270" y="1683"/>
                    <a:pt x="405" y="842"/>
                    <a:pt x="540" y="0"/>
                  </a:cubicBezTo>
                </a:path>
              </a:pathLst>
            </a:custGeom>
            <a:solidFill>
              <a:srgbClr val="CFBA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7" name="形状"/>
            <p:cNvSpPr/>
            <p:nvPr/>
          </p:nvSpPr>
          <p:spPr>
            <a:xfrm>
              <a:off x="1309608" y="2144519"/>
              <a:ext cx="113013" cy="93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0640" extrusionOk="0">
                  <a:moveTo>
                    <a:pt x="20674" y="20640"/>
                  </a:moveTo>
                  <a:cubicBezTo>
                    <a:pt x="12432" y="17961"/>
                    <a:pt x="7458" y="9924"/>
                    <a:pt x="779" y="4398"/>
                  </a:cubicBezTo>
                  <a:cubicBezTo>
                    <a:pt x="1206" y="3059"/>
                    <a:pt x="-926" y="-960"/>
                    <a:pt x="495" y="212"/>
                  </a:cubicBezTo>
                  <a:cubicBezTo>
                    <a:pt x="7458" y="6910"/>
                    <a:pt x="16837" y="10259"/>
                    <a:pt x="20674" y="20640"/>
                  </a:cubicBezTo>
                </a:path>
              </a:pathLst>
            </a:custGeom>
            <a:solidFill>
              <a:srgbClr val="D6C4D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8" name="形状"/>
            <p:cNvSpPr/>
            <p:nvPr/>
          </p:nvSpPr>
          <p:spPr>
            <a:xfrm>
              <a:off x="3678053" y="1484832"/>
              <a:ext cx="58738" cy="6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07" h="19300" extrusionOk="0">
                  <a:moveTo>
                    <a:pt x="0" y="18548"/>
                  </a:moveTo>
                  <a:cubicBezTo>
                    <a:pt x="5600" y="10330"/>
                    <a:pt x="9067" y="5400"/>
                    <a:pt x="12533" y="0"/>
                  </a:cubicBezTo>
                  <a:cubicBezTo>
                    <a:pt x="19733" y="4226"/>
                    <a:pt x="21600" y="8922"/>
                    <a:pt x="18400" y="14557"/>
                  </a:cubicBezTo>
                  <a:cubicBezTo>
                    <a:pt x="14933" y="21600"/>
                    <a:pt x="8267" y="18783"/>
                    <a:pt x="0" y="18548"/>
                  </a:cubicBezTo>
                </a:path>
              </a:pathLst>
            </a:custGeom>
            <a:solidFill>
              <a:srgbClr val="ED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9" name="形状"/>
            <p:cNvSpPr/>
            <p:nvPr/>
          </p:nvSpPr>
          <p:spPr>
            <a:xfrm>
              <a:off x="3809910" y="1135088"/>
              <a:ext cx="27166" cy="11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44" h="21600" extrusionOk="0">
                  <a:moveTo>
                    <a:pt x="14428" y="0"/>
                  </a:moveTo>
                  <a:cubicBezTo>
                    <a:pt x="18846" y="9504"/>
                    <a:pt x="12464" y="15552"/>
                    <a:pt x="1664" y="21600"/>
                  </a:cubicBezTo>
                  <a:cubicBezTo>
                    <a:pt x="-2754" y="14832"/>
                    <a:pt x="1664" y="8208"/>
                    <a:pt x="14428" y="0"/>
                  </a:cubicBezTo>
                </a:path>
              </a:pathLst>
            </a:custGeom>
            <a:solidFill>
              <a:srgbClr val="CAB4D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0" name="形状"/>
            <p:cNvSpPr/>
            <p:nvPr/>
          </p:nvSpPr>
          <p:spPr>
            <a:xfrm>
              <a:off x="2922338" y="2341270"/>
              <a:ext cx="47976" cy="3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17352" extrusionOk="0">
                  <a:moveTo>
                    <a:pt x="0" y="0"/>
                  </a:moveTo>
                  <a:cubicBezTo>
                    <a:pt x="8059" y="2439"/>
                    <a:pt x="18376" y="-348"/>
                    <a:pt x="20633" y="10800"/>
                  </a:cubicBezTo>
                  <a:cubicBezTo>
                    <a:pt x="20955" y="11846"/>
                    <a:pt x="16119" y="15678"/>
                    <a:pt x="12895" y="16375"/>
                  </a:cubicBezTo>
                  <a:cubicBezTo>
                    <a:pt x="-645" y="21252"/>
                    <a:pt x="3546" y="6620"/>
                    <a:pt x="0" y="0"/>
                  </a:cubicBezTo>
                </a:path>
              </a:pathLst>
            </a:custGeom>
            <a:solidFill>
              <a:srgbClr val="E4D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1" name="形状"/>
            <p:cNvSpPr/>
            <p:nvPr/>
          </p:nvSpPr>
          <p:spPr>
            <a:xfrm>
              <a:off x="2173816" y="2481967"/>
              <a:ext cx="59644" cy="2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13959" extrusionOk="0">
                  <a:moveTo>
                    <a:pt x="0" y="3328"/>
                  </a:moveTo>
                  <a:cubicBezTo>
                    <a:pt x="7200" y="1093"/>
                    <a:pt x="15508" y="-4493"/>
                    <a:pt x="21046" y="7052"/>
                  </a:cubicBezTo>
                  <a:cubicBezTo>
                    <a:pt x="21600" y="8541"/>
                    <a:pt x="21323" y="11893"/>
                    <a:pt x="20769" y="12638"/>
                  </a:cubicBezTo>
                  <a:cubicBezTo>
                    <a:pt x="12462" y="17107"/>
                    <a:pt x="6646" y="9286"/>
                    <a:pt x="0" y="3328"/>
                  </a:cubicBezTo>
                </a:path>
              </a:pathLst>
            </a:custGeom>
            <a:solidFill>
              <a:srgbClr val="D0BC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2" name="形状"/>
            <p:cNvSpPr/>
            <p:nvPr/>
          </p:nvSpPr>
          <p:spPr>
            <a:xfrm>
              <a:off x="3331704" y="1982776"/>
              <a:ext cx="45204" cy="45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19513" extrusionOk="0">
                  <a:moveTo>
                    <a:pt x="0" y="7970"/>
                  </a:moveTo>
                  <a:cubicBezTo>
                    <a:pt x="3187" y="5227"/>
                    <a:pt x="6374" y="427"/>
                    <a:pt x="9915" y="85"/>
                  </a:cubicBezTo>
                  <a:cubicBezTo>
                    <a:pt x="18767" y="-944"/>
                    <a:pt x="18413" y="7627"/>
                    <a:pt x="20184" y="12770"/>
                  </a:cubicBezTo>
                  <a:cubicBezTo>
                    <a:pt x="21600" y="15513"/>
                    <a:pt x="21246" y="20656"/>
                    <a:pt x="15226" y="19285"/>
                  </a:cubicBezTo>
                  <a:cubicBezTo>
                    <a:pt x="9207" y="17913"/>
                    <a:pt x="2479" y="16542"/>
                    <a:pt x="0" y="7970"/>
                  </a:cubicBezTo>
                </a:path>
              </a:pathLst>
            </a:custGeom>
            <a:solidFill>
              <a:srgbClr val="E1D5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3" name="形状"/>
            <p:cNvSpPr/>
            <p:nvPr/>
          </p:nvSpPr>
          <p:spPr>
            <a:xfrm>
              <a:off x="7487693" y="70931"/>
              <a:ext cx="3022147" cy="1981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0908" extrusionOk="0">
                  <a:moveTo>
                    <a:pt x="21399" y="14569"/>
                  </a:moveTo>
                  <a:cubicBezTo>
                    <a:pt x="21372" y="15203"/>
                    <a:pt x="21399" y="15837"/>
                    <a:pt x="21285" y="16454"/>
                  </a:cubicBezTo>
                  <a:cubicBezTo>
                    <a:pt x="20668" y="19118"/>
                    <a:pt x="19200" y="20093"/>
                    <a:pt x="17515" y="20564"/>
                  </a:cubicBezTo>
                  <a:cubicBezTo>
                    <a:pt x="14787" y="21328"/>
                    <a:pt x="12124" y="20751"/>
                    <a:pt x="9522" y="19533"/>
                  </a:cubicBezTo>
                  <a:cubicBezTo>
                    <a:pt x="6532" y="18152"/>
                    <a:pt x="3847" y="15950"/>
                    <a:pt x="1583" y="12669"/>
                  </a:cubicBezTo>
                  <a:cubicBezTo>
                    <a:pt x="945" y="11742"/>
                    <a:pt x="525" y="10686"/>
                    <a:pt x="307" y="9419"/>
                  </a:cubicBezTo>
                  <a:cubicBezTo>
                    <a:pt x="45" y="7916"/>
                    <a:pt x="-119" y="6414"/>
                    <a:pt x="105" y="4878"/>
                  </a:cubicBezTo>
                  <a:cubicBezTo>
                    <a:pt x="470" y="2352"/>
                    <a:pt x="1747" y="719"/>
                    <a:pt x="3673" y="224"/>
                  </a:cubicBezTo>
                  <a:cubicBezTo>
                    <a:pt x="5604" y="-272"/>
                    <a:pt x="7492" y="126"/>
                    <a:pt x="9369" y="743"/>
                  </a:cubicBezTo>
                  <a:cubicBezTo>
                    <a:pt x="12190" y="1678"/>
                    <a:pt x="14907" y="3026"/>
                    <a:pt x="17313" y="5520"/>
                  </a:cubicBezTo>
                  <a:cubicBezTo>
                    <a:pt x="18715" y="6966"/>
                    <a:pt x="19964" y="8639"/>
                    <a:pt x="20777" y="10922"/>
                  </a:cubicBezTo>
                  <a:cubicBezTo>
                    <a:pt x="21186" y="12059"/>
                    <a:pt x="21481" y="13245"/>
                    <a:pt x="21399" y="1456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4" name="形状"/>
            <p:cNvSpPr/>
            <p:nvPr/>
          </p:nvSpPr>
          <p:spPr>
            <a:xfrm>
              <a:off x="8136432" y="1831179"/>
              <a:ext cx="613827" cy="27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3395" y="19642"/>
                    <a:pt x="6358" y="11442"/>
                    <a:pt x="0" y="0"/>
                  </a:cubicBezTo>
                  <a:cubicBezTo>
                    <a:pt x="6955" y="8567"/>
                    <a:pt x="14128" y="15909"/>
                    <a:pt x="21600" y="21600"/>
                  </a:cubicBezTo>
                </a:path>
              </a:pathLst>
            </a:custGeom>
            <a:solidFill>
              <a:srgbClr val="F7F4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5" name="形状"/>
            <p:cNvSpPr/>
            <p:nvPr/>
          </p:nvSpPr>
          <p:spPr>
            <a:xfrm>
              <a:off x="9820632" y="2082451"/>
              <a:ext cx="199576" cy="8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13" extrusionOk="0">
                  <a:moveTo>
                    <a:pt x="21517" y="0"/>
                  </a:moveTo>
                  <a:cubicBezTo>
                    <a:pt x="21517" y="0"/>
                    <a:pt x="21517" y="161"/>
                    <a:pt x="21600" y="161"/>
                  </a:cubicBezTo>
                  <a:cubicBezTo>
                    <a:pt x="21517" y="161"/>
                    <a:pt x="21517" y="161"/>
                    <a:pt x="21434" y="161"/>
                  </a:cubicBezTo>
                  <a:cubicBezTo>
                    <a:pt x="21434" y="161"/>
                    <a:pt x="21517" y="161"/>
                    <a:pt x="21517" y="0"/>
                  </a:cubicBezTo>
                  <a:close/>
                  <a:moveTo>
                    <a:pt x="17462" y="6125"/>
                  </a:moveTo>
                  <a:cubicBezTo>
                    <a:pt x="13738" y="3546"/>
                    <a:pt x="11834" y="7737"/>
                    <a:pt x="9517" y="11606"/>
                  </a:cubicBezTo>
                  <a:cubicBezTo>
                    <a:pt x="4055" y="21600"/>
                    <a:pt x="2979" y="20794"/>
                    <a:pt x="0" y="5481"/>
                  </a:cubicBezTo>
                  <a:cubicBezTo>
                    <a:pt x="7117" y="3707"/>
                    <a:pt x="14234" y="1934"/>
                    <a:pt x="21434" y="161"/>
                  </a:cubicBezTo>
                  <a:cubicBezTo>
                    <a:pt x="20524" y="3546"/>
                    <a:pt x="19283" y="7576"/>
                    <a:pt x="17462" y="6125"/>
                  </a:cubicBezTo>
                  <a:close/>
                </a:path>
              </a:pathLst>
            </a:custGeom>
            <a:solidFill>
              <a:srgbClr val="ED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6" name="形状"/>
            <p:cNvSpPr/>
            <p:nvPr/>
          </p:nvSpPr>
          <p:spPr>
            <a:xfrm>
              <a:off x="8442032" y="1848157"/>
              <a:ext cx="139125" cy="10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1" h="19942" extrusionOk="0">
                  <a:moveTo>
                    <a:pt x="0" y="0"/>
                  </a:moveTo>
                  <a:cubicBezTo>
                    <a:pt x="7429" y="3967"/>
                    <a:pt x="12571" y="6906"/>
                    <a:pt x="17829" y="9551"/>
                  </a:cubicBezTo>
                  <a:cubicBezTo>
                    <a:pt x="20571" y="10873"/>
                    <a:pt x="21600" y="12196"/>
                    <a:pt x="19771" y="16016"/>
                  </a:cubicBezTo>
                  <a:cubicBezTo>
                    <a:pt x="18171" y="19543"/>
                    <a:pt x="16343" y="21600"/>
                    <a:pt x="13829" y="18220"/>
                  </a:cubicBezTo>
                  <a:cubicBezTo>
                    <a:pt x="9486" y="13078"/>
                    <a:pt x="5486" y="7347"/>
                    <a:pt x="0" y="0"/>
                  </a:cubicBezTo>
                </a:path>
              </a:pathLst>
            </a:custGeom>
            <a:solidFill>
              <a:srgbClr val="F0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7" name="形状"/>
            <p:cNvSpPr/>
            <p:nvPr/>
          </p:nvSpPr>
          <p:spPr>
            <a:xfrm>
              <a:off x="7868181" y="1559534"/>
              <a:ext cx="148628" cy="10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0" y="0"/>
                  </a:moveTo>
                  <a:cubicBezTo>
                    <a:pt x="4524" y="12169"/>
                    <a:pt x="15041" y="13234"/>
                    <a:pt x="21600" y="21448"/>
                  </a:cubicBezTo>
                  <a:cubicBezTo>
                    <a:pt x="10404" y="21600"/>
                    <a:pt x="4524" y="12017"/>
                    <a:pt x="0" y="0"/>
                  </a:cubicBezTo>
                </a:path>
              </a:pathLst>
            </a:custGeom>
            <a:solidFill>
              <a:srgbClr val="F0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8" name="形状"/>
            <p:cNvSpPr/>
            <p:nvPr/>
          </p:nvSpPr>
          <p:spPr>
            <a:xfrm>
              <a:off x="10106414" y="2000958"/>
              <a:ext cx="127708" cy="57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18632" extrusionOk="0">
                  <a:moveTo>
                    <a:pt x="166" y="17427"/>
                  </a:moveTo>
                  <a:cubicBezTo>
                    <a:pt x="166" y="17427"/>
                    <a:pt x="-94" y="17182"/>
                    <a:pt x="36" y="17182"/>
                  </a:cubicBezTo>
                  <a:cubicBezTo>
                    <a:pt x="166" y="17427"/>
                    <a:pt x="296" y="17427"/>
                    <a:pt x="426" y="17427"/>
                  </a:cubicBezTo>
                  <a:cubicBezTo>
                    <a:pt x="296" y="17427"/>
                    <a:pt x="296" y="17427"/>
                    <a:pt x="166" y="17427"/>
                  </a:cubicBezTo>
                  <a:close/>
                  <a:moveTo>
                    <a:pt x="21506" y="0"/>
                  </a:moveTo>
                  <a:cubicBezTo>
                    <a:pt x="20465" y="14727"/>
                    <a:pt x="11226" y="21600"/>
                    <a:pt x="426" y="17427"/>
                  </a:cubicBezTo>
                  <a:cubicBezTo>
                    <a:pt x="7323" y="11536"/>
                    <a:pt x="14349" y="5891"/>
                    <a:pt x="21506" y="0"/>
                  </a:cubicBezTo>
                  <a:close/>
                </a:path>
              </a:pathLst>
            </a:custGeom>
            <a:solidFill>
              <a:srgbClr val="ECE5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9" name="形状"/>
            <p:cNvSpPr/>
            <p:nvPr/>
          </p:nvSpPr>
          <p:spPr>
            <a:xfrm>
              <a:off x="9528613" y="2116408"/>
              <a:ext cx="141849" cy="62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47" extrusionOk="0">
                  <a:moveTo>
                    <a:pt x="14711" y="0"/>
                  </a:moveTo>
                  <a:cubicBezTo>
                    <a:pt x="17046" y="6627"/>
                    <a:pt x="19031" y="11536"/>
                    <a:pt x="21600" y="18655"/>
                  </a:cubicBezTo>
                  <a:cubicBezTo>
                    <a:pt x="13777" y="21600"/>
                    <a:pt x="7005" y="20127"/>
                    <a:pt x="0" y="16936"/>
                  </a:cubicBezTo>
                  <a:cubicBezTo>
                    <a:pt x="5604" y="13991"/>
                    <a:pt x="12843" y="19145"/>
                    <a:pt x="14711" y="0"/>
                  </a:cubicBezTo>
                </a:path>
              </a:pathLst>
            </a:custGeom>
            <a:solidFill>
              <a:srgbClr val="F5F2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0" name="形状"/>
            <p:cNvSpPr/>
            <p:nvPr/>
          </p:nvSpPr>
          <p:spPr>
            <a:xfrm>
              <a:off x="8292627" y="1773455"/>
              <a:ext cx="87512" cy="75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8" extrusionOk="0">
                  <a:moveTo>
                    <a:pt x="0" y="0"/>
                  </a:moveTo>
                  <a:cubicBezTo>
                    <a:pt x="9366" y="5094"/>
                    <a:pt x="15101" y="8151"/>
                    <a:pt x="21600" y="11615"/>
                  </a:cubicBezTo>
                  <a:cubicBezTo>
                    <a:pt x="19880" y="16302"/>
                    <a:pt x="16248" y="21600"/>
                    <a:pt x="12616" y="19766"/>
                  </a:cubicBezTo>
                  <a:cubicBezTo>
                    <a:pt x="6499" y="16913"/>
                    <a:pt x="4588" y="9374"/>
                    <a:pt x="0" y="0"/>
                  </a:cubicBezTo>
                </a:path>
              </a:pathLst>
            </a:custGeom>
            <a:solidFill>
              <a:srgbClr val="EFE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1" name="形状"/>
            <p:cNvSpPr/>
            <p:nvPr/>
          </p:nvSpPr>
          <p:spPr>
            <a:xfrm>
              <a:off x="10020971" y="2055287"/>
              <a:ext cx="84133" cy="4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014" extrusionOk="0">
                  <a:moveTo>
                    <a:pt x="195" y="6539"/>
                  </a:moveTo>
                  <a:cubicBezTo>
                    <a:pt x="195" y="6539"/>
                    <a:pt x="195" y="6341"/>
                    <a:pt x="0" y="6341"/>
                  </a:cubicBezTo>
                  <a:cubicBezTo>
                    <a:pt x="195" y="6341"/>
                    <a:pt x="195" y="6341"/>
                    <a:pt x="389" y="6341"/>
                  </a:cubicBezTo>
                  <a:cubicBezTo>
                    <a:pt x="389" y="6539"/>
                    <a:pt x="195" y="6539"/>
                    <a:pt x="195" y="6539"/>
                  </a:cubicBezTo>
                  <a:close/>
                  <a:moveTo>
                    <a:pt x="21405" y="396"/>
                  </a:moveTo>
                  <a:cubicBezTo>
                    <a:pt x="19849" y="21600"/>
                    <a:pt x="8173" y="7530"/>
                    <a:pt x="389" y="6341"/>
                  </a:cubicBezTo>
                  <a:cubicBezTo>
                    <a:pt x="6616" y="1783"/>
                    <a:pt x="14011" y="594"/>
                    <a:pt x="21405" y="396"/>
                  </a:cubicBezTo>
                  <a:close/>
                  <a:moveTo>
                    <a:pt x="21600" y="198"/>
                  </a:moveTo>
                  <a:cubicBezTo>
                    <a:pt x="21600" y="198"/>
                    <a:pt x="21600" y="198"/>
                    <a:pt x="21405" y="396"/>
                  </a:cubicBezTo>
                  <a:cubicBezTo>
                    <a:pt x="21405" y="198"/>
                    <a:pt x="21405" y="198"/>
                    <a:pt x="21405" y="0"/>
                  </a:cubicBezTo>
                  <a:lnTo>
                    <a:pt x="21600" y="198"/>
                  </a:lnTo>
                  <a:close/>
                </a:path>
              </a:pathLst>
            </a:custGeom>
            <a:solidFill>
              <a:srgbClr val="ED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2" name="形状"/>
            <p:cNvSpPr/>
            <p:nvPr/>
          </p:nvSpPr>
          <p:spPr>
            <a:xfrm>
              <a:off x="9073608" y="2051892"/>
              <a:ext cx="78885" cy="5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14" extrusionOk="0">
                  <a:moveTo>
                    <a:pt x="0" y="0"/>
                  </a:moveTo>
                  <a:cubicBezTo>
                    <a:pt x="9647" y="5254"/>
                    <a:pt x="18035" y="584"/>
                    <a:pt x="20971" y="13135"/>
                  </a:cubicBezTo>
                  <a:cubicBezTo>
                    <a:pt x="21600" y="15178"/>
                    <a:pt x="19922" y="21308"/>
                    <a:pt x="19503" y="21308"/>
                  </a:cubicBezTo>
                  <a:cubicBezTo>
                    <a:pt x="10695" y="21600"/>
                    <a:pt x="7130" y="11968"/>
                    <a:pt x="0" y="0"/>
                  </a:cubicBezTo>
                </a:path>
              </a:pathLst>
            </a:custGeom>
            <a:solidFill>
              <a:srgbClr val="EBE4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3" name="形状"/>
            <p:cNvSpPr/>
            <p:nvPr/>
          </p:nvSpPr>
          <p:spPr>
            <a:xfrm>
              <a:off x="8759032" y="2015715"/>
              <a:ext cx="79504" cy="4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19758" extrusionOk="0">
                  <a:moveTo>
                    <a:pt x="19617" y="19758"/>
                  </a:moveTo>
                  <a:cubicBezTo>
                    <a:pt x="14217" y="17324"/>
                    <a:pt x="8817" y="14890"/>
                    <a:pt x="3617" y="12457"/>
                  </a:cubicBezTo>
                  <a:cubicBezTo>
                    <a:pt x="417" y="11240"/>
                    <a:pt x="-1183" y="8806"/>
                    <a:pt x="1017" y="4547"/>
                  </a:cubicBezTo>
                  <a:cubicBezTo>
                    <a:pt x="2217" y="1504"/>
                    <a:pt x="4417" y="-1842"/>
                    <a:pt x="7217" y="1200"/>
                  </a:cubicBezTo>
                  <a:cubicBezTo>
                    <a:pt x="11817" y="6372"/>
                    <a:pt x="16017" y="11848"/>
                    <a:pt x="20417" y="17324"/>
                  </a:cubicBezTo>
                  <a:cubicBezTo>
                    <a:pt x="20017" y="17933"/>
                    <a:pt x="19817" y="18845"/>
                    <a:pt x="19617" y="19758"/>
                  </a:cubicBezTo>
                </a:path>
              </a:pathLst>
            </a:custGeom>
            <a:solidFill>
              <a:srgbClr val="DED1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4" name="形状"/>
            <p:cNvSpPr/>
            <p:nvPr/>
          </p:nvSpPr>
          <p:spPr>
            <a:xfrm>
              <a:off x="9674623" y="2114700"/>
              <a:ext cx="70096" cy="4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16672" extrusionOk="0">
                  <a:moveTo>
                    <a:pt x="0" y="2502"/>
                  </a:moveTo>
                  <a:cubicBezTo>
                    <a:pt x="10021" y="1118"/>
                    <a:pt x="16256" y="-3036"/>
                    <a:pt x="19819" y="3887"/>
                  </a:cubicBezTo>
                  <a:cubicBezTo>
                    <a:pt x="21600" y="7210"/>
                    <a:pt x="19596" y="15518"/>
                    <a:pt x="15810" y="16349"/>
                  </a:cubicBezTo>
                  <a:cubicBezTo>
                    <a:pt x="8907" y="18564"/>
                    <a:pt x="8016" y="8872"/>
                    <a:pt x="0" y="2502"/>
                  </a:cubicBezTo>
                </a:path>
              </a:pathLst>
            </a:custGeom>
            <a:solidFill>
              <a:srgbClr val="F7F4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5" name="形状"/>
            <p:cNvSpPr/>
            <p:nvPr/>
          </p:nvSpPr>
          <p:spPr>
            <a:xfrm>
              <a:off x="8886852" y="2055755"/>
              <a:ext cx="67124" cy="3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752" extrusionOk="0">
                  <a:moveTo>
                    <a:pt x="0" y="10058"/>
                  </a:moveTo>
                  <a:cubicBezTo>
                    <a:pt x="10165" y="-4042"/>
                    <a:pt x="16772" y="-3742"/>
                    <a:pt x="21600" y="13658"/>
                  </a:cubicBezTo>
                  <a:cubicBezTo>
                    <a:pt x="13468" y="17558"/>
                    <a:pt x="7878" y="9758"/>
                    <a:pt x="0" y="10058"/>
                  </a:cubicBezTo>
                </a:path>
              </a:pathLst>
            </a:custGeom>
            <a:solidFill>
              <a:srgbClr val="E3D8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6" name="形状"/>
            <p:cNvSpPr/>
            <p:nvPr/>
          </p:nvSpPr>
          <p:spPr>
            <a:xfrm>
              <a:off x="9331670" y="2101039"/>
              <a:ext cx="55530" cy="3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16745" extrusionOk="0">
                  <a:moveTo>
                    <a:pt x="0" y="587"/>
                  </a:moveTo>
                  <a:cubicBezTo>
                    <a:pt x="8400" y="244"/>
                    <a:pt x="16200" y="-2156"/>
                    <a:pt x="21000" y="6073"/>
                  </a:cubicBezTo>
                  <a:cubicBezTo>
                    <a:pt x="21600" y="7101"/>
                    <a:pt x="18000" y="14987"/>
                    <a:pt x="15300" y="16015"/>
                  </a:cubicBezTo>
                  <a:cubicBezTo>
                    <a:pt x="4800" y="19444"/>
                    <a:pt x="3300" y="10187"/>
                    <a:pt x="0" y="587"/>
                  </a:cubicBezTo>
                </a:path>
              </a:pathLst>
            </a:custGeom>
            <a:solidFill>
              <a:srgbClr val="E7DD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7" name="形状"/>
            <p:cNvSpPr/>
            <p:nvPr/>
          </p:nvSpPr>
          <p:spPr>
            <a:xfrm>
              <a:off x="9225919" y="2082451"/>
              <a:ext cx="32944" cy="40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6" h="21600" extrusionOk="0">
                  <a:moveTo>
                    <a:pt x="19424" y="11600"/>
                  </a:moveTo>
                  <a:cubicBezTo>
                    <a:pt x="18505" y="14800"/>
                    <a:pt x="18505" y="21600"/>
                    <a:pt x="10693" y="21600"/>
                  </a:cubicBezTo>
                  <a:cubicBezTo>
                    <a:pt x="3799" y="21600"/>
                    <a:pt x="3339" y="14400"/>
                    <a:pt x="1041" y="10000"/>
                  </a:cubicBezTo>
                  <a:cubicBezTo>
                    <a:pt x="-1716" y="4000"/>
                    <a:pt x="1041" y="0"/>
                    <a:pt x="8854" y="0"/>
                  </a:cubicBezTo>
                  <a:cubicBezTo>
                    <a:pt x="15288" y="400"/>
                    <a:pt x="19884" y="4000"/>
                    <a:pt x="19424" y="11600"/>
                  </a:cubicBezTo>
                </a:path>
              </a:pathLst>
            </a:custGeom>
            <a:solidFill>
              <a:srgbClr val="D5C4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8" name="形状"/>
            <p:cNvSpPr/>
            <p:nvPr/>
          </p:nvSpPr>
          <p:spPr>
            <a:xfrm>
              <a:off x="7722172" y="1382965"/>
              <a:ext cx="53576" cy="6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0648" y="16577"/>
                    <a:pt x="7910" y="9544"/>
                    <a:pt x="0" y="0"/>
                  </a:cubicBezTo>
                  <a:cubicBezTo>
                    <a:pt x="13994" y="5023"/>
                    <a:pt x="20687" y="9544"/>
                    <a:pt x="21600" y="21600"/>
                  </a:cubicBezTo>
                </a:path>
              </a:pathLst>
            </a:custGeom>
            <a:solidFill>
              <a:srgbClr val="D9C8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9" name="形状"/>
            <p:cNvSpPr/>
            <p:nvPr/>
          </p:nvSpPr>
          <p:spPr>
            <a:xfrm>
              <a:off x="10286544" y="1960490"/>
              <a:ext cx="38482" cy="39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19770" extrusionOk="0">
                  <a:moveTo>
                    <a:pt x="7213" y="19770"/>
                  </a:moveTo>
                  <a:cubicBezTo>
                    <a:pt x="4813" y="17841"/>
                    <a:pt x="413" y="15141"/>
                    <a:pt x="13" y="12441"/>
                  </a:cubicBezTo>
                  <a:cubicBezTo>
                    <a:pt x="-387" y="2799"/>
                    <a:pt x="8813" y="2027"/>
                    <a:pt x="14813" y="484"/>
                  </a:cubicBezTo>
                  <a:cubicBezTo>
                    <a:pt x="21213" y="-1830"/>
                    <a:pt x="21213" y="4727"/>
                    <a:pt x="20413" y="8199"/>
                  </a:cubicBezTo>
                  <a:cubicBezTo>
                    <a:pt x="19213" y="14370"/>
                    <a:pt x="16813" y="19384"/>
                    <a:pt x="7213" y="19770"/>
                  </a:cubicBezTo>
                </a:path>
              </a:pathLst>
            </a:custGeom>
            <a:solidFill>
              <a:srgbClr val="ECE5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0" name="形状"/>
            <p:cNvSpPr/>
            <p:nvPr/>
          </p:nvSpPr>
          <p:spPr>
            <a:xfrm>
              <a:off x="4564295" y="2794463"/>
              <a:ext cx="1916951" cy="2390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58" extrusionOk="0">
                  <a:moveTo>
                    <a:pt x="7957" y="21458"/>
                  </a:moveTo>
                  <a:cubicBezTo>
                    <a:pt x="8286" y="19634"/>
                    <a:pt x="8986" y="17975"/>
                    <a:pt x="10040" y="16421"/>
                  </a:cubicBezTo>
                  <a:cubicBezTo>
                    <a:pt x="10964" y="15046"/>
                    <a:pt x="12044" y="13754"/>
                    <a:pt x="13141" y="12461"/>
                  </a:cubicBezTo>
                  <a:cubicBezTo>
                    <a:pt x="14066" y="11363"/>
                    <a:pt x="14973" y="10264"/>
                    <a:pt x="15535" y="9007"/>
                  </a:cubicBezTo>
                  <a:cubicBezTo>
                    <a:pt x="16468" y="6892"/>
                    <a:pt x="15535" y="4971"/>
                    <a:pt x="13185" y="4197"/>
                  </a:cubicBezTo>
                  <a:cubicBezTo>
                    <a:pt x="10610" y="3354"/>
                    <a:pt x="6644" y="4280"/>
                    <a:pt x="6212" y="7231"/>
                  </a:cubicBezTo>
                  <a:cubicBezTo>
                    <a:pt x="6178" y="7486"/>
                    <a:pt x="6126" y="7694"/>
                    <a:pt x="5685" y="7728"/>
                  </a:cubicBezTo>
                  <a:cubicBezTo>
                    <a:pt x="4087" y="7860"/>
                    <a:pt x="2488" y="8025"/>
                    <a:pt x="890" y="8170"/>
                  </a:cubicBezTo>
                  <a:cubicBezTo>
                    <a:pt x="86" y="8246"/>
                    <a:pt x="0" y="8177"/>
                    <a:pt x="0" y="7507"/>
                  </a:cubicBezTo>
                  <a:cubicBezTo>
                    <a:pt x="0" y="5538"/>
                    <a:pt x="1140" y="3983"/>
                    <a:pt x="2894" y="2712"/>
                  </a:cubicBezTo>
                  <a:cubicBezTo>
                    <a:pt x="5469" y="853"/>
                    <a:pt x="8484" y="-142"/>
                    <a:pt x="12010" y="17"/>
                  </a:cubicBezTo>
                  <a:cubicBezTo>
                    <a:pt x="17150" y="238"/>
                    <a:pt x="21600" y="3907"/>
                    <a:pt x="21514" y="7873"/>
                  </a:cubicBezTo>
                  <a:cubicBezTo>
                    <a:pt x="21488" y="9076"/>
                    <a:pt x="20935" y="10133"/>
                    <a:pt x="20157" y="11128"/>
                  </a:cubicBezTo>
                  <a:cubicBezTo>
                    <a:pt x="19319" y="12213"/>
                    <a:pt x="18256" y="13152"/>
                    <a:pt x="17254" y="14141"/>
                  </a:cubicBezTo>
                  <a:cubicBezTo>
                    <a:pt x="15924" y="15440"/>
                    <a:pt x="14714" y="16780"/>
                    <a:pt x="14230" y="18459"/>
                  </a:cubicBezTo>
                  <a:cubicBezTo>
                    <a:pt x="14049" y="19081"/>
                    <a:pt x="13980" y="19717"/>
                    <a:pt x="14005" y="20346"/>
                  </a:cubicBezTo>
                  <a:cubicBezTo>
                    <a:pt x="14023" y="20532"/>
                    <a:pt x="14057" y="20705"/>
                    <a:pt x="13694" y="20726"/>
                  </a:cubicBezTo>
                  <a:cubicBezTo>
                    <a:pt x="11785" y="20857"/>
                    <a:pt x="9876" y="21154"/>
                    <a:pt x="7957" y="21458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1" name="形状"/>
            <p:cNvSpPr/>
            <p:nvPr/>
          </p:nvSpPr>
          <p:spPr>
            <a:xfrm>
              <a:off x="5148874" y="3264689"/>
              <a:ext cx="461845" cy="40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0050" extrusionOk="0">
                  <a:moveTo>
                    <a:pt x="16417" y="5483"/>
                  </a:moveTo>
                  <a:cubicBezTo>
                    <a:pt x="15951" y="4715"/>
                    <a:pt x="16238" y="3101"/>
                    <a:pt x="15020" y="3177"/>
                  </a:cubicBezTo>
                  <a:cubicBezTo>
                    <a:pt x="13229" y="3216"/>
                    <a:pt x="13336" y="5291"/>
                    <a:pt x="12512" y="6444"/>
                  </a:cubicBezTo>
                  <a:cubicBezTo>
                    <a:pt x="11975" y="5791"/>
                    <a:pt x="12620" y="4292"/>
                    <a:pt x="11402" y="4369"/>
                  </a:cubicBezTo>
                  <a:cubicBezTo>
                    <a:pt x="10435" y="4446"/>
                    <a:pt x="10435" y="5676"/>
                    <a:pt x="10148" y="6521"/>
                  </a:cubicBezTo>
                  <a:cubicBezTo>
                    <a:pt x="9682" y="7982"/>
                    <a:pt x="9181" y="9481"/>
                    <a:pt x="8285" y="10826"/>
                  </a:cubicBezTo>
                  <a:cubicBezTo>
                    <a:pt x="8178" y="9634"/>
                    <a:pt x="8178" y="8404"/>
                    <a:pt x="8071" y="7251"/>
                  </a:cubicBezTo>
                  <a:cubicBezTo>
                    <a:pt x="8035" y="6636"/>
                    <a:pt x="7927" y="5983"/>
                    <a:pt x="7247" y="5791"/>
                  </a:cubicBezTo>
                  <a:cubicBezTo>
                    <a:pt x="6387" y="5599"/>
                    <a:pt x="6100" y="6367"/>
                    <a:pt x="5885" y="6982"/>
                  </a:cubicBezTo>
                  <a:cubicBezTo>
                    <a:pt x="5527" y="7905"/>
                    <a:pt x="5241" y="8866"/>
                    <a:pt x="5026" y="9827"/>
                  </a:cubicBezTo>
                  <a:cubicBezTo>
                    <a:pt x="4668" y="11364"/>
                    <a:pt x="4345" y="12478"/>
                    <a:pt x="2769" y="13516"/>
                  </a:cubicBezTo>
                  <a:cubicBezTo>
                    <a:pt x="799" y="14746"/>
                    <a:pt x="1372" y="17782"/>
                    <a:pt x="906" y="20050"/>
                  </a:cubicBezTo>
                  <a:cubicBezTo>
                    <a:pt x="-25" y="19704"/>
                    <a:pt x="-25" y="19012"/>
                    <a:pt x="11" y="18282"/>
                  </a:cubicBezTo>
                  <a:cubicBezTo>
                    <a:pt x="369" y="7713"/>
                    <a:pt x="10865" y="-1550"/>
                    <a:pt x="20500" y="218"/>
                  </a:cubicBezTo>
                  <a:cubicBezTo>
                    <a:pt x="20930" y="295"/>
                    <a:pt x="21575" y="141"/>
                    <a:pt x="21468" y="871"/>
                  </a:cubicBezTo>
                  <a:cubicBezTo>
                    <a:pt x="21432" y="1294"/>
                    <a:pt x="20823" y="2024"/>
                    <a:pt x="20715" y="1986"/>
                  </a:cubicBezTo>
                  <a:cubicBezTo>
                    <a:pt x="17348" y="410"/>
                    <a:pt x="17814" y="4100"/>
                    <a:pt x="16417" y="5483"/>
                  </a:cubicBezTo>
                </a:path>
              </a:pathLst>
            </a:custGeom>
            <a:solidFill>
              <a:srgbClr val="FAF8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2" name="形状"/>
            <p:cNvSpPr/>
            <p:nvPr/>
          </p:nvSpPr>
          <p:spPr>
            <a:xfrm>
              <a:off x="5905310" y="4571402"/>
              <a:ext cx="133746" cy="25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1" h="21600" extrusionOk="0">
                  <a:moveTo>
                    <a:pt x="11049" y="18373"/>
                  </a:moveTo>
                  <a:cubicBezTo>
                    <a:pt x="9664" y="15805"/>
                    <a:pt x="11418" y="12907"/>
                    <a:pt x="8187" y="10734"/>
                  </a:cubicBezTo>
                  <a:cubicBezTo>
                    <a:pt x="4680" y="12973"/>
                    <a:pt x="7634" y="15937"/>
                    <a:pt x="5972" y="18176"/>
                  </a:cubicBezTo>
                  <a:cubicBezTo>
                    <a:pt x="3849" y="17715"/>
                    <a:pt x="5326" y="15410"/>
                    <a:pt x="2464" y="15212"/>
                  </a:cubicBezTo>
                  <a:cubicBezTo>
                    <a:pt x="-120" y="16990"/>
                    <a:pt x="2464" y="19624"/>
                    <a:pt x="987" y="21600"/>
                  </a:cubicBezTo>
                  <a:cubicBezTo>
                    <a:pt x="-2428" y="18373"/>
                    <a:pt x="3387" y="7573"/>
                    <a:pt x="12710" y="0"/>
                  </a:cubicBezTo>
                  <a:cubicBezTo>
                    <a:pt x="19172" y="6322"/>
                    <a:pt x="15203" y="12249"/>
                    <a:pt x="11049" y="18373"/>
                  </a:cubicBezTo>
                </a:path>
              </a:pathLst>
            </a:custGeom>
            <a:solidFill>
              <a:srgbClr val="F6F3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3" name="形状"/>
            <p:cNvSpPr/>
            <p:nvPr/>
          </p:nvSpPr>
          <p:spPr>
            <a:xfrm>
              <a:off x="5019540" y="3700859"/>
              <a:ext cx="150132" cy="12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8" h="21253" extrusionOk="0">
                  <a:moveTo>
                    <a:pt x="181" y="21253"/>
                  </a:moveTo>
                  <a:cubicBezTo>
                    <a:pt x="3908" y="17382"/>
                    <a:pt x="5724" y="15385"/>
                    <a:pt x="7731" y="13262"/>
                  </a:cubicBezTo>
                  <a:cubicBezTo>
                    <a:pt x="9451" y="11514"/>
                    <a:pt x="10981" y="9267"/>
                    <a:pt x="9451" y="6770"/>
                  </a:cubicBezTo>
                  <a:cubicBezTo>
                    <a:pt x="7444" y="3274"/>
                    <a:pt x="5342" y="5646"/>
                    <a:pt x="3717" y="7769"/>
                  </a:cubicBezTo>
                  <a:cubicBezTo>
                    <a:pt x="2570" y="9517"/>
                    <a:pt x="1901" y="11764"/>
                    <a:pt x="372" y="13013"/>
                  </a:cubicBezTo>
                  <a:cubicBezTo>
                    <a:pt x="-1731" y="-347"/>
                    <a:pt x="5533" y="-97"/>
                    <a:pt x="11076" y="28"/>
                  </a:cubicBezTo>
                  <a:cubicBezTo>
                    <a:pt x="17288" y="28"/>
                    <a:pt x="16333" y="8892"/>
                    <a:pt x="18435" y="13887"/>
                  </a:cubicBezTo>
                  <a:cubicBezTo>
                    <a:pt x="19869" y="17133"/>
                    <a:pt x="16811" y="17258"/>
                    <a:pt x="15377" y="17632"/>
                  </a:cubicBezTo>
                  <a:cubicBezTo>
                    <a:pt x="11172" y="18881"/>
                    <a:pt x="6775" y="19755"/>
                    <a:pt x="181" y="21253"/>
                  </a:cubicBezTo>
                </a:path>
              </a:pathLst>
            </a:custGeom>
            <a:solidFill>
              <a:srgbClr val="F8F6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4" name="形状"/>
            <p:cNvSpPr/>
            <p:nvPr/>
          </p:nvSpPr>
          <p:spPr>
            <a:xfrm>
              <a:off x="5861629" y="4999244"/>
              <a:ext cx="90966" cy="21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54" h="21600" extrusionOk="0">
                  <a:moveTo>
                    <a:pt x="426" y="3977"/>
                  </a:moveTo>
                  <a:cubicBezTo>
                    <a:pt x="3977" y="6394"/>
                    <a:pt x="2645" y="11307"/>
                    <a:pt x="8711" y="10761"/>
                  </a:cubicBezTo>
                  <a:cubicBezTo>
                    <a:pt x="14924" y="10215"/>
                    <a:pt x="11226" y="5926"/>
                    <a:pt x="11966" y="3197"/>
                  </a:cubicBezTo>
                  <a:cubicBezTo>
                    <a:pt x="12114" y="2183"/>
                    <a:pt x="11966" y="1170"/>
                    <a:pt x="11966" y="0"/>
                  </a:cubicBezTo>
                  <a:cubicBezTo>
                    <a:pt x="18919" y="1716"/>
                    <a:pt x="18919" y="1716"/>
                    <a:pt x="15072" y="21600"/>
                  </a:cubicBezTo>
                  <a:cubicBezTo>
                    <a:pt x="12114" y="15362"/>
                    <a:pt x="-2681" y="12243"/>
                    <a:pt x="426" y="3977"/>
                  </a:cubicBezTo>
                </a:path>
              </a:pathLst>
            </a:custGeom>
            <a:solidFill>
              <a:srgbClr val="F3EF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5" name="形状"/>
            <p:cNvSpPr/>
            <p:nvPr/>
          </p:nvSpPr>
          <p:spPr>
            <a:xfrm>
              <a:off x="6111014" y="4333713"/>
              <a:ext cx="187648" cy="211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54" extrusionOk="0">
                  <a:moveTo>
                    <a:pt x="21402" y="390"/>
                  </a:moveTo>
                  <a:cubicBezTo>
                    <a:pt x="15607" y="8266"/>
                    <a:pt x="8231" y="14738"/>
                    <a:pt x="856" y="21366"/>
                  </a:cubicBezTo>
                  <a:cubicBezTo>
                    <a:pt x="65" y="21600"/>
                    <a:pt x="-198" y="21366"/>
                    <a:pt x="153" y="20664"/>
                  </a:cubicBezTo>
                  <a:cubicBezTo>
                    <a:pt x="3139" y="16375"/>
                    <a:pt x="4456" y="9825"/>
                    <a:pt x="8143" y="7720"/>
                  </a:cubicBezTo>
                  <a:cubicBezTo>
                    <a:pt x="12446" y="5303"/>
                    <a:pt x="16397" y="2105"/>
                    <a:pt x="20875" y="0"/>
                  </a:cubicBezTo>
                  <a:lnTo>
                    <a:pt x="21402" y="390"/>
                  </a:lnTo>
                </a:path>
              </a:pathLst>
            </a:custGeom>
            <a:solidFill>
              <a:srgbClr val="EE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6" name="形状"/>
            <p:cNvSpPr/>
            <p:nvPr/>
          </p:nvSpPr>
          <p:spPr>
            <a:xfrm>
              <a:off x="5802635" y="3355790"/>
              <a:ext cx="110780" cy="154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75" h="21507" extrusionOk="0">
                  <a:moveTo>
                    <a:pt x="1144" y="0"/>
                  </a:moveTo>
                  <a:cubicBezTo>
                    <a:pt x="9144" y="5533"/>
                    <a:pt x="12686" y="11598"/>
                    <a:pt x="15544" y="17876"/>
                  </a:cubicBezTo>
                  <a:cubicBezTo>
                    <a:pt x="16229" y="19153"/>
                    <a:pt x="17715" y="21174"/>
                    <a:pt x="14401" y="21494"/>
                  </a:cubicBezTo>
                  <a:cubicBezTo>
                    <a:pt x="12458" y="21600"/>
                    <a:pt x="10858" y="21068"/>
                    <a:pt x="10858" y="18833"/>
                  </a:cubicBezTo>
                  <a:cubicBezTo>
                    <a:pt x="11086" y="13833"/>
                    <a:pt x="7544" y="12875"/>
                    <a:pt x="3315" y="11492"/>
                  </a:cubicBezTo>
                  <a:cubicBezTo>
                    <a:pt x="-3885" y="9151"/>
                    <a:pt x="3201" y="5107"/>
                    <a:pt x="1144" y="0"/>
                  </a:cubicBezTo>
                </a:path>
              </a:pathLst>
            </a:custGeom>
            <a:solidFill>
              <a:srgbClr val="F1EC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7" name="形状"/>
            <p:cNvSpPr/>
            <p:nvPr/>
          </p:nvSpPr>
          <p:spPr>
            <a:xfrm>
              <a:off x="6302534" y="4119792"/>
              <a:ext cx="79810" cy="12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52" h="19903" extrusionOk="0">
                  <a:moveTo>
                    <a:pt x="13154" y="0"/>
                  </a:moveTo>
                  <a:cubicBezTo>
                    <a:pt x="18760" y="5937"/>
                    <a:pt x="17771" y="11116"/>
                    <a:pt x="13649" y="16421"/>
                  </a:cubicBezTo>
                  <a:cubicBezTo>
                    <a:pt x="11505" y="19200"/>
                    <a:pt x="9197" y="21600"/>
                    <a:pt x="4910" y="18316"/>
                  </a:cubicBezTo>
                  <a:cubicBezTo>
                    <a:pt x="2107" y="16295"/>
                    <a:pt x="-2840" y="14779"/>
                    <a:pt x="2107" y="10737"/>
                  </a:cubicBezTo>
                  <a:cubicBezTo>
                    <a:pt x="6064" y="7705"/>
                    <a:pt x="9197" y="4042"/>
                    <a:pt x="13154" y="0"/>
                  </a:cubicBezTo>
                </a:path>
              </a:pathLst>
            </a:custGeom>
            <a:solidFill>
              <a:srgbClr val="F8F7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8" name="形状"/>
            <p:cNvSpPr/>
            <p:nvPr/>
          </p:nvSpPr>
          <p:spPr>
            <a:xfrm>
              <a:off x="6035099" y="4513909"/>
              <a:ext cx="86980" cy="7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18948" extrusionOk="0">
                  <a:moveTo>
                    <a:pt x="20669" y="7425"/>
                  </a:moveTo>
                  <a:cubicBezTo>
                    <a:pt x="17317" y="12285"/>
                    <a:pt x="15269" y="19125"/>
                    <a:pt x="7448" y="18945"/>
                  </a:cubicBezTo>
                  <a:cubicBezTo>
                    <a:pt x="2979" y="18945"/>
                    <a:pt x="3166" y="14445"/>
                    <a:pt x="1676" y="11745"/>
                  </a:cubicBezTo>
                  <a:cubicBezTo>
                    <a:pt x="-372" y="7965"/>
                    <a:pt x="-931" y="4545"/>
                    <a:pt x="2235" y="1305"/>
                  </a:cubicBezTo>
                  <a:cubicBezTo>
                    <a:pt x="6145" y="-2475"/>
                    <a:pt x="7821" y="3105"/>
                    <a:pt x="10800" y="3645"/>
                  </a:cubicBezTo>
                  <a:cubicBezTo>
                    <a:pt x="13779" y="4365"/>
                    <a:pt x="16386" y="5085"/>
                    <a:pt x="18993" y="5805"/>
                  </a:cubicBezTo>
                  <a:cubicBezTo>
                    <a:pt x="19366" y="6525"/>
                    <a:pt x="19924" y="7065"/>
                    <a:pt x="20669" y="7425"/>
                  </a:cubicBezTo>
                </a:path>
              </a:pathLst>
            </a:custGeom>
            <a:solidFill>
              <a:srgbClr val="F6F2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9" name="形状"/>
            <p:cNvSpPr/>
            <p:nvPr/>
          </p:nvSpPr>
          <p:spPr>
            <a:xfrm>
              <a:off x="6496372" y="3674973"/>
              <a:ext cx="45939" cy="20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5" h="21600" extrusionOk="0">
                  <a:moveTo>
                    <a:pt x="0" y="21600"/>
                  </a:moveTo>
                  <a:cubicBezTo>
                    <a:pt x="4547" y="14672"/>
                    <a:pt x="9095" y="7662"/>
                    <a:pt x="14495" y="0"/>
                  </a:cubicBezTo>
                  <a:cubicBezTo>
                    <a:pt x="21600" y="8314"/>
                    <a:pt x="15347" y="15161"/>
                    <a:pt x="0" y="21600"/>
                  </a:cubicBezTo>
                </a:path>
              </a:pathLst>
            </a:custGeom>
            <a:solidFill>
              <a:srgbClr val="E8D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0" name="形状"/>
            <p:cNvSpPr/>
            <p:nvPr/>
          </p:nvSpPr>
          <p:spPr>
            <a:xfrm>
              <a:off x="5518449" y="3422951"/>
              <a:ext cx="145247" cy="4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41" extrusionOk="0">
                  <a:moveTo>
                    <a:pt x="0" y="13580"/>
                  </a:moveTo>
                  <a:cubicBezTo>
                    <a:pt x="3411" y="7592"/>
                    <a:pt x="909" y="-7378"/>
                    <a:pt x="8413" y="4384"/>
                  </a:cubicBezTo>
                  <a:cubicBezTo>
                    <a:pt x="9549" y="6309"/>
                    <a:pt x="14779" y="9945"/>
                    <a:pt x="18076" y="6309"/>
                  </a:cubicBezTo>
                  <a:cubicBezTo>
                    <a:pt x="20236" y="3957"/>
                    <a:pt x="21486" y="4171"/>
                    <a:pt x="21600" y="9089"/>
                  </a:cubicBezTo>
                  <a:cubicBezTo>
                    <a:pt x="21600" y="14008"/>
                    <a:pt x="19667" y="14222"/>
                    <a:pt x="17848" y="13580"/>
                  </a:cubicBezTo>
                  <a:cubicBezTo>
                    <a:pt x="12619" y="11228"/>
                    <a:pt x="7276" y="11228"/>
                    <a:pt x="0" y="13580"/>
                  </a:cubicBezTo>
                </a:path>
              </a:pathLst>
            </a:custGeom>
            <a:solidFill>
              <a:srgbClr val="E8D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1" name="形状"/>
            <p:cNvSpPr/>
            <p:nvPr/>
          </p:nvSpPr>
          <p:spPr>
            <a:xfrm>
              <a:off x="5842542" y="5145253"/>
              <a:ext cx="75817" cy="11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7" h="21333" extrusionOk="0">
                  <a:moveTo>
                    <a:pt x="20287" y="21328"/>
                  </a:moveTo>
                  <a:cubicBezTo>
                    <a:pt x="9796" y="21600"/>
                    <a:pt x="-1313" y="11275"/>
                    <a:pt x="127" y="0"/>
                  </a:cubicBezTo>
                  <a:cubicBezTo>
                    <a:pt x="7944" y="8287"/>
                    <a:pt x="14116" y="14672"/>
                    <a:pt x="20287" y="21328"/>
                  </a:cubicBezTo>
                </a:path>
              </a:pathLst>
            </a:custGeom>
            <a:solidFill>
              <a:srgbClr val="F1EC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2" name="形状"/>
            <p:cNvSpPr/>
            <p:nvPr/>
          </p:nvSpPr>
          <p:spPr>
            <a:xfrm>
              <a:off x="5701810" y="5240329"/>
              <a:ext cx="106075" cy="5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0992" extrusionOk="0">
                  <a:moveTo>
                    <a:pt x="19008" y="0"/>
                  </a:moveTo>
                  <a:cubicBezTo>
                    <a:pt x="21600" y="18862"/>
                    <a:pt x="20160" y="20383"/>
                    <a:pt x="0" y="20992"/>
                  </a:cubicBezTo>
                  <a:cubicBezTo>
                    <a:pt x="2016" y="8823"/>
                    <a:pt x="2160" y="8214"/>
                    <a:pt x="7056" y="13690"/>
                  </a:cubicBezTo>
                  <a:cubicBezTo>
                    <a:pt x="14256" y="21600"/>
                    <a:pt x="13824" y="0"/>
                    <a:pt x="19008" y="0"/>
                  </a:cubicBezTo>
                </a:path>
              </a:pathLst>
            </a:custGeom>
            <a:solidFill>
              <a:srgbClr val="DD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3" name="形状"/>
            <p:cNvSpPr/>
            <p:nvPr/>
          </p:nvSpPr>
          <p:spPr>
            <a:xfrm>
              <a:off x="6238950" y="4233209"/>
              <a:ext cx="59710" cy="75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0" h="16758" extrusionOk="0">
                  <a:moveTo>
                    <a:pt x="19210" y="6777"/>
                  </a:moveTo>
                  <a:cubicBezTo>
                    <a:pt x="17720" y="8160"/>
                    <a:pt x="16479" y="9715"/>
                    <a:pt x="14741" y="11097"/>
                  </a:cubicBezTo>
                  <a:cubicBezTo>
                    <a:pt x="11762" y="13344"/>
                    <a:pt x="11513" y="19046"/>
                    <a:pt x="4562" y="15763"/>
                  </a:cubicBezTo>
                  <a:cubicBezTo>
                    <a:pt x="93" y="13862"/>
                    <a:pt x="-2390" y="10060"/>
                    <a:pt x="3320" y="7123"/>
                  </a:cubicBezTo>
                  <a:cubicBezTo>
                    <a:pt x="7789" y="4876"/>
                    <a:pt x="7541" y="-2554"/>
                    <a:pt x="16479" y="902"/>
                  </a:cubicBezTo>
                  <a:cubicBezTo>
                    <a:pt x="18217" y="1593"/>
                    <a:pt x="17969" y="4876"/>
                    <a:pt x="18962" y="6950"/>
                  </a:cubicBezTo>
                  <a:lnTo>
                    <a:pt x="19210" y="6777"/>
                  </a:lnTo>
                </a:path>
              </a:pathLst>
            </a:custGeom>
            <a:solidFill>
              <a:srgbClr val="EE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4" name="形状"/>
            <p:cNvSpPr/>
            <p:nvPr/>
          </p:nvSpPr>
          <p:spPr>
            <a:xfrm>
              <a:off x="5863502" y="4880399"/>
              <a:ext cx="34462" cy="135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073" h="21600" extrusionOk="0">
                  <a:moveTo>
                    <a:pt x="13073" y="21600"/>
                  </a:moveTo>
                  <a:cubicBezTo>
                    <a:pt x="7373" y="15341"/>
                    <a:pt x="-8527" y="9695"/>
                    <a:pt x="5873" y="0"/>
                  </a:cubicBezTo>
                  <a:cubicBezTo>
                    <a:pt x="8873" y="8591"/>
                    <a:pt x="10973" y="15218"/>
                    <a:pt x="13073" y="21600"/>
                  </a:cubicBezTo>
                </a:path>
              </a:pathLst>
            </a:custGeom>
            <a:solidFill>
              <a:srgbClr val="BFA4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5" name="形状"/>
            <p:cNvSpPr/>
            <p:nvPr/>
          </p:nvSpPr>
          <p:spPr>
            <a:xfrm>
              <a:off x="5664459" y="5160918"/>
              <a:ext cx="70542" cy="8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38" extrusionOk="0">
                  <a:moveTo>
                    <a:pt x="0" y="19638"/>
                  </a:moveTo>
                  <a:cubicBezTo>
                    <a:pt x="5870" y="10209"/>
                    <a:pt x="0" y="-1962"/>
                    <a:pt x="21600" y="267"/>
                  </a:cubicBezTo>
                  <a:cubicBezTo>
                    <a:pt x="17139" y="7467"/>
                    <a:pt x="11270" y="13124"/>
                    <a:pt x="0" y="19638"/>
                  </a:cubicBezTo>
                </a:path>
              </a:pathLst>
            </a:custGeom>
            <a:solidFill>
              <a:srgbClr val="EF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6" name="形状"/>
            <p:cNvSpPr/>
            <p:nvPr/>
          </p:nvSpPr>
          <p:spPr>
            <a:xfrm>
              <a:off x="6163607" y="4306548"/>
              <a:ext cx="57482" cy="6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9" h="21600" extrusionOk="0">
                  <a:moveTo>
                    <a:pt x="263" y="21600"/>
                  </a:moveTo>
                  <a:lnTo>
                    <a:pt x="0" y="21346"/>
                  </a:lnTo>
                  <a:lnTo>
                    <a:pt x="263" y="21346"/>
                  </a:lnTo>
                  <a:lnTo>
                    <a:pt x="263" y="21600"/>
                  </a:lnTo>
                  <a:close/>
                  <a:moveTo>
                    <a:pt x="17649" y="0"/>
                  </a:moveTo>
                  <a:cubicBezTo>
                    <a:pt x="21600" y="19059"/>
                    <a:pt x="20546" y="20075"/>
                    <a:pt x="263" y="21346"/>
                  </a:cubicBezTo>
                  <a:cubicBezTo>
                    <a:pt x="4215" y="12706"/>
                    <a:pt x="10537" y="6099"/>
                    <a:pt x="17649" y="0"/>
                  </a:cubicBezTo>
                  <a:close/>
                </a:path>
              </a:pathLst>
            </a:custGeom>
            <a:solidFill>
              <a:srgbClr val="ECE5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7" name="形状"/>
            <p:cNvSpPr/>
            <p:nvPr/>
          </p:nvSpPr>
          <p:spPr>
            <a:xfrm>
              <a:off x="5579569" y="5175174"/>
              <a:ext cx="63741" cy="7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49" extrusionOk="0">
                  <a:moveTo>
                    <a:pt x="21600" y="468"/>
                  </a:moveTo>
                  <a:cubicBezTo>
                    <a:pt x="17122" y="8057"/>
                    <a:pt x="10800" y="13506"/>
                    <a:pt x="0" y="19149"/>
                  </a:cubicBezTo>
                  <a:cubicBezTo>
                    <a:pt x="3424" y="8835"/>
                    <a:pt x="263" y="-2451"/>
                    <a:pt x="21600" y="468"/>
                  </a:cubicBezTo>
                </a:path>
              </a:pathLst>
            </a:custGeom>
            <a:solidFill>
              <a:srgbClr val="EF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8" name="形状"/>
            <p:cNvSpPr/>
            <p:nvPr/>
          </p:nvSpPr>
          <p:spPr>
            <a:xfrm>
              <a:off x="4899834" y="3725906"/>
              <a:ext cx="60957" cy="7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600" extrusionOk="0">
                  <a:moveTo>
                    <a:pt x="20659" y="0"/>
                  </a:moveTo>
                  <a:cubicBezTo>
                    <a:pt x="13726" y="7276"/>
                    <a:pt x="6792" y="14324"/>
                    <a:pt x="126" y="21600"/>
                  </a:cubicBezTo>
                  <a:cubicBezTo>
                    <a:pt x="-941" y="9095"/>
                    <a:pt x="4659" y="1364"/>
                    <a:pt x="20659" y="0"/>
                  </a:cubicBezTo>
                </a:path>
              </a:pathLst>
            </a:custGeom>
            <a:solidFill>
              <a:srgbClr val="F3EE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9" name="形状"/>
            <p:cNvSpPr/>
            <p:nvPr/>
          </p:nvSpPr>
          <p:spPr>
            <a:xfrm>
              <a:off x="5321507" y="5211621"/>
              <a:ext cx="57141" cy="5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2" h="20898" extrusionOk="0">
                  <a:moveTo>
                    <a:pt x="13292" y="20898"/>
                  </a:moveTo>
                  <a:cubicBezTo>
                    <a:pt x="7200" y="17347"/>
                    <a:pt x="3046" y="12613"/>
                    <a:pt x="0" y="5808"/>
                  </a:cubicBezTo>
                  <a:cubicBezTo>
                    <a:pt x="6092" y="1665"/>
                    <a:pt x="12462" y="-702"/>
                    <a:pt x="20215" y="186"/>
                  </a:cubicBezTo>
                  <a:cubicBezTo>
                    <a:pt x="21600" y="8766"/>
                    <a:pt x="16615" y="14093"/>
                    <a:pt x="13292" y="20898"/>
                  </a:cubicBezTo>
                </a:path>
              </a:pathLst>
            </a:custGeom>
            <a:solidFill>
              <a:srgbClr val="EAE1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0" name="形状"/>
            <p:cNvSpPr/>
            <p:nvPr/>
          </p:nvSpPr>
          <p:spPr>
            <a:xfrm>
              <a:off x="6296034" y="4265801"/>
              <a:ext cx="43683" cy="73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690" h="21600" extrusionOk="0">
                  <a:moveTo>
                    <a:pt x="0" y="20709"/>
                  </a:moveTo>
                  <a:cubicBezTo>
                    <a:pt x="208" y="14029"/>
                    <a:pt x="623" y="6903"/>
                    <a:pt x="831" y="223"/>
                  </a:cubicBezTo>
                  <a:cubicBezTo>
                    <a:pt x="21600" y="6680"/>
                    <a:pt x="7269" y="14252"/>
                    <a:pt x="1246" y="21600"/>
                  </a:cubicBezTo>
                  <a:lnTo>
                    <a:pt x="0" y="20709"/>
                  </a:lnTo>
                  <a:close/>
                  <a:moveTo>
                    <a:pt x="831" y="0"/>
                  </a:moveTo>
                  <a:lnTo>
                    <a:pt x="831" y="223"/>
                  </a:lnTo>
                  <a:cubicBezTo>
                    <a:pt x="623" y="223"/>
                    <a:pt x="623" y="223"/>
                    <a:pt x="623" y="223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rgbClr val="EE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1" name="形状"/>
            <p:cNvSpPr/>
            <p:nvPr/>
          </p:nvSpPr>
          <p:spPr>
            <a:xfrm>
              <a:off x="6099091" y="4371064"/>
              <a:ext cx="67133" cy="8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600" y="0"/>
                    <a:pt x="21349" y="208"/>
                  </a:cubicBezTo>
                  <a:cubicBezTo>
                    <a:pt x="21349" y="0"/>
                    <a:pt x="21600" y="0"/>
                    <a:pt x="21600" y="0"/>
                  </a:cubicBezTo>
                  <a:close/>
                  <a:moveTo>
                    <a:pt x="0" y="21600"/>
                  </a:moveTo>
                  <a:cubicBezTo>
                    <a:pt x="8288" y="11423"/>
                    <a:pt x="12558" y="4362"/>
                    <a:pt x="21349" y="208"/>
                  </a:cubicBezTo>
                  <a:cubicBezTo>
                    <a:pt x="18837" y="8100"/>
                    <a:pt x="17833" y="16823"/>
                    <a:pt x="0" y="21600"/>
                  </a:cubicBezTo>
                  <a:close/>
                </a:path>
              </a:pathLst>
            </a:custGeom>
            <a:solidFill>
              <a:srgbClr val="E3D8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2" name="形状"/>
            <p:cNvSpPr/>
            <p:nvPr/>
          </p:nvSpPr>
          <p:spPr>
            <a:xfrm>
              <a:off x="5379704" y="5219955"/>
              <a:ext cx="32959" cy="8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20" h="21600" extrusionOk="0">
                  <a:moveTo>
                    <a:pt x="499" y="21600"/>
                  </a:moveTo>
                  <a:cubicBezTo>
                    <a:pt x="-2093" y="12729"/>
                    <a:pt x="5683" y="7136"/>
                    <a:pt x="17347" y="0"/>
                  </a:cubicBezTo>
                  <a:cubicBezTo>
                    <a:pt x="19507" y="9257"/>
                    <a:pt x="14323" y="15236"/>
                    <a:pt x="499" y="21600"/>
                  </a:cubicBezTo>
                </a:path>
              </a:pathLst>
            </a:custGeom>
            <a:solidFill>
              <a:srgbClr val="D1BE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3" name="形状"/>
            <p:cNvSpPr/>
            <p:nvPr/>
          </p:nvSpPr>
          <p:spPr>
            <a:xfrm>
              <a:off x="4825754" y="3719115"/>
              <a:ext cx="39994" cy="5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77" y="12764"/>
                    <a:pt x="9374" y="16691"/>
                    <a:pt x="0" y="21600"/>
                  </a:cubicBezTo>
                  <a:cubicBezTo>
                    <a:pt x="2853" y="13091"/>
                    <a:pt x="2853" y="2945"/>
                    <a:pt x="21600" y="0"/>
                  </a:cubicBezTo>
                </a:path>
              </a:pathLst>
            </a:custGeom>
            <a:solidFill>
              <a:srgbClr val="D3C1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4" name="形状"/>
            <p:cNvSpPr/>
            <p:nvPr/>
          </p:nvSpPr>
          <p:spPr>
            <a:xfrm>
              <a:off x="5244133" y="5449217"/>
              <a:ext cx="973493" cy="63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3" h="21313" extrusionOk="0">
                  <a:moveTo>
                    <a:pt x="9667" y="21313"/>
                  </a:moveTo>
                  <a:cubicBezTo>
                    <a:pt x="6558" y="21236"/>
                    <a:pt x="3805" y="20590"/>
                    <a:pt x="1263" y="18500"/>
                  </a:cubicBezTo>
                  <a:cubicBezTo>
                    <a:pt x="373" y="17803"/>
                    <a:pt x="-16" y="16874"/>
                    <a:pt x="0" y="15171"/>
                  </a:cubicBezTo>
                  <a:cubicBezTo>
                    <a:pt x="49" y="5829"/>
                    <a:pt x="2801" y="1055"/>
                    <a:pt x="8890" y="126"/>
                  </a:cubicBezTo>
                  <a:cubicBezTo>
                    <a:pt x="11739" y="-287"/>
                    <a:pt x="14557" y="281"/>
                    <a:pt x="17180" y="2319"/>
                  </a:cubicBezTo>
                  <a:cubicBezTo>
                    <a:pt x="21066" y="5390"/>
                    <a:pt x="21584" y="12771"/>
                    <a:pt x="18232" y="17158"/>
                  </a:cubicBezTo>
                  <a:cubicBezTo>
                    <a:pt x="15658" y="20513"/>
                    <a:pt x="12565" y="21261"/>
                    <a:pt x="9667" y="21313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5" name="形状"/>
            <p:cNvSpPr/>
            <p:nvPr/>
          </p:nvSpPr>
          <p:spPr>
            <a:xfrm>
              <a:off x="5494680" y="6225227"/>
              <a:ext cx="403302" cy="54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038" extrusionOk="0">
                  <a:moveTo>
                    <a:pt x="21021" y="14395"/>
                  </a:moveTo>
                  <a:cubicBezTo>
                    <a:pt x="13986" y="17578"/>
                    <a:pt x="7076" y="16214"/>
                    <a:pt x="0" y="9620"/>
                  </a:cubicBezTo>
                  <a:cubicBezTo>
                    <a:pt x="1159" y="525"/>
                    <a:pt x="1200" y="-157"/>
                    <a:pt x="2276" y="3254"/>
                  </a:cubicBezTo>
                  <a:cubicBezTo>
                    <a:pt x="3021" y="5755"/>
                    <a:pt x="3724" y="6210"/>
                    <a:pt x="4345" y="3936"/>
                  </a:cubicBezTo>
                  <a:cubicBezTo>
                    <a:pt x="5255" y="753"/>
                    <a:pt x="5959" y="-4022"/>
                    <a:pt x="6414" y="6210"/>
                  </a:cubicBezTo>
                  <a:cubicBezTo>
                    <a:pt x="6579" y="9620"/>
                    <a:pt x="7572" y="9847"/>
                    <a:pt x="8152" y="8256"/>
                  </a:cubicBezTo>
                  <a:cubicBezTo>
                    <a:pt x="12083" y="-2430"/>
                    <a:pt x="16097" y="13940"/>
                    <a:pt x="20110" y="5982"/>
                  </a:cubicBezTo>
                  <a:cubicBezTo>
                    <a:pt x="20441" y="5300"/>
                    <a:pt x="21103" y="8256"/>
                    <a:pt x="21600" y="9393"/>
                  </a:cubicBezTo>
                  <a:cubicBezTo>
                    <a:pt x="21434" y="11212"/>
                    <a:pt x="21228" y="12803"/>
                    <a:pt x="21021" y="14395"/>
                  </a:cubicBezTo>
                </a:path>
              </a:pathLst>
            </a:custGeom>
            <a:solidFill>
              <a:srgbClr val="F3EE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6" name="形状"/>
            <p:cNvSpPr/>
            <p:nvPr/>
          </p:nvSpPr>
          <p:spPr>
            <a:xfrm>
              <a:off x="5294342" y="6058660"/>
              <a:ext cx="308230" cy="139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51" extrusionOk="0">
                  <a:moveTo>
                    <a:pt x="21600" y="11606"/>
                  </a:moveTo>
                  <a:cubicBezTo>
                    <a:pt x="20577" y="12466"/>
                    <a:pt x="20307" y="21600"/>
                    <a:pt x="18368" y="13218"/>
                  </a:cubicBezTo>
                  <a:cubicBezTo>
                    <a:pt x="18206" y="12466"/>
                    <a:pt x="17668" y="11606"/>
                    <a:pt x="17506" y="11713"/>
                  </a:cubicBezTo>
                  <a:cubicBezTo>
                    <a:pt x="14867" y="13648"/>
                    <a:pt x="12335" y="10639"/>
                    <a:pt x="9857" y="11069"/>
                  </a:cubicBezTo>
                  <a:cubicBezTo>
                    <a:pt x="8080" y="11499"/>
                    <a:pt x="8996" y="16872"/>
                    <a:pt x="7703" y="19451"/>
                  </a:cubicBezTo>
                  <a:cubicBezTo>
                    <a:pt x="4525" y="14830"/>
                    <a:pt x="2909" y="8060"/>
                    <a:pt x="0" y="0"/>
                  </a:cubicBezTo>
                  <a:cubicBezTo>
                    <a:pt x="7595" y="6233"/>
                    <a:pt x="14382" y="9994"/>
                    <a:pt x="21600" y="11606"/>
                  </a:cubicBezTo>
                </a:path>
              </a:pathLst>
            </a:custGeom>
            <a:solidFill>
              <a:srgbClr val="EFE9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7" name="形状"/>
            <p:cNvSpPr/>
            <p:nvPr/>
          </p:nvSpPr>
          <p:spPr>
            <a:xfrm>
              <a:off x="6244137" y="5800597"/>
              <a:ext cx="40798" cy="196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916" h="21600" extrusionOk="0">
                  <a:moveTo>
                    <a:pt x="3710" y="21600"/>
                  </a:moveTo>
                  <a:cubicBezTo>
                    <a:pt x="5371" y="14428"/>
                    <a:pt x="-7921" y="6830"/>
                    <a:pt x="7656" y="0"/>
                  </a:cubicBezTo>
                  <a:cubicBezTo>
                    <a:pt x="13679" y="7428"/>
                    <a:pt x="10771" y="14599"/>
                    <a:pt x="3710" y="21600"/>
                  </a:cubicBezTo>
                </a:path>
              </a:pathLst>
            </a:custGeom>
            <a:solidFill>
              <a:srgbClr val="E3D8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8" name="形状"/>
            <p:cNvSpPr/>
            <p:nvPr/>
          </p:nvSpPr>
          <p:spPr>
            <a:xfrm>
              <a:off x="5171141" y="5719104"/>
              <a:ext cx="54533" cy="22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96" h="21600" extrusionOk="0">
                  <a:moveTo>
                    <a:pt x="16696" y="21600"/>
                  </a:moveTo>
                  <a:cubicBezTo>
                    <a:pt x="-3510" y="13928"/>
                    <a:pt x="-4904" y="8268"/>
                    <a:pt x="9961" y="0"/>
                  </a:cubicBezTo>
                  <a:cubicBezTo>
                    <a:pt x="6941" y="6852"/>
                    <a:pt x="7406" y="13556"/>
                    <a:pt x="16696" y="21600"/>
                  </a:cubicBezTo>
                </a:path>
              </a:pathLst>
            </a:custGeom>
            <a:solidFill>
              <a:srgbClr val="D7C5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9" name="形状"/>
            <p:cNvSpPr/>
            <p:nvPr/>
          </p:nvSpPr>
          <p:spPr>
            <a:xfrm>
              <a:off x="6105882" y="5936420"/>
              <a:ext cx="113704" cy="12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9" h="20424" extrusionOk="0">
                  <a:moveTo>
                    <a:pt x="20087" y="0"/>
                  </a:moveTo>
                  <a:cubicBezTo>
                    <a:pt x="21600" y="9529"/>
                    <a:pt x="9631" y="12071"/>
                    <a:pt x="7567" y="20075"/>
                  </a:cubicBezTo>
                  <a:cubicBezTo>
                    <a:pt x="7154" y="21600"/>
                    <a:pt x="3439" y="17661"/>
                    <a:pt x="0" y="17153"/>
                  </a:cubicBezTo>
                  <a:cubicBezTo>
                    <a:pt x="6466" y="11054"/>
                    <a:pt x="14446" y="6988"/>
                    <a:pt x="20087" y="0"/>
                  </a:cubicBezTo>
                </a:path>
              </a:pathLst>
            </a:custGeom>
            <a:solidFill>
              <a:srgbClr val="EAE1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0" name="形状"/>
            <p:cNvSpPr/>
            <p:nvPr/>
          </p:nvSpPr>
          <p:spPr>
            <a:xfrm>
              <a:off x="5645909" y="6138077"/>
              <a:ext cx="143417" cy="5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099" extrusionOk="0">
                  <a:moveTo>
                    <a:pt x="20842" y="2126"/>
                  </a:moveTo>
                  <a:cubicBezTo>
                    <a:pt x="20059" y="7672"/>
                    <a:pt x="19387" y="13510"/>
                    <a:pt x="18604" y="19640"/>
                  </a:cubicBezTo>
                  <a:cubicBezTo>
                    <a:pt x="13455" y="3877"/>
                    <a:pt x="8083" y="5045"/>
                    <a:pt x="921" y="21099"/>
                  </a:cubicBezTo>
                  <a:cubicBezTo>
                    <a:pt x="-758" y="1542"/>
                    <a:pt x="-758" y="1542"/>
                    <a:pt x="6293" y="958"/>
                  </a:cubicBezTo>
                  <a:cubicBezTo>
                    <a:pt x="10322" y="958"/>
                    <a:pt x="14351" y="958"/>
                    <a:pt x="18380" y="667"/>
                  </a:cubicBezTo>
                  <a:cubicBezTo>
                    <a:pt x="19275" y="-501"/>
                    <a:pt x="20059" y="-209"/>
                    <a:pt x="20842" y="2126"/>
                  </a:cubicBezTo>
                </a:path>
              </a:pathLst>
            </a:custGeom>
            <a:solidFill>
              <a:srgbClr val="F0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1" name="形状"/>
            <p:cNvSpPr/>
            <p:nvPr/>
          </p:nvSpPr>
          <p:spPr>
            <a:xfrm>
              <a:off x="6085509" y="6072243"/>
              <a:ext cx="131659" cy="12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11" y="12882"/>
                    <a:pt x="15789" y="8718"/>
                    <a:pt x="21600" y="0"/>
                  </a:cubicBezTo>
                  <a:cubicBezTo>
                    <a:pt x="17432" y="10280"/>
                    <a:pt x="9853" y="16916"/>
                    <a:pt x="0" y="21600"/>
                  </a:cubicBezTo>
                </a:path>
              </a:pathLst>
            </a:custGeom>
            <a:solidFill>
              <a:srgbClr val="EDE5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2" name="形状"/>
            <p:cNvSpPr/>
            <p:nvPr/>
          </p:nvSpPr>
          <p:spPr>
            <a:xfrm>
              <a:off x="5959873" y="6057779"/>
              <a:ext cx="120142" cy="6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14976" extrusionOk="0">
                  <a:moveTo>
                    <a:pt x="136" y="11593"/>
                  </a:moveTo>
                  <a:cubicBezTo>
                    <a:pt x="5434" y="8298"/>
                    <a:pt x="11004" y="5003"/>
                    <a:pt x="16302" y="1708"/>
                  </a:cubicBezTo>
                  <a:cubicBezTo>
                    <a:pt x="17796" y="976"/>
                    <a:pt x="19562" y="-1404"/>
                    <a:pt x="20921" y="1159"/>
                  </a:cubicBezTo>
                  <a:cubicBezTo>
                    <a:pt x="21600" y="2806"/>
                    <a:pt x="21328" y="5735"/>
                    <a:pt x="21192" y="7932"/>
                  </a:cubicBezTo>
                  <a:cubicBezTo>
                    <a:pt x="20921" y="11959"/>
                    <a:pt x="19019" y="10311"/>
                    <a:pt x="17525" y="9579"/>
                  </a:cubicBezTo>
                  <a:cubicBezTo>
                    <a:pt x="15894" y="8481"/>
                    <a:pt x="13313" y="7749"/>
                    <a:pt x="12634" y="9762"/>
                  </a:cubicBezTo>
                  <a:cubicBezTo>
                    <a:pt x="8830" y="20196"/>
                    <a:pt x="4075" y="11776"/>
                    <a:pt x="0" y="11593"/>
                  </a:cubicBezTo>
                  <a:lnTo>
                    <a:pt x="136" y="11593"/>
                  </a:lnTo>
                </a:path>
              </a:pathLst>
            </a:custGeom>
            <a:solidFill>
              <a:srgbClr val="EDE6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3" name="形状"/>
            <p:cNvSpPr/>
            <p:nvPr/>
          </p:nvSpPr>
          <p:spPr>
            <a:xfrm>
              <a:off x="5773117" y="6119780"/>
              <a:ext cx="107889" cy="7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94" y="6884"/>
                  </a:moveTo>
                  <a:cubicBezTo>
                    <a:pt x="2160" y="6646"/>
                    <a:pt x="1234" y="6409"/>
                    <a:pt x="0" y="5934"/>
                  </a:cubicBezTo>
                  <a:cubicBezTo>
                    <a:pt x="7097" y="4273"/>
                    <a:pt x="14194" y="2136"/>
                    <a:pt x="21600" y="0"/>
                  </a:cubicBezTo>
                  <a:cubicBezTo>
                    <a:pt x="19903" y="9495"/>
                    <a:pt x="17126" y="15903"/>
                    <a:pt x="11880" y="21600"/>
                  </a:cubicBezTo>
                  <a:cubicBezTo>
                    <a:pt x="8331" y="17802"/>
                    <a:pt x="9411" y="6646"/>
                    <a:pt x="3394" y="6884"/>
                  </a:cubicBezTo>
                </a:path>
              </a:pathLst>
            </a:custGeom>
            <a:solidFill>
              <a:srgbClr val="E0D3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4" name="形状"/>
            <p:cNvSpPr/>
            <p:nvPr/>
          </p:nvSpPr>
          <p:spPr>
            <a:xfrm>
              <a:off x="5912494" y="6108271"/>
              <a:ext cx="46622" cy="82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021" h="20250" extrusionOk="0">
                  <a:moveTo>
                    <a:pt x="12809" y="0"/>
                  </a:moveTo>
                  <a:lnTo>
                    <a:pt x="13021" y="193"/>
                  </a:lnTo>
                  <a:cubicBezTo>
                    <a:pt x="12809" y="193"/>
                    <a:pt x="12809" y="193"/>
                    <a:pt x="12597" y="193"/>
                  </a:cubicBezTo>
                  <a:cubicBezTo>
                    <a:pt x="12597" y="0"/>
                    <a:pt x="12809" y="0"/>
                    <a:pt x="12809" y="0"/>
                  </a:cubicBezTo>
                  <a:close/>
                  <a:moveTo>
                    <a:pt x="2856" y="20250"/>
                  </a:moveTo>
                  <a:cubicBezTo>
                    <a:pt x="3492" y="12343"/>
                    <a:pt x="-8579" y="-1350"/>
                    <a:pt x="12597" y="193"/>
                  </a:cubicBezTo>
                  <a:cubicBezTo>
                    <a:pt x="9421" y="6750"/>
                    <a:pt x="6033" y="13500"/>
                    <a:pt x="2856" y="20250"/>
                  </a:cubicBezTo>
                  <a:close/>
                </a:path>
              </a:pathLst>
            </a:custGeom>
            <a:solidFill>
              <a:srgbClr val="E0D3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5" name="形状"/>
            <p:cNvSpPr/>
            <p:nvPr/>
          </p:nvSpPr>
          <p:spPr>
            <a:xfrm>
              <a:off x="5939499" y="6215593"/>
              <a:ext cx="114682" cy="39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extrusionOk="0">
                  <a:moveTo>
                    <a:pt x="0" y="21203"/>
                  </a:moveTo>
                  <a:cubicBezTo>
                    <a:pt x="5799" y="11014"/>
                    <a:pt x="11887" y="-397"/>
                    <a:pt x="21600" y="11"/>
                  </a:cubicBezTo>
                  <a:cubicBezTo>
                    <a:pt x="14207" y="18350"/>
                    <a:pt x="7103" y="19980"/>
                    <a:pt x="0" y="21203"/>
                  </a:cubicBezTo>
                </a:path>
              </a:pathLst>
            </a:custGeom>
            <a:solidFill>
              <a:srgbClr val="E3D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6" name="形状"/>
            <p:cNvSpPr/>
            <p:nvPr/>
          </p:nvSpPr>
          <p:spPr>
            <a:xfrm>
              <a:off x="3481109" y="6445755"/>
              <a:ext cx="130808" cy="67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9" h="21600" extrusionOk="0">
                  <a:moveTo>
                    <a:pt x="7237" y="21600"/>
                  </a:moveTo>
                  <a:cubicBezTo>
                    <a:pt x="6680" y="21600"/>
                    <a:pt x="6235" y="21575"/>
                    <a:pt x="5901" y="21550"/>
                  </a:cubicBezTo>
                  <a:cubicBezTo>
                    <a:pt x="7126" y="19316"/>
                    <a:pt x="13249" y="17379"/>
                    <a:pt x="14252" y="14797"/>
                  </a:cubicBezTo>
                  <a:cubicBezTo>
                    <a:pt x="6680" y="15939"/>
                    <a:pt x="7682" y="17628"/>
                    <a:pt x="6012" y="18993"/>
                  </a:cubicBezTo>
                  <a:cubicBezTo>
                    <a:pt x="4676" y="20135"/>
                    <a:pt x="2672" y="19738"/>
                    <a:pt x="0" y="19465"/>
                  </a:cubicBezTo>
                  <a:cubicBezTo>
                    <a:pt x="11134" y="13208"/>
                    <a:pt x="14808" y="6679"/>
                    <a:pt x="13027" y="0"/>
                  </a:cubicBezTo>
                  <a:cubicBezTo>
                    <a:pt x="14252" y="2011"/>
                    <a:pt x="18371" y="3948"/>
                    <a:pt x="17926" y="6008"/>
                  </a:cubicBezTo>
                  <a:cubicBezTo>
                    <a:pt x="17146" y="9360"/>
                    <a:pt x="21600" y="12712"/>
                    <a:pt x="16590" y="16039"/>
                  </a:cubicBezTo>
                  <a:cubicBezTo>
                    <a:pt x="13695" y="17926"/>
                    <a:pt x="12359" y="19912"/>
                    <a:pt x="7237" y="21600"/>
                  </a:cubicBezTo>
                </a:path>
              </a:pathLst>
            </a:custGeom>
            <a:solidFill>
              <a:srgbClr val="87529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1068" name="市场"/>
          <p:cNvSpPr txBox="1"/>
          <p:nvPr/>
        </p:nvSpPr>
        <p:spPr>
          <a:xfrm>
            <a:off x="14799405" y="2242939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069" name="此处添加详细文本描述，建议与标题相关并"/>
          <p:cNvSpPr txBox="1"/>
          <p:nvPr/>
        </p:nvSpPr>
        <p:spPr>
          <a:xfrm>
            <a:off x="17360439" y="2254250"/>
            <a:ext cx="4598321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070" name="策略"/>
          <p:cNvSpPr txBox="1"/>
          <p:nvPr/>
        </p:nvSpPr>
        <p:spPr>
          <a:xfrm>
            <a:off x="8024315" y="2490589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策略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071" name="定制化"/>
          <p:cNvSpPr txBox="1"/>
          <p:nvPr/>
        </p:nvSpPr>
        <p:spPr>
          <a:xfrm>
            <a:off x="7317382" y="7621389"/>
            <a:ext cx="246381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定制化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072" name="战略方向"/>
          <p:cNvSpPr txBox="1"/>
          <p:nvPr/>
        </p:nvSpPr>
        <p:spPr>
          <a:xfrm>
            <a:off x="11305182" y="10313789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战略方向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073" name="互联网"/>
          <p:cNvSpPr txBox="1"/>
          <p:nvPr/>
        </p:nvSpPr>
        <p:spPr>
          <a:xfrm>
            <a:off x="15385915" y="7119739"/>
            <a:ext cx="246381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互联网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074" name="此处添加详细文本描述，建议与标题相关并"/>
          <p:cNvSpPr txBox="1"/>
          <p:nvPr/>
        </p:nvSpPr>
        <p:spPr>
          <a:xfrm>
            <a:off x="2222038" y="2675888"/>
            <a:ext cx="4598322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</a:t>
            </a:r>
          </a:p>
        </p:txBody>
      </p:sp>
      <p:sp>
        <p:nvSpPr>
          <p:cNvPr id="1075" name="此处添加详细文本描述，建议与标题相关并"/>
          <p:cNvSpPr txBox="1"/>
          <p:nvPr/>
        </p:nvSpPr>
        <p:spPr>
          <a:xfrm>
            <a:off x="1510838" y="8054340"/>
            <a:ext cx="4598321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076" name="此处添加详细文本描述，建议与标题相关并"/>
          <p:cNvSpPr txBox="1"/>
          <p:nvPr/>
        </p:nvSpPr>
        <p:spPr>
          <a:xfrm>
            <a:off x="18274841" y="8054340"/>
            <a:ext cx="4598321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077" name="此处添加详细文本描述，建议与标题相关并"/>
          <p:cNvSpPr txBox="1"/>
          <p:nvPr/>
        </p:nvSpPr>
        <p:spPr>
          <a:xfrm>
            <a:off x="15321855" y="10543540"/>
            <a:ext cx="4598321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1080" name="成组"/>
          <p:cNvGrpSpPr/>
          <p:nvPr/>
        </p:nvGrpSpPr>
        <p:grpSpPr>
          <a:xfrm>
            <a:off x="7373726" y="1013518"/>
            <a:ext cx="1414655" cy="1404301"/>
            <a:chOff x="7" y="4"/>
            <a:chExt cx="1414654" cy="1404300"/>
          </a:xfrm>
        </p:grpSpPr>
        <p:sp>
          <p:nvSpPr>
            <p:cNvPr id="1078" name="形状"/>
            <p:cNvSpPr/>
            <p:nvPr/>
          </p:nvSpPr>
          <p:spPr>
            <a:xfrm>
              <a:off x="7" y="4"/>
              <a:ext cx="1414656" cy="140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42" extrusionOk="0">
                  <a:moveTo>
                    <a:pt x="8943" y="11565"/>
                  </a:moveTo>
                  <a:cubicBezTo>
                    <a:pt x="9819" y="9972"/>
                    <a:pt x="10685" y="8428"/>
                    <a:pt x="11523" y="6867"/>
                  </a:cubicBezTo>
                  <a:cubicBezTo>
                    <a:pt x="12612" y="4846"/>
                    <a:pt x="13684" y="2819"/>
                    <a:pt x="14767" y="792"/>
                  </a:cubicBezTo>
                  <a:cubicBezTo>
                    <a:pt x="15127" y="115"/>
                    <a:pt x="15655" y="-118"/>
                    <a:pt x="16411" y="55"/>
                  </a:cubicBezTo>
                  <a:cubicBezTo>
                    <a:pt x="17065" y="213"/>
                    <a:pt x="17614" y="592"/>
                    <a:pt x="18202" y="885"/>
                  </a:cubicBezTo>
                  <a:cubicBezTo>
                    <a:pt x="18828" y="1199"/>
                    <a:pt x="19476" y="1475"/>
                    <a:pt x="20102" y="1784"/>
                  </a:cubicBezTo>
                  <a:cubicBezTo>
                    <a:pt x="20505" y="1985"/>
                    <a:pt x="20842" y="2358"/>
                    <a:pt x="21267" y="2581"/>
                  </a:cubicBezTo>
                  <a:cubicBezTo>
                    <a:pt x="21452" y="2678"/>
                    <a:pt x="21408" y="2933"/>
                    <a:pt x="21294" y="3128"/>
                  </a:cubicBezTo>
                  <a:cubicBezTo>
                    <a:pt x="18050" y="8905"/>
                    <a:pt x="15132" y="14871"/>
                    <a:pt x="11038" y="20144"/>
                  </a:cubicBezTo>
                  <a:cubicBezTo>
                    <a:pt x="10097" y="21368"/>
                    <a:pt x="8387" y="21482"/>
                    <a:pt x="7244" y="20398"/>
                  </a:cubicBezTo>
                  <a:cubicBezTo>
                    <a:pt x="7114" y="20274"/>
                    <a:pt x="6983" y="20144"/>
                    <a:pt x="6880" y="19992"/>
                  </a:cubicBezTo>
                  <a:cubicBezTo>
                    <a:pt x="4719" y="16849"/>
                    <a:pt x="2318" y="13868"/>
                    <a:pt x="483" y="10503"/>
                  </a:cubicBezTo>
                  <a:cubicBezTo>
                    <a:pt x="407" y="10362"/>
                    <a:pt x="336" y="10227"/>
                    <a:pt x="260" y="10086"/>
                  </a:cubicBezTo>
                  <a:cubicBezTo>
                    <a:pt x="-148" y="9316"/>
                    <a:pt x="-121" y="9230"/>
                    <a:pt x="669" y="8910"/>
                  </a:cubicBezTo>
                  <a:cubicBezTo>
                    <a:pt x="1344" y="8639"/>
                    <a:pt x="1953" y="8265"/>
                    <a:pt x="2585" y="7924"/>
                  </a:cubicBezTo>
                  <a:cubicBezTo>
                    <a:pt x="3222" y="7572"/>
                    <a:pt x="3886" y="7295"/>
                    <a:pt x="4599" y="7165"/>
                  </a:cubicBezTo>
                  <a:cubicBezTo>
                    <a:pt x="4980" y="7089"/>
                    <a:pt x="5317" y="7057"/>
                    <a:pt x="5535" y="7463"/>
                  </a:cubicBezTo>
                  <a:cubicBezTo>
                    <a:pt x="5595" y="7577"/>
                    <a:pt x="5671" y="7658"/>
                    <a:pt x="5818" y="7626"/>
                  </a:cubicBezTo>
                  <a:cubicBezTo>
                    <a:pt x="6341" y="7506"/>
                    <a:pt x="6542" y="7848"/>
                    <a:pt x="6776" y="8238"/>
                  </a:cubicBezTo>
                  <a:cubicBezTo>
                    <a:pt x="7468" y="9344"/>
                    <a:pt x="8197" y="10416"/>
                    <a:pt x="8943" y="11565"/>
                  </a:cubicBezTo>
                </a:path>
              </a:pathLst>
            </a:cu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79" name="形状"/>
            <p:cNvSpPr/>
            <p:nvPr/>
          </p:nvSpPr>
          <p:spPr>
            <a:xfrm>
              <a:off x="128213" y="96781"/>
              <a:ext cx="1104912" cy="120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88" extrusionOk="0">
                  <a:moveTo>
                    <a:pt x="21481" y="1462"/>
                  </a:moveTo>
                  <a:cubicBezTo>
                    <a:pt x="21418" y="1570"/>
                    <a:pt x="21369" y="1679"/>
                    <a:pt x="21306" y="1781"/>
                  </a:cubicBezTo>
                  <a:cubicBezTo>
                    <a:pt x="17987" y="7393"/>
                    <a:pt x="14773" y="13055"/>
                    <a:pt x="11175" y="18525"/>
                  </a:cubicBezTo>
                  <a:cubicBezTo>
                    <a:pt x="10558" y="19459"/>
                    <a:pt x="9879" y="20342"/>
                    <a:pt x="9123" y="21187"/>
                  </a:cubicBezTo>
                  <a:cubicBezTo>
                    <a:pt x="8878" y="21456"/>
                    <a:pt x="8738" y="21462"/>
                    <a:pt x="8507" y="21168"/>
                  </a:cubicBezTo>
                  <a:cubicBezTo>
                    <a:pt x="5601" y="17514"/>
                    <a:pt x="2584" y="13925"/>
                    <a:pt x="168" y="9952"/>
                  </a:cubicBezTo>
                  <a:cubicBezTo>
                    <a:pt x="-84" y="9542"/>
                    <a:pt x="-91" y="9325"/>
                    <a:pt x="413" y="9107"/>
                  </a:cubicBezTo>
                  <a:cubicBezTo>
                    <a:pt x="994" y="8858"/>
                    <a:pt x="1540" y="8531"/>
                    <a:pt x="2094" y="8231"/>
                  </a:cubicBezTo>
                  <a:cubicBezTo>
                    <a:pt x="2528" y="7994"/>
                    <a:pt x="2780" y="8064"/>
                    <a:pt x="3053" y="8499"/>
                  </a:cubicBezTo>
                  <a:cubicBezTo>
                    <a:pt x="4320" y="10444"/>
                    <a:pt x="5692" y="12319"/>
                    <a:pt x="7100" y="14181"/>
                  </a:cubicBezTo>
                  <a:cubicBezTo>
                    <a:pt x="7758" y="15057"/>
                    <a:pt x="8731" y="15089"/>
                    <a:pt x="9501" y="14258"/>
                  </a:cubicBezTo>
                  <a:cubicBezTo>
                    <a:pt x="9970" y="13752"/>
                    <a:pt x="10320" y="13170"/>
                    <a:pt x="10684" y="12601"/>
                  </a:cubicBezTo>
                  <a:cubicBezTo>
                    <a:pt x="13149" y="8602"/>
                    <a:pt x="15516" y="4558"/>
                    <a:pt x="17840" y="489"/>
                  </a:cubicBezTo>
                  <a:cubicBezTo>
                    <a:pt x="18134" y="-23"/>
                    <a:pt x="18358" y="-138"/>
                    <a:pt x="18918" y="169"/>
                  </a:cubicBezTo>
                  <a:cubicBezTo>
                    <a:pt x="19619" y="559"/>
                    <a:pt x="20396" y="835"/>
                    <a:pt x="21138" y="1174"/>
                  </a:cubicBezTo>
                  <a:cubicBezTo>
                    <a:pt x="21264" y="1231"/>
                    <a:pt x="21509" y="1212"/>
                    <a:pt x="21481" y="146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" grpId="1" animBg="1" advAuto="0"/>
      <p:bldP spid="1068" grpId="3" animBg="1" advAuto="0"/>
      <p:bldP spid="1069" grpId="0" animBg="1"/>
      <p:bldP spid="1070" grpId="2" animBg="1" advAuto="0"/>
      <p:bldP spid="1071" grpId="6" animBg="1" advAuto="0"/>
      <p:bldP spid="1072" grpId="5" animBg="1" advAuto="0"/>
      <p:bldP spid="1073" grpId="4" animBg="1" advAuto="0"/>
      <p:bldP spid="1074" grpId="0" animBg="1"/>
      <p:bldP spid="1075" grpId="0" animBg="1"/>
      <p:bldP spid="1076" grpId="0" animBg="1"/>
      <p:bldP spid="1077" grpId="0" animBg="1"/>
      <p:bldP spid="1080" grpId="1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成组"/>
          <p:cNvGrpSpPr/>
          <p:nvPr/>
        </p:nvGrpSpPr>
        <p:grpSpPr>
          <a:xfrm>
            <a:off x="9518191" y="474663"/>
            <a:ext cx="5347618" cy="2272756"/>
            <a:chOff x="-76658" y="119063"/>
            <a:chExt cx="5347616" cy="2272754"/>
          </a:xfrm>
        </p:grpSpPr>
        <p:sp>
          <p:nvSpPr>
            <p:cNvPr id="1082" name="机遇与风险"/>
            <p:cNvSpPr txBox="1"/>
            <p:nvPr/>
          </p:nvSpPr>
          <p:spPr>
            <a:xfrm>
              <a:off x="-76658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解决方案</a:t>
              </a:r>
            </a:p>
          </p:txBody>
        </p:sp>
        <p:sp>
          <p:nvSpPr>
            <p:cNvPr id="1083" name="Business China"/>
            <p:cNvSpPr txBox="1"/>
            <p:nvPr/>
          </p:nvSpPr>
          <p:spPr>
            <a:xfrm>
              <a:off x="705606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1229" name="成组"/>
          <p:cNvGrpSpPr/>
          <p:nvPr/>
        </p:nvGrpSpPr>
        <p:grpSpPr>
          <a:xfrm>
            <a:off x="2700168" y="3360859"/>
            <a:ext cx="8870822" cy="9308491"/>
            <a:chOff x="0" y="0"/>
            <a:chExt cx="8870821" cy="9308490"/>
          </a:xfrm>
        </p:grpSpPr>
        <p:sp>
          <p:nvSpPr>
            <p:cNvPr id="1085" name="形状"/>
            <p:cNvSpPr/>
            <p:nvPr/>
          </p:nvSpPr>
          <p:spPr>
            <a:xfrm>
              <a:off x="-1" y="0"/>
              <a:ext cx="8828024" cy="9308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22" extrusionOk="0">
                  <a:moveTo>
                    <a:pt x="12446" y="14534"/>
                  </a:moveTo>
                  <a:cubicBezTo>
                    <a:pt x="12425" y="14546"/>
                    <a:pt x="12401" y="14555"/>
                    <a:pt x="12381" y="14570"/>
                  </a:cubicBezTo>
                  <a:cubicBezTo>
                    <a:pt x="11687" y="15126"/>
                    <a:pt x="10886" y="15517"/>
                    <a:pt x="10081" y="15896"/>
                  </a:cubicBezTo>
                  <a:cubicBezTo>
                    <a:pt x="9887" y="15987"/>
                    <a:pt x="9721" y="16056"/>
                    <a:pt x="9758" y="16316"/>
                  </a:cubicBezTo>
                  <a:cubicBezTo>
                    <a:pt x="9785" y="16495"/>
                    <a:pt x="9703" y="16679"/>
                    <a:pt x="9641" y="16849"/>
                  </a:cubicBezTo>
                  <a:cubicBezTo>
                    <a:pt x="9602" y="16954"/>
                    <a:pt x="9482" y="17033"/>
                    <a:pt x="9395" y="17119"/>
                  </a:cubicBezTo>
                  <a:cubicBezTo>
                    <a:pt x="9283" y="17230"/>
                    <a:pt x="9299" y="17291"/>
                    <a:pt x="9458" y="17348"/>
                  </a:cubicBezTo>
                  <a:cubicBezTo>
                    <a:pt x="9650" y="17418"/>
                    <a:pt x="9871" y="17734"/>
                    <a:pt x="9865" y="17928"/>
                  </a:cubicBezTo>
                  <a:cubicBezTo>
                    <a:pt x="9846" y="18449"/>
                    <a:pt x="9835" y="18970"/>
                    <a:pt x="9857" y="19492"/>
                  </a:cubicBezTo>
                  <a:cubicBezTo>
                    <a:pt x="9862" y="19615"/>
                    <a:pt x="9865" y="19616"/>
                    <a:pt x="9980" y="19556"/>
                  </a:cubicBezTo>
                  <a:cubicBezTo>
                    <a:pt x="10615" y="19232"/>
                    <a:pt x="11202" y="18839"/>
                    <a:pt x="11803" y="18464"/>
                  </a:cubicBezTo>
                  <a:cubicBezTo>
                    <a:pt x="12080" y="18290"/>
                    <a:pt x="12361" y="18120"/>
                    <a:pt x="12648" y="17965"/>
                  </a:cubicBezTo>
                  <a:cubicBezTo>
                    <a:pt x="12683" y="17943"/>
                    <a:pt x="12721" y="17915"/>
                    <a:pt x="12765" y="17934"/>
                  </a:cubicBezTo>
                  <a:cubicBezTo>
                    <a:pt x="12816" y="17957"/>
                    <a:pt x="12825" y="18000"/>
                    <a:pt x="12797" y="18044"/>
                  </a:cubicBezTo>
                  <a:cubicBezTo>
                    <a:pt x="12784" y="18062"/>
                    <a:pt x="12758" y="18074"/>
                    <a:pt x="12737" y="18088"/>
                  </a:cubicBezTo>
                  <a:cubicBezTo>
                    <a:pt x="12151" y="18447"/>
                    <a:pt x="11566" y="18807"/>
                    <a:pt x="10982" y="19170"/>
                  </a:cubicBezTo>
                  <a:cubicBezTo>
                    <a:pt x="10663" y="19369"/>
                    <a:pt x="10327" y="19542"/>
                    <a:pt x="9972" y="19680"/>
                  </a:cubicBezTo>
                  <a:cubicBezTo>
                    <a:pt x="9897" y="19711"/>
                    <a:pt x="9863" y="19749"/>
                    <a:pt x="9855" y="19829"/>
                  </a:cubicBezTo>
                  <a:cubicBezTo>
                    <a:pt x="9812" y="20234"/>
                    <a:pt x="9625" y="20547"/>
                    <a:pt x="9216" y="20720"/>
                  </a:cubicBezTo>
                  <a:cubicBezTo>
                    <a:pt x="9152" y="20749"/>
                    <a:pt x="9092" y="20787"/>
                    <a:pt x="9025" y="20811"/>
                  </a:cubicBezTo>
                  <a:cubicBezTo>
                    <a:pt x="8496" y="21010"/>
                    <a:pt x="7996" y="21285"/>
                    <a:pt x="7433" y="21402"/>
                  </a:cubicBezTo>
                  <a:cubicBezTo>
                    <a:pt x="6773" y="21541"/>
                    <a:pt x="6105" y="21546"/>
                    <a:pt x="5436" y="21485"/>
                  </a:cubicBezTo>
                  <a:cubicBezTo>
                    <a:pt x="4675" y="21415"/>
                    <a:pt x="3917" y="21309"/>
                    <a:pt x="3191" y="21062"/>
                  </a:cubicBezTo>
                  <a:cubicBezTo>
                    <a:pt x="2849" y="20946"/>
                    <a:pt x="2526" y="20795"/>
                    <a:pt x="2243" y="20573"/>
                  </a:cubicBezTo>
                  <a:cubicBezTo>
                    <a:pt x="1827" y="20242"/>
                    <a:pt x="1631" y="19827"/>
                    <a:pt x="1732" y="19313"/>
                  </a:cubicBezTo>
                  <a:cubicBezTo>
                    <a:pt x="1750" y="19226"/>
                    <a:pt x="1670" y="19193"/>
                    <a:pt x="1674" y="19119"/>
                  </a:cubicBezTo>
                  <a:cubicBezTo>
                    <a:pt x="1686" y="18955"/>
                    <a:pt x="1674" y="18791"/>
                    <a:pt x="1684" y="18628"/>
                  </a:cubicBezTo>
                  <a:cubicBezTo>
                    <a:pt x="1695" y="18402"/>
                    <a:pt x="1737" y="18180"/>
                    <a:pt x="1711" y="17951"/>
                  </a:cubicBezTo>
                  <a:cubicBezTo>
                    <a:pt x="1684" y="17698"/>
                    <a:pt x="1824" y="17503"/>
                    <a:pt x="2043" y="17356"/>
                  </a:cubicBezTo>
                  <a:cubicBezTo>
                    <a:pt x="2176" y="17266"/>
                    <a:pt x="2175" y="17263"/>
                    <a:pt x="2045" y="17159"/>
                  </a:cubicBezTo>
                  <a:cubicBezTo>
                    <a:pt x="1771" y="16943"/>
                    <a:pt x="1578" y="16674"/>
                    <a:pt x="1489" y="16351"/>
                  </a:cubicBezTo>
                  <a:cubicBezTo>
                    <a:pt x="1442" y="16175"/>
                    <a:pt x="1448" y="15987"/>
                    <a:pt x="1424" y="15806"/>
                  </a:cubicBezTo>
                  <a:cubicBezTo>
                    <a:pt x="1309" y="14963"/>
                    <a:pt x="1357" y="14119"/>
                    <a:pt x="1347" y="13275"/>
                  </a:cubicBezTo>
                  <a:cubicBezTo>
                    <a:pt x="1346" y="13178"/>
                    <a:pt x="1431" y="13126"/>
                    <a:pt x="1440" y="13040"/>
                  </a:cubicBezTo>
                  <a:cubicBezTo>
                    <a:pt x="1445" y="13002"/>
                    <a:pt x="1471" y="12964"/>
                    <a:pt x="1440" y="12925"/>
                  </a:cubicBezTo>
                  <a:cubicBezTo>
                    <a:pt x="1325" y="12788"/>
                    <a:pt x="1307" y="12609"/>
                    <a:pt x="1226" y="12455"/>
                  </a:cubicBezTo>
                  <a:cubicBezTo>
                    <a:pt x="1214" y="12433"/>
                    <a:pt x="1208" y="12402"/>
                    <a:pt x="1208" y="12373"/>
                  </a:cubicBezTo>
                  <a:cubicBezTo>
                    <a:pt x="1198" y="12055"/>
                    <a:pt x="1162" y="11739"/>
                    <a:pt x="1171" y="11420"/>
                  </a:cubicBezTo>
                  <a:cubicBezTo>
                    <a:pt x="1173" y="11367"/>
                    <a:pt x="1162" y="11321"/>
                    <a:pt x="1136" y="11271"/>
                  </a:cubicBezTo>
                  <a:cubicBezTo>
                    <a:pt x="1037" y="11071"/>
                    <a:pt x="1089" y="10790"/>
                    <a:pt x="1245" y="10629"/>
                  </a:cubicBezTo>
                  <a:cubicBezTo>
                    <a:pt x="1307" y="10564"/>
                    <a:pt x="1339" y="10479"/>
                    <a:pt x="1408" y="10418"/>
                  </a:cubicBezTo>
                  <a:cubicBezTo>
                    <a:pt x="1471" y="10360"/>
                    <a:pt x="1549" y="10321"/>
                    <a:pt x="1638" y="10280"/>
                  </a:cubicBezTo>
                  <a:cubicBezTo>
                    <a:pt x="1549" y="10210"/>
                    <a:pt x="1473" y="10151"/>
                    <a:pt x="1396" y="10092"/>
                  </a:cubicBezTo>
                  <a:cubicBezTo>
                    <a:pt x="1391" y="10064"/>
                    <a:pt x="1408" y="10052"/>
                    <a:pt x="1429" y="10043"/>
                  </a:cubicBezTo>
                  <a:cubicBezTo>
                    <a:pt x="1485" y="10031"/>
                    <a:pt x="1527" y="10061"/>
                    <a:pt x="1570" y="10084"/>
                  </a:cubicBezTo>
                  <a:cubicBezTo>
                    <a:pt x="2141" y="10400"/>
                    <a:pt x="2761" y="10574"/>
                    <a:pt x="3412" y="10670"/>
                  </a:cubicBezTo>
                  <a:cubicBezTo>
                    <a:pt x="4045" y="10761"/>
                    <a:pt x="4678" y="10836"/>
                    <a:pt x="5319" y="10819"/>
                  </a:cubicBezTo>
                  <a:cubicBezTo>
                    <a:pt x="5568" y="10811"/>
                    <a:pt x="5590" y="10790"/>
                    <a:pt x="5600" y="10561"/>
                  </a:cubicBezTo>
                  <a:cubicBezTo>
                    <a:pt x="5630" y="9896"/>
                    <a:pt x="5536" y="9232"/>
                    <a:pt x="5547" y="8569"/>
                  </a:cubicBezTo>
                  <a:cubicBezTo>
                    <a:pt x="5549" y="8461"/>
                    <a:pt x="5547" y="8353"/>
                    <a:pt x="5550" y="8247"/>
                  </a:cubicBezTo>
                  <a:cubicBezTo>
                    <a:pt x="5552" y="8141"/>
                    <a:pt x="5518" y="8106"/>
                    <a:pt x="5404" y="8095"/>
                  </a:cubicBezTo>
                  <a:cubicBezTo>
                    <a:pt x="5286" y="8086"/>
                    <a:pt x="5169" y="8112"/>
                    <a:pt x="5052" y="8114"/>
                  </a:cubicBezTo>
                  <a:cubicBezTo>
                    <a:pt x="4183" y="8129"/>
                    <a:pt x="3319" y="8100"/>
                    <a:pt x="2468" y="7927"/>
                  </a:cubicBezTo>
                  <a:cubicBezTo>
                    <a:pt x="2085" y="7848"/>
                    <a:pt x="1729" y="7707"/>
                    <a:pt x="1402" y="7506"/>
                  </a:cubicBezTo>
                  <a:cubicBezTo>
                    <a:pt x="1364" y="7484"/>
                    <a:pt x="1320" y="7461"/>
                    <a:pt x="1317" y="7409"/>
                  </a:cubicBezTo>
                  <a:cubicBezTo>
                    <a:pt x="1317" y="7388"/>
                    <a:pt x="1325" y="7368"/>
                    <a:pt x="1341" y="7353"/>
                  </a:cubicBezTo>
                  <a:cubicBezTo>
                    <a:pt x="1352" y="7345"/>
                    <a:pt x="1367" y="7339"/>
                    <a:pt x="1381" y="7336"/>
                  </a:cubicBezTo>
                  <a:cubicBezTo>
                    <a:pt x="1402" y="7335"/>
                    <a:pt x="1420" y="7342"/>
                    <a:pt x="1439" y="7350"/>
                  </a:cubicBezTo>
                  <a:cubicBezTo>
                    <a:pt x="1598" y="7400"/>
                    <a:pt x="1750" y="7467"/>
                    <a:pt x="1905" y="7528"/>
                  </a:cubicBezTo>
                  <a:cubicBezTo>
                    <a:pt x="2017" y="7570"/>
                    <a:pt x="2112" y="7561"/>
                    <a:pt x="2213" y="7496"/>
                  </a:cubicBezTo>
                  <a:cubicBezTo>
                    <a:pt x="2385" y="7386"/>
                    <a:pt x="2534" y="7253"/>
                    <a:pt x="2684" y="7121"/>
                  </a:cubicBezTo>
                  <a:cubicBezTo>
                    <a:pt x="2865" y="6961"/>
                    <a:pt x="3066" y="6835"/>
                    <a:pt x="3281" y="6728"/>
                  </a:cubicBezTo>
                  <a:cubicBezTo>
                    <a:pt x="3338" y="6699"/>
                    <a:pt x="3402" y="6673"/>
                    <a:pt x="3444" y="6621"/>
                  </a:cubicBezTo>
                  <a:cubicBezTo>
                    <a:pt x="3433" y="6580"/>
                    <a:pt x="3398" y="6589"/>
                    <a:pt x="3372" y="6588"/>
                  </a:cubicBezTo>
                  <a:cubicBezTo>
                    <a:pt x="3338" y="6585"/>
                    <a:pt x="3303" y="6592"/>
                    <a:pt x="3273" y="6585"/>
                  </a:cubicBezTo>
                  <a:cubicBezTo>
                    <a:pt x="3000" y="6513"/>
                    <a:pt x="2785" y="6618"/>
                    <a:pt x="2575" y="6767"/>
                  </a:cubicBezTo>
                  <a:cubicBezTo>
                    <a:pt x="2495" y="6825"/>
                    <a:pt x="2405" y="6887"/>
                    <a:pt x="2292" y="6876"/>
                  </a:cubicBezTo>
                  <a:cubicBezTo>
                    <a:pt x="2268" y="6870"/>
                    <a:pt x="2247" y="6858"/>
                    <a:pt x="2234" y="6835"/>
                  </a:cubicBezTo>
                  <a:cubicBezTo>
                    <a:pt x="2213" y="6778"/>
                    <a:pt x="2251" y="6747"/>
                    <a:pt x="2295" y="6718"/>
                  </a:cubicBezTo>
                  <a:cubicBezTo>
                    <a:pt x="2365" y="6676"/>
                    <a:pt x="2431" y="6627"/>
                    <a:pt x="2498" y="6580"/>
                  </a:cubicBezTo>
                  <a:cubicBezTo>
                    <a:pt x="2518" y="6567"/>
                    <a:pt x="2545" y="6551"/>
                    <a:pt x="2534" y="6523"/>
                  </a:cubicBezTo>
                  <a:cubicBezTo>
                    <a:pt x="2527" y="6503"/>
                    <a:pt x="2502" y="6498"/>
                    <a:pt x="2481" y="6497"/>
                  </a:cubicBezTo>
                  <a:cubicBezTo>
                    <a:pt x="2319" y="6475"/>
                    <a:pt x="2171" y="6439"/>
                    <a:pt x="2006" y="6548"/>
                  </a:cubicBezTo>
                  <a:cubicBezTo>
                    <a:pt x="1875" y="6636"/>
                    <a:pt x="1719" y="6703"/>
                    <a:pt x="1580" y="6788"/>
                  </a:cubicBezTo>
                  <a:cubicBezTo>
                    <a:pt x="1553" y="6806"/>
                    <a:pt x="1521" y="6817"/>
                    <a:pt x="1485" y="6803"/>
                  </a:cubicBezTo>
                  <a:cubicBezTo>
                    <a:pt x="1461" y="6797"/>
                    <a:pt x="1439" y="6787"/>
                    <a:pt x="1428" y="6764"/>
                  </a:cubicBezTo>
                  <a:cubicBezTo>
                    <a:pt x="1404" y="6700"/>
                    <a:pt x="1450" y="6668"/>
                    <a:pt x="1495" y="6638"/>
                  </a:cubicBezTo>
                  <a:cubicBezTo>
                    <a:pt x="1591" y="6570"/>
                    <a:pt x="1686" y="6497"/>
                    <a:pt x="1788" y="6435"/>
                  </a:cubicBezTo>
                  <a:cubicBezTo>
                    <a:pt x="1844" y="6403"/>
                    <a:pt x="1854" y="6374"/>
                    <a:pt x="1783" y="6351"/>
                  </a:cubicBezTo>
                  <a:cubicBezTo>
                    <a:pt x="1674" y="6315"/>
                    <a:pt x="1565" y="6296"/>
                    <a:pt x="1453" y="6340"/>
                  </a:cubicBezTo>
                  <a:cubicBezTo>
                    <a:pt x="1280" y="6409"/>
                    <a:pt x="1139" y="6518"/>
                    <a:pt x="1022" y="6658"/>
                  </a:cubicBezTo>
                  <a:cubicBezTo>
                    <a:pt x="932" y="6767"/>
                    <a:pt x="979" y="6893"/>
                    <a:pt x="982" y="7013"/>
                  </a:cubicBezTo>
                  <a:cubicBezTo>
                    <a:pt x="982" y="7045"/>
                    <a:pt x="972" y="7074"/>
                    <a:pt x="961" y="7104"/>
                  </a:cubicBezTo>
                  <a:cubicBezTo>
                    <a:pt x="1069" y="7893"/>
                    <a:pt x="1136" y="8683"/>
                    <a:pt x="1198" y="9475"/>
                  </a:cubicBezTo>
                  <a:cubicBezTo>
                    <a:pt x="1198" y="9565"/>
                    <a:pt x="1224" y="9665"/>
                    <a:pt x="1101" y="9706"/>
                  </a:cubicBezTo>
                  <a:cubicBezTo>
                    <a:pt x="1069" y="9478"/>
                    <a:pt x="998" y="9255"/>
                    <a:pt x="955" y="9031"/>
                  </a:cubicBezTo>
                  <a:cubicBezTo>
                    <a:pt x="847" y="8481"/>
                    <a:pt x="812" y="7924"/>
                    <a:pt x="734" y="7371"/>
                  </a:cubicBezTo>
                  <a:cubicBezTo>
                    <a:pt x="718" y="7259"/>
                    <a:pt x="734" y="7150"/>
                    <a:pt x="748" y="7037"/>
                  </a:cubicBezTo>
                  <a:cubicBezTo>
                    <a:pt x="761" y="6926"/>
                    <a:pt x="778" y="6819"/>
                    <a:pt x="710" y="6715"/>
                  </a:cubicBezTo>
                  <a:cubicBezTo>
                    <a:pt x="689" y="6683"/>
                    <a:pt x="663" y="6630"/>
                    <a:pt x="751" y="6655"/>
                  </a:cubicBezTo>
                  <a:cubicBezTo>
                    <a:pt x="758" y="6656"/>
                    <a:pt x="777" y="6638"/>
                    <a:pt x="783" y="6624"/>
                  </a:cubicBezTo>
                  <a:cubicBezTo>
                    <a:pt x="892" y="6384"/>
                    <a:pt x="1121" y="6271"/>
                    <a:pt x="1347" y="6151"/>
                  </a:cubicBezTo>
                  <a:cubicBezTo>
                    <a:pt x="1331" y="6111"/>
                    <a:pt x="1283" y="6107"/>
                    <a:pt x="1251" y="6088"/>
                  </a:cubicBezTo>
                  <a:cubicBezTo>
                    <a:pt x="772" y="5842"/>
                    <a:pt x="509" y="5445"/>
                    <a:pt x="442" y="4950"/>
                  </a:cubicBezTo>
                  <a:cubicBezTo>
                    <a:pt x="298" y="3890"/>
                    <a:pt x="208" y="2826"/>
                    <a:pt x="168" y="1759"/>
                  </a:cubicBezTo>
                  <a:cubicBezTo>
                    <a:pt x="166" y="1699"/>
                    <a:pt x="152" y="1655"/>
                    <a:pt x="110" y="1607"/>
                  </a:cubicBezTo>
                  <a:cubicBezTo>
                    <a:pt x="-47" y="1429"/>
                    <a:pt x="-34" y="1215"/>
                    <a:pt x="133" y="1044"/>
                  </a:cubicBezTo>
                  <a:cubicBezTo>
                    <a:pt x="270" y="904"/>
                    <a:pt x="447" y="816"/>
                    <a:pt x="633" y="751"/>
                  </a:cubicBezTo>
                  <a:cubicBezTo>
                    <a:pt x="1684" y="392"/>
                    <a:pt x="2755" y="118"/>
                    <a:pt x="3878" y="43"/>
                  </a:cubicBezTo>
                  <a:cubicBezTo>
                    <a:pt x="5340" y="-54"/>
                    <a:pt x="6796" y="26"/>
                    <a:pt x="8251" y="154"/>
                  </a:cubicBezTo>
                  <a:cubicBezTo>
                    <a:pt x="8666" y="190"/>
                    <a:pt x="9080" y="230"/>
                    <a:pt x="9484" y="336"/>
                  </a:cubicBezTo>
                  <a:cubicBezTo>
                    <a:pt x="9708" y="394"/>
                    <a:pt x="9923" y="470"/>
                    <a:pt x="10115" y="597"/>
                  </a:cubicBezTo>
                  <a:cubicBezTo>
                    <a:pt x="10271" y="702"/>
                    <a:pt x="10391" y="833"/>
                    <a:pt x="10444" y="1007"/>
                  </a:cubicBezTo>
                  <a:cubicBezTo>
                    <a:pt x="10473" y="1103"/>
                    <a:pt x="10481" y="1198"/>
                    <a:pt x="10436" y="1288"/>
                  </a:cubicBezTo>
                  <a:cubicBezTo>
                    <a:pt x="10311" y="1540"/>
                    <a:pt x="10295" y="1812"/>
                    <a:pt x="10288" y="2082"/>
                  </a:cubicBezTo>
                  <a:cubicBezTo>
                    <a:pt x="10282" y="2293"/>
                    <a:pt x="10288" y="2504"/>
                    <a:pt x="10299" y="2715"/>
                  </a:cubicBezTo>
                  <a:cubicBezTo>
                    <a:pt x="10330" y="3286"/>
                    <a:pt x="10261" y="3852"/>
                    <a:pt x="10219" y="4421"/>
                  </a:cubicBezTo>
                  <a:cubicBezTo>
                    <a:pt x="10216" y="4464"/>
                    <a:pt x="10213" y="4508"/>
                    <a:pt x="10206" y="4552"/>
                  </a:cubicBezTo>
                  <a:cubicBezTo>
                    <a:pt x="10264" y="4575"/>
                    <a:pt x="10298" y="4534"/>
                    <a:pt x="10335" y="4516"/>
                  </a:cubicBezTo>
                  <a:cubicBezTo>
                    <a:pt x="10750" y="4315"/>
                    <a:pt x="11142" y="4075"/>
                    <a:pt x="11548" y="3855"/>
                  </a:cubicBezTo>
                  <a:cubicBezTo>
                    <a:pt x="11825" y="3703"/>
                    <a:pt x="12107" y="3564"/>
                    <a:pt x="12407" y="3453"/>
                  </a:cubicBezTo>
                  <a:cubicBezTo>
                    <a:pt x="12515" y="3413"/>
                    <a:pt x="12617" y="3392"/>
                    <a:pt x="12737" y="3397"/>
                  </a:cubicBezTo>
                  <a:cubicBezTo>
                    <a:pt x="13310" y="3419"/>
                    <a:pt x="13880" y="3363"/>
                    <a:pt x="14451" y="3334"/>
                  </a:cubicBezTo>
                  <a:cubicBezTo>
                    <a:pt x="15868" y="3257"/>
                    <a:pt x="17272" y="3073"/>
                    <a:pt x="18684" y="2949"/>
                  </a:cubicBezTo>
                  <a:cubicBezTo>
                    <a:pt x="19588" y="2868"/>
                    <a:pt x="20495" y="2821"/>
                    <a:pt x="21406" y="2846"/>
                  </a:cubicBezTo>
                  <a:cubicBezTo>
                    <a:pt x="21430" y="2846"/>
                    <a:pt x="21457" y="2847"/>
                    <a:pt x="21481" y="2847"/>
                  </a:cubicBezTo>
                  <a:cubicBezTo>
                    <a:pt x="21516" y="2849"/>
                    <a:pt x="21553" y="2856"/>
                    <a:pt x="21553" y="2897"/>
                  </a:cubicBezTo>
                  <a:cubicBezTo>
                    <a:pt x="21551" y="2938"/>
                    <a:pt x="21511" y="2940"/>
                    <a:pt x="21478" y="2941"/>
                  </a:cubicBezTo>
                  <a:cubicBezTo>
                    <a:pt x="21297" y="2953"/>
                    <a:pt x="21117" y="2966"/>
                    <a:pt x="20936" y="2979"/>
                  </a:cubicBezTo>
                  <a:cubicBezTo>
                    <a:pt x="19283" y="3101"/>
                    <a:pt x="17631" y="3222"/>
                    <a:pt x="15980" y="3348"/>
                  </a:cubicBezTo>
                  <a:cubicBezTo>
                    <a:pt x="15422" y="3391"/>
                    <a:pt x="14864" y="3442"/>
                    <a:pt x="14307" y="3468"/>
                  </a:cubicBezTo>
                  <a:cubicBezTo>
                    <a:pt x="13970" y="3485"/>
                    <a:pt x="13633" y="3457"/>
                    <a:pt x="13298" y="3436"/>
                  </a:cubicBezTo>
                  <a:cubicBezTo>
                    <a:pt x="12957" y="3416"/>
                    <a:pt x="12644" y="3476"/>
                    <a:pt x="12340" y="3618"/>
                  </a:cubicBezTo>
                  <a:cubicBezTo>
                    <a:pt x="12119" y="3722"/>
                    <a:pt x="11896" y="3823"/>
                    <a:pt x="11681" y="3945"/>
                  </a:cubicBezTo>
                  <a:cubicBezTo>
                    <a:pt x="11221" y="4207"/>
                    <a:pt x="10763" y="4475"/>
                    <a:pt x="10282" y="4707"/>
                  </a:cubicBezTo>
                  <a:cubicBezTo>
                    <a:pt x="10224" y="4736"/>
                    <a:pt x="10178" y="4763"/>
                    <a:pt x="10178" y="4837"/>
                  </a:cubicBezTo>
                  <a:cubicBezTo>
                    <a:pt x="10179" y="5325"/>
                    <a:pt x="9897" y="5633"/>
                    <a:pt x="9468" y="5852"/>
                  </a:cubicBezTo>
                  <a:cubicBezTo>
                    <a:pt x="9453" y="5858"/>
                    <a:pt x="9440" y="5867"/>
                    <a:pt x="9416" y="5885"/>
                  </a:cubicBezTo>
                  <a:cubicBezTo>
                    <a:pt x="9552" y="5937"/>
                    <a:pt x="9661" y="6005"/>
                    <a:pt x="9772" y="6075"/>
                  </a:cubicBezTo>
                  <a:cubicBezTo>
                    <a:pt x="9974" y="6199"/>
                    <a:pt x="10045" y="6398"/>
                    <a:pt x="10048" y="6598"/>
                  </a:cubicBezTo>
                  <a:cubicBezTo>
                    <a:pt x="10054" y="7286"/>
                    <a:pt x="10053" y="7975"/>
                    <a:pt x="10069" y="8665"/>
                  </a:cubicBezTo>
                  <a:cubicBezTo>
                    <a:pt x="10070" y="8731"/>
                    <a:pt x="10059" y="8798"/>
                    <a:pt x="10053" y="8867"/>
                  </a:cubicBezTo>
                  <a:cubicBezTo>
                    <a:pt x="10101" y="8876"/>
                    <a:pt x="10126" y="8845"/>
                    <a:pt x="10157" y="8829"/>
                  </a:cubicBezTo>
                  <a:cubicBezTo>
                    <a:pt x="10617" y="8580"/>
                    <a:pt x="11048" y="8291"/>
                    <a:pt x="11479" y="8000"/>
                  </a:cubicBezTo>
                  <a:cubicBezTo>
                    <a:pt x="11829" y="7763"/>
                    <a:pt x="12188" y="7543"/>
                    <a:pt x="12585" y="7377"/>
                  </a:cubicBezTo>
                  <a:cubicBezTo>
                    <a:pt x="12699" y="7329"/>
                    <a:pt x="12814" y="7300"/>
                    <a:pt x="12936" y="7294"/>
                  </a:cubicBezTo>
                  <a:cubicBezTo>
                    <a:pt x="14032" y="7222"/>
                    <a:pt x="15121" y="7084"/>
                    <a:pt x="16211" y="6966"/>
                  </a:cubicBezTo>
                  <a:cubicBezTo>
                    <a:pt x="17650" y="6813"/>
                    <a:pt x="19089" y="6674"/>
                    <a:pt x="20542" y="6718"/>
                  </a:cubicBezTo>
                  <a:cubicBezTo>
                    <a:pt x="20655" y="6723"/>
                    <a:pt x="20768" y="6729"/>
                    <a:pt x="20881" y="6735"/>
                  </a:cubicBezTo>
                  <a:cubicBezTo>
                    <a:pt x="20923" y="6737"/>
                    <a:pt x="20974" y="6737"/>
                    <a:pt x="20973" y="6794"/>
                  </a:cubicBezTo>
                  <a:cubicBezTo>
                    <a:pt x="20971" y="6849"/>
                    <a:pt x="20918" y="6846"/>
                    <a:pt x="20877" y="6847"/>
                  </a:cubicBezTo>
                  <a:cubicBezTo>
                    <a:pt x="20558" y="6858"/>
                    <a:pt x="20239" y="6873"/>
                    <a:pt x="19918" y="6884"/>
                  </a:cubicBezTo>
                  <a:cubicBezTo>
                    <a:pt x="18184" y="6934"/>
                    <a:pt x="16458" y="7077"/>
                    <a:pt x="14741" y="7307"/>
                  </a:cubicBezTo>
                  <a:cubicBezTo>
                    <a:pt x="14226" y="7377"/>
                    <a:pt x="13713" y="7418"/>
                    <a:pt x="13194" y="7391"/>
                  </a:cubicBezTo>
                  <a:cubicBezTo>
                    <a:pt x="12986" y="7382"/>
                    <a:pt x="12784" y="7389"/>
                    <a:pt x="12579" y="7493"/>
                  </a:cubicBezTo>
                  <a:cubicBezTo>
                    <a:pt x="12186" y="7688"/>
                    <a:pt x="11811" y="7904"/>
                    <a:pt x="11452" y="8148"/>
                  </a:cubicBezTo>
                  <a:cubicBezTo>
                    <a:pt x="11017" y="8445"/>
                    <a:pt x="10577" y="8727"/>
                    <a:pt x="10109" y="8974"/>
                  </a:cubicBezTo>
                  <a:cubicBezTo>
                    <a:pt x="10035" y="9012"/>
                    <a:pt x="9992" y="9059"/>
                    <a:pt x="9992" y="9140"/>
                  </a:cubicBezTo>
                  <a:cubicBezTo>
                    <a:pt x="9992" y="9313"/>
                    <a:pt x="9894" y="9459"/>
                    <a:pt x="9852" y="9621"/>
                  </a:cubicBezTo>
                  <a:cubicBezTo>
                    <a:pt x="9833" y="9695"/>
                    <a:pt x="9759" y="9759"/>
                    <a:pt x="9710" y="9826"/>
                  </a:cubicBezTo>
                  <a:cubicBezTo>
                    <a:pt x="9677" y="9867"/>
                    <a:pt x="9669" y="9896"/>
                    <a:pt x="9719" y="9934"/>
                  </a:cubicBezTo>
                  <a:cubicBezTo>
                    <a:pt x="9956" y="10108"/>
                    <a:pt x="10000" y="10363"/>
                    <a:pt x="9998" y="10620"/>
                  </a:cubicBezTo>
                  <a:cubicBezTo>
                    <a:pt x="9996" y="11138"/>
                    <a:pt x="9940" y="11654"/>
                    <a:pt x="9942" y="12172"/>
                  </a:cubicBezTo>
                  <a:cubicBezTo>
                    <a:pt x="9942" y="12278"/>
                    <a:pt x="9963" y="12288"/>
                    <a:pt x="10056" y="12235"/>
                  </a:cubicBezTo>
                  <a:cubicBezTo>
                    <a:pt x="10513" y="11971"/>
                    <a:pt x="10968" y="11708"/>
                    <a:pt x="11426" y="11449"/>
                  </a:cubicBezTo>
                  <a:cubicBezTo>
                    <a:pt x="11635" y="11330"/>
                    <a:pt x="11851" y="11226"/>
                    <a:pt x="12074" y="11129"/>
                  </a:cubicBezTo>
                  <a:cubicBezTo>
                    <a:pt x="12131" y="11104"/>
                    <a:pt x="12188" y="11086"/>
                    <a:pt x="12220" y="11160"/>
                  </a:cubicBezTo>
                  <a:cubicBezTo>
                    <a:pt x="12237" y="11201"/>
                    <a:pt x="12263" y="11186"/>
                    <a:pt x="12292" y="11179"/>
                  </a:cubicBezTo>
                  <a:cubicBezTo>
                    <a:pt x="12612" y="11078"/>
                    <a:pt x="12947" y="11086"/>
                    <a:pt x="13277" y="11056"/>
                  </a:cubicBezTo>
                  <a:cubicBezTo>
                    <a:pt x="14101" y="10981"/>
                    <a:pt x="14925" y="10893"/>
                    <a:pt x="15751" y="10820"/>
                  </a:cubicBezTo>
                  <a:cubicBezTo>
                    <a:pt x="17405" y="10678"/>
                    <a:pt x="19061" y="10538"/>
                    <a:pt x="20726" y="10593"/>
                  </a:cubicBezTo>
                  <a:cubicBezTo>
                    <a:pt x="20782" y="10594"/>
                    <a:pt x="20886" y="10555"/>
                    <a:pt x="20883" y="10653"/>
                  </a:cubicBezTo>
                  <a:cubicBezTo>
                    <a:pt x="20880" y="10737"/>
                    <a:pt x="20784" y="10703"/>
                    <a:pt x="20728" y="10705"/>
                  </a:cubicBezTo>
                  <a:cubicBezTo>
                    <a:pt x="19339" y="10726"/>
                    <a:pt x="17951" y="10773"/>
                    <a:pt x="16567" y="10881"/>
                  </a:cubicBezTo>
                  <a:cubicBezTo>
                    <a:pt x="15717" y="10948"/>
                    <a:pt x="14868" y="11034"/>
                    <a:pt x="14016" y="11101"/>
                  </a:cubicBezTo>
                  <a:cubicBezTo>
                    <a:pt x="13664" y="11129"/>
                    <a:pt x="13310" y="11126"/>
                    <a:pt x="12957" y="11139"/>
                  </a:cubicBezTo>
                  <a:cubicBezTo>
                    <a:pt x="12721" y="11147"/>
                    <a:pt x="12494" y="11212"/>
                    <a:pt x="12261" y="11239"/>
                  </a:cubicBezTo>
                  <a:cubicBezTo>
                    <a:pt x="11981" y="11274"/>
                    <a:pt x="11772" y="11426"/>
                    <a:pt x="11548" y="11551"/>
                  </a:cubicBezTo>
                  <a:cubicBezTo>
                    <a:pt x="11024" y="11845"/>
                    <a:pt x="10532" y="12187"/>
                    <a:pt x="9984" y="12445"/>
                  </a:cubicBezTo>
                  <a:cubicBezTo>
                    <a:pt x="9931" y="12471"/>
                    <a:pt x="9918" y="12512"/>
                    <a:pt x="9908" y="12560"/>
                  </a:cubicBezTo>
                  <a:cubicBezTo>
                    <a:pt x="9883" y="12694"/>
                    <a:pt x="9844" y="12824"/>
                    <a:pt x="9759" y="12937"/>
                  </a:cubicBezTo>
                  <a:cubicBezTo>
                    <a:pt x="9730" y="12976"/>
                    <a:pt x="9735" y="13011"/>
                    <a:pt x="9750" y="13058"/>
                  </a:cubicBezTo>
                  <a:cubicBezTo>
                    <a:pt x="9804" y="13239"/>
                    <a:pt x="9863" y="13415"/>
                    <a:pt x="9843" y="13615"/>
                  </a:cubicBezTo>
                  <a:cubicBezTo>
                    <a:pt x="9764" y="14345"/>
                    <a:pt x="9729" y="15079"/>
                    <a:pt x="9753" y="15812"/>
                  </a:cubicBezTo>
                  <a:cubicBezTo>
                    <a:pt x="9756" y="15946"/>
                    <a:pt x="9756" y="15946"/>
                    <a:pt x="9881" y="15879"/>
                  </a:cubicBezTo>
                  <a:cubicBezTo>
                    <a:pt x="10690" y="15437"/>
                    <a:pt x="11484" y="14972"/>
                    <a:pt x="12264" y="14490"/>
                  </a:cubicBezTo>
                  <a:cubicBezTo>
                    <a:pt x="12316" y="14458"/>
                    <a:pt x="12373" y="14393"/>
                    <a:pt x="12430" y="14488"/>
                  </a:cubicBezTo>
                  <a:cubicBezTo>
                    <a:pt x="12433" y="14500"/>
                    <a:pt x="12462" y="14508"/>
                    <a:pt x="12446" y="14534"/>
                  </a:cubicBezTo>
                </a:path>
              </a:pathLst>
            </a:custGeom>
            <a:solidFill>
              <a:srgbClr val="0101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6" name="形状"/>
            <p:cNvSpPr/>
            <p:nvPr/>
          </p:nvSpPr>
          <p:spPr>
            <a:xfrm>
              <a:off x="5267643" y="7574088"/>
              <a:ext cx="3603179" cy="24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296" extrusionOk="0">
                  <a:moveTo>
                    <a:pt x="0" y="21296"/>
                  </a:moveTo>
                  <a:cubicBezTo>
                    <a:pt x="43" y="18047"/>
                    <a:pt x="153" y="16395"/>
                    <a:pt x="382" y="15198"/>
                  </a:cubicBezTo>
                  <a:cubicBezTo>
                    <a:pt x="1074" y="11721"/>
                    <a:pt x="1778" y="11265"/>
                    <a:pt x="2486" y="12177"/>
                  </a:cubicBezTo>
                  <a:cubicBezTo>
                    <a:pt x="3839" y="13830"/>
                    <a:pt x="5165" y="10923"/>
                    <a:pt x="6498" y="9043"/>
                  </a:cubicBezTo>
                  <a:cubicBezTo>
                    <a:pt x="10236" y="3799"/>
                    <a:pt x="13984" y="551"/>
                    <a:pt x="17745" y="38"/>
                  </a:cubicBezTo>
                  <a:cubicBezTo>
                    <a:pt x="18866" y="-76"/>
                    <a:pt x="19995" y="95"/>
                    <a:pt x="21116" y="209"/>
                  </a:cubicBezTo>
                  <a:cubicBezTo>
                    <a:pt x="21199" y="209"/>
                    <a:pt x="21281" y="209"/>
                    <a:pt x="21368" y="266"/>
                  </a:cubicBezTo>
                  <a:cubicBezTo>
                    <a:pt x="21454" y="380"/>
                    <a:pt x="21584" y="-304"/>
                    <a:pt x="21596" y="1577"/>
                  </a:cubicBezTo>
                  <a:cubicBezTo>
                    <a:pt x="21600" y="3514"/>
                    <a:pt x="21462" y="3002"/>
                    <a:pt x="21380" y="3059"/>
                  </a:cubicBezTo>
                  <a:cubicBezTo>
                    <a:pt x="21018" y="3287"/>
                    <a:pt x="20656" y="3514"/>
                    <a:pt x="20294" y="3628"/>
                  </a:cubicBezTo>
                  <a:cubicBezTo>
                    <a:pt x="17037" y="4939"/>
                    <a:pt x="13776" y="6307"/>
                    <a:pt x="10527" y="9271"/>
                  </a:cubicBezTo>
                  <a:cubicBezTo>
                    <a:pt x="8682" y="10980"/>
                    <a:pt x="6841" y="13203"/>
                    <a:pt x="5000" y="15084"/>
                  </a:cubicBezTo>
                  <a:cubicBezTo>
                    <a:pt x="4107" y="15996"/>
                    <a:pt x="3210" y="16509"/>
                    <a:pt x="2313" y="15084"/>
                  </a:cubicBezTo>
                  <a:cubicBezTo>
                    <a:pt x="1872" y="14400"/>
                    <a:pt x="1424" y="14343"/>
                    <a:pt x="983" y="15141"/>
                  </a:cubicBezTo>
                  <a:cubicBezTo>
                    <a:pt x="618" y="15825"/>
                    <a:pt x="267" y="17136"/>
                    <a:pt x="0" y="21296"/>
                  </a:cubicBezTo>
                </a:path>
              </a:pathLst>
            </a:custGeom>
            <a:solidFill>
              <a:srgbClr val="02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7" name="形状"/>
            <p:cNvSpPr/>
            <p:nvPr/>
          </p:nvSpPr>
          <p:spPr>
            <a:xfrm>
              <a:off x="5474916" y="6044849"/>
              <a:ext cx="3109142" cy="1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0059" extrusionOk="0">
                  <a:moveTo>
                    <a:pt x="38" y="18741"/>
                  </a:moveTo>
                  <a:cubicBezTo>
                    <a:pt x="2887" y="14640"/>
                    <a:pt x="5737" y="12589"/>
                    <a:pt x="8591" y="9513"/>
                  </a:cubicBezTo>
                  <a:cubicBezTo>
                    <a:pt x="11992" y="5754"/>
                    <a:pt x="15388" y="1584"/>
                    <a:pt x="18793" y="354"/>
                  </a:cubicBezTo>
                  <a:cubicBezTo>
                    <a:pt x="19628" y="81"/>
                    <a:pt x="20467" y="81"/>
                    <a:pt x="21305" y="81"/>
                  </a:cubicBezTo>
                  <a:cubicBezTo>
                    <a:pt x="21415" y="81"/>
                    <a:pt x="21579" y="-603"/>
                    <a:pt x="21583" y="1994"/>
                  </a:cubicBezTo>
                  <a:cubicBezTo>
                    <a:pt x="21588" y="4729"/>
                    <a:pt x="21419" y="4113"/>
                    <a:pt x="21310" y="4113"/>
                  </a:cubicBezTo>
                  <a:cubicBezTo>
                    <a:pt x="16423" y="3772"/>
                    <a:pt x="11568" y="11632"/>
                    <a:pt x="6699" y="16075"/>
                  </a:cubicBezTo>
                  <a:cubicBezTo>
                    <a:pt x="4483" y="18058"/>
                    <a:pt x="2263" y="20997"/>
                    <a:pt x="34" y="19767"/>
                  </a:cubicBezTo>
                  <a:cubicBezTo>
                    <a:pt x="-12" y="19425"/>
                    <a:pt x="-12" y="19083"/>
                    <a:pt x="38" y="18741"/>
                  </a:cubicBezTo>
                </a:path>
              </a:pathLst>
            </a:custGeom>
            <a:solidFill>
              <a:srgbClr val="0303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8" name="形状"/>
            <p:cNvSpPr/>
            <p:nvPr/>
          </p:nvSpPr>
          <p:spPr>
            <a:xfrm>
              <a:off x="5088143" y="6225592"/>
              <a:ext cx="393085" cy="61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41" extrusionOk="0">
                  <a:moveTo>
                    <a:pt x="21600" y="386"/>
                  </a:moveTo>
                  <a:cubicBezTo>
                    <a:pt x="21600" y="1477"/>
                    <a:pt x="21600" y="2568"/>
                    <a:pt x="21600" y="3659"/>
                  </a:cubicBezTo>
                  <a:cubicBezTo>
                    <a:pt x="17410" y="5623"/>
                    <a:pt x="13220" y="7805"/>
                    <a:pt x="9030" y="9986"/>
                  </a:cubicBezTo>
                  <a:cubicBezTo>
                    <a:pt x="6104" y="11514"/>
                    <a:pt x="3359" y="16532"/>
                    <a:pt x="506" y="20241"/>
                  </a:cubicBezTo>
                  <a:cubicBezTo>
                    <a:pt x="361" y="18059"/>
                    <a:pt x="181" y="15659"/>
                    <a:pt x="0" y="13477"/>
                  </a:cubicBezTo>
                  <a:cubicBezTo>
                    <a:pt x="7116" y="2786"/>
                    <a:pt x="14304" y="-1359"/>
                    <a:pt x="21600" y="386"/>
                  </a:cubicBezTo>
                </a:path>
              </a:pathLst>
            </a:cu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9" name="形状"/>
            <p:cNvSpPr/>
            <p:nvPr/>
          </p:nvSpPr>
          <p:spPr>
            <a:xfrm>
              <a:off x="447216" y="4093509"/>
              <a:ext cx="139231" cy="271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9" h="21600" extrusionOk="0">
                  <a:moveTo>
                    <a:pt x="0" y="8296"/>
                  </a:moveTo>
                  <a:cubicBezTo>
                    <a:pt x="2411" y="5687"/>
                    <a:pt x="193" y="2765"/>
                    <a:pt x="1639" y="0"/>
                  </a:cubicBezTo>
                  <a:cubicBezTo>
                    <a:pt x="5882" y="0"/>
                    <a:pt x="6364" y="1826"/>
                    <a:pt x="6268" y="3443"/>
                  </a:cubicBezTo>
                  <a:cubicBezTo>
                    <a:pt x="5786" y="8817"/>
                    <a:pt x="10125" y="12783"/>
                    <a:pt x="17068" y="16330"/>
                  </a:cubicBezTo>
                  <a:cubicBezTo>
                    <a:pt x="19189" y="17426"/>
                    <a:pt x="21600" y="18626"/>
                    <a:pt x="19864" y="20557"/>
                  </a:cubicBezTo>
                  <a:cubicBezTo>
                    <a:pt x="19189" y="20922"/>
                    <a:pt x="18611" y="21235"/>
                    <a:pt x="17936" y="21600"/>
                  </a:cubicBezTo>
                  <a:cubicBezTo>
                    <a:pt x="10318" y="17739"/>
                    <a:pt x="2989" y="13930"/>
                    <a:pt x="0" y="8296"/>
                  </a:cubicBezTo>
                </a:path>
              </a:pathLst>
            </a:custGeom>
            <a:solidFill>
              <a:srgbClr val="5858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0" name="形状"/>
            <p:cNvSpPr/>
            <p:nvPr/>
          </p:nvSpPr>
          <p:spPr>
            <a:xfrm>
              <a:off x="106169" y="761190"/>
              <a:ext cx="3651649" cy="2031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474" extrusionOk="0">
                  <a:moveTo>
                    <a:pt x="1241" y="17678"/>
                  </a:moveTo>
                  <a:cubicBezTo>
                    <a:pt x="1167" y="17560"/>
                    <a:pt x="1152" y="17401"/>
                    <a:pt x="1140" y="17234"/>
                  </a:cubicBezTo>
                  <a:cubicBezTo>
                    <a:pt x="884" y="12854"/>
                    <a:pt x="453" y="8516"/>
                    <a:pt x="189" y="4130"/>
                  </a:cubicBezTo>
                  <a:cubicBezTo>
                    <a:pt x="112" y="2860"/>
                    <a:pt x="65" y="1589"/>
                    <a:pt x="7" y="319"/>
                  </a:cubicBezTo>
                  <a:cubicBezTo>
                    <a:pt x="3" y="215"/>
                    <a:pt x="-20" y="97"/>
                    <a:pt x="50" y="0"/>
                  </a:cubicBezTo>
                  <a:cubicBezTo>
                    <a:pt x="1318" y="1104"/>
                    <a:pt x="2723" y="1124"/>
                    <a:pt x="4084" y="1451"/>
                  </a:cubicBezTo>
                  <a:cubicBezTo>
                    <a:pt x="7199" y="2186"/>
                    <a:pt x="10326" y="2506"/>
                    <a:pt x="13464" y="2360"/>
                  </a:cubicBezTo>
                  <a:cubicBezTo>
                    <a:pt x="14950" y="2290"/>
                    <a:pt x="16436" y="2103"/>
                    <a:pt x="17906" y="1777"/>
                  </a:cubicBezTo>
                  <a:cubicBezTo>
                    <a:pt x="18124" y="1728"/>
                    <a:pt x="18182" y="1812"/>
                    <a:pt x="18197" y="2200"/>
                  </a:cubicBezTo>
                  <a:cubicBezTo>
                    <a:pt x="18426" y="7808"/>
                    <a:pt x="18690" y="13417"/>
                    <a:pt x="18682" y="19053"/>
                  </a:cubicBezTo>
                  <a:cubicBezTo>
                    <a:pt x="18682" y="19178"/>
                    <a:pt x="18682" y="19310"/>
                    <a:pt x="18702" y="19428"/>
                  </a:cubicBezTo>
                  <a:cubicBezTo>
                    <a:pt x="18713" y="19518"/>
                    <a:pt x="18756" y="19587"/>
                    <a:pt x="18810" y="19580"/>
                  </a:cubicBezTo>
                  <a:cubicBezTo>
                    <a:pt x="18864" y="19573"/>
                    <a:pt x="18903" y="19511"/>
                    <a:pt x="18911" y="19414"/>
                  </a:cubicBezTo>
                  <a:cubicBezTo>
                    <a:pt x="18923" y="19310"/>
                    <a:pt x="18923" y="19192"/>
                    <a:pt x="18923" y="19087"/>
                  </a:cubicBezTo>
                  <a:cubicBezTo>
                    <a:pt x="18911" y="14937"/>
                    <a:pt x="18760" y="10793"/>
                    <a:pt x="18581" y="6656"/>
                  </a:cubicBezTo>
                  <a:cubicBezTo>
                    <a:pt x="18519" y="5143"/>
                    <a:pt x="18449" y="3644"/>
                    <a:pt x="18376" y="2138"/>
                  </a:cubicBezTo>
                  <a:cubicBezTo>
                    <a:pt x="18356" y="1791"/>
                    <a:pt x="18418" y="1659"/>
                    <a:pt x="18612" y="1624"/>
                  </a:cubicBezTo>
                  <a:cubicBezTo>
                    <a:pt x="19016" y="1541"/>
                    <a:pt x="19419" y="1409"/>
                    <a:pt x="19823" y="1298"/>
                  </a:cubicBezTo>
                  <a:cubicBezTo>
                    <a:pt x="19947" y="1256"/>
                    <a:pt x="20040" y="1235"/>
                    <a:pt x="19993" y="1576"/>
                  </a:cubicBezTo>
                  <a:cubicBezTo>
                    <a:pt x="19699" y="3651"/>
                    <a:pt x="19823" y="5733"/>
                    <a:pt x="19924" y="7822"/>
                  </a:cubicBezTo>
                  <a:cubicBezTo>
                    <a:pt x="20048" y="10252"/>
                    <a:pt x="20172" y="12681"/>
                    <a:pt x="20304" y="15110"/>
                  </a:cubicBezTo>
                  <a:cubicBezTo>
                    <a:pt x="20323" y="15395"/>
                    <a:pt x="20308" y="15513"/>
                    <a:pt x="20114" y="15534"/>
                  </a:cubicBezTo>
                  <a:cubicBezTo>
                    <a:pt x="19764" y="15575"/>
                    <a:pt x="19543" y="16075"/>
                    <a:pt x="19551" y="16679"/>
                  </a:cubicBezTo>
                  <a:cubicBezTo>
                    <a:pt x="19555" y="17297"/>
                    <a:pt x="19745" y="17706"/>
                    <a:pt x="20102" y="17783"/>
                  </a:cubicBezTo>
                  <a:cubicBezTo>
                    <a:pt x="20280" y="17817"/>
                    <a:pt x="20420" y="17838"/>
                    <a:pt x="20389" y="18261"/>
                  </a:cubicBezTo>
                  <a:cubicBezTo>
                    <a:pt x="20377" y="18421"/>
                    <a:pt x="20428" y="18546"/>
                    <a:pt x="20536" y="18525"/>
                  </a:cubicBezTo>
                  <a:cubicBezTo>
                    <a:pt x="20641" y="18504"/>
                    <a:pt x="20664" y="18352"/>
                    <a:pt x="20661" y="18199"/>
                  </a:cubicBezTo>
                  <a:cubicBezTo>
                    <a:pt x="20637" y="17658"/>
                    <a:pt x="20707" y="17172"/>
                    <a:pt x="20808" y="16665"/>
                  </a:cubicBezTo>
                  <a:cubicBezTo>
                    <a:pt x="20913" y="16172"/>
                    <a:pt x="21146" y="16186"/>
                    <a:pt x="21336" y="16061"/>
                  </a:cubicBezTo>
                  <a:cubicBezTo>
                    <a:pt x="21436" y="15992"/>
                    <a:pt x="21421" y="16214"/>
                    <a:pt x="21425" y="16318"/>
                  </a:cubicBezTo>
                  <a:cubicBezTo>
                    <a:pt x="21433" y="16755"/>
                    <a:pt x="21436" y="17193"/>
                    <a:pt x="21440" y="17630"/>
                  </a:cubicBezTo>
                  <a:cubicBezTo>
                    <a:pt x="21440" y="17817"/>
                    <a:pt x="21444" y="17998"/>
                    <a:pt x="21553" y="18102"/>
                  </a:cubicBezTo>
                  <a:cubicBezTo>
                    <a:pt x="21572" y="18123"/>
                    <a:pt x="21580" y="18143"/>
                    <a:pt x="21572" y="18178"/>
                  </a:cubicBezTo>
                  <a:cubicBezTo>
                    <a:pt x="21564" y="18199"/>
                    <a:pt x="21561" y="18213"/>
                    <a:pt x="21553" y="18213"/>
                  </a:cubicBezTo>
                  <a:cubicBezTo>
                    <a:pt x="21243" y="18581"/>
                    <a:pt x="20897" y="18803"/>
                    <a:pt x="20548" y="18990"/>
                  </a:cubicBezTo>
                  <a:cubicBezTo>
                    <a:pt x="17573" y="20628"/>
                    <a:pt x="14539" y="21600"/>
                    <a:pt x="11412" y="21461"/>
                  </a:cubicBezTo>
                  <a:cubicBezTo>
                    <a:pt x="9841" y="21399"/>
                    <a:pt x="8286" y="21093"/>
                    <a:pt x="6722" y="20885"/>
                  </a:cubicBezTo>
                  <a:cubicBezTo>
                    <a:pt x="5710" y="20753"/>
                    <a:pt x="4686" y="20719"/>
                    <a:pt x="3692" y="20288"/>
                  </a:cubicBezTo>
                  <a:cubicBezTo>
                    <a:pt x="2990" y="19983"/>
                    <a:pt x="2304" y="19594"/>
                    <a:pt x="1749" y="18685"/>
                  </a:cubicBezTo>
                  <a:cubicBezTo>
                    <a:pt x="1633" y="18261"/>
                    <a:pt x="1439" y="17970"/>
                    <a:pt x="1241" y="17678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1" name="形状"/>
            <p:cNvSpPr/>
            <p:nvPr/>
          </p:nvSpPr>
          <p:spPr>
            <a:xfrm>
              <a:off x="140582" y="82025"/>
              <a:ext cx="4038489" cy="831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262" extrusionOk="0">
                  <a:moveTo>
                    <a:pt x="4681" y="14360"/>
                  </a:moveTo>
                  <a:cubicBezTo>
                    <a:pt x="4198" y="15368"/>
                    <a:pt x="3719" y="16459"/>
                    <a:pt x="3267" y="17786"/>
                  </a:cubicBezTo>
                  <a:cubicBezTo>
                    <a:pt x="3149" y="18105"/>
                    <a:pt x="3041" y="18256"/>
                    <a:pt x="2906" y="18122"/>
                  </a:cubicBezTo>
                  <a:cubicBezTo>
                    <a:pt x="2284" y="17618"/>
                    <a:pt x="1655" y="17501"/>
                    <a:pt x="1040" y="16778"/>
                  </a:cubicBezTo>
                  <a:cubicBezTo>
                    <a:pt x="838" y="16526"/>
                    <a:pt x="637" y="16275"/>
                    <a:pt x="428" y="15619"/>
                  </a:cubicBezTo>
                  <a:cubicBezTo>
                    <a:pt x="515" y="15334"/>
                    <a:pt x="581" y="15116"/>
                    <a:pt x="654" y="14914"/>
                  </a:cubicBezTo>
                  <a:cubicBezTo>
                    <a:pt x="1936" y="11437"/>
                    <a:pt x="3211" y="7977"/>
                    <a:pt x="4493" y="4500"/>
                  </a:cubicBezTo>
                  <a:cubicBezTo>
                    <a:pt x="4525" y="4416"/>
                    <a:pt x="4559" y="4349"/>
                    <a:pt x="4587" y="4232"/>
                  </a:cubicBezTo>
                  <a:cubicBezTo>
                    <a:pt x="4664" y="3896"/>
                    <a:pt x="4855" y="3778"/>
                    <a:pt x="4782" y="3190"/>
                  </a:cubicBezTo>
                  <a:cubicBezTo>
                    <a:pt x="4709" y="2586"/>
                    <a:pt x="4591" y="3291"/>
                    <a:pt x="4507" y="3509"/>
                  </a:cubicBezTo>
                  <a:cubicBezTo>
                    <a:pt x="3409" y="6566"/>
                    <a:pt x="2259" y="9170"/>
                    <a:pt x="1186" y="12428"/>
                  </a:cubicBezTo>
                  <a:cubicBezTo>
                    <a:pt x="939" y="13184"/>
                    <a:pt x="689" y="13906"/>
                    <a:pt x="456" y="14763"/>
                  </a:cubicBezTo>
                  <a:cubicBezTo>
                    <a:pt x="300" y="15351"/>
                    <a:pt x="216" y="15082"/>
                    <a:pt x="123" y="14494"/>
                  </a:cubicBezTo>
                  <a:cubicBezTo>
                    <a:pt x="-124" y="12932"/>
                    <a:pt x="15" y="10161"/>
                    <a:pt x="415" y="8817"/>
                  </a:cubicBezTo>
                  <a:cubicBezTo>
                    <a:pt x="665" y="7977"/>
                    <a:pt x="946" y="7473"/>
                    <a:pt x="1231" y="7003"/>
                  </a:cubicBezTo>
                  <a:cubicBezTo>
                    <a:pt x="1749" y="6113"/>
                    <a:pt x="2277" y="5475"/>
                    <a:pt x="2805" y="4769"/>
                  </a:cubicBezTo>
                  <a:cubicBezTo>
                    <a:pt x="2923" y="4635"/>
                    <a:pt x="3065" y="4568"/>
                    <a:pt x="3048" y="3661"/>
                  </a:cubicBezTo>
                  <a:cubicBezTo>
                    <a:pt x="3038" y="2989"/>
                    <a:pt x="3170" y="3123"/>
                    <a:pt x="3246" y="3005"/>
                  </a:cubicBezTo>
                  <a:cubicBezTo>
                    <a:pt x="4254" y="1746"/>
                    <a:pt x="5282" y="940"/>
                    <a:pt x="6321" y="637"/>
                  </a:cubicBezTo>
                  <a:cubicBezTo>
                    <a:pt x="9566" y="-253"/>
                    <a:pt x="12808" y="-253"/>
                    <a:pt x="16049" y="906"/>
                  </a:cubicBezTo>
                  <a:cubicBezTo>
                    <a:pt x="17185" y="1309"/>
                    <a:pt x="18321" y="1998"/>
                    <a:pt x="19426" y="3375"/>
                  </a:cubicBezTo>
                  <a:cubicBezTo>
                    <a:pt x="20135" y="4265"/>
                    <a:pt x="20732" y="6298"/>
                    <a:pt x="21202" y="9052"/>
                  </a:cubicBezTo>
                  <a:cubicBezTo>
                    <a:pt x="21476" y="10648"/>
                    <a:pt x="21410" y="12109"/>
                    <a:pt x="21076" y="13402"/>
                  </a:cubicBezTo>
                  <a:cubicBezTo>
                    <a:pt x="20413" y="16023"/>
                    <a:pt x="19642" y="16879"/>
                    <a:pt x="18769" y="16846"/>
                  </a:cubicBezTo>
                  <a:cubicBezTo>
                    <a:pt x="19284" y="15166"/>
                    <a:pt x="19763" y="13638"/>
                    <a:pt x="20243" y="12075"/>
                  </a:cubicBezTo>
                  <a:cubicBezTo>
                    <a:pt x="20333" y="11773"/>
                    <a:pt x="20427" y="11488"/>
                    <a:pt x="20514" y="11168"/>
                  </a:cubicBezTo>
                  <a:cubicBezTo>
                    <a:pt x="20562" y="11000"/>
                    <a:pt x="20587" y="10749"/>
                    <a:pt x="20552" y="10463"/>
                  </a:cubicBezTo>
                  <a:cubicBezTo>
                    <a:pt x="20510" y="10110"/>
                    <a:pt x="20448" y="10177"/>
                    <a:pt x="20389" y="10362"/>
                  </a:cubicBezTo>
                  <a:cubicBezTo>
                    <a:pt x="20250" y="10782"/>
                    <a:pt x="20111" y="11202"/>
                    <a:pt x="19975" y="11639"/>
                  </a:cubicBezTo>
                  <a:cubicBezTo>
                    <a:pt x="19412" y="13436"/>
                    <a:pt x="18849" y="15233"/>
                    <a:pt x="18283" y="17014"/>
                  </a:cubicBezTo>
                  <a:cubicBezTo>
                    <a:pt x="18245" y="17114"/>
                    <a:pt x="18203" y="17232"/>
                    <a:pt x="18161" y="17266"/>
                  </a:cubicBezTo>
                  <a:cubicBezTo>
                    <a:pt x="16998" y="18374"/>
                    <a:pt x="15827" y="19231"/>
                    <a:pt x="14652" y="19886"/>
                  </a:cubicBezTo>
                  <a:cubicBezTo>
                    <a:pt x="14635" y="19600"/>
                    <a:pt x="14673" y="19533"/>
                    <a:pt x="14701" y="19449"/>
                  </a:cubicBezTo>
                  <a:cubicBezTo>
                    <a:pt x="15517" y="17282"/>
                    <a:pt x="16268" y="14645"/>
                    <a:pt x="17008" y="11924"/>
                  </a:cubicBezTo>
                  <a:cubicBezTo>
                    <a:pt x="17425" y="10396"/>
                    <a:pt x="17838" y="8867"/>
                    <a:pt x="18318" y="7860"/>
                  </a:cubicBezTo>
                  <a:cubicBezTo>
                    <a:pt x="18380" y="7742"/>
                    <a:pt x="18481" y="7591"/>
                    <a:pt x="18436" y="7154"/>
                  </a:cubicBezTo>
                  <a:cubicBezTo>
                    <a:pt x="18394" y="6717"/>
                    <a:pt x="18311" y="7003"/>
                    <a:pt x="18245" y="7121"/>
                  </a:cubicBezTo>
                  <a:cubicBezTo>
                    <a:pt x="17908" y="7843"/>
                    <a:pt x="17606" y="8817"/>
                    <a:pt x="17317" y="9909"/>
                  </a:cubicBezTo>
                  <a:cubicBezTo>
                    <a:pt x="16671" y="12294"/>
                    <a:pt x="16014" y="14561"/>
                    <a:pt x="15340" y="16778"/>
                  </a:cubicBezTo>
                  <a:cubicBezTo>
                    <a:pt x="14923" y="18122"/>
                    <a:pt x="14458" y="19012"/>
                    <a:pt x="14020" y="20188"/>
                  </a:cubicBezTo>
                  <a:cubicBezTo>
                    <a:pt x="13964" y="20339"/>
                    <a:pt x="13895" y="20339"/>
                    <a:pt x="13832" y="20356"/>
                  </a:cubicBezTo>
                  <a:cubicBezTo>
                    <a:pt x="12470" y="20961"/>
                    <a:pt x="11105" y="21347"/>
                    <a:pt x="9736" y="21246"/>
                  </a:cubicBezTo>
                  <a:cubicBezTo>
                    <a:pt x="9694" y="21246"/>
                    <a:pt x="9653" y="21213"/>
                    <a:pt x="9597" y="20944"/>
                  </a:cubicBezTo>
                  <a:cubicBezTo>
                    <a:pt x="9830" y="20322"/>
                    <a:pt x="10059" y="19634"/>
                    <a:pt x="10303" y="19080"/>
                  </a:cubicBezTo>
                  <a:cubicBezTo>
                    <a:pt x="11543" y="16275"/>
                    <a:pt x="12759" y="13268"/>
                    <a:pt x="13898" y="9573"/>
                  </a:cubicBezTo>
                  <a:cubicBezTo>
                    <a:pt x="13989" y="9270"/>
                    <a:pt x="14190" y="9002"/>
                    <a:pt x="14114" y="8464"/>
                  </a:cubicBezTo>
                  <a:cubicBezTo>
                    <a:pt x="14017" y="7759"/>
                    <a:pt x="13895" y="8649"/>
                    <a:pt x="13801" y="8935"/>
                  </a:cubicBezTo>
                  <a:cubicBezTo>
                    <a:pt x="12738" y="12176"/>
                    <a:pt x="11661" y="15284"/>
                    <a:pt x="10518" y="17887"/>
                  </a:cubicBezTo>
                  <a:cubicBezTo>
                    <a:pt x="10240" y="18542"/>
                    <a:pt x="9948" y="19130"/>
                    <a:pt x="9698" y="20003"/>
                  </a:cubicBezTo>
                  <a:cubicBezTo>
                    <a:pt x="9378" y="21129"/>
                    <a:pt x="9045" y="21297"/>
                    <a:pt x="8670" y="21179"/>
                  </a:cubicBezTo>
                  <a:cubicBezTo>
                    <a:pt x="7832" y="20927"/>
                    <a:pt x="6998" y="20574"/>
                    <a:pt x="6161" y="20154"/>
                  </a:cubicBezTo>
                  <a:cubicBezTo>
                    <a:pt x="6154" y="19936"/>
                    <a:pt x="6161" y="19768"/>
                    <a:pt x="6175" y="19667"/>
                  </a:cubicBezTo>
                  <a:cubicBezTo>
                    <a:pt x="6112" y="19768"/>
                    <a:pt x="6050" y="19835"/>
                    <a:pt x="5987" y="19869"/>
                  </a:cubicBezTo>
                  <a:cubicBezTo>
                    <a:pt x="5393" y="19919"/>
                    <a:pt x="4813" y="19298"/>
                    <a:pt x="4226" y="19012"/>
                  </a:cubicBezTo>
                  <a:cubicBezTo>
                    <a:pt x="3948" y="18861"/>
                    <a:pt x="3677" y="18643"/>
                    <a:pt x="3396" y="18307"/>
                  </a:cubicBezTo>
                  <a:cubicBezTo>
                    <a:pt x="3878" y="17198"/>
                    <a:pt x="4365" y="16157"/>
                    <a:pt x="4792" y="14662"/>
                  </a:cubicBezTo>
                  <a:cubicBezTo>
                    <a:pt x="4823" y="14444"/>
                    <a:pt x="4851" y="14192"/>
                    <a:pt x="4903" y="14091"/>
                  </a:cubicBezTo>
                  <a:cubicBezTo>
                    <a:pt x="5713" y="12075"/>
                    <a:pt x="6429" y="9254"/>
                    <a:pt x="7127" y="7524"/>
                  </a:cubicBezTo>
                  <a:cubicBezTo>
                    <a:pt x="6519" y="9002"/>
                    <a:pt x="5880" y="11437"/>
                    <a:pt x="5174" y="13352"/>
                  </a:cubicBezTo>
                  <a:cubicBezTo>
                    <a:pt x="5018" y="13772"/>
                    <a:pt x="4865" y="14225"/>
                    <a:pt x="4681" y="14360"/>
                  </a:cubicBezTo>
                  <a:close/>
                  <a:moveTo>
                    <a:pt x="9747" y="9270"/>
                  </a:moveTo>
                  <a:cubicBezTo>
                    <a:pt x="9291" y="10329"/>
                    <a:pt x="8621" y="12798"/>
                    <a:pt x="7891" y="15048"/>
                  </a:cubicBezTo>
                  <a:cubicBezTo>
                    <a:pt x="8624" y="12798"/>
                    <a:pt x="9295" y="10329"/>
                    <a:pt x="9747" y="9270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2" name="形状"/>
            <p:cNvSpPr/>
            <p:nvPr/>
          </p:nvSpPr>
          <p:spPr>
            <a:xfrm>
              <a:off x="363257" y="3045575"/>
              <a:ext cx="1956134" cy="166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23" extrusionOk="0">
                  <a:moveTo>
                    <a:pt x="2416" y="16842"/>
                  </a:moveTo>
                  <a:cubicBezTo>
                    <a:pt x="2264" y="16673"/>
                    <a:pt x="2119" y="16512"/>
                    <a:pt x="1975" y="16343"/>
                  </a:cubicBezTo>
                  <a:cubicBezTo>
                    <a:pt x="1447" y="15742"/>
                    <a:pt x="1005" y="15108"/>
                    <a:pt x="1114" y="14169"/>
                  </a:cubicBezTo>
                  <a:cubicBezTo>
                    <a:pt x="1143" y="13966"/>
                    <a:pt x="1071" y="13746"/>
                    <a:pt x="1034" y="13518"/>
                  </a:cubicBezTo>
                  <a:cubicBezTo>
                    <a:pt x="846" y="9036"/>
                    <a:pt x="412" y="4579"/>
                    <a:pt x="0" y="113"/>
                  </a:cubicBezTo>
                  <a:cubicBezTo>
                    <a:pt x="116" y="-39"/>
                    <a:pt x="289" y="-22"/>
                    <a:pt x="347" y="71"/>
                  </a:cubicBezTo>
                  <a:cubicBezTo>
                    <a:pt x="854" y="773"/>
                    <a:pt x="1591" y="1204"/>
                    <a:pt x="2018" y="1991"/>
                  </a:cubicBezTo>
                  <a:cubicBezTo>
                    <a:pt x="3718" y="3378"/>
                    <a:pt x="5606" y="4283"/>
                    <a:pt x="7632" y="4748"/>
                  </a:cubicBezTo>
                  <a:cubicBezTo>
                    <a:pt x="11885" y="5704"/>
                    <a:pt x="16182" y="5805"/>
                    <a:pt x="20493" y="5560"/>
                  </a:cubicBezTo>
                  <a:cubicBezTo>
                    <a:pt x="21455" y="5501"/>
                    <a:pt x="21434" y="5509"/>
                    <a:pt x="21354" y="6651"/>
                  </a:cubicBezTo>
                  <a:cubicBezTo>
                    <a:pt x="21173" y="9154"/>
                    <a:pt x="21347" y="11649"/>
                    <a:pt x="21455" y="14161"/>
                  </a:cubicBezTo>
                  <a:cubicBezTo>
                    <a:pt x="21549" y="16309"/>
                    <a:pt x="21600" y="18457"/>
                    <a:pt x="21535" y="20597"/>
                  </a:cubicBezTo>
                  <a:cubicBezTo>
                    <a:pt x="21520" y="21172"/>
                    <a:pt x="21369" y="21350"/>
                    <a:pt x="20891" y="21375"/>
                  </a:cubicBezTo>
                  <a:cubicBezTo>
                    <a:pt x="17817" y="21561"/>
                    <a:pt x="14786" y="21180"/>
                    <a:pt x="11769" y="20656"/>
                  </a:cubicBezTo>
                  <a:cubicBezTo>
                    <a:pt x="9389" y="20242"/>
                    <a:pt x="7075" y="19599"/>
                    <a:pt x="4876" y="18449"/>
                  </a:cubicBezTo>
                  <a:cubicBezTo>
                    <a:pt x="4022" y="18009"/>
                    <a:pt x="3176" y="17510"/>
                    <a:pt x="2416" y="1684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3" name="形状"/>
            <p:cNvSpPr/>
            <p:nvPr/>
          </p:nvSpPr>
          <p:spPr>
            <a:xfrm>
              <a:off x="590069" y="5885606"/>
              <a:ext cx="1650248" cy="182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44" extrusionOk="0">
                  <a:moveTo>
                    <a:pt x="52" y="0"/>
                  </a:moveTo>
                  <a:cubicBezTo>
                    <a:pt x="231" y="70"/>
                    <a:pt x="248" y="232"/>
                    <a:pt x="299" y="348"/>
                  </a:cubicBezTo>
                  <a:cubicBezTo>
                    <a:pt x="821" y="1864"/>
                    <a:pt x="2103" y="2823"/>
                    <a:pt x="3522" y="3480"/>
                  </a:cubicBezTo>
                  <a:cubicBezTo>
                    <a:pt x="6120" y="4679"/>
                    <a:pt x="8839" y="5669"/>
                    <a:pt x="11711" y="6280"/>
                  </a:cubicBezTo>
                  <a:cubicBezTo>
                    <a:pt x="14600" y="6891"/>
                    <a:pt x="17532" y="7200"/>
                    <a:pt x="20506" y="7208"/>
                  </a:cubicBezTo>
                  <a:cubicBezTo>
                    <a:pt x="21122" y="7208"/>
                    <a:pt x="21275" y="7324"/>
                    <a:pt x="21216" y="7911"/>
                  </a:cubicBezTo>
                  <a:cubicBezTo>
                    <a:pt x="20976" y="10479"/>
                    <a:pt x="21199" y="13062"/>
                    <a:pt x="21361" y="15630"/>
                  </a:cubicBezTo>
                  <a:cubicBezTo>
                    <a:pt x="21464" y="17393"/>
                    <a:pt x="21549" y="19156"/>
                    <a:pt x="21455" y="20919"/>
                  </a:cubicBezTo>
                  <a:cubicBezTo>
                    <a:pt x="21429" y="21306"/>
                    <a:pt x="21293" y="21422"/>
                    <a:pt x="20865" y="21430"/>
                  </a:cubicBezTo>
                  <a:cubicBezTo>
                    <a:pt x="15301" y="21600"/>
                    <a:pt x="10138" y="20247"/>
                    <a:pt x="5189" y="18089"/>
                  </a:cubicBezTo>
                  <a:cubicBezTo>
                    <a:pt x="4026" y="17586"/>
                    <a:pt x="3009" y="16875"/>
                    <a:pt x="2163" y="15985"/>
                  </a:cubicBezTo>
                  <a:cubicBezTo>
                    <a:pt x="1590" y="15374"/>
                    <a:pt x="1231" y="14717"/>
                    <a:pt x="1163" y="13859"/>
                  </a:cubicBezTo>
                  <a:cubicBezTo>
                    <a:pt x="829" y="9474"/>
                    <a:pt x="428" y="5081"/>
                    <a:pt x="52" y="704"/>
                  </a:cubicBezTo>
                  <a:cubicBezTo>
                    <a:pt x="26" y="479"/>
                    <a:pt x="-51" y="240"/>
                    <a:pt x="52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4" name="形状"/>
            <p:cNvSpPr/>
            <p:nvPr/>
          </p:nvSpPr>
          <p:spPr>
            <a:xfrm>
              <a:off x="512760" y="4912836"/>
              <a:ext cx="1796880" cy="1214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79" extrusionOk="0">
                  <a:moveTo>
                    <a:pt x="108" y="0"/>
                  </a:moveTo>
                  <a:cubicBezTo>
                    <a:pt x="1161" y="2298"/>
                    <a:pt x="2710" y="3382"/>
                    <a:pt x="4368" y="4222"/>
                  </a:cubicBezTo>
                  <a:cubicBezTo>
                    <a:pt x="9572" y="6858"/>
                    <a:pt x="14933" y="8001"/>
                    <a:pt x="20419" y="8048"/>
                  </a:cubicBezTo>
                  <a:cubicBezTo>
                    <a:pt x="21323" y="8059"/>
                    <a:pt x="21323" y="8059"/>
                    <a:pt x="21252" y="9365"/>
                  </a:cubicBezTo>
                  <a:cubicBezTo>
                    <a:pt x="21150" y="11418"/>
                    <a:pt x="21307" y="13459"/>
                    <a:pt x="21425" y="15500"/>
                  </a:cubicBezTo>
                  <a:cubicBezTo>
                    <a:pt x="21527" y="17203"/>
                    <a:pt x="21543" y="18917"/>
                    <a:pt x="21512" y="20644"/>
                  </a:cubicBezTo>
                  <a:cubicBezTo>
                    <a:pt x="21496" y="21402"/>
                    <a:pt x="21323" y="21600"/>
                    <a:pt x="20812" y="21577"/>
                  </a:cubicBezTo>
                  <a:cubicBezTo>
                    <a:pt x="17236" y="21425"/>
                    <a:pt x="13809" y="20095"/>
                    <a:pt x="10334" y="18976"/>
                  </a:cubicBezTo>
                  <a:cubicBezTo>
                    <a:pt x="7733" y="18148"/>
                    <a:pt x="5445" y="16445"/>
                    <a:pt x="3354" y="14066"/>
                  </a:cubicBezTo>
                  <a:cubicBezTo>
                    <a:pt x="2898" y="13552"/>
                    <a:pt x="2458" y="12981"/>
                    <a:pt x="2057" y="12375"/>
                  </a:cubicBezTo>
                  <a:cubicBezTo>
                    <a:pt x="1059" y="10858"/>
                    <a:pt x="367" y="9225"/>
                    <a:pt x="344" y="6905"/>
                  </a:cubicBezTo>
                  <a:cubicBezTo>
                    <a:pt x="328" y="4852"/>
                    <a:pt x="147" y="2764"/>
                    <a:pt x="22" y="688"/>
                  </a:cubicBezTo>
                  <a:cubicBezTo>
                    <a:pt x="14" y="502"/>
                    <a:pt x="-57" y="280"/>
                    <a:pt x="108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5" name="形状"/>
            <p:cNvSpPr/>
            <p:nvPr/>
          </p:nvSpPr>
          <p:spPr>
            <a:xfrm>
              <a:off x="723389" y="7886155"/>
              <a:ext cx="1608855" cy="132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54" extrusionOk="0">
                  <a:moveTo>
                    <a:pt x="139" y="0"/>
                  </a:moveTo>
                  <a:cubicBezTo>
                    <a:pt x="306" y="406"/>
                    <a:pt x="446" y="684"/>
                    <a:pt x="560" y="994"/>
                  </a:cubicBezTo>
                  <a:cubicBezTo>
                    <a:pt x="1542" y="3431"/>
                    <a:pt x="3077" y="5152"/>
                    <a:pt x="5103" y="6274"/>
                  </a:cubicBezTo>
                  <a:cubicBezTo>
                    <a:pt x="7672" y="7695"/>
                    <a:pt x="10391" y="8336"/>
                    <a:pt x="13180" y="8657"/>
                  </a:cubicBezTo>
                  <a:cubicBezTo>
                    <a:pt x="15469" y="8924"/>
                    <a:pt x="17775" y="8882"/>
                    <a:pt x="20073" y="8796"/>
                  </a:cubicBezTo>
                  <a:cubicBezTo>
                    <a:pt x="20625" y="8775"/>
                    <a:pt x="20862" y="8807"/>
                    <a:pt x="20792" y="9662"/>
                  </a:cubicBezTo>
                  <a:cubicBezTo>
                    <a:pt x="20651" y="11660"/>
                    <a:pt x="21020" y="13627"/>
                    <a:pt x="21230" y="15604"/>
                  </a:cubicBezTo>
                  <a:cubicBezTo>
                    <a:pt x="21406" y="17357"/>
                    <a:pt x="21546" y="19110"/>
                    <a:pt x="21450" y="20884"/>
                  </a:cubicBezTo>
                  <a:cubicBezTo>
                    <a:pt x="21414" y="21343"/>
                    <a:pt x="21344" y="21600"/>
                    <a:pt x="20879" y="21547"/>
                  </a:cubicBezTo>
                  <a:cubicBezTo>
                    <a:pt x="16837" y="21183"/>
                    <a:pt x="12811" y="20659"/>
                    <a:pt x="8909" y="19249"/>
                  </a:cubicBezTo>
                  <a:cubicBezTo>
                    <a:pt x="7155" y="18618"/>
                    <a:pt x="5489" y="17752"/>
                    <a:pt x="4015" y="16384"/>
                  </a:cubicBezTo>
                  <a:cubicBezTo>
                    <a:pt x="1297" y="13862"/>
                    <a:pt x="42" y="10506"/>
                    <a:pt x="148" y="6316"/>
                  </a:cubicBezTo>
                  <a:cubicBezTo>
                    <a:pt x="192" y="4532"/>
                    <a:pt x="60" y="2736"/>
                    <a:pt x="16" y="941"/>
                  </a:cubicBezTo>
                  <a:cubicBezTo>
                    <a:pt x="7" y="695"/>
                    <a:pt x="-54" y="417"/>
                    <a:pt x="139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6" name="形状"/>
            <p:cNvSpPr/>
            <p:nvPr/>
          </p:nvSpPr>
          <p:spPr>
            <a:xfrm>
              <a:off x="2319497" y="3424930"/>
              <a:ext cx="573716" cy="126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83" extrusionOk="0">
                  <a:moveTo>
                    <a:pt x="1592" y="16386"/>
                  </a:moveTo>
                  <a:cubicBezTo>
                    <a:pt x="1102" y="12860"/>
                    <a:pt x="611" y="9346"/>
                    <a:pt x="121" y="5820"/>
                  </a:cubicBezTo>
                  <a:cubicBezTo>
                    <a:pt x="-75" y="4363"/>
                    <a:pt x="-26" y="2894"/>
                    <a:pt x="219" y="1437"/>
                  </a:cubicBezTo>
                  <a:cubicBezTo>
                    <a:pt x="317" y="926"/>
                    <a:pt x="661" y="737"/>
                    <a:pt x="1813" y="714"/>
                  </a:cubicBezTo>
                  <a:cubicBezTo>
                    <a:pt x="7329" y="592"/>
                    <a:pt x="12846" y="359"/>
                    <a:pt x="18338" y="14"/>
                  </a:cubicBezTo>
                  <a:cubicBezTo>
                    <a:pt x="19416" y="-53"/>
                    <a:pt x="19662" y="114"/>
                    <a:pt x="19539" y="581"/>
                  </a:cubicBezTo>
                  <a:cubicBezTo>
                    <a:pt x="18289" y="5264"/>
                    <a:pt x="19711" y="9891"/>
                    <a:pt x="20520" y="14551"/>
                  </a:cubicBezTo>
                  <a:cubicBezTo>
                    <a:pt x="20814" y="16264"/>
                    <a:pt x="21059" y="17977"/>
                    <a:pt x="21402" y="19701"/>
                  </a:cubicBezTo>
                  <a:cubicBezTo>
                    <a:pt x="21525" y="20246"/>
                    <a:pt x="21206" y="20457"/>
                    <a:pt x="19931" y="20535"/>
                  </a:cubicBezTo>
                  <a:cubicBezTo>
                    <a:pt x="14268" y="20902"/>
                    <a:pt x="8604" y="21202"/>
                    <a:pt x="2892" y="21469"/>
                  </a:cubicBezTo>
                  <a:cubicBezTo>
                    <a:pt x="1470" y="21547"/>
                    <a:pt x="1323" y="21291"/>
                    <a:pt x="1347" y="20746"/>
                  </a:cubicBezTo>
                  <a:cubicBezTo>
                    <a:pt x="1445" y="19300"/>
                    <a:pt x="1372" y="17832"/>
                    <a:pt x="1372" y="16375"/>
                  </a:cubicBezTo>
                  <a:cubicBezTo>
                    <a:pt x="1494" y="16386"/>
                    <a:pt x="1543" y="16386"/>
                    <a:pt x="1592" y="16386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7" name="形状"/>
            <p:cNvSpPr/>
            <p:nvPr/>
          </p:nvSpPr>
          <p:spPr>
            <a:xfrm>
              <a:off x="2234765" y="6477243"/>
              <a:ext cx="574519" cy="1225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70" extrusionOk="0">
                  <a:moveTo>
                    <a:pt x="1520" y="15896"/>
                  </a:moveTo>
                  <a:cubicBezTo>
                    <a:pt x="1129" y="13215"/>
                    <a:pt x="688" y="9898"/>
                    <a:pt x="198" y="6558"/>
                  </a:cubicBezTo>
                  <a:cubicBezTo>
                    <a:pt x="-47" y="4778"/>
                    <a:pt x="-47" y="2975"/>
                    <a:pt x="100" y="1195"/>
                  </a:cubicBezTo>
                  <a:cubicBezTo>
                    <a:pt x="124" y="618"/>
                    <a:pt x="467" y="340"/>
                    <a:pt x="1863" y="329"/>
                  </a:cubicBezTo>
                  <a:cubicBezTo>
                    <a:pt x="7373" y="248"/>
                    <a:pt x="12884" y="121"/>
                    <a:pt x="18418" y="5"/>
                  </a:cubicBezTo>
                  <a:cubicBezTo>
                    <a:pt x="19349" y="-18"/>
                    <a:pt x="19888" y="17"/>
                    <a:pt x="19692" y="583"/>
                  </a:cubicBezTo>
                  <a:cubicBezTo>
                    <a:pt x="18271" y="4940"/>
                    <a:pt x="19520" y="9285"/>
                    <a:pt x="20255" y="13631"/>
                  </a:cubicBezTo>
                  <a:cubicBezTo>
                    <a:pt x="20671" y="15931"/>
                    <a:pt x="21014" y="18219"/>
                    <a:pt x="21431" y="20519"/>
                  </a:cubicBezTo>
                  <a:cubicBezTo>
                    <a:pt x="21553" y="21062"/>
                    <a:pt x="21235" y="21305"/>
                    <a:pt x="20035" y="21328"/>
                  </a:cubicBezTo>
                  <a:cubicBezTo>
                    <a:pt x="14206" y="21409"/>
                    <a:pt x="8377" y="21478"/>
                    <a:pt x="2524" y="21570"/>
                  </a:cubicBezTo>
                  <a:cubicBezTo>
                    <a:pt x="1422" y="21582"/>
                    <a:pt x="1496" y="21293"/>
                    <a:pt x="1496" y="20923"/>
                  </a:cubicBezTo>
                  <a:cubicBezTo>
                    <a:pt x="1545" y="19456"/>
                    <a:pt x="1520" y="18011"/>
                    <a:pt x="1520" y="15896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8" name="形状"/>
            <p:cNvSpPr/>
            <p:nvPr/>
          </p:nvSpPr>
          <p:spPr>
            <a:xfrm>
              <a:off x="2296501" y="8394873"/>
              <a:ext cx="590333" cy="81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517" extrusionOk="0">
                  <a:moveTo>
                    <a:pt x="10091" y="21512"/>
                  </a:moveTo>
                  <a:cubicBezTo>
                    <a:pt x="7905" y="21512"/>
                    <a:pt x="5719" y="21512"/>
                    <a:pt x="3533" y="21512"/>
                  </a:cubicBezTo>
                  <a:cubicBezTo>
                    <a:pt x="2820" y="21512"/>
                    <a:pt x="2369" y="21408"/>
                    <a:pt x="2440" y="20753"/>
                  </a:cubicBezTo>
                  <a:cubicBezTo>
                    <a:pt x="3081" y="15771"/>
                    <a:pt x="1466" y="10961"/>
                    <a:pt x="539" y="6083"/>
                  </a:cubicBezTo>
                  <a:cubicBezTo>
                    <a:pt x="277" y="4721"/>
                    <a:pt x="182" y="3308"/>
                    <a:pt x="16" y="1911"/>
                  </a:cubicBezTo>
                  <a:cubicBezTo>
                    <a:pt x="-79" y="1170"/>
                    <a:pt x="230" y="756"/>
                    <a:pt x="1442" y="722"/>
                  </a:cubicBezTo>
                  <a:cubicBezTo>
                    <a:pt x="6717" y="532"/>
                    <a:pt x="12016" y="256"/>
                    <a:pt x="17291" y="15"/>
                  </a:cubicBezTo>
                  <a:cubicBezTo>
                    <a:pt x="17957" y="-20"/>
                    <a:pt x="18479" y="-54"/>
                    <a:pt x="18432" y="670"/>
                  </a:cubicBezTo>
                  <a:cubicBezTo>
                    <a:pt x="18123" y="5738"/>
                    <a:pt x="19953" y="10634"/>
                    <a:pt x="20713" y="15616"/>
                  </a:cubicBezTo>
                  <a:cubicBezTo>
                    <a:pt x="20951" y="17098"/>
                    <a:pt x="21117" y="18564"/>
                    <a:pt x="21378" y="20063"/>
                  </a:cubicBezTo>
                  <a:cubicBezTo>
                    <a:pt x="21521" y="20908"/>
                    <a:pt x="21070" y="21150"/>
                    <a:pt x="19953" y="21236"/>
                  </a:cubicBezTo>
                  <a:cubicBezTo>
                    <a:pt x="16673" y="21391"/>
                    <a:pt x="13394" y="21546"/>
                    <a:pt x="10091" y="2151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9" name="形状"/>
            <p:cNvSpPr/>
            <p:nvPr/>
          </p:nvSpPr>
          <p:spPr>
            <a:xfrm>
              <a:off x="2852301" y="3370894"/>
              <a:ext cx="384575" cy="1251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478" extrusionOk="0">
                  <a:moveTo>
                    <a:pt x="20939" y="14519"/>
                  </a:moveTo>
                  <a:cubicBezTo>
                    <a:pt x="20939" y="16300"/>
                    <a:pt x="20868" y="18070"/>
                    <a:pt x="20975" y="19851"/>
                  </a:cubicBezTo>
                  <a:cubicBezTo>
                    <a:pt x="21011" y="20381"/>
                    <a:pt x="20618" y="20652"/>
                    <a:pt x="18830" y="20731"/>
                  </a:cubicBezTo>
                  <a:cubicBezTo>
                    <a:pt x="14645" y="20934"/>
                    <a:pt x="10497" y="21193"/>
                    <a:pt x="6349" y="21452"/>
                  </a:cubicBezTo>
                  <a:cubicBezTo>
                    <a:pt x="4954" y="21531"/>
                    <a:pt x="4275" y="21452"/>
                    <a:pt x="4203" y="20956"/>
                  </a:cubicBezTo>
                  <a:cubicBezTo>
                    <a:pt x="3559" y="15184"/>
                    <a:pt x="770" y="9468"/>
                    <a:pt x="305" y="3696"/>
                  </a:cubicBezTo>
                  <a:cubicBezTo>
                    <a:pt x="234" y="2806"/>
                    <a:pt x="-589" y="1757"/>
                    <a:pt x="806" y="1081"/>
                  </a:cubicBezTo>
                  <a:cubicBezTo>
                    <a:pt x="2308" y="359"/>
                    <a:pt x="5955" y="675"/>
                    <a:pt x="8637" y="450"/>
                  </a:cubicBezTo>
                  <a:cubicBezTo>
                    <a:pt x="10712" y="280"/>
                    <a:pt x="12893" y="224"/>
                    <a:pt x="14967" y="55"/>
                  </a:cubicBezTo>
                  <a:cubicBezTo>
                    <a:pt x="16648" y="-69"/>
                    <a:pt x="17435" y="-24"/>
                    <a:pt x="17614" y="641"/>
                  </a:cubicBezTo>
                  <a:cubicBezTo>
                    <a:pt x="18830" y="5252"/>
                    <a:pt x="19974" y="9874"/>
                    <a:pt x="20939" y="1451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0" name="形状"/>
            <p:cNvSpPr/>
            <p:nvPr/>
          </p:nvSpPr>
          <p:spPr>
            <a:xfrm>
              <a:off x="2893403" y="4314294"/>
              <a:ext cx="1140673" cy="97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29" extrusionOk="0">
                  <a:moveTo>
                    <a:pt x="15581" y="9295"/>
                  </a:moveTo>
                  <a:cubicBezTo>
                    <a:pt x="16627" y="8069"/>
                    <a:pt x="17378" y="6568"/>
                    <a:pt x="18313" y="5212"/>
                  </a:cubicBezTo>
                  <a:cubicBezTo>
                    <a:pt x="19002" y="4202"/>
                    <a:pt x="19679" y="3206"/>
                    <a:pt x="20467" y="2297"/>
                  </a:cubicBezTo>
                  <a:cubicBezTo>
                    <a:pt x="20787" y="1908"/>
                    <a:pt x="21082" y="1792"/>
                    <a:pt x="21181" y="2442"/>
                  </a:cubicBezTo>
                  <a:cubicBezTo>
                    <a:pt x="21439" y="4043"/>
                    <a:pt x="21550" y="5674"/>
                    <a:pt x="21008" y="7218"/>
                  </a:cubicBezTo>
                  <a:cubicBezTo>
                    <a:pt x="20479" y="8660"/>
                    <a:pt x="19876" y="10089"/>
                    <a:pt x="19248" y="11489"/>
                  </a:cubicBezTo>
                  <a:cubicBezTo>
                    <a:pt x="18485" y="13206"/>
                    <a:pt x="17390" y="14605"/>
                    <a:pt x="15888" y="15442"/>
                  </a:cubicBezTo>
                  <a:cubicBezTo>
                    <a:pt x="11002" y="18169"/>
                    <a:pt x="5993" y="20434"/>
                    <a:pt x="578" y="21286"/>
                  </a:cubicBezTo>
                  <a:cubicBezTo>
                    <a:pt x="393" y="21329"/>
                    <a:pt x="208" y="21300"/>
                    <a:pt x="12" y="21329"/>
                  </a:cubicBezTo>
                  <a:cubicBezTo>
                    <a:pt x="-50" y="20997"/>
                    <a:pt x="147" y="20896"/>
                    <a:pt x="295" y="20766"/>
                  </a:cubicBezTo>
                  <a:cubicBezTo>
                    <a:pt x="2153" y="19266"/>
                    <a:pt x="3679" y="17347"/>
                    <a:pt x="5070" y="15327"/>
                  </a:cubicBezTo>
                  <a:cubicBezTo>
                    <a:pt x="6830" y="12758"/>
                    <a:pt x="8799" y="10406"/>
                    <a:pt x="10633" y="7925"/>
                  </a:cubicBezTo>
                  <a:cubicBezTo>
                    <a:pt x="11852" y="6309"/>
                    <a:pt x="13550" y="5356"/>
                    <a:pt x="15335" y="4750"/>
                  </a:cubicBezTo>
                  <a:cubicBezTo>
                    <a:pt x="15790" y="4606"/>
                    <a:pt x="15741" y="4101"/>
                    <a:pt x="16012" y="3885"/>
                  </a:cubicBezTo>
                  <a:cubicBezTo>
                    <a:pt x="17218" y="2817"/>
                    <a:pt x="18362" y="1634"/>
                    <a:pt x="19322" y="234"/>
                  </a:cubicBezTo>
                  <a:cubicBezTo>
                    <a:pt x="19667" y="-271"/>
                    <a:pt x="19888" y="162"/>
                    <a:pt x="20085" y="407"/>
                  </a:cubicBezTo>
                  <a:cubicBezTo>
                    <a:pt x="20332" y="710"/>
                    <a:pt x="20775" y="999"/>
                    <a:pt x="20307" y="1518"/>
                  </a:cubicBezTo>
                  <a:cubicBezTo>
                    <a:pt x="18424" y="3610"/>
                    <a:pt x="17082" y="6251"/>
                    <a:pt x="15507" y="8617"/>
                  </a:cubicBezTo>
                  <a:cubicBezTo>
                    <a:pt x="15433" y="8733"/>
                    <a:pt x="15408" y="8891"/>
                    <a:pt x="15359" y="9007"/>
                  </a:cubicBezTo>
                  <a:cubicBezTo>
                    <a:pt x="15273" y="9367"/>
                    <a:pt x="15125" y="9685"/>
                    <a:pt x="14965" y="9988"/>
                  </a:cubicBezTo>
                  <a:cubicBezTo>
                    <a:pt x="15150" y="9743"/>
                    <a:pt x="15359" y="9512"/>
                    <a:pt x="15581" y="9295"/>
                  </a:cubicBezTo>
                  <a:close/>
                  <a:moveTo>
                    <a:pt x="13390" y="12253"/>
                  </a:moveTo>
                  <a:cubicBezTo>
                    <a:pt x="13648" y="11921"/>
                    <a:pt x="13882" y="11561"/>
                    <a:pt x="14116" y="11200"/>
                  </a:cubicBezTo>
                  <a:cubicBezTo>
                    <a:pt x="13858" y="11546"/>
                    <a:pt x="13599" y="11878"/>
                    <a:pt x="13390" y="12253"/>
                  </a:cubicBezTo>
                  <a:close/>
                  <a:moveTo>
                    <a:pt x="13353" y="12311"/>
                  </a:moveTo>
                  <a:cubicBezTo>
                    <a:pt x="13365" y="12311"/>
                    <a:pt x="13365" y="12297"/>
                    <a:pt x="13365" y="12282"/>
                  </a:cubicBezTo>
                  <a:cubicBezTo>
                    <a:pt x="13365" y="12297"/>
                    <a:pt x="13365" y="12297"/>
                    <a:pt x="13353" y="12311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1" name="形状"/>
            <p:cNvSpPr/>
            <p:nvPr/>
          </p:nvSpPr>
          <p:spPr>
            <a:xfrm>
              <a:off x="2309685" y="5363013"/>
              <a:ext cx="571615" cy="761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79" extrusionOk="0">
                  <a:moveTo>
                    <a:pt x="10840" y="7"/>
                  </a:moveTo>
                  <a:cubicBezTo>
                    <a:pt x="13743" y="7"/>
                    <a:pt x="16646" y="7"/>
                    <a:pt x="19549" y="7"/>
                  </a:cubicBezTo>
                  <a:cubicBezTo>
                    <a:pt x="20213" y="7"/>
                    <a:pt x="20951" y="-122"/>
                    <a:pt x="20656" y="707"/>
                  </a:cubicBezTo>
                  <a:cubicBezTo>
                    <a:pt x="19180" y="4776"/>
                    <a:pt x="20016" y="8864"/>
                    <a:pt x="20557" y="12952"/>
                  </a:cubicBezTo>
                  <a:cubicBezTo>
                    <a:pt x="20828" y="14923"/>
                    <a:pt x="21074" y="16911"/>
                    <a:pt x="21418" y="18863"/>
                  </a:cubicBezTo>
                  <a:cubicBezTo>
                    <a:pt x="21566" y="19765"/>
                    <a:pt x="21295" y="20171"/>
                    <a:pt x="20016" y="20263"/>
                  </a:cubicBezTo>
                  <a:cubicBezTo>
                    <a:pt x="14309" y="20705"/>
                    <a:pt x="8576" y="21165"/>
                    <a:pt x="2844" y="21368"/>
                  </a:cubicBezTo>
                  <a:cubicBezTo>
                    <a:pt x="2033" y="21386"/>
                    <a:pt x="1294" y="21478"/>
                    <a:pt x="1393" y="20520"/>
                  </a:cubicBezTo>
                  <a:cubicBezTo>
                    <a:pt x="2008" y="15328"/>
                    <a:pt x="630" y="10208"/>
                    <a:pt x="114" y="5089"/>
                  </a:cubicBezTo>
                  <a:cubicBezTo>
                    <a:pt x="-34" y="3763"/>
                    <a:pt x="-34" y="2474"/>
                    <a:pt x="89" y="1167"/>
                  </a:cubicBezTo>
                  <a:cubicBezTo>
                    <a:pt x="138" y="302"/>
                    <a:pt x="606" y="44"/>
                    <a:pt x="1762" y="62"/>
                  </a:cubicBezTo>
                  <a:cubicBezTo>
                    <a:pt x="4812" y="136"/>
                    <a:pt x="7838" y="81"/>
                    <a:pt x="10864" y="81"/>
                  </a:cubicBezTo>
                  <a:cubicBezTo>
                    <a:pt x="10840" y="62"/>
                    <a:pt x="10840" y="25"/>
                    <a:pt x="10840" y="7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2" name="形状"/>
            <p:cNvSpPr/>
            <p:nvPr/>
          </p:nvSpPr>
          <p:spPr>
            <a:xfrm>
              <a:off x="2769700" y="6454247"/>
              <a:ext cx="388428" cy="122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31" extrusionOk="0">
                  <a:moveTo>
                    <a:pt x="21459" y="15989"/>
                  </a:moveTo>
                  <a:cubicBezTo>
                    <a:pt x="21459" y="17264"/>
                    <a:pt x="21386" y="18527"/>
                    <a:pt x="21495" y="19790"/>
                  </a:cubicBezTo>
                  <a:cubicBezTo>
                    <a:pt x="21568" y="20364"/>
                    <a:pt x="21094" y="20674"/>
                    <a:pt x="19128" y="20766"/>
                  </a:cubicBezTo>
                  <a:cubicBezTo>
                    <a:pt x="14866" y="20950"/>
                    <a:pt x="10677" y="21179"/>
                    <a:pt x="6379" y="21409"/>
                  </a:cubicBezTo>
                  <a:cubicBezTo>
                    <a:pt x="4958" y="21478"/>
                    <a:pt x="4303" y="21398"/>
                    <a:pt x="4193" y="20892"/>
                  </a:cubicBezTo>
                  <a:cubicBezTo>
                    <a:pt x="3501" y="14772"/>
                    <a:pt x="114" y="8720"/>
                    <a:pt x="4" y="2588"/>
                  </a:cubicBezTo>
                  <a:cubicBezTo>
                    <a:pt x="-32" y="452"/>
                    <a:pt x="4" y="452"/>
                    <a:pt x="6561" y="280"/>
                  </a:cubicBezTo>
                  <a:cubicBezTo>
                    <a:pt x="9038" y="222"/>
                    <a:pt x="11515" y="211"/>
                    <a:pt x="13955" y="39"/>
                  </a:cubicBezTo>
                  <a:cubicBezTo>
                    <a:pt x="16359" y="-122"/>
                    <a:pt x="16869" y="222"/>
                    <a:pt x="17124" y="854"/>
                  </a:cubicBezTo>
                  <a:cubicBezTo>
                    <a:pt x="18654" y="4804"/>
                    <a:pt x="19820" y="8766"/>
                    <a:pt x="20585" y="12739"/>
                  </a:cubicBezTo>
                  <a:cubicBezTo>
                    <a:pt x="20767" y="13819"/>
                    <a:pt x="20949" y="14910"/>
                    <a:pt x="21131" y="15989"/>
                  </a:cubicBezTo>
                  <a:cubicBezTo>
                    <a:pt x="21313" y="15989"/>
                    <a:pt x="21386" y="15989"/>
                    <a:pt x="21459" y="1598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3" name="形状"/>
            <p:cNvSpPr/>
            <p:nvPr/>
          </p:nvSpPr>
          <p:spPr>
            <a:xfrm>
              <a:off x="1277667" y="4774025"/>
              <a:ext cx="1264984" cy="510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285" extrusionOk="0">
                  <a:moveTo>
                    <a:pt x="2043" y="14425"/>
                  </a:moveTo>
                  <a:cubicBezTo>
                    <a:pt x="4144" y="10209"/>
                    <a:pt x="6558" y="6978"/>
                    <a:pt x="8614" y="2598"/>
                  </a:cubicBezTo>
                  <a:cubicBezTo>
                    <a:pt x="9463" y="764"/>
                    <a:pt x="10379" y="-249"/>
                    <a:pt x="11564" y="52"/>
                  </a:cubicBezTo>
                  <a:cubicBezTo>
                    <a:pt x="12592" y="299"/>
                    <a:pt x="13642" y="107"/>
                    <a:pt x="14715" y="326"/>
                  </a:cubicBezTo>
                  <a:cubicBezTo>
                    <a:pt x="12983" y="3556"/>
                    <a:pt x="11229" y="6595"/>
                    <a:pt x="9754" y="10483"/>
                  </a:cubicBezTo>
                  <a:cubicBezTo>
                    <a:pt x="9664" y="10975"/>
                    <a:pt x="9530" y="11441"/>
                    <a:pt x="9396" y="11851"/>
                  </a:cubicBezTo>
                  <a:cubicBezTo>
                    <a:pt x="9564" y="11495"/>
                    <a:pt x="9754" y="11194"/>
                    <a:pt x="9977" y="10975"/>
                  </a:cubicBezTo>
                  <a:cubicBezTo>
                    <a:pt x="11687" y="7854"/>
                    <a:pt x="13318" y="4460"/>
                    <a:pt x="15084" y="1503"/>
                  </a:cubicBezTo>
                  <a:cubicBezTo>
                    <a:pt x="15665" y="545"/>
                    <a:pt x="16246" y="25"/>
                    <a:pt x="16972" y="80"/>
                  </a:cubicBezTo>
                  <a:cubicBezTo>
                    <a:pt x="18403" y="216"/>
                    <a:pt x="19833" y="107"/>
                    <a:pt x="21509" y="107"/>
                  </a:cubicBezTo>
                  <a:cubicBezTo>
                    <a:pt x="19900" y="2653"/>
                    <a:pt x="18782" y="5829"/>
                    <a:pt x="17453" y="8484"/>
                  </a:cubicBezTo>
                  <a:cubicBezTo>
                    <a:pt x="15598" y="12180"/>
                    <a:pt x="14134" y="16943"/>
                    <a:pt x="12145" y="20365"/>
                  </a:cubicBezTo>
                  <a:cubicBezTo>
                    <a:pt x="11709" y="21105"/>
                    <a:pt x="11352" y="21351"/>
                    <a:pt x="10860" y="21269"/>
                  </a:cubicBezTo>
                  <a:cubicBezTo>
                    <a:pt x="7262" y="20639"/>
                    <a:pt x="3675" y="20201"/>
                    <a:pt x="121" y="18668"/>
                  </a:cubicBezTo>
                  <a:cubicBezTo>
                    <a:pt x="-91" y="18038"/>
                    <a:pt x="-2" y="17436"/>
                    <a:pt x="211" y="17026"/>
                  </a:cubicBezTo>
                  <a:cubicBezTo>
                    <a:pt x="781" y="15985"/>
                    <a:pt x="1272" y="14644"/>
                    <a:pt x="2043" y="14425"/>
                  </a:cubicBezTo>
                  <a:close/>
                  <a:moveTo>
                    <a:pt x="8089" y="15054"/>
                  </a:moveTo>
                  <a:cubicBezTo>
                    <a:pt x="8044" y="15164"/>
                    <a:pt x="7999" y="15273"/>
                    <a:pt x="7966" y="15356"/>
                  </a:cubicBezTo>
                  <a:cubicBezTo>
                    <a:pt x="8010" y="15246"/>
                    <a:pt x="8055" y="15137"/>
                    <a:pt x="8100" y="15027"/>
                  </a:cubicBezTo>
                  <a:cubicBezTo>
                    <a:pt x="8312" y="14589"/>
                    <a:pt x="8502" y="14096"/>
                    <a:pt x="8681" y="13603"/>
                  </a:cubicBezTo>
                  <a:cubicBezTo>
                    <a:pt x="8480" y="14069"/>
                    <a:pt x="8267" y="14534"/>
                    <a:pt x="8089" y="15054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4" name="形状"/>
            <p:cNvSpPr/>
            <p:nvPr/>
          </p:nvSpPr>
          <p:spPr>
            <a:xfrm>
              <a:off x="1906373" y="7740991"/>
              <a:ext cx="1215308" cy="62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extrusionOk="0">
                  <a:moveTo>
                    <a:pt x="5065" y="21221"/>
                  </a:moveTo>
                  <a:lnTo>
                    <a:pt x="0" y="21221"/>
                  </a:lnTo>
                  <a:cubicBezTo>
                    <a:pt x="12" y="20685"/>
                    <a:pt x="268" y="20529"/>
                    <a:pt x="432" y="20284"/>
                  </a:cubicBezTo>
                  <a:cubicBezTo>
                    <a:pt x="2602" y="17093"/>
                    <a:pt x="4679" y="13746"/>
                    <a:pt x="6593" y="9997"/>
                  </a:cubicBezTo>
                  <a:cubicBezTo>
                    <a:pt x="8180" y="6895"/>
                    <a:pt x="10024" y="4552"/>
                    <a:pt x="11833" y="2053"/>
                  </a:cubicBezTo>
                  <a:cubicBezTo>
                    <a:pt x="11938" y="1875"/>
                    <a:pt x="12101" y="1674"/>
                    <a:pt x="12229" y="1652"/>
                  </a:cubicBezTo>
                  <a:cubicBezTo>
                    <a:pt x="13676" y="1495"/>
                    <a:pt x="15135" y="1339"/>
                    <a:pt x="16594" y="1161"/>
                  </a:cubicBezTo>
                  <a:cubicBezTo>
                    <a:pt x="16629" y="1964"/>
                    <a:pt x="16244" y="2209"/>
                    <a:pt x="16197" y="3214"/>
                  </a:cubicBezTo>
                  <a:cubicBezTo>
                    <a:pt x="17691" y="-379"/>
                    <a:pt x="19791" y="915"/>
                    <a:pt x="21600" y="0"/>
                  </a:cubicBezTo>
                  <a:cubicBezTo>
                    <a:pt x="19628" y="3638"/>
                    <a:pt x="17644" y="7297"/>
                    <a:pt x="15672" y="10934"/>
                  </a:cubicBezTo>
                  <a:cubicBezTo>
                    <a:pt x="14155" y="13746"/>
                    <a:pt x="12603" y="16490"/>
                    <a:pt x="11109" y="19347"/>
                  </a:cubicBezTo>
                  <a:cubicBezTo>
                    <a:pt x="10712" y="20105"/>
                    <a:pt x="10281" y="20418"/>
                    <a:pt x="9732" y="20485"/>
                  </a:cubicBezTo>
                  <a:cubicBezTo>
                    <a:pt x="8332" y="20663"/>
                    <a:pt x="6932" y="20909"/>
                    <a:pt x="5520" y="21154"/>
                  </a:cubicBezTo>
                  <a:cubicBezTo>
                    <a:pt x="5450" y="20864"/>
                    <a:pt x="5450" y="20663"/>
                    <a:pt x="5508" y="20507"/>
                  </a:cubicBezTo>
                  <a:cubicBezTo>
                    <a:pt x="5356" y="20752"/>
                    <a:pt x="5216" y="20998"/>
                    <a:pt x="5065" y="21221"/>
                  </a:cubicBezTo>
                  <a:close/>
                  <a:moveTo>
                    <a:pt x="5870" y="19904"/>
                  </a:moveTo>
                  <a:cubicBezTo>
                    <a:pt x="5975" y="19704"/>
                    <a:pt x="6080" y="19503"/>
                    <a:pt x="6185" y="19302"/>
                  </a:cubicBezTo>
                  <a:cubicBezTo>
                    <a:pt x="6033" y="19570"/>
                    <a:pt x="5881" y="19860"/>
                    <a:pt x="5730" y="20128"/>
                  </a:cubicBezTo>
                  <a:cubicBezTo>
                    <a:pt x="5776" y="20061"/>
                    <a:pt x="5835" y="19994"/>
                    <a:pt x="5870" y="19904"/>
                  </a:cubicBezTo>
                  <a:close/>
                  <a:moveTo>
                    <a:pt x="6523" y="18655"/>
                  </a:moveTo>
                  <a:cubicBezTo>
                    <a:pt x="6406" y="18878"/>
                    <a:pt x="6301" y="19079"/>
                    <a:pt x="6185" y="19302"/>
                  </a:cubicBezTo>
                  <a:cubicBezTo>
                    <a:pt x="6301" y="19079"/>
                    <a:pt x="6406" y="18878"/>
                    <a:pt x="6523" y="18655"/>
                  </a:cubicBezTo>
                  <a:close/>
                  <a:moveTo>
                    <a:pt x="8577" y="15107"/>
                  </a:moveTo>
                  <a:cubicBezTo>
                    <a:pt x="8425" y="15352"/>
                    <a:pt x="8262" y="15598"/>
                    <a:pt x="8099" y="15866"/>
                  </a:cubicBezTo>
                  <a:cubicBezTo>
                    <a:pt x="7538" y="16758"/>
                    <a:pt x="7037" y="17718"/>
                    <a:pt x="6523" y="18655"/>
                  </a:cubicBezTo>
                  <a:cubicBezTo>
                    <a:pt x="7188" y="17450"/>
                    <a:pt x="7877" y="16267"/>
                    <a:pt x="8577" y="15107"/>
                  </a:cubicBezTo>
                  <a:close/>
                  <a:moveTo>
                    <a:pt x="11098" y="11046"/>
                  </a:moveTo>
                  <a:cubicBezTo>
                    <a:pt x="11424" y="10533"/>
                    <a:pt x="11728" y="9997"/>
                    <a:pt x="12019" y="9439"/>
                  </a:cubicBezTo>
                  <a:cubicBezTo>
                    <a:pt x="11483" y="10354"/>
                    <a:pt x="10934" y="11291"/>
                    <a:pt x="10362" y="12228"/>
                  </a:cubicBezTo>
                  <a:cubicBezTo>
                    <a:pt x="10607" y="11827"/>
                    <a:pt x="10853" y="11447"/>
                    <a:pt x="11098" y="11046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5" name="形状"/>
            <p:cNvSpPr/>
            <p:nvPr/>
          </p:nvSpPr>
          <p:spPr>
            <a:xfrm>
              <a:off x="2776143" y="2588743"/>
              <a:ext cx="1139159" cy="76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395" extrusionOk="0">
                  <a:moveTo>
                    <a:pt x="10342" y="18064"/>
                  </a:moveTo>
                  <a:cubicBezTo>
                    <a:pt x="9605" y="18832"/>
                    <a:pt x="8719" y="18923"/>
                    <a:pt x="7883" y="19234"/>
                  </a:cubicBezTo>
                  <a:cubicBezTo>
                    <a:pt x="5511" y="20129"/>
                    <a:pt x="3089" y="20641"/>
                    <a:pt x="679" y="21262"/>
                  </a:cubicBezTo>
                  <a:cubicBezTo>
                    <a:pt x="470" y="21409"/>
                    <a:pt x="212" y="21500"/>
                    <a:pt x="77" y="21171"/>
                  </a:cubicBezTo>
                  <a:cubicBezTo>
                    <a:pt x="-132" y="20714"/>
                    <a:pt x="126" y="20276"/>
                    <a:pt x="335" y="20056"/>
                  </a:cubicBezTo>
                  <a:cubicBezTo>
                    <a:pt x="1392" y="18942"/>
                    <a:pt x="2056" y="17206"/>
                    <a:pt x="3077" y="16036"/>
                  </a:cubicBezTo>
                  <a:cubicBezTo>
                    <a:pt x="3950" y="15031"/>
                    <a:pt x="4699" y="13880"/>
                    <a:pt x="5499" y="12747"/>
                  </a:cubicBezTo>
                  <a:cubicBezTo>
                    <a:pt x="5806" y="12308"/>
                    <a:pt x="6089" y="11851"/>
                    <a:pt x="6531" y="11760"/>
                  </a:cubicBezTo>
                  <a:cubicBezTo>
                    <a:pt x="8265" y="9348"/>
                    <a:pt x="9900" y="6808"/>
                    <a:pt x="11830" y="4688"/>
                  </a:cubicBezTo>
                  <a:cubicBezTo>
                    <a:pt x="13625" y="2714"/>
                    <a:pt x="15469" y="832"/>
                    <a:pt x="17743" y="138"/>
                  </a:cubicBezTo>
                  <a:cubicBezTo>
                    <a:pt x="18235" y="-27"/>
                    <a:pt x="18640" y="-100"/>
                    <a:pt x="19120" y="247"/>
                  </a:cubicBezTo>
                  <a:cubicBezTo>
                    <a:pt x="19796" y="777"/>
                    <a:pt x="20509" y="1197"/>
                    <a:pt x="21222" y="1654"/>
                  </a:cubicBezTo>
                  <a:cubicBezTo>
                    <a:pt x="21468" y="2312"/>
                    <a:pt x="21161" y="2696"/>
                    <a:pt x="20915" y="3135"/>
                  </a:cubicBezTo>
                  <a:cubicBezTo>
                    <a:pt x="19821" y="5163"/>
                    <a:pt x="18567" y="6954"/>
                    <a:pt x="17325" y="8781"/>
                  </a:cubicBezTo>
                  <a:cubicBezTo>
                    <a:pt x="16760" y="9604"/>
                    <a:pt x="16428" y="10755"/>
                    <a:pt x="15641" y="11285"/>
                  </a:cubicBezTo>
                  <a:cubicBezTo>
                    <a:pt x="14559" y="12436"/>
                    <a:pt x="13858" y="14136"/>
                    <a:pt x="12899" y="15506"/>
                  </a:cubicBezTo>
                  <a:cubicBezTo>
                    <a:pt x="12125" y="16584"/>
                    <a:pt x="11326" y="17498"/>
                    <a:pt x="10342" y="18064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6" name="形状"/>
            <p:cNvSpPr/>
            <p:nvPr/>
          </p:nvSpPr>
          <p:spPr>
            <a:xfrm>
              <a:off x="1260754" y="2835399"/>
              <a:ext cx="1197938" cy="58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extrusionOk="0">
                  <a:moveTo>
                    <a:pt x="18229" y="5258"/>
                  </a:moveTo>
                  <a:cubicBezTo>
                    <a:pt x="16786" y="6998"/>
                    <a:pt x="15543" y="9293"/>
                    <a:pt x="14278" y="11516"/>
                  </a:cubicBezTo>
                  <a:cubicBezTo>
                    <a:pt x="12409" y="14753"/>
                    <a:pt x="10563" y="18039"/>
                    <a:pt x="8411" y="20528"/>
                  </a:cubicBezTo>
                  <a:cubicBezTo>
                    <a:pt x="7878" y="21132"/>
                    <a:pt x="7358" y="21446"/>
                    <a:pt x="6731" y="21349"/>
                  </a:cubicBezTo>
                  <a:cubicBezTo>
                    <a:pt x="4542" y="20963"/>
                    <a:pt x="2354" y="20673"/>
                    <a:pt x="0" y="20335"/>
                  </a:cubicBezTo>
                  <a:cubicBezTo>
                    <a:pt x="438" y="19078"/>
                    <a:pt x="923" y="18547"/>
                    <a:pt x="1372" y="17991"/>
                  </a:cubicBezTo>
                  <a:cubicBezTo>
                    <a:pt x="3099" y="15937"/>
                    <a:pt x="4602" y="13328"/>
                    <a:pt x="6057" y="10525"/>
                  </a:cubicBezTo>
                  <a:cubicBezTo>
                    <a:pt x="7926" y="6974"/>
                    <a:pt x="10220" y="4606"/>
                    <a:pt x="12255" y="1489"/>
                  </a:cubicBezTo>
                  <a:cubicBezTo>
                    <a:pt x="12953" y="426"/>
                    <a:pt x="13674" y="281"/>
                    <a:pt x="14479" y="281"/>
                  </a:cubicBezTo>
                  <a:cubicBezTo>
                    <a:pt x="16561" y="329"/>
                    <a:pt x="18631" y="329"/>
                    <a:pt x="20701" y="63"/>
                  </a:cubicBezTo>
                  <a:cubicBezTo>
                    <a:pt x="21009" y="39"/>
                    <a:pt x="21328" y="-154"/>
                    <a:pt x="21600" y="281"/>
                  </a:cubicBezTo>
                  <a:cubicBezTo>
                    <a:pt x="20736" y="2625"/>
                    <a:pt x="19684" y="4509"/>
                    <a:pt x="18229" y="5258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7" name="形状"/>
            <p:cNvSpPr/>
            <p:nvPr/>
          </p:nvSpPr>
          <p:spPr>
            <a:xfrm>
              <a:off x="1764510" y="2784900"/>
              <a:ext cx="1148720" cy="63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extrusionOk="0">
                  <a:moveTo>
                    <a:pt x="13330" y="2437"/>
                  </a:moveTo>
                  <a:cubicBezTo>
                    <a:pt x="14737" y="922"/>
                    <a:pt x="16342" y="1383"/>
                    <a:pt x="17848" y="922"/>
                  </a:cubicBezTo>
                  <a:cubicBezTo>
                    <a:pt x="19119" y="571"/>
                    <a:pt x="20403" y="285"/>
                    <a:pt x="21600" y="0"/>
                  </a:cubicBezTo>
                  <a:cubicBezTo>
                    <a:pt x="20526" y="1998"/>
                    <a:pt x="19428" y="4061"/>
                    <a:pt x="18317" y="6146"/>
                  </a:cubicBezTo>
                  <a:cubicBezTo>
                    <a:pt x="18243" y="6849"/>
                    <a:pt x="17971" y="7332"/>
                    <a:pt x="17700" y="7815"/>
                  </a:cubicBezTo>
                  <a:cubicBezTo>
                    <a:pt x="16564" y="9812"/>
                    <a:pt x="15490" y="11920"/>
                    <a:pt x="14256" y="13741"/>
                  </a:cubicBezTo>
                  <a:cubicBezTo>
                    <a:pt x="13207" y="15607"/>
                    <a:pt x="12108" y="17451"/>
                    <a:pt x="10960" y="19141"/>
                  </a:cubicBezTo>
                  <a:cubicBezTo>
                    <a:pt x="10516" y="19800"/>
                    <a:pt x="10096" y="20480"/>
                    <a:pt x="9516" y="20766"/>
                  </a:cubicBezTo>
                  <a:cubicBezTo>
                    <a:pt x="9479" y="20788"/>
                    <a:pt x="9442" y="20810"/>
                    <a:pt x="9405" y="20854"/>
                  </a:cubicBezTo>
                  <a:cubicBezTo>
                    <a:pt x="7801" y="21600"/>
                    <a:pt x="6184" y="21337"/>
                    <a:pt x="4567" y="21402"/>
                  </a:cubicBezTo>
                  <a:cubicBezTo>
                    <a:pt x="3049" y="21446"/>
                    <a:pt x="1555" y="21402"/>
                    <a:pt x="0" y="21183"/>
                  </a:cubicBezTo>
                  <a:cubicBezTo>
                    <a:pt x="3555" y="16946"/>
                    <a:pt x="6579" y="11700"/>
                    <a:pt x="9776" y="6849"/>
                  </a:cubicBezTo>
                  <a:cubicBezTo>
                    <a:pt x="10849" y="5071"/>
                    <a:pt x="11899" y="3271"/>
                    <a:pt x="13330" y="2437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8" name="形状"/>
            <p:cNvSpPr/>
            <p:nvPr/>
          </p:nvSpPr>
          <p:spPr>
            <a:xfrm>
              <a:off x="3205438" y="3291552"/>
              <a:ext cx="311283" cy="1266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85" extrusionOk="0">
                  <a:moveTo>
                    <a:pt x="16161" y="0"/>
                  </a:moveTo>
                  <a:cubicBezTo>
                    <a:pt x="14724" y="4556"/>
                    <a:pt x="18361" y="8923"/>
                    <a:pt x="19484" y="13345"/>
                  </a:cubicBezTo>
                  <a:cubicBezTo>
                    <a:pt x="19619" y="13702"/>
                    <a:pt x="19709" y="14047"/>
                    <a:pt x="19888" y="14393"/>
                  </a:cubicBezTo>
                  <a:cubicBezTo>
                    <a:pt x="20158" y="14794"/>
                    <a:pt x="19798" y="14983"/>
                    <a:pt x="17912" y="15128"/>
                  </a:cubicBezTo>
                  <a:cubicBezTo>
                    <a:pt x="13332" y="15495"/>
                    <a:pt x="11850" y="16866"/>
                    <a:pt x="14993" y="17657"/>
                  </a:cubicBezTo>
                  <a:cubicBezTo>
                    <a:pt x="15622" y="17824"/>
                    <a:pt x="16565" y="17890"/>
                    <a:pt x="17329" y="18024"/>
                  </a:cubicBezTo>
                  <a:cubicBezTo>
                    <a:pt x="18541" y="18214"/>
                    <a:pt x="20652" y="17712"/>
                    <a:pt x="20966" y="18214"/>
                  </a:cubicBezTo>
                  <a:cubicBezTo>
                    <a:pt x="21460" y="18915"/>
                    <a:pt x="21370" y="19662"/>
                    <a:pt x="21280" y="20386"/>
                  </a:cubicBezTo>
                  <a:cubicBezTo>
                    <a:pt x="21235" y="20653"/>
                    <a:pt x="19843" y="20653"/>
                    <a:pt x="18945" y="20720"/>
                  </a:cubicBezTo>
                  <a:cubicBezTo>
                    <a:pt x="15083" y="20965"/>
                    <a:pt x="11132" y="21166"/>
                    <a:pt x="7314" y="21433"/>
                  </a:cubicBezTo>
                  <a:cubicBezTo>
                    <a:pt x="5069" y="21600"/>
                    <a:pt x="4755" y="21355"/>
                    <a:pt x="4755" y="20887"/>
                  </a:cubicBezTo>
                  <a:cubicBezTo>
                    <a:pt x="4396" y="15752"/>
                    <a:pt x="3183" y="10605"/>
                    <a:pt x="1432" y="5481"/>
                  </a:cubicBezTo>
                  <a:cubicBezTo>
                    <a:pt x="983" y="4255"/>
                    <a:pt x="579" y="3030"/>
                    <a:pt x="40" y="1816"/>
                  </a:cubicBezTo>
                  <a:cubicBezTo>
                    <a:pt x="-140" y="1326"/>
                    <a:pt x="219" y="1081"/>
                    <a:pt x="2375" y="958"/>
                  </a:cubicBezTo>
                  <a:cubicBezTo>
                    <a:pt x="6955" y="680"/>
                    <a:pt x="11446" y="323"/>
                    <a:pt x="16161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9" name="形状"/>
            <p:cNvSpPr/>
            <p:nvPr/>
          </p:nvSpPr>
          <p:spPr>
            <a:xfrm>
              <a:off x="2831485" y="8363103"/>
              <a:ext cx="394106" cy="82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404" extrusionOk="0">
                  <a:moveTo>
                    <a:pt x="20386" y="13659"/>
                  </a:moveTo>
                  <a:cubicBezTo>
                    <a:pt x="21213" y="19670"/>
                    <a:pt x="21213" y="19687"/>
                    <a:pt x="13186" y="20672"/>
                  </a:cubicBezTo>
                  <a:cubicBezTo>
                    <a:pt x="11085" y="20927"/>
                    <a:pt x="8949" y="21130"/>
                    <a:pt x="6847" y="21368"/>
                  </a:cubicBezTo>
                  <a:cubicBezTo>
                    <a:pt x="5814" y="21470"/>
                    <a:pt x="5159" y="21385"/>
                    <a:pt x="5091" y="20740"/>
                  </a:cubicBezTo>
                  <a:cubicBezTo>
                    <a:pt x="4367" y="14915"/>
                    <a:pt x="1783" y="9210"/>
                    <a:pt x="302" y="3436"/>
                  </a:cubicBezTo>
                  <a:cubicBezTo>
                    <a:pt x="-387" y="804"/>
                    <a:pt x="-318" y="787"/>
                    <a:pt x="5159" y="498"/>
                  </a:cubicBezTo>
                  <a:cubicBezTo>
                    <a:pt x="8019" y="362"/>
                    <a:pt x="10913" y="278"/>
                    <a:pt x="13737" y="40"/>
                  </a:cubicBezTo>
                  <a:cubicBezTo>
                    <a:pt x="15735" y="-130"/>
                    <a:pt x="16424" y="244"/>
                    <a:pt x="16838" y="1161"/>
                  </a:cubicBezTo>
                  <a:cubicBezTo>
                    <a:pt x="18939" y="5932"/>
                    <a:pt x="20007" y="10738"/>
                    <a:pt x="20386" y="1365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0" name="形状"/>
            <p:cNvSpPr/>
            <p:nvPr/>
          </p:nvSpPr>
          <p:spPr>
            <a:xfrm>
              <a:off x="3111691" y="6399808"/>
              <a:ext cx="324960" cy="121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300" extrusionOk="0">
                  <a:moveTo>
                    <a:pt x="18887" y="14924"/>
                  </a:moveTo>
                  <a:cubicBezTo>
                    <a:pt x="18368" y="14682"/>
                    <a:pt x="17936" y="14452"/>
                    <a:pt x="17375" y="14233"/>
                  </a:cubicBezTo>
                  <a:cubicBezTo>
                    <a:pt x="16770" y="13992"/>
                    <a:pt x="15776" y="13819"/>
                    <a:pt x="14783" y="13934"/>
                  </a:cubicBezTo>
                  <a:cubicBezTo>
                    <a:pt x="12363" y="14210"/>
                    <a:pt x="11067" y="14797"/>
                    <a:pt x="10160" y="15407"/>
                  </a:cubicBezTo>
                  <a:cubicBezTo>
                    <a:pt x="9383" y="15913"/>
                    <a:pt x="10722" y="16350"/>
                    <a:pt x="12061" y="16672"/>
                  </a:cubicBezTo>
                  <a:cubicBezTo>
                    <a:pt x="13789" y="17120"/>
                    <a:pt x="16295" y="16925"/>
                    <a:pt x="17634" y="16269"/>
                  </a:cubicBezTo>
                  <a:cubicBezTo>
                    <a:pt x="18066" y="16062"/>
                    <a:pt x="18282" y="15832"/>
                    <a:pt x="18584" y="15591"/>
                  </a:cubicBezTo>
                  <a:cubicBezTo>
                    <a:pt x="18757" y="15430"/>
                    <a:pt x="19146" y="15292"/>
                    <a:pt x="19707" y="15303"/>
                  </a:cubicBezTo>
                  <a:cubicBezTo>
                    <a:pt x="20399" y="15315"/>
                    <a:pt x="20442" y="15510"/>
                    <a:pt x="20442" y="15648"/>
                  </a:cubicBezTo>
                  <a:cubicBezTo>
                    <a:pt x="20744" y="16959"/>
                    <a:pt x="21047" y="18282"/>
                    <a:pt x="21306" y="19616"/>
                  </a:cubicBezTo>
                  <a:cubicBezTo>
                    <a:pt x="21349" y="19915"/>
                    <a:pt x="21047" y="20145"/>
                    <a:pt x="19837" y="20237"/>
                  </a:cubicBezTo>
                  <a:cubicBezTo>
                    <a:pt x="15733" y="20571"/>
                    <a:pt x="11629" y="20916"/>
                    <a:pt x="7525" y="21249"/>
                  </a:cubicBezTo>
                  <a:cubicBezTo>
                    <a:pt x="4976" y="21468"/>
                    <a:pt x="5667" y="20927"/>
                    <a:pt x="5624" y="20628"/>
                  </a:cubicBezTo>
                  <a:cubicBezTo>
                    <a:pt x="5408" y="16396"/>
                    <a:pt x="4328" y="12198"/>
                    <a:pt x="2816" y="8000"/>
                  </a:cubicBezTo>
                  <a:cubicBezTo>
                    <a:pt x="2082" y="5929"/>
                    <a:pt x="1175" y="3859"/>
                    <a:pt x="138" y="1800"/>
                  </a:cubicBezTo>
                  <a:cubicBezTo>
                    <a:pt x="-251" y="1064"/>
                    <a:pt x="8" y="708"/>
                    <a:pt x="3248" y="639"/>
                  </a:cubicBezTo>
                  <a:cubicBezTo>
                    <a:pt x="6963" y="558"/>
                    <a:pt x="10592" y="271"/>
                    <a:pt x="14221" y="64"/>
                  </a:cubicBezTo>
                  <a:cubicBezTo>
                    <a:pt x="15387" y="-5"/>
                    <a:pt x="16554" y="-132"/>
                    <a:pt x="16295" y="409"/>
                  </a:cubicBezTo>
                  <a:cubicBezTo>
                    <a:pt x="15042" y="3468"/>
                    <a:pt x="17418" y="6470"/>
                    <a:pt x="18239" y="9506"/>
                  </a:cubicBezTo>
                  <a:cubicBezTo>
                    <a:pt x="18671" y="11128"/>
                    <a:pt x="19362" y="12750"/>
                    <a:pt x="19923" y="14360"/>
                  </a:cubicBezTo>
                  <a:cubicBezTo>
                    <a:pt x="19967" y="14567"/>
                    <a:pt x="20096" y="14763"/>
                    <a:pt x="18887" y="14924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1" name="形状"/>
            <p:cNvSpPr/>
            <p:nvPr/>
          </p:nvSpPr>
          <p:spPr>
            <a:xfrm>
              <a:off x="2265371" y="2670907"/>
              <a:ext cx="1192148" cy="74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extrusionOk="0">
                  <a:moveTo>
                    <a:pt x="0" y="21127"/>
                  </a:moveTo>
                  <a:cubicBezTo>
                    <a:pt x="12" y="21127"/>
                    <a:pt x="12" y="21127"/>
                    <a:pt x="12" y="21127"/>
                  </a:cubicBezTo>
                  <a:cubicBezTo>
                    <a:pt x="12" y="21127"/>
                    <a:pt x="12" y="21146"/>
                    <a:pt x="0" y="21146"/>
                  </a:cubicBezTo>
                  <a:lnTo>
                    <a:pt x="0" y="21127"/>
                  </a:lnTo>
                  <a:close/>
                  <a:moveTo>
                    <a:pt x="3838" y="16056"/>
                  </a:moveTo>
                  <a:lnTo>
                    <a:pt x="4574" y="14947"/>
                  </a:lnTo>
                  <a:cubicBezTo>
                    <a:pt x="5762" y="13126"/>
                    <a:pt x="7046" y="11510"/>
                    <a:pt x="8150" y="9557"/>
                  </a:cubicBezTo>
                  <a:cubicBezTo>
                    <a:pt x="8376" y="9162"/>
                    <a:pt x="8661" y="9068"/>
                    <a:pt x="8935" y="8843"/>
                  </a:cubicBezTo>
                  <a:cubicBezTo>
                    <a:pt x="10147" y="7153"/>
                    <a:pt x="11358" y="5481"/>
                    <a:pt x="12570" y="3772"/>
                  </a:cubicBezTo>
                  <a:cubicBezTo>
                    <a:pt x="13022" y="3114"/>
                    <a:pt x="13521" y="2758"/>
                    <a:pt x="14127" y="2551"/>
                  </a:cubicBezTo>
                  <a:cubicBezTo>
                    <a:pt x="16325" y="1818"/>
                    <a:pt x="18499" y="992"/>
                    <a:pt x="20685" y="203"/>
                  </a:cubicBezTo>
                  <a:cubicBezTo>
                    <a:pt x="20947" y="90"/>
                    <a:pt x="21208" y="-135"/>
                    <a:pt x="21600" y="109"/>
                  </a:cubicBezTo>
                  <a:cubicBezTo>
                    <a:pt x="19271" y="2908"/>
                    <a:pt x="17180" y="5951"/>
                    <a:pt x="15327" y="9369"/>
                  </a:cubicBezTo>
                  <a:cubicBezTo>
                    <a:pt x="15291" y="9782"/>
                    <a:pt x="15149" y="10102"/>
                    <a:pt x="14958" y="10383"/>
                  </a:cubicBezTo>
                  <a:cubicBezTo>
                    <a:pt x="13093" y="13313"/>
                    <a:pt x="11335" y="16469"/>
                    <a:pt x="9327" y="19174"/>
                  </a:cubicBezTo>
                  <a:cubicBezTo>
                    <a:pt x="9160" y="19380"/>
                    <a:pt x="8994" y="19436"/>
                    <a:pt x="8828" y="19549"/>
                  </a:cubicBezTo>
                  <a:cubicBezTo>
                    <a:pt x="7212" y="20338"/>
                    <a:pt x="5513" y="20357"/>
                    <a:pt x="3861" y="20695"/>
                  </a:cubicBezTo>
                  <a:cubicBezTo>
                    <a:pt x="2578" y="20920"/>
                    <a:pt x="1331" y="21465"/>
                    <a:pt x="12" y="21127"/>
                  </a:cubicBezTo>
                  <a:cubicBezTo>
                    <a:pt x="1236" y="19324"/>
                    <a:pt x="2614" y="17840"/>
                    <a:pt x="3838" y="16056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2" name="形状"/>
            <p:cNvSpPr/>
            <p:nvPr/>
          </p:nvSpPr>
          <p:spPr>
            <a:xfrm>
              <a:off x="2873990" y="5317938"/>
              <a:ext cx="357083" cy="752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284" extrusionOk="0">
                  <a:moveTo>
                    <a:pt x="21483" y="9964"/>
                  </a:moveTo>
                  <a:cubicBezTo>
                    <a:pt x="21483" y="12824"/>
                    <a:pt x="21444" y="15703"/>
                    <a:pt x="21523" y="18582"/>
                  </a:cubicBezTo>
                  <a:cubicBezTo>
                    <a:pt x="21562" y="19399"/>
                    <a:pt x="21009" y="19808"/>
                    <a:pt x="19232" y="19956"/>
                  </a:cubicBezTo>
                  <a:cubicBezTo>
                    <a:pt x="14573" y="20346"/>
                    <a:pt x="9913" y="20811"/>
                    <a:pt x="5214" y="21219"/>
                  </a:cubicBezTo>
                  <a:cubicBezTo>
                    <a:pt x="3990" y="21312"/>
                    <a:pt x="2726" y="21442"/>
                    <a:pt x="2647" y="20513"/>
                  </a:cubicBezTo>
                  <a:cubicBezTo>
                    <a:pt x="2134" y="15350"/>
                    <a:pt x="-38" y="10261"/>
                    <a:pt x="1" y="5079"/>
                  </a:cubicBezTo>
                  <a:cubicBezTo>
                    <a:pt x="41" y="1216"/>
                    <a:pt x="41" y="1235"/>
                    <a:pt x="8136" y="789"/>
                  </a:cubicBezTo>
                  <a:cubicBezTo>
                    <a:pt x="11414" y="603"/>
                    <a:pt x="14691" y="399"/>
                    <a:pt x="17929" y="65"/>
                  </a:cubicBezTo>
                  <a:cubicBezTo>
                    <a:pt x="20061" y="-158"/>
                    <a:pt x="20417" y="195"/>
                    <a:pt x="20496" y="1068"/>
                  </a:cubicBezTo>
                  <a:cubicBezTo>
                    <a:pt x="20693" y="4039"/>
                    <a:pt x="21049" y="6992"/>
                    <a:pt x="21286" y="9964"/>
                  </a:cubicBezTo>
                  <a:cubicBezTo>
                    <a:pt x="21325" y="9964"/>
                    <a:pt x="21365" y="9964"/>
                    <a:pt x="21483" y="9964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3" name="形状"/>
            <p:cNvSpPr/>
            <p:nvPr/>
          </p:nvSpPr>
          <p:spPr>
            <a:xfrm>
              <a:off x="3495766" y="850299"/>
              <a:ext cx="235949" cy="143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311" extrusionOk="0">
                  <a:moveTo>
                    <a:pt x="17389" y="10416"/>
                  </a:moveTo>
                  <a:cubicBezTo>
                    <a:pt x="18431" y="13644"/>
                    <a:pt x="19474" y="16872"/>
                    <a:pt x="20748" y="20091"/>
                  </a:cubicBezTo>
                  <a:cubicBezTo>
                    <a:pt x="21095" y="21030"/>
                    <a:pt x="16289" y="20903"/>
                    <a:pt x="13625" y="21226"/>
                  </a:cubicBezTo>
                  <a:cubicBezTo>
                    <a:pt x="11482" y="21480"/>
                    <a:pt x="10845" y="21098"/>
                    <a:pt x="9687" y="20932"/>
                  </a:cubicBezTo>
                  <a:cubicBezTo>
                    <a:pt x="8818" y="20785"/>
                    <a:pt x="8876" y="20609"/>
                    <a:pt x="8818" y="20423"/>
                  </a:cubicBezTo>
                  <a:cubicBezTo>
                    <a:pt x="7602" y="16041"/>
                    <a:pt x="2159" y="11717"/>
                    <a:pt x="422" y="7344"/>
                  </a:cubicBezTo>
                  <a:cubicBezTo>
                    <a:pt x="-505" y="5202"/>
                    <a:pt x="16" y="3098"/>
                    <a:pt x="2796" y="985"/>
                  </a:cubicBezTo>
                  <a:cubicBezTo>
                    <a:pt x="3607" y="379"/>
                    <a:pt x="5286" y="173"/>
                    <a:pt x="8703" y="85"/>
                  </a:cubicBezTo>
                  <a:cubicBezTo>
                    <a:pt x="15709" y="-81"/>
                    <a:pt x="15652" y="-120"/>
                    <a:pt x="15594" y="1083"/>
                  </a:cubicBezTo>
                  <a:cubicBezTo>
                    <a:pt x="15362" y="4214"/>
                    <a:pt x="16289" y="7305"/>
                    <a:pt x="17389" y="10416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4" name="形状"/>
            <p:cNvSpPr/>
            <p:nvPr/>
          </p:nvSpPr>
          <p:spPr>
            <a:xfrm>
              <a:off x="2016389" y="4744917"/>
              <a:ext cx="986591" cy="56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extrusionOk="0">
                  <a:moveTo>
                    <a:pt x="9319" y="21172"/>
                  </a:moveTo>
                  <a:cubicBezTo>
                    <a:pt x="8959" y="21600"/>
                    <a:pt x="8557" y="21600"/>
                    <a:pt x="8125" y="21575"/>
                  </a:cubicBezTo>
                  <a:cubicBezTo>
                    <a:pt x="5680" y="21424"/>
                    <a:pt x="3236" y="21247"/>
                    <a:pt x="791" y="21071"/>
                  </a:cubicBezTo>
                  <a:cubicBezTo>
                    <a:pt x="532" y="21046"/>
                    <a:pt x="244" y="21146"/>
                    <a:pt x="0" y="20415"/>
                  </a:cubicBezTo>
                  <a:cubicBezTo>
                    <a:pt x="2761" y="17063"/>
                    <a:pt x="5048" y="12627"/>
                    <a:pt x="7708" y="8973"/>
                  </a:cubicBezTo>
                  <a:cubicBezTo>
                    <a:pt x="9448" y="6553"/>
                    <a:pt x="11160" y="4083"/>
                    <a:pt x="12900" y="1613"/>
                  </a:cubicBezTo>
                  <a:cubicBezTo>
                    <a:pt x="13101" y="1311"/>
                    <a:pt x="13274" y="983"/>
                    <a:pt x="13575" y="933"/>
                  </a:cubicBezTo>
                  <a:cubicBezTo>
                    <a:pt x="16150" y="630"/>
                    <a:pt x="18709" y="328"/>
                    <a:pt x="21600" y="0"/>
                  </a:cubicBezTo>
                  <a:cubicBezTo>
                    <a:pt x="18594" y="4486"/>
                    <a:pt x="15862" y="8796"/>
                    <a:pt x="13590" y="13888"/>
                  </a:cubicBezTo>
                  <a:cubicBezTo>
                    <a:pt x="13547" y="14669"/>
                    <a:pt x="13288" y="15223"/>
                    <a:pt x="12972" y="15753"/>
                  </a:cubicBezTo>
                  <a:cubicBezTo>
                    <a:pt x="12195" y="17088"/>
                    <a:pt x="11404" y="18424"/>
                    <a:pt x="10656" y="19811"/>
                  </a:cubicBezTo>
                  <a:cubicBezTo>
                    <a:pt x="10282" y="20541"/>
                    <a:pt x="9865" y="20970"/>
                    <a:pt x="9319" y="2117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5" name="形状"/>
            <p:cNvSpPr/>
            <p:nvPr/>
          </p:nvSpPr>
          <p:spPr>
            <a:xfrm>
              <a:off x="898826" y="2834742"/>
              <a:ext cx="1001101" cy="5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87" extrusionOk="0">
                  <a:moveTo>
                    <a:pt x="21539" y="704"/>
                  </a:moveTo>
                  <a:cubicBezTo>
                    <a:pt x="20945" y="1484"/>
                    <a:pt x="20393" y="2369"/>
                    <a:pt x="19785" y="3072"/>
                  </a:cubicBezTo>
                  <a:cubicBezTo>
                    <a:pt x="15414" y="8381"/>
                    <a:pt x="11793" y="15433"/>
                    <a:pt x="7422" y="20794"/>
                  </a:cubicBezTo>
                  <a:cubicBezTo>
                    <a:pt x="7111" y="21159"/>
                    <a:pt x="6870" y="21575"/>
                    <a:pt x="6432" y="21471"/>
                  </a:cubicBezTo>
                  <a:cubicBezTo>
                    <a:pt x="4267" y="20898"/>
                    <a:pt x="2117" y="20248"/>
                    <a:pt x="10" y="19181"/>
                  </a:cubicBezTo>
                  <a:cubicBezTo>
                    <a:pt x="-61" y="18452"/>
                    <a:pt x="278" y="18400"/>
                    <a:pt x="462" y="18166"/>
                  </a:cubicBezTo>
                  <a:cubicBezTo>
                    <a:pt x="1721" y="16656"/>
                    <a:pt x="2839" y="14913"/>
                    <a:pt x="3942" y="13065"/>
                  </a:cubicBezTo>
                  <a:cubicBezTo>
                    <a:pt x="6884" y="8068"/>
                    <a:pt x="10421" y="4685"/>
                    <a:pt x="13801" y="860"/>
                  </a:cubicBezTo>
                  <a:cubicBezTo>
                    <a:pt x="14198" y="417"/>
                    <a:pt x="14622" y="-25"/>
                    <a:pt x="15145" y="1"/>
                  </a:cubicBezTo>
                  <a:cubicBezTo>
                    <a:pt x="17253" y="53"/>
                    <a:pt x="19375" y="27"/>
                    <a:pt x="21468" y="27"/>
                  </a:cubicBezTo>
                  <a:cubicBezTo>
                    <a:pt x="21468" y="235"/>
                    <a:pt x="21497" y="469"/>
                    <a:pt x="21539" y="704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6" name="形状"/>
            <p:cNvSpPr/>
            <p:nvPr/>
          </p:nvSpPr>
          <p:spPr>
            <a:xfrm>
              <a:off x="2458266" y="4652272"/>
              <a:ext cx="952930" cy="66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53" extrusionOk="0">
                  <a:moveTo>
                    <a:pt x="4303" y="15218"/>
                  </a:moveTo>
                  <a:cubicBezTo>
                    <a:pt x="7049" y="10949"/>
                    <a:pt x="10164" y="7257"/>
                    <a:pt x="13161" y="3394"/>
                  </a:cubicBezTo>
                  <a:cubicBezTo>
                    <a:pt x="13471" y="2988"/>
                    <a:pt x="13737" y="2519"/>
                    <a:pt x="14209" y="2412"/>
                  </a:cubicBezTo>
                  <a:cubicBezTo>
                    <a:pt x="16586" y="1900"/>
                    <a:pt x="18904" y="1110"/>
                    <a:pt x="21429" y="0"/>
                  </a:cubicBezTo>
                  <a:cubicBezTo>
                    <a:pt x="21016" y="1131"/>
                    <a:pt x="20543" y="1793"/>
                    <a:pt x="20056" y="2476"/>
                  </a:cubicBezTo>
                  <a:cubicBezTo>
                    <a:pt x="16527" y="7364"/>
                    <a:pt x="13191" y="12508"/>
                    <a:pt x="10031" y="17865"/>
                  </a:cubicBezTo>
                  <a:cubicBezTo>
                    <a:pt x="8614" y="20255"/>
                    <a:pt x="7241" y="21365"/>
                    <a:pt x="5188" y="21194"/>
                  </a:cubicBezTo>
                  <a:cubicBezTo>
                    <a:pt x="4967" y="21173"/>
                    <a:pt x="4716" y="21237"/>
                    <a:pt x="4494" y="21280"/>
                  </a:cubicBezTo>
                  <a:cubicBezTo>
                    <a:pt x="3151" y="21600"/>
                    <a:pt x="1793" y="21365"/>
                    <a:pt x="449" y="21429"/>
                  </a:cubicBezTo>
                  <a:cubicBezTo>
                    <a:pt x="110" y="21451"/>
                    <a:pt x="-171" y="21088"/>
                    <a:pt x="124" y="20746"/>
                  </a:cubicBezTo>
                  <a:cubicBezTo>
                    <a:pt x="1601" y="19017"/>
                    <a:pt x="2634" y="16627"/>
                    <a:pt x="4303" y="15218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7" name="形状"/>
            <p:cNvSpPr/>
            <p:nvPr/>
          </p:nvSpPr>
          <p:spPr>
            <a:xfrm>
              <a:off x="2571674" y="7602431"/>
              <a:ext cx="990070" cy="72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extrusionOk="0">
                  <a:moveTo>
                    <a:pt x="7497" y="20195"/>
                  </a:moveTo>
                  <a:cubicBezTo>
                    <a:pt x="7240" y="20507"/>
                    <a:pt x="7011" y="20761"/>
                    <a:pt x="6625" y="20800"/>
                  </a:cubicBezTo>
                  <a:cubicBezTo>
                    <a:pt x="4423" y="21054"/>
                    <a:pt x="2236" y="21346"/>
                    <a:pt x="35" y="21600"/>
                  </a:cubicBezTo>
                  <a:cubicBezTo>
                    <a:pt x="-51" y="21346"/>
                    <a:pt x="35" y="21190"/>
                    <a:pt x="135" y="21034"/>
                  </a:cubicBezTo>
                  <a:cubicBezTo>
                    <a:pt x="4180" y="16371"/>
                    <a:pt x="7854" y="11180"/>
                    <a:pt x="11800" y="6380"/>
                  </a:cubicBezTo>
                  <a:cubicBezTo>
                    <a:pt x="13558" y="4254"/>
                    <a:pt x="15431" y="2498"/>
                    <a:pt x="17775" y="1776"/>
                  </a:cubicBezTo>
                  <a:cubicBezTo>
                    <a:pt x="19062" y="1366"/>
                    <a:pt x="20262" y="527"/>
                    <a:pt x="21549" y="0"/>
                  </a:cubicBezTo>
                  <a:cubicBezTo>
                    <a:pt x="18104" y="4371"/>
                    <a:pt x="14802" y="8898"/>
                    <a:pt x="11957" y="13971"/>
                  </a:cubicBezTo>
                  <a:cubicBezTo>
                    <a:pt x="11042" y="16820"/>
                    <a:pt x="9384" y="18673"/>
                    <a:pt x="7497" y="20195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8" name="形状"/>
            <p:cNvSpPr/>
            <p:nvPr/>
          </p:nvSpPr>
          <p:spPr>
            <a:xfrm>
              <a:off x="580393" y="2811625"/>
              <a:ext cx="908423" cy="49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88" extrusionOk="0">
                  <a:moveTo>
                    <a:pt x="8590" y="5915"/>
                  </a:moveTo>
                  <a:cubicBezTo>
                    <a:pt x="10214" y="4719"/>
                    <a:pt x="11682" y="3098"/>
                    <a:pt x="13104" y="1292"/>
                  </a:cubicBezTo>
                  <a:cubicBezTo>
                    <a:pt x="13885" y="282"/>
                    <a:pt x="14697" y="-143"/>
                    <a:pt x="15728" y="43"/>
                  </a:cubicBezTo>
                  <a:cubicBezTo>
                    <a:pt x="17633" y="442"/>
                    <a:pt x="19554" y="601"/>
                    <a:pt x="21600" y="893"/>
                  </a:cubicBezTo>
                  <a:cubicBezTo>
                    <a:pt x="20991" y="2354"/>
                    <a:pt x="20210" y="3231"/>
                    <a:pt x="19413" y="3869"/>
                  </a:cubicBezTo>
                  <a:cubicBezTo>
                    <a:pt x="16102" y="6632"/>
                    <a:pt x="13369" y="10670"/>
                    <a:pt x="10605" y="14735"/>
                  </a:cubicBezTo>
                  <a:cubicBezTo>
                    <a:pt x="6029" y="21457"/>
                    <a:pt x="7013" y="20713"/>
                    <a:pt x="1624" y="16914"/>
                  </a:cubicBezTo>
                  <a:cubicBezTo>
                    <a:pt x="1046" y="16515"/>
                    <a:pt x="531" y="16011"/>
                    <a:pt x="0" y="15532"/>
                  </a:cubicBezTo>
                  <a:cubicBezTo>
                    <a:pt x="125" y="13646"/>
                    <a:pt x="1031" y="12796"/>
                    <a:pt x="1859" y="12052"/>
                  </a:cubicBezTo>
                  <a:cubicBezTo>
                    <a:pt x="3545" y="10484"/>
                    <a:pt x="5123" y="8625"/>
                    <a:pt x="6810" y="7084"/>
                  </a:cubicBezTo>
                  <a:cubicBezTo>
                    <a:pt x="7372" y="6552"/>
                    <a:pt x="7934" y="6101"/>
                    <a:pt x="8590" y="5915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9" name="形状"/>
            <p:cNvSpPr/>
            <p:nvPr/>
          </p:nvSpPr>
          <p:spPr>
            <a:xfrm>
              <a:off x="3470781" y="3218702"/>
              <a:ext cx="212811" cy="99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301" extrusionOk="0">
                  <a:moveTo>
                    <a:pt x="8392" y="21301"/>
                  </a:moveTo>
                  <a:cubicBezTo>
                    <a:pt x="7602" y="19649"/>
                    <a:pt x="6943" y="18165"/>
                    <a:pt x="6153" y="16695"/>
                  </a:cubicBezTo>
                  <a:cubicBezTo>
                    <a:pt x="4112" y="12944"/>
                    <a:pt x="424" y="9234"/>
                    <a:pt x="29" y="5426"/>
                  </a:cubicBezTo>
                  <a:cubicBezTo>
                    <a:pt x="-103" y="4405"/>
                    <a:pt x="226" y="3383"/>
                    <a:pt x="753" y="2361"/>
                  </a:cubicBezTo>
                  <a:cubicBezTo>
                    <a:pt x="1148" y="1507"/>
                    <a:pt x="2597" y="905"/>
                    <a:pt x="6943" y="723"/>
                  </a:cubicBezTo>
                  <a:cubicBezTo>
                    <a:pt x="10368" y="569"/>
                    <a:pt x="13924" y="-299"/>
                    <a:pt x="16690" y="107"/>
                  </a:cubicBezTo>
                  <a:cubicBezTo>
                    <a:pt x="18336" y="345"/>
                    <a:pt x="17151" y="1465"/>
                    <a:pt x="17217" y="2207"/>
                  </a:cubicBezTo>
                  <a:cubicBezTo>
                    <a:pt x="17743" y="7428"/>
                    <a:pt x="19587" y="12622"/>
                    <a:pt x="21168" y="17829"/>
                  </a:cubicBezTo>
                  <a:cubicBezTo>
                    <a:pt x="21497" y="18809"/>
                    <a:pt x="20707" y="19523"/>
                    <a:pt x="16426" y="20027"/>
                  </a:cubicBezTo>
                  <a:cubicBezTo>
                    <a:pt x="13858" y="20321"/>
                    <a:pt x="11553" y="20783"/>
                    <a:pt x="8392" y="21301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0" name="形状"/>
            <p:cNvSpPr/>
            <p:nvPr/>
          </p:nvSpPr>
          <p:spPr>
            <a:xfrm>
              <a:off x="2932442" y="7479592"/>
              <a:ext cx="898134" cy="820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72" extrusionOk="0">
                  <a:moveTo>
                    <a:pt x="4680" y="15712"/>
                  </a:moveTo>
                  <a:cubicBezTo>
                    <a:pt x="6890" y="13227"/>
                    <a:pt x="9099" y="10725"/>
                    <a:pt x="11355" y="8273"/>
                  </a:cubicBezTo>
                  <a:cubicBezTo>
                    <a:pt x="13178" y="6299"/>
                    <a:pt x="15140" y="4495"/>
                    <a:pt x="17180" y="2810"/>
                  </a:cubicBezTo>
                  <a:cubicBezTo>
                    <a:pt x="17659" y="2418"/>
                    <a:pt x="18107" y="2112"/>
                    <a:pt x="18138" y="1261"/>
                  </a:cubicBezTo>
                  <a:cubicBezTo>
                    <a:pt x="18184" y="563"/>
                    <a:pt x="19003" y="154"/>
                    <a:pt x="19575" y="18"/>
                  </a:cubicBezTo>
                  <a:cubicBezTo>
                    <a:pt x="20177" y="-118"/>
                    <a:pt x="20656" y="563"/>
                    <a:pt x="21043" y="1039"/>
                  </a:cubicBezTo>
                  <a:cubicBezTo>
                    <a:pt x="21367" y="1414"/>
                    <a:pt x="20888" y="1652"/>
                    <a:pt x="20718" y="1891"/>
                  </a:cubicBezTo>
                  <a:cubicBezTo>
                    <a:pt x="18957" y="4529"/>
                    <a:pt x="16809" y="6793"/>
                    <a:pt x="14831" y="9227"/>
                  </a:cubicBezTo>
                  <a:cubicBezTo>
                    <a:pt x="11927" y="12818"/>
                    <a:pt x="9146" y="16563"/>
                    <a:pt x="6148" y="20069"/>
                  </a:cubicBezTo>
                  <a:cubicBezTo>
                    <a:pt x="5777" y="20495"/>
                    <a:pt x="5453" y="20733"/>
                    <a:pt x="4928" y="20767"/>
                  </a:cubicBezTo>
                  <a:cubicBezTo>
                    <a:pt x="3800" y="20869"/>
                    <a:pt x="2656" y="20988"/>
                    <a:pt x="1528" y="21108"/>
                  </a:cubicBezTo>
                  <a:cubicBezTo>
                    <a:pt x="1019" y="21210"/>
                    <a:pt x="370" y="21482"/>
                    <a:pt x="76" y="20971"/>
                  </a:cubicBezTo>
                  <a:cubicBezTo>
                    <a:pt x="-233" y="20444"/>
                    <a:pt x="478" y="20103"/>
                    <a:pt x="771" y="19729"/>
                  </a:cubicBezTo>
                  <a:cubicBezTo>
                    <a:pt x="1992" y="18282"/>
                    <a:pt x="3182" y="16818"/>
                    <a:pt x="4680" y="1571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1" name="形状"/>
            <p:cNvSpPr/>
            <p:nvPr/>
          </p:nvSpPr>
          <p:spPr>
            <a:xfrm>
              <a:off x="1327343" y="7799064"/>
              <a:ext cx="873681" cy="54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extrusionOk="0">
                  <a:moveTo>
                    <a:pt x="21600" y="156"/>
                  </a:moveTo>
                  <a:cubicBezTo>
                    <a:pt x="16281" y="7442"/>
                    <a:pt x="11124" y="14214"/>
                    <a:pt x="5854" y="20756"/>
                  </a:cubicBezTo>
                  <a:cubicBezTo>
                    <a:pt x="5643" y="20987"/>
                    <a:pt x="5465" y="21269"/>
                    <a:pt x="5189" y="21192"/>
                  </a:cubicBezTo>
                  <a:cubicBezTo>
                    <a:pt x="3438" y="20679"/>
                    <a:pt x="1686" y="20294"/>
                    <a:pt x="0" y="19268"/>
                  </a:cubicBezTo>
                  <a:cubicBezTo>
                    <a:pt x="97" y="19037"/>
                    <a:pt x="130" y="18858"/>
                    <a:pt x="178" y="18806"/>
                  </a:cubicBezTo>
                  <a:cubicBezTo>
                    <a:pt x="5254" y="13932"/>
                    <a:pt x="9632" y="7596"/>
                    <a:pt x="14319" y="1926"/>
                  </a:cubicBezTo>
                  <a:cubicBezTo>
                    <a:pt x="15519" y="464"/>
                    <a:pt x="16751" y="-331"/>
                    <a:pt x="18308" y="131"/>
                  </a:cubicBezTo>
                  <a:cubicBezTo>
                    <a:pt x="19297" y="387"/>
                    <a:pt x="20351" y="156"/>
                    <a:pt x="21600" y="156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2" name="形状"/>
            <p:cNvSpPr/>
            <p:nvPr/>
          </p:nvSpPr>
          <p:spPr>
            <a:xfrm>
              <a:off x="1582116" y="7790311"/>
              <a:ext cx="912386" cy="57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0823" extrusionOk="0">
                  <a:moveTo>
                    <a:pt x="0" y="20179"/>
                  </a:moveTo>
                  <a:cubicBezTo>
                    <a:pt x="1706" y="18237"/>
                    <a:pt x="3055" y="16555"/>
                    <a:pt x="4481" y="15087"/>
                  </a:cubicBezTo>
                  <a:cubicBezTo>
                    <a:pt x="7102" y="12363"/>
                    <a:pt x="9614" y="9402"/>
                    <a:pt x="11940" y="6087"/>
                  </a:cubicBezTo>
                  <a:cubicBezTo>
                    <a:pt x="13134" y="4381"/>
                    <a:pt x="14638" y="3268"/>
                    <a:pt x="15863" y="1705"/>
                  </a:cubicBezTo>
                  <a:cubicBezTo>
                    <a:pt x="17677" y="-616"/>
                    <a:pt x="19677" y="781"/>
                    <a:pt x="21553" y="0"/>
                  </a:cubicBezTo>
                  <a:cubicBezTo>
                    <a:pt x="21600" y="876"/>
                    <a:pt x="21243" y="971"/>
                    <a:pt x="21026" y="1160"/>
                  </a:cubicBezTo>
                  <a:cubicBezTo>
                    <a:pt x="19507" y="2534"/>
                    <a:pt x="18235" y="4334"/>
                    <a:pt x="16995" y="6252"/>
                  </a:cubicBezTo>
                  <a:cubicBezTo>
                    <a:pt x="13909" y="11013"/>
                    <a:pt x="10637" y="15466"/>
                    <a:pt x="7148" y="19563"/>
                  </a:cubicBezTo>
                  <a:cubicBezTo>
                    <a:pt x="6311" y="20534"/>
                    <a:pt x="5505" y="20984"/>
                    <a:pt x="4466" y="20771"/>
                  </a:cubicBezTo>
                  <a:cubicBezTo>
                    <a:pt x="3101" y="20534"/>
                    <a:pt x="1752" y="20416"/>
                    <a:pt x="0" y="2017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3" name="形状"/>
            <p:cNvSpPr/>
            <p:nvPr/>
          </p:nvSpPr>
          <p:spPr>
            <a:xfrm>
              <a:off x="3389459" y="6341021"/>
              <a:ext cx="205290" cy="867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1" h="21224" extrusionOk="0">
                  <a:moveTo>
                    <a:pt x="7552" y="21224"/>
                  </a:moveTo>
                  <a:cubicBezTo>
                    <a:pt x="4902" y="15165"/>
                    <a:pt x="-664" y="9428"/>
                    <a:pt x="65" y="3529"/>
                  </a:cubicBezTo>
                  <a:cubicBezTo>
                    <a:pt x="264" y="1874"/>
                    <a:pt x="1788" y="845"/>
                    <a:pt x="9275" y="363"/>
                  </a:cubicBezTo>
                  <a:cubicBezTo>
                    <a:pt x="17954" y="-199"/>
                    <a:pt x="17756" y="-376"/>
                    <a:pt x="17822" y="1858"/>
                  </a:cubicBezTo>
                  <a:cubicBezTo>
                    <a:pt x="17888" y="7161"/>
                    <a:pt x="19412" y="12481"/>
                    <a:pt x="20737" y="17769"/>
                  </a:cubicBezTo>
                  <a:cubicBezTo>
                    <a:pt x="20936" y="18797"/>
                    <a:pt x="19942" y="19424"/>
                    <a:pt x="16165" y="19874"/>
                  </a:cubicBezTo>
                  <a:cubicBezTo>
                    <a:pt x="13383" y="20212"/>
                    <a:pt x="10931" y="20678"/>
                    <a:pt x="7552" y="21224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4" name="形状"/>
            <p:cNvSpPr/>
            <p:nvPr/>
          </p:nvSpPr>
          <p:spPr>
            <a:xfrm>
              <a:off x="3245579" y="5245778"/>
              <a:ext cx="272095" cy="752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40" extrusionOk="0">
                  <a:moveTo>
                    <a:pt x="18095" y="12129"/>
                  </a:moveTo>
                  <a:cubicBezTo>
                    <a:pt x="20172" y="14281"/>
                    <a:pt x="21158" y="16453"/>
                    <a:pt x="21418" y="18680"/>
                  </a:cubicBezTo>
                  <a:cubicBezTo>
                    <a:pt x="21470" y="19111"/>
                    <a:pt x="20380" y="19242"/>
                    <a:pt x="19549" y="19354"/>
                  </a:cubicBezTo>
                  <a:cubicBezTo>
                    <a:pt x="14564" y="20028"/>
                    <a:pt x="9580" y="20683"/>
                    <a:pt x="4595" y="21338"/>
                  </a:cubicBezTo>
                  <a:cubicBezTo>
                    <a:pt x="2622" y="21600"/>
                    <a:pt x="1947" y="21357"/>
                    <a:pt x="1947" y="20608"/>
                  </a:cubicBezTo>
                  <a:cubicBezTo>
                    <a:pt x="1895" y="14600"/>
                    <a:pt x="1220" y="8629"/>
                    <a:pt x="26" y="2658"/>
                  </a:cubicBezTo>
                  <a:cubicBezTo>
                    <a:pt x="-130" y="2003"/>
                    <a:pt x="389" y="1685"/>
                    <a:pt x="2258" y="1535"/>
                  </a:cubicBezTo>
                  <a:cubicBezTo>
                    <a:pt x="7295" y="1086"/>
                    <a:pt x="12228" y="543"/>
                    <a:pt x="17732" y="0"/>
                  </a:cubicBezTo>
                  <a:cubicBezTo>
                    <a:pt x="15655" y="3332"/>
                    <a:pt x="18095" y="6532"/>
                    <a:pt x="18407" y="9771"/>
                  </a:cubicBezTo>
                  <a:cubicBezTo>
                    <a:pt x="18458" y="10688"/>
                    <a:pt x="18355" y="11418"/>
                    <a:pt x="14876" y="10688"/>
                  </a:cubicBezTo>
                  <a:cubicBezTo>
                    <a:pt x="12591" y="10220"/>
                    <a:pt x="7555" y="11605"/>
                    <a:pt x="6880" y="12765"/>
                  </a:cubicBezTo>
                  <a:cubicBezTo>
                    <a:pt x="6257" y="13814"/>
                    <a:pt x="9372" y="15573"/>
                    <a:pt x="12176" y="15760"/>
                  </a:cubicBezTo>
                  <a:cubicBezTo>
                    <a:pt x="15343" y="15966"/>
                    <a:pt x="17887" y="15011"/>
                    <a:pt x="18199" y="13514"/>
                  </a:cubicBezTo>
                  <a:cubicBezTo>
                    <a:pt x="18251" y="13046"/>
                    <a:pt x="18095" y="12597"/>
                    <a:pt x="18095" y="1212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5" name="形状"/>
            <p:cNvSpPr/>
            <p:nvPr/>
          </p:nvSpPr>
          <p:spPr>
            <a:xfrm>
              <a:off x="3177748" y="8321970"/>
              <a:ext cx="291989" cy="78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3" h="21056" extrusionOk="0">
                  <a:moveTo>
                    <a:pt x="12569" y="20481"/>
                  </a:moveTo>
                  <a:cubicBezTo>
                    <a:pt x="6216" y="21402"/>
                    <a:pt x="6216" y="21402"/>
                    <a:pt x="5943" y="19081"/>
                  </a:cubicBezTo>
                  <a:cubicBezTo>
                    <a:pt x="5217" y="13269"/>
                    <a:pt x="3811" y="7492"/>
                    <a:pt x="226" y="1840"/>
                  </a:cubicBezTo>
                  <a:cubicBezTo>
                    <a:pt x="-183" y="1237"/>
                    <a:pt x="-228" y="901"/>
                    <a:pt x="1769" y="812"/>
                  </a:cubicBezTo>
                  <a:cubicBezTo>
                    <a:pt x="6216" y="599"/>
                    <a:pt x="10708" y="298"/>
                    <a:pt x="15201" y="68"/>
                  </a:cubicBezTo>
                  <a:cubicBezTo>
                    <a:pt x="15972" y="32"/>
                    <a:pt x="17424" y="-198"/>
                    <a:pt x="17061" y="458"/>
                  </a:cubicBezTo>
                  <a:cubicBezTo>
                    <a:pt x="15654" y="3009"/>
                    <a:pt x="18422" y="5419"/>
                    <a:pt x="18785" y="7900"/>
                  </a:cubicBezTo>
                  <a:cubicBezTo>
                    <a:pt x="18831" y="8360"/>
                    <a:pt x="18922" y="8857"/>
                    <a:pt x="19285" y="9282"/>
                  </a:cubicBezTo>
                  <a:cubicBezTo>
                    <a:pt x="21372" y="11639"/>
                    <a:pt x="19965" y="13552"/>
                    <a:pt x="14792" y="15094"/>
                  </a:cubicBezTo>
                  <a:cubicBezTo>
                    <a:pt x="13748" y="15395"/>
                    <a:pt x="13068" y="15732"/>
                    <a:pt x="11480" y="15643"/>
                  </a:cubicBezTo>
                  <a:cubicBezTo>
                    <a:pt x="9438" y="15555"/>
                    <a:pt x="8258" y="16122"/>
                    <a:pt x="8439" y="16848"/>
                  </a:cubicBezTo>
                  <a:cubicBezTo>
                    <a:pt x="8893" y="18142"/>
                    <a:pt x="8258" y="19648"/>
                    <a:pt x="12569" y="20481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6" name="形状"/>
            <p:cNvSpPr/>
            <p:nvPr/>
          </p:nvSpPr>
          <p:spPr>
            <a:xfrm>
              <a:off x="3715500" y="813336"/>
              <a:ext cx="136335" cy="140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6" h="21422" extrusionOk="0">
                  <a:moveTo>
                    <a:pt x="9624" y="21422"/>
                  </a:moveTo>
                  <a:cubicBezTo>
                    <a:pt x="8634" y="18949"/>
                    <a:pt x="7742" y="16587"/>
                    <a:pt x="6553" y="14225"/>
                  </a:cubicBezTo>
                  <a:cubicBezTo>
                    <a:pt x="4571" y="9883"/>
                    <a:pt x="2193" y="5541"/>
                    <a:pt x="13" y="1199"/>
                  </a:cubicBezTo>
                  <a:cubicBezTo>
                    <a:pt x="-383" y="485"/>
                    <a:pt x="8534" y="-178"/>
                    <a:pt x="15371" y="43"/>
                  </a:cubicBezTo>
                  <a:cubicBezTo>
                    <a:pt x="17947" y="113"/>
                    <a:pt x="17254" y="325"/>
                    <a:pt x="17254" y="495"/>
                  </a:cubicBezTo>
                  <a:cubicBezTo>
                    <a:pt x="18443" y="7109"/>
                    <a:pt x="21217" y="13713"/>
                    <a:pt x="20226" y="20336"/>
                  </a:cubicBezTo>
                  <a:cubicBezTo>
                    <a:pt x="20226" y="21070"/>
                    <a:pt x="15173" y="21131"/>
                    <a:pt x="9624" y="21422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7" name="形状"/>
            <p:cNvSpPr/>
            <p:nvPr/>
          </p:nvSpPr>
          <p:spPr>
            <a:xfrm>
              <a:off x="1011140" y="4749599"/>
              <a:ext cx="790352" cy="456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939" extrusionOk="0">
                  <a:moveTo>
                    <a:pt x="6566" y="20752"/>
                  </a:moveTo>
                  <a:cubicBezTo>
                    <a:pt x="5281" y="21386"/>
                    <a:pt x="4158" y="20240"/>
                    <a:pt x="2963" y="19847"/>
                  </a:cubicBezTo>
                  <a:cubicBezTo>
                    <a:pt x="2106" y="19606"/>
                    <a:pt x="1268" y="19123"/>
                    <a:pt x="430" y="18761"/>
                  </a:cubicBezTo>
                  <a:cubicBezTo>
                    <a:pt x="-34" y="18460"/>
                    <a:pt x="-141" y="17917"/>
                    <a:pt x="198" y="17344"/>
                  </a:cubicBezTo>
                  <a:cubicBezTo>
                    <a:pt x="1339" y="15503"/>
                    <a:pt x="2463" y="13482"/>
                    <a:pt x="4051" y="12698"/>
                  </a:cubicBezTo>
                  <a:cubicBezTo>
                    <a:pt x="7118" y="9470"/>
                    <a:pt x="9830" y="5458"/>
                    <a:pt x="12541" y="1475"/>
                  </a:cubicBezTo>
                  <a:cubicBezTo>
                    <a:pt x="13379" y="269"/>
                    <a:pt x="14217" y="-214"/>
                    <a:pt x="15341" y="88"/>
                  </a:cubicBezTo>
                  <a:cubicBezTo>
                    <a:pt x="17267" y="570"/>
                    <a:pt x="19212" y="691"/>
                    <a:pt x="21459" y="1023"/>
                  </a:cubicBezTo>
                  <a:cubicBezTo>
                    <a:pt x="17624" y="6574"/>
                    <a:pt x="13415" y="10495"/>
                    <a:pt x="10204" y="16469"/>
                  </a:cubicBezTo>
                  <a:cubicBezTo>
                    <a:pt x="9259" y="18550"/>
                    <a:pt x="8010" y="19847"/>
                    <a:pt x="6566" y="2075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8" name="形状"/>
            <p:cNvSpPr/>
            <p:nvPr/>
          </p:nvSpPr>
          <p:spPr>
            <a:xfrm>
              <a:off x="3217876" y="7555209"/>
              <a:ext cx="722578" cy="71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69" extrusionOk="0">
                  <a:moveTo>
                    <a:pt x="0" y="21017"/>
                  </a:moveTo>
                  <a:cubicBezTo>
                    <a:pt x="739" y="20197"/>
                    <a:pt x="1478" y="19396"/>
                    <a:pt x="2255" y="18596"/>
                  </a:cubicBezTo>
                  <a:cubicBezTo>
                    <a:pt x="7252" y="13303"/>
                    <a:pt x="11976" y="7718"/>
                    <a:pt x="16778" y="2269"/>
                  </a:cubicBezTo>
                  <a:cubicBezTo>
                    <a:pt x="17012" y="1976"/>
                    <a:pt x="17206" y="1683"/>
                    <a:pt x="17459" y="1429"/>
                  </a:cubicBezTo>
                  <a:cubicBezTo>
                    <a:pt x="18023" y="902"/>
                    <a:pt x="18431" y="-231"/>
                    <a:pt x="19248" y="42"/>
                  </a:cubicBezTo>
                  <a:cubicBezTo>
                    <a:pt x="20239" y="355"/>
                    <a:pt x="20861" y="1390"/>
                    <a:pt x="21328" y="2386"/>
                  </a:cubicBezTo>
                  <a:cubicBezTo>
                    <a:pt x="21600" y="2972"/>
                    <a:pt x="21153" y="3206"/>
                    <a:pt x="20822" y="3519"/>
                  </a:cubicBezTo>
                  <a:cubicBezTo>
                    <a:pt x="15670" y="8304"/>
                    <a:pt x="11743" y="14143"/>
                    <a:pt x="7388" y="19611"/>
                  </a:cubicBezTo>
                  <a:cubicBezTo>
                    <a:pt x="7077" y="20002"/>
                    <a:pt x="6844" y="20393"/>
                    <a:pt x="6241" y="20471"/>
                  </a:cubicBezTo>
                  <a:cubicBezTo>
                    <a:pt x="4219" y="20764"/>
                    <a:pt x="2236" y="21076"/>
                    <a:pt x="233" y="21369"/>
                  </a:cubicBezTo>
                  <a:cubicBezTo>
                    <a:pt x="136" y="21252"/>
                    <a:pt x="78" y="21135"/>
                    <a:pt x="0" y="21017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9" name="形状"/>
            <p:cNvSpPr/>
            <p:nvPr/>
          </p:nvSpPr>
          <p:spPr>
            <a:xfrm>
              <a:off x="401137" y="2762666"/>
              <a:ext cx="725784" cy="42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553" extrusionOk="0">
                  <a:moveTo>
                    <a:pt x="6177" y="8338"/>
                  </a:moveTo>
                  <a:cubicBezTo>
                    <a:pt x="6970" y="7433"/>
                    <a:pt x="7821" y="6628"/>
                    <a:pt x="8556" y="5588"/>
                  </a:cubicBezTo>
                  <a:cubicBezTo>
                    <a:pt x="10142" y="3307"/>
                    <a:pt x="12307" y="2871"/>
                    <a:pt x="13777" y="355"/>
                  </a:cubicBezTo>
                  <a:cubicBezTo>
                    <a:pt x="13951" y="54"/>
                    <a:pt x="14357" y="-47"/>
                    <a:pt x="14628" y="20"/>
                  </a:cubicBezTo>
                  <a:cubicBezTo>
                    <a:pt x="16755" y="657"/>
                    <a:pt x="18882" y="1295"/>
                    <a:pt x="21338" y="2066"/>
                  </a:cubicBezTo>
                  <a:cubicBezTo>
                    <a:pt x="19172" y="4716"/>
                    <a:pt x="17258" y="7064"/>
                    <a:pt x="15324" y="9411"/>
                  </a:cubicBezTo>
                  <a:cubicBezTo>
                    <a:pt x="14396" y="11625"/>
                    <a:pt x="12888" y="12464"/>
                    <a:pt x="11669" y="13906"/>
                  </a:cubicBezTo>
                  <a:cubicBezTo>
                    <a:pt x="9465" y="16522"/>
                    <a:pt x="7376" y="19507"/>
                    <a:pt x="4959" y="21553"/>
                  </a:cubicBezTo>
                  <a:lnTo>
                    <a:pt x="4862" y="21519"/>
                  </a:lnTo>
                  <a:lnTo>
                    <a:pt x="4727" y="21519"/>
                  </a:lnTo>
                  <a:cubicBezTo>
                    <a:pt x="2871" y="20714"/>
                    <a:pt x="1749" y="18098"/>
                    <a:pt x="395" y="16086"/>
                  </a:cubicBezTo>
                  <a:cubicBezTo>
                    <a:pt x="-262" y="15113"/>
                    <a:pt x="-49" y="13839"/>
                    <a:pt x="666" y="13000"/>
                  </a:cubicBezTo>
                  <a:cubicBezTo>
                    <a:pt x="2387" y="10988"/>
                    <a:pt x="4050" y="8975"/>
                    <a:pt x="6177" y="8338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0" name="形状"/>
            <p:cNvSpPr/>
            <p:nvPr/>
          </p:nvSpPr>
          <p:spPr>
            <a:xfrm>
              <a:off x="781255" y="4716103"/>
              <a:ext cx="681505" cy="421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729" extrusionOk="0">
                  <a:moveTo>
                    <a:pt x="4473" y="11771"/>
                  </a:moveTo>
                  <a:cubicBezTo>
                    <a:pt x="7993" y="9092"/>
                    <a:pt x="11120" y="5508"/>
                    <a:pt x="14144" y="1698"/>
                  </a:cubicBezTo>
                  <a:cubicBezTo>
                    <a:pt x="15324" y="213"/>
                    <a:pt x="16505" y="-433"/>
                    <a:pt x="18017" y="310"/>
                  </a:cubicBezTo>
                  <a:cubicBezTo>
                    <a:pt x="19052" y="826"/>
                    <a:pt x="20150" y="891"/>
                    <a:pt x="21475" y="1246"/>
                  </a:cubicBezTo>
                  <a:cubicBezTo>
                    <a:pt x="18472" y="6541"/>
                    <a:pt x="14889" y="10383"/>
                    <a:pt x="11597" y="14742"/>
                  </a:cubicBezTo>
                  <a:cubicBezTo>
                    <a:pt x="10354" y="17228"/>
                    <a:pt x="8739" y="19068"/>
                    <a:pt x="7020" y="20618"/>
                  </a:cubicBezTo>
                  <a:cubicBezTo>
                    <a:pt x="5446" y="21167"/>
                    <a:pt x="4265" y="19553"/>
                    <a:pt x="2940" y="18810"/>
                  </a:cubicBezTo>
                  <a:cubicBezTo>
                    <a:pt x="1987" y="18293"/>
                    <a:pt x="1097" y="17486"/>
                    <a:pt x="165" y="16776"/>
                  </a:cubicBezTo>
                  <a:cubicBezTo>
                    <a:pt x="-125" y="16001"/>
                    <a:pt x="-21" y="15258"/>
                    <a:pt x="393" y="14774"/>
                  </a:cubicBezTo>
                  <a:cubicBezTo>
                    <a:pt x="1615" y="13354"/>
                    <a:pt x="2774" y="11610"/>
                    <a:pt x="4473" y="11771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1" name="形状"/>
            <p:cNvSpPr/>
            <p:nvPr/>
          </p:nvSpPr>
          <p:spPr>
            <a:xfrm>
              <a:off x="1113102" y="7774609"/>
              <a:ext cx="801301" cy="50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extrusionOk="0">
                  <a:moveTo>
                    <a:pt x="0" y="17880"/>
                  </a:moveTo>
                  <a:cubicBezTo>
                    <a:pt x="5227" y="13011"/>
                    <a:pt x="9923" y="7543"/>
                    <a:pt x="15256" y="3571"/>
                  </a:cubicBezTo>
                  <a:cubicBezTo>
                    <a:pt x="16515" y="2646"/>
                    <a:pt x="17879" y="2129"/>
                    <a:pt x="18924" y="334"/>
                  </a:cubicBezTo>
                  <a:cubicBezTo>
                    <a:pt x="19438" y="-537"/>
                    <a:pt x="20466" y="578"/>
                    <a:pt x="21600" y="524"/>
                  </a:cubicBezTo>
                  <a:cubicBezTo>
                    <a:pt x="18623" y="4414"/>
                    <a:pt x="15947" y="8005"/>
                    <a:pt x="13183" y="11406"/>
                  </a:cubicBezTo>
                  <a:cubicBezTo>
                    <a:pt x="10685" y="14480"/>
                    <a:pt x="8062" y="17309"/>
                    <a:pt x="5475" y="20247"/>
                  </a:cubicBezTo>
                  <a:cubicBezTo>
                    <a:pt x="5121" y="20655"/>
                    <a:pt x="4767" y="21063"/>
                    <a:pt x="4217" y="20764"/>
                  </a:cubicBezTo>
                  <a:cubicBezTo>
                    <a:pt x="2888" y="20002"/>
                    <a:pt x="1524" y="19295"/>
                    <a:pt x="0" y="1788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2" name="形状"/>
            <p:cNvSpPr/>
            <p:nvPr/>
          </p:nvSpPr>
          <p:spPr>
            <a:xfrm>
              <a:off x="3367007" y="2671990"/>
              <a:ext cx="653544" cy="55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7501" y="0"/>
                  </a:moveTo>
                  <a:cubicBezTo>
                    <a:pt x="20508" y="1445"/>
                    <a:pt x="21016" y="3448"/>
                    <a:pt x="19187" y="6617"/>
                  </a:cubicBezTo>
                  <a:cubicBezTo>
                    <a:pt x="15997" y="12169"/>
                    <a:pt x="11628" y="15820"/>
                    <a:pt x="6731" y="18634"/>
                  </a:cubicBezTo>
                  <a:cubicBezTo>
                    <a:pt x="4699" y="19800"/>
                    <a:pt x="2606" y="20763"/>
                    <a:pt x="473" y="21600"/>
                  </a:cubicBezTo>
                  <a:cubicBezTo>
                    <a:pt x="-584" y="20992"/>
                    <a:pt x="432" y="20561"/>
                    <a:pt x="635" y="20307"/>
                  </a:cubicBezTo>
                  <a:cubicBezTo>
                    <a:pt x="2830" y="17544"/>
                    <a:pt x="4943" y="14679"/>
                    <a:pt x="7341" y="12169"/>
                  </a:cubicBezTo>
                  <a:cubicBezTo>
                    <a:pt x="10409" y="8696"/>
                    <a:pt x="13416" y="5146"/>
                    <a:pt x="16119" y="1242"/>
                  </a:cubicBezTo>
                  <a:cubicBezTo>
                    <a:pt x="16525" y="659"/>
                    <a:pt x="16871" y="127"/>
                    <a:pt x="17501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3" name="形状"/>
            <p:cNvSpPr/>
            <p:nvPr/>
          </p:nvSpPr>
          <p:spPr>
            <a:xfrm>
              <a:off x="616400" y="4646205"/>
              <a:ext cx="611852" cy="39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56" extrusionOk="0">
                  <a:moveTo>
                    <a:pt x="5180" y="21456"/>
                  </a:moveTo>
                  <a:cubicBezTo>
                    <a:pt x="3193" y="20551"/>
                    <a:pt x="1869" y="18164"/>
                    <a:pt x="385" y="16174"/>
                  </a:cubicBezTo>
                  <a:cubicBezTo>
                    <a:pt x="-346" y="15161"/>
                    <a:pt x="88" y="14618"/>
                    <a:pt x="659" y="14039"/>
                  </a:cubicBezTo>
                  <a:cubicBezTo>
                    <a:pt x="5202" y="9444"/>
                    <a:pt x="9723" y="4849"/>
                    <a:pt x="14267" y="254"/>
                  </a:cubicBezTo>
                  <a:cubicBezTo>
                    <a:pt x="14632" y="-144"/>
                    <a:pt x="14906" y="1"/>
                    <a:pt x="15272" y="182"/>
                  </a:cubicBezTo>
                  <a:cubicBezTo>
                    <a:pt x="17190" y="1086"/>
                    <a:pt x="19131" y="1991"/>
                    <a:pt x="21254" y="2968"/>
                  </a:cubicBezTo>
                  <a:cubicBezTo>
                    <a:pt x="17692" y="7961"/>
                    <a:pt x="14039" y="12375"/>
                    <a:pt x="10180" y="16246"/>
                  </a:cubicBezTo>
                  <a:cubicBezTo>
                    <a:pt x="8810" y="18742"/>
                    <a:pt x="6938" y="20009"/>
                    <a:pt x="5180" y="21456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4" name="形状"/>
            <p:cNvSpPr/>
            <p:nvPr/>
          </p:nvSpPr>
          <p:spPr>
            <a:xfrm>
              <a:off x="3870323" y="781456"/>
              <a:ext cx="103139" cy="136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600" extrusionOk="0">
                  <a:moveTo>
                    <a:pt x="16856" y="0"/>
                  </a:moveTo>
                  <a:cubicBezTo>
                    <a:pt x="10456" y="4337"/>
                    <a:pt x="15522" y="8611"/>
                    <a:pt x="17522" y="12885"/>
                  </a:cubicBezTo>
                  <a:cubicBezTo>
                    <a:pt x="18722" y="15241"/>
                    <a:pt x="21389" y="17576"/>
                    <a:pt x="20856" y="19932"/>
                  </a:cubicBezTo>
                  <a:cubicBezTo>
                    <a:pt x="20722" y="21131"/>
                    <a:pt x="20722" y="21131"/>
                    <a:pt x="5256" y="21600"/>
                  </a:cubicBezTo>
                  <a:cubicBezTo>
                    <a:pt x="3522" y="21558"/>
                    <a:pt x="3789" y="21433"/>
                    <a:pt x="3789" y="21329"/>
                  </a:cubicBezTo>
                  <a:cubicBezTo>
                    <a:pt x="5122" y="14741"/>
                    <a:pt x="1656" y="8163"/>
                    <a:pt x="56" y="1564"/>
                  </a:cubicBezTo>
                  <a:cubicBezTo>
                    <a:pt x="-211" y="240"/>
                    <a:pt x="-211" y="240"/>
                    <a:pt x="16856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5" name="形状"/>
            <p:cNvSpPr/>
            <p:nvPr/>
          </p:nvSpPr>
          <p:spPr>
            <a:xfrm>
              <a:off x="980273" y="7742555"/>
              <a:ext cx="772003" cy="442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19936" extrusionOk="0">
                  <a:moveTo>
                    <a:pt x="21193" y="1122"/>
                  </a:moveTo>
                  <a:cubicBezTo>
                    <a:pt x="20923" y="1447"/>
                    <a:pt x="20797" y="1685"/>
                    <a:pt x="20635" y="1773"/>
                  </a:cubicBezTo>
                  <a:cubicBezTo>
                    <a:pt x="14491" y="6514"/>
                    <a:pt x="8997" y="13062"/>
                    <a:pt x="3448" y="19403"/>
                  </a:cubicBezTo>
                  <a:cubicBezTo>
                    <a:pt x="2277" y="20766"/>
                    <a:pt x="1719" y="19166"/>
                    <a:pt x="1016" y="18485"/>
                  </a:cubicBezTo>
                  <a:cubicBezTo>
                    <a:pt x="-407" y="17092"/>
                    <a:pt x="-263" y="17210"/>
                    <a:pt x="998" y="15492"/>
                  </a:cubicBezTo>
                  <a:cubicBezTo>
                    <a:pt x="5088" y="9892"/>
                    <a:pt x="9771" y="5862"/>
                    <a:pt x="14347" y="1447"/>
                  </a:cubicBezTo>
                  <a:cubicBezTo>
                    <a:pt x="16707" y="-834"/>
                    <a:pt x="18779" y="-4"/>
                    <a:pt x="21193" y="1122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6" name="形状"/>
            <p:cNvSpPr/>
            <p:nvPr/>
          </p:nvSpPr>
          <p:spPr>
            <a:xfrm>
              <a:off x="3687791" y="3123633"/>
              <a:ext cx="129707" cy="948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393" extrusionOk="0">
                  <a:moveTo>
                    <a:pt x="17728" y="0"/>
                  </a:moveTo>
                  <a:cubicBezTo>
                    <a:pt x="18360" y="3496"/>
                    <a:pt x="19203" y="6785"/>
                    <a:pt x="19624" y="10089"/>
                  </a:cubicBezTo>
                  <a:cubicBezTo>
                    <a:pt x="20046" y="13230"/>
                    <a:pt x="19835" y="16400"/>
                    <a:pt x="20678" y="19541"/>
                  </a:cubicBezTo>
                  <a:cubicBezTo>
                    <a:pt x="20994" y="20696"/>
                    <a:pt x="15094" y="21007"/>
                    <a:pt x="10036" y="21333"/>
                  </a:cubicBezTo>
                  <a:cubicBezTo>
                    <a:pt x="5927" y="21600"/>
                    <a:pt x="7507" y="20904"/>
                    <a:pt x="7402" y="20637"/>
                  </a:cubicBezTo>
                  <a:cubicBezTo>
                    <a:pt x="6243" y="18074"/>
                    <a:pt x="5505" y="15526"/>
                    <a:pt x="4452" y="12963"/>
                  </a:cubicBezTo>
                  <a:cubicBezTo>
                    <a:pt x="3187" y="9659"/>
                    <a:pt x="2239" y="6356"/>
                    <a:pt x="132" y="3067"/>
                  </a:cubicBezTo>
                  <a:cubicBezTo>
                    <a:pt x="-606" y="1778"/>
                    <a:pt x="1607" y="993"/>
                    <a:pt x="10352" y="563"/>
                  </a:cubicBezTo>
                  <a:cubicBezTo>
                    <a:pt x="12354" y="474"/>
                    <a:pt x="14145" y="267"/>
                    <a:pt x="17728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7" name="形状"/>
            <p:cNvSpPr/>
            <p:nvPr/>
          </p:nvSpPr>
          <p:spPr>
            <a:xfrm>
              <a:off x="3973021" y="738029"/>
              <a:ext cx="112744" cy="133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600" extrusionOk="0">
                  <a:moveTo>
                    <a:pt x="7941" y="21600"/>
                  </a:moveTo>
                  <a:cubicBezTo>
                    <a:pt x="9916" y="18923"/>
                    <a:pt x="8311" y="16309"/>
                    <a:pt x="8065" y="13695"/>
                  </a:cubicBezTo>
                  <a:cubicBezTo>
                    <a:pt x="7818" y="11124"/>
                    <a:pt x="2757" y="8595"/>
                    <a:pt x="782" y="6035"/>
                  </a:cubicBezTo>
                  <a:cubicBezTo>
                    <a:pt x="-452" y="4537"/>
                    <a:pt x="-329" y="3039"/>
                    <a:pt x="1893" y="1541"/>
                  </a:cubicBezTo>
                  <a:cubicBezTo>
                    <a:pt x="3621" y="531"/>
                    <a:pt x="10039" y="127"/>
                    <a:pt x="21148" y="0"/>
                  </a:cubicBezTo>
                  <a:cubicBezTo>
                    <a:pt x="19790" y="1116"/>
                    <a:pt x="18062" y="2178"/>
                    <a:pt x="17198" y="3251"/>
                  </a:cubicBezTo>
                  <a:cubicBezTo>
                    <a:pt x="15100" y="6067"/>
                    <a:pt x="18062" y="8872"/>
                    <a:pt x="18062" y="11687"/>
                  </a:cubicBezTo>
                  <a:cubicBezTo>
                    <a:pt x="18062" y="14673"/>
                    <a:pt x="17569" y="17648"/>
                    <a:pt x="17569" y="20633"/>
                  </a:cubicBezTo>
                  <a:cubicBezTo>
                    <a:pt x="17939" y="21154"/>
                    <a:pt x="15964" y="21483"/>
                    <a:pt x="7941" y="21600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8" name="形状"/>
            <p:cNvSpPr/>
            <p:nvPr/>
          </p:nvSpPr>
          <p:spPr>
            <a:xfrm>
              <a:off x="3612205" y="6235919"/>
              <a:ext cx="120838" cy="844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600" extrusionOk="0">
                  <a:moveTo>
                    <a:pt x="7160" y="21600"/>
                  </a:moveTo>
                  <a:cubicBezTo>
                    <a:pt x="4944" y="21046"/>
                    <a:pt x="5831" y="20407"/>
                    <a:pt x="5498" y="19820"/>
                  </a:cubicBezTo>
                  <a:cubicBezTo>
                    <a:pt x="3726" y="14546"/>
                    <a:pt x="2286" y="9272"/>
                    <a:pt x="292" y="4014"/>
                  </a:cubicBezTo>
                  <a:cubicBezTo>
                    <a:pt x="-594" y="1226"/>
                    <a:pt x="-594" y="1193"/>
                    <a:pt x="17461" y="0"/>
                  </a:cubicBezTo>
                  <a:cubicBezTo>
                    <a:pt x="19123" y="252"/>
                    <a:pt x="18458" y="571"/>
                    <a:pt x="18458" y="857"/>
                  </a:cubicBezTo>
                  <a:cubicBezTo>
                    <a:pt x="19123" y="6836"/>
                    <a:pt x="19344" y="12816"/>
                    <a:pt x="20563" y="18778"/>
                  </a:cubicBezTo>
                  <a:cubicBezTo>
                    <a:pt x="21006" y="20424"/>
                    <a:pt x="16797" y="21197"/>
                    <a:pt x="7160" y="21600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9" name="形状"/>
            <p:cNvSpPr/>
            <p:nvPr/>
          </p:nvSpPr>
          <p:spPr>
            <a:xfrm>
              <a:off x="2496983" y="6131792"/>
              <a:ext cx="584166" cy="286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1" extrusionOk="0">
                  <a:moveTo>
                    <a:pt x="12887" y="18276"/>
                  </a:moveTo>
                  <a:cubicBezTo>
                    <a:pt x="12426" y="18855"/>
                    <a:pt x="12256" y="19964"/>
                    <a:pt x="11528" y="20108"/>
                  </a:cubicBezTo>
                  <a:cubicBezTo>
                    <a:pt x="7742" y="20542"/>
                    <a:pt x="3980" y="21169"/>
                    <a:pt x="0" y="20928"/>
                  </a:cubicBezTo>
                  <a:cubicBezTo>
                    <a:pt x="2451" y="16492"/>
                    <a:pt x="4975" y="12249"/>
                    <a:pt x="7378" y="7669"/>
                  </a:cubicBezTo>
                  <a:cubicBezTo>
                    <a:pt x="8883" y="4680"/>
                    <a:pt x="10509" y="2896"/>
                    <a:pt x="12669" y="2606"/>
                  </a:cubicBezTo>
                  <a:cubicBezTo>
                    <a:pt x="15071" y="2221"/>
                    <a:pt x="17426" y="1064"/>
                    <a:pt x="19828" y="340"/>
                  </a:cubicBezTo>
                  <a:cubicBezTo>
                    <a:pt x="20435" y="99"/>
                    <a:pt x="21066" y="-431"/>
                    <a:pt x="21600" y="678"/>
                  </a:cubicBezTo>
                  <a:cubicBezTo>
                    <a:pt x="21551" y="967"/>
                    <a:pt x="21576" y="1208"/>
                    <a:pt x="21479" y="1401"/>
                  </a:cubicBezTo>
                  <a:cubicBezTo>
                    <a:pt x="18979" y="7765"/>
                    <a:pt x="16285" y="13696"/>
                    <a:pt x="12887" y="18276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0" name="形状"/>
            <p:cNvSpPr/>
            <p:nvPr/>
          </p:nvSpPr>
          <p:spPr>
            <a:xfrm>
              <a:off x="3165763" y="5840780"/>
              <a:ext cx="611624" cy="51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38" extrusionOk="0">
                  <a:moveTo>
                    <a:pt x="21530" y="538"/>
                  </a:moveTo>
                  <a:cubicBezTo>
                    <a:pt x="17753" y="6020"/>
                    <a:pt x="13929" y="11474"/>
                    <a:pt x="10221" y="17038"/>
                  </a:cubicBezTo>
                  <a:cubicBezTo>
                    <a:pt x="9317" y="18347"/>
                    <a:pt x="8343" y="19165"/>
                    <a:pt x="7022" y="19629"/>
                  </a:cubicBezTo>
                  <a:cubicBezTo>
                    <a:pt x="4774" y="20393"/>
                    <a:pt x="2480" y="21129"/>
                    <a:pt x="0" y="21538"/>
                  </a:cubicBezTo>
                  <a:cubicBezTo>
                    <a:pt x="348" y="20147"/>
                    <a:pt x="1159" y="19383"/>
                    <a:pt x="1854" y="18593"/>
                  </a:cubicBezTo>
                  <a:cubicBezTo>
                    <a:pt x="4774" y="15265"/>
                    <a:pt x="7648" y="11911"/>
                    <a:pt x="9989" y="7956"/>
                  </a:cubicBezTo>
                  <a:cubicBezTo>
                    <a:pt x="10383" y="7274"/>
                    <a:pt x="10985" y="6947"/>
                    <a:pt x="11588" y="6647"/>
                  </a:cubicBezTo>
                  <a:cubicBezTo>
                    <a:pt x="14995" y="4902"/>
                    <a:pt x="18124" y="2611"/>
                    <a:pt x="21113" y="20"/>
                  </a:cubicBezTo>
                  <a:cubicBezTo>
                    <a:pt x="21461" y="-62"/>
                    <a:pt x="21600" y="102"/>
                    <a:pt x="21530" y="538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1" name="形状"/>
            <p:cNvSpPr/>
            <p:nvPr/>
          </p:nvSpPr>
          <p:spPr>
            <a:xfrm>
              <a:off x="364780" y="2703341"/>
              <a:ext cx="463942" cy="33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19669" extrusionOk="0">
                  <a:moveTo>
                    <a:pt x="873" y="19189"/>
                  </a:moveTo>
                  <a:cubicBezTo>
                    <a:pt x="-720" y="13876"/>
                    <a:pt x="-189" y="10834"/>
                    <a:pt x="2939" y="6945"/>
                  </a:cubicBezTo>
                  <a:cubicBezTo>
                    <a:pt x="3854" y="5867"/>
                    <a:pt x="4769" y="4827"/>
                    <a:pt x="5742" y="3826"/>
                  </a:cubicBezTo>
                  <a:cubicBezTo>
                    <a:pt x="9047" y="592"/>
                    <a:pt x="12500" y="-1333"/>
                    <a:pt x="16660" y="1093"/>
                  </a:cubicBezTo>
                  <a:cubicBezTo>
                    <a:pt x="17811" y="1824"/>
                    <a:pt x="19139" y="2094"/>
                    <a:pt x="20880" y="2748"/>
                  </a:cubicBezTo>
                  <a:cubicBezTo>
                    <a:pt x="17044" y="6137"/>
                    <a:pt x="13385" y="8986"/>
                    <a:pt x="10110" y="12528"/>
                  </a:cubicBezTo>
                  <a:cubicBezTo>
                    <a:pt x="9637" y="14222"/>
                    <a:pt x="8339" y="14299"/>
                    <a:pt x="7395" y="15069"/>
                  </a:cubicBezTo>
                  <a:cubicBezTo>
                    <a:pt x="5919" y="16340"/>
                    <a:pt x="4355" y="17456"/>
                    <a:pt x="2880" y="18765"/>
                  </a:cubicBezTo>
                  <a:cubicBezTo>
                    <a:pt x="2319" y="19266"/>
                    <a:pt x="1700" y="20267"/>
                    <a:pt x="873" y="19189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2" name="形状"/>
            <p:cNvSpPr/>
            <p:nvPr/>
          </p:nvSpPr>
          <p:spPr>
            <a:xfrm>
              <a:off x="2859437" y="6036154"/>
              <a:ext cx="545970" cy="364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extrusionOk="0">
                  <a:moveTo>
                    <a:pt x="9052" y="6889"/>
                  </a:moveTo>
                  <a:cubicBezTo>
                    <a:pt x="10718" y="4437"/>
                    <a:pt x="12614" y="2997"/>
                    <a:pt x="14971" y="3814"/>
                  </a:cubicBezTo>
                  <a:cubicBezTo>
                    <a:pt x="15970" y="4164"/>
                    <a:pt x="16073" y="2491"/>
                    <a:pt x="16739" y="2179"/>
                  </a:cubicBezTo>
                  <a:cubicBezTo>
                    <a:pt x="18148" y="1557"/>
                    <a:pt x="19532" y="856"/>
                    <a:pt x="21351" y="0"/>
                  </a:cubicBezTo>
                  <a:cubicBezTo>
                    <a:pt x="19967" y="3347"/>
                    <a:pt x="18532" y="5760"/>
                    <a:pt x="17046" y="8212"/>
                  </a:cubicBezTo>
                  <a:cubicBezTo>
                    <a:pt x="14868" y="11754"/>
                    <a:pt x="12178" y="14634"/>
                    <a:pt x="10692" y="19148"/>
                  </a:cubicBezTo>
                  <a:cubicBezTo>
                    <a:pt x="10384" y="20082"/>
                    <a:pt x="9770" y="19849"/>
                    <a:pt x="9283" y="19926"/>
                  </a:cubicBezTo>
                  <a:cubicBezTo>
                    <a:pt x="6285" y="20549"/>
                    <a:pt x="3287" y="21055"/>
                    <a:pt x="289" y="21600"/>
                  </a:cubicBezTo>
                  <a:cubicBezTo>
                    <a:pt x="-249" y="20783"/>
                    <a:pt x="58" y="20121"/>
                    <a:pt x="443" y="19498"/>
                  </a:cubicBezTo>
                  <a:cubicBezTo>
                    <a:pt x="3338" y="15295"/>
                    <a:pt x="5952" y="10703"/>
                    <a:pt x="9052" y="6889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3" name="形状"/>
            <p:cNvSpPr/>
            <p:nvPr/>
          </p:nvSpPr>
          <p:spPr>
            <a:xfrm>
              <a:off x="3939446" y="2897811"/>
              <a:ext cx="114476" cy="1018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4" h="21600" extrusionOk="0">
                  <a:moveTo>
                    <a:pt x="7017" y="21600"/>
                  </a:moveTo>
                  <a:cubicBezTo>
                    <a:pt x="9936" y="16576"/>
                    <a:pt x="4215" y="11691"/>
                    <a:pt x="479" y="6778"/>
                  </a:cubicBezTo>
                  <a:cubicBezTo>
                    <a:pt x="245" y="6388"/>
                    <a:pt x="479" y="5971"/>
                    <a:pt x="245" y="5581"/>
                  </a:cubicBezTo>
                  <a:cubicBezTo>
                    <a:pt x="-1156" y="3340"/>
                    <a:pt x="3164" y="1378"/>
                    <a:pt x="20444" y="0"/>
                  </a:cubicBezTo>
                  <a:cubicBezTo>
                    <a:pt x="19860" y="445"/>
                    <a:pt x="19276" y="877"/>
                    <a:pt x="18809" y="1308"/>
                  </a:cubicBezTo>
                  <a:cubicBezTo>
                    <a:pt x="15307" y="3994"/>
                    <a:pt x="15190" y="6708"/>
                    <a:pt x="16124" y="9394"/>
                  </a:cubicBezTo>
                  <a:cubicBezTo>
                    <a:pt x="17408" y="12999"/>
                    <a:pt x="17292" y="16631"/>
                    <a:pt x="16124" y="20236"/>
                  </a:cubicBezTo>
                  <a:cubicBezTo>
                    <a:pt x="16007" y="20862"/>
                    <a:pt x="16007" y="21516"/>
                    <a:pt x="7017" y="2160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4" name="形状"/>
            <p:cNvSpPr/>
            <p:nvPr/>
          </p:nvSpPr>
          <p:spPr>
            <a:xfrm>
              <a:off x="3452952" y="8281806"/>
              <a:ext cx="189267" cy="472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1513" extrusionOk="0">
                  <a:moveTo>
                    <a:pt x="7566" y="21513"/>
                  </a:moveTo>
                  <a:cubicBezTo>
                    <a:pt x="5455" y="17664"/>
                    <a:pt x="3485" y="14084"/>
                    <a:pt x="1586" y="10474"/>
                  </a:cubicBezTo>
                  <a:cubicBezTo>
                    <a:pt x="1093" y="9520"/>
                    <a:pt x="601" y="8505"/>
                    <a:pt x="319" y="7491"/>
                  </a:cubicBezTo>
                  <a:cubicBezTo>
                    <a:pt x="-1299" y="2031"/>
                    <a:pt x="3134" y="-87"/>
                    <a:pt x="16009" y="3"/>
                  </a:cubicBezTo>
                  <a:cubicBezTo>
                    <a:pt x="17979" y="3"/>
                    <a:pt x="18120" y="480"/>
                    <a:pt x="18120" y="1017"/>
                  </a:cubicBezTo>
                  <a:cubicBezTo>
                    <a:pt x="17979" y="6357"/>
                    <a:pt x="19527" y="11668"/>
                    <a:pt x="20231" y="16948"/>
                  </a:cubicBezTo>
                  <a:cubicBezTo>
                    <a:pt x="20301" y="17724"/>
                    <a:pt x="19879" y="18261"/>
                    <a:pt x="18190" y="18679"/>
                  </a:cubicBezTo>
                  <a:cubicBezTo>
                    <a:pt x="14672" y="19604"/>
                    <a:pt x="11295" y="20499"/>
                    <a:pt x="7566" y="21513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5" name="形状"/>
            <p:cNvSpPr/>
            <p:nvPr/>
          </p:nvSpPr>
          <p:spPr>
            <a:xfrm>
              <a:off x="2156080" y="6180365"/>
              <a:ext cx="504315" cy="257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169" extrusionOk="0">
                  <a:moveTo>
                    <a:pt x="4836" y="12227"/>
                  </a:moveTo>
                  <a:cubicBezTo>
                    <a:pt x="9072" y="2801"/>
                    <a:pt x="14507" y="-431"/>
                    <a:pt x="20778" y="539"/>
                  </a:cubicBezTo>
                  <a:cubicBezTo>
                    <a:pt x="20917" y="592"/>
                    <a:pt x="21057" y="539"/>
                    <a:pt x="21168" y="431"/>
                  </a:cubicBezTo>
                  <a:cubicBezTo>
                    <a:pt x="18102" y="7002"/>
                    <a:pt x="15037" y="13466"/>
                    <a:pt x="11971" y="19876"/>
                  </a:cubicBezTo>
                  <a:cubicBezTo>
                    <a:pt x="11469" y="20954"/>
                    <a:pt x="10745" y="20576"/>
                    <a:pt x="10104" y="20630"/>
                  </a:cubicBezTo>
                  <a:lnTo>
                    <a:pt x="516" y="21169"/>
                  </a:lnTo>
                  <a:cubicBezTo>
                    <a:pt x="-153" y="20576"/>
                    <a:pt x="-97" y="19338"/>
                    <a:pt x="265" y="18799"/>
                  </a:cubicBezTo>
                  <a:cubicBezTo>
                    <a:pt x="1742" y="16698"/>
                    <a:pt x="2773" y="13089"/>
                    <a:pt x="4836" y="12227"/>
                  </a:cubicBezTo>
                  <a:close/>
                  <a:moveTo>
                    <a:pt x="21391" y="0"/>
                  </a:moveTo>
                  <a:cubicBezTo>
                    <a:pt x="21447" y="108"/>
                    <a:pt x="21336" y="323"/>
                    <a:pt x="21168" y="431"/>
                  </a:cubicBezTo>
                  <a:cubicBezTo>
                    <a:pt x="21224" y="269"/>
                    <a:pt x="21308" y="108"/>
                    <a:pt x="21391" y="0"/>
                  </a:cubicBezTo>
                  <a:close/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6" name="形状"/>
            <p:cNvSpPr/>
            <p:nvPr/>
          </p:nvSpPr>
          <p:spPr>
            <a:xfrm>
              <a:off x="1874526" y="6190511"/>
              <a:ext cx="508890" cy="24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68" extrusionOk="0">
                  <a:moveTo>
                    <a:pt x="11317" y="18033"/>
                  </a:moveTo>
                  <a:cubicBezTo>
                    <a:pt x="7601" y="18717"/>
                    <a:pt x="3912" y="17740"/>
                    <a:pt x="0" y="17202"/>
                  </a:cubicBezTo>
                  <a:cubicBezTo>
                    <a:pt x="587" y="15150"/>
                    <a:pt x="1621" y="14319"/>
                    <a:pt x="2403" y="13097"/>
                  </a:cubicBezTo>
                  <a:cubicBezTo>
                    <a:pt x="3828" y="10898"/>
                    <a:pt x="5617" y="9188"/>
                    <a:pt x="6678" y="6549"/>
                  </a:cubicBezTo>
                  <a:cubicBezTo>
                    <a:pt x="10646" y="-2883"/>
                    <a:pt x="16039" y="587"/>
                    <a:pt x="21600" y="782"/>
                  </a:cubicBezTo>
                  <a:cubicBezTo>
                    <a:pt x="19560" y="4007"/>
                    <a:pt x="17828" y="6695"/>
                    <a:pt x="16123" y="9383"/>
                  </a:cubicBezTo>
                  <a:cubicBezTo>
                    <a:pt x="15089" y="13244"/>
                    <a:pt x="13077" y="15443"/>
                    <a:pt x="11317" y="18033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7" name="形状"/>
            <p:cNvSpPr/>
            <p:nvPr/>
          </p:nvSpPr>
          <p:spPr>
            <a:xfrm>
              <a:off x="3837947" y="3048359"/>
              <a:ext cx="96855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0" h="21600" extrusionOk="0">
                  <a:moveTo>
                    <a:pt x="14243" y="0"/>
                  </a:moveTo>
                  <a:cubicBezTo>
                    <a:pt x="14377" y="4624"/>
                    <a:pt x="14643" y="9204"/>
                    <a:pt x="16643" y="13769"/>
                  </a:cubicBezTo>
                  <a:cubicBezTo>
                    <a:pt x="17443" y="15603"/>
                    <a:pt x="17443" y="17453"/>
                    <a:pt x="19443" y="19288"/>
                  </a:cubicBezTo>
                  <a:cubicBezTo>
                    <a:pt x="20910" y="20675"/>
                    <a:pt x="14510" y="21152"/>
                    <a:pt x="2777" y="21600"/>
                  </a:cubicBezTo>
                  <a:cubicBezTo>
                    <a:pt x="2777" y="18706"/>
                    <a:pt x="3177" y="15931"/>
                    <a:pt x="2643" y="13187"/>
                  </a:cubicBezTo>
                  <a:cubicBezTo>
                    <a:pt x="2243" y="9651"/>
                    <a:pt x="1710" y="6131"/>
                    <a:pt x="110" y="2625"/>
                  </a:cubicBezTo>
                  <a:cubicBezTo>
                    <a:pt x="-690" y="1343"/>
                    <a:pt x="2777" y="522"/>
                    <a:pt x="14243" y="0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8" name="形状"/>
            <p:cNvSpPr/>
            <p:nvPr/>
          </p:nvSpPr>
          <p:spPr>
            <a:xfrm>
              <a:off x="523780" y="4560378"/>
              <a:ext cx="449701" cy="32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0740" extrusionOk="0">
                  <a:moveTo>
                    <a:pt x="13841" y="45"/>
                  </a:moveTo>
                  <a:cubicBezTo>
                    <a:pt x="16625" y="-414"/>
                    <a:pt x="18308" y="2797"/>
                    <a:pt x="21000" y="3547"/>
                  </a:cubicBezTo>
                  <a:cubicBezTo>
                    <a:pt x="15554" y="9469"/>
                    <a:pt x="10169" y="14598"/>
                    <a:pt x="4815" y="19852"/>
                  </a:cubicBezTo>
                  <a:cubicBezTo>
                    <a:pt x="3469" y="21186"/>
                    <a:pt x="2521" y="21103"/>
                    <a:pt x="1817" y="19018"/>
                  </a:cubicBezTo>
                  <a:cubicBezTo>
                    <a:pt x="1052" y="16891"/>
                    <a:pt x="-600" y="15098"/>
                    <a:pt x="226" y="12304"/>
                  </a:cubicBezTo>
                  <a:cubicBezTo>
                    <a:pt x="440" y="10928"/>
                    <a:pt x="1175" y="10094"/>
                    <a:pt x="2031" y="9427"/>
                  </a:cubicBezTo>
                  <a:cubicBezTo>
                    <a:pt x="5213" y="6800"/>
                    <a:pt x="8487" y="4340"/>
                    <a:pt x="11424" y="1212"/>
                  </a:cubicBezTo>
                  <a:cubicBezTo>
                    <a:pt x="12127" y="462"/>
                    <a:pt x="13015" y="295"/>
                    <a:pt x="13841" y="45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9" name="形状"/>
            <p:cNvSpPr/>
            <p:nvPr/>
          </p:nvSpPr>
          <p:spPr>
            <a:xfrm>
              <a:off x="3852723" y="5952195"/>
              <a:ext cx="99859" cy="98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5" h="21525" extrusionOk="0">
                  <a:moveTo>
                    <a:pt x="19725" y="0"/>
                  </a:moveTo>
                  <a:cubicBezTo>
                    <a:pt x="15143" y="6884"/>
                    <a:pt x="19725" y="13683"/>
                    <a:pt x="18154" y="20496"/>
                  </a:cubicBezTo>
                  <a:cubicBezTo>
                    <a:pt x="18154" y="20797"/>
                    <a:pt x="18940" y="21112"/>
                    <a:pt x="16190" y="21327"/>
                  </a:cubicBezTo>
                  <a:cubicBezTo>
                    <a:pt x="14881" y="21442"/>
                    <a:pt x="13310" y="21600"/>
                    <a:pt x="11609" y="21485"/>
                  </a:cubicBezTo>
                  <a:cubicBezTo>
                    <a:pt x="10692" y="21428"/>
                    <a:pt x="10430" y="21241"/>
                    <a:pt x="10038" y="21112"/>
                  </a:cubicBezTo>
                  <a:cubicBezTo>
                    <a:pt x="9907" y="21041"/>
                    <a:pt x="9907" y="20955"/>
                    <a:pt x="9907" y="20883"/>
                  </a:cubicBezTo>
                  <a:cubicBezTo>
                    <a:pt x="11609" y="16767"/>
                    <a:pt x="5063" y="12722"/>
                    <a:pt x="1529" y="8634"/>
                  </a:cubicBezTo>
                  <a:cubicBezTo>
                    <a:pt x="874" y="7817"/>
                    <a:pt x="1267" y="6971"/>
                    <a:pt x="481" y="6153"/>
                  </a:cubicBezTo>
                  <a:cubicBezTo>
                    <a:pt x="-1875" y="3801"/>
                    <a:pt x="4409" y="1793"/>
                    <a:pt x="19725" y="0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0" name="形状"/>
            <p:cNvSpPr/>
            <p:nvPr/>
          </p:nvSpPr>
          <p:spPr>
            <a:xfrm>
              <a:off x="1590801" y="6164491"/>
              <a:ext cx="497311" cy="24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60" extrusionOk="0">
                  <a:moveTo>
                    <a:pt x="0" y="15655"/>
                  </a:moveTo>
                  <a:cubicBezTo>
                    <a:pt x="2140" y="13079"/>
                    <a:pt x="4109" y="10602"/>
                    <a:pt x="6106" y="8125"/>
                  </a:cubicBezTo>
                  <a:cubicBezTo>
                    <a:pt x="6934" y="7134"/>
                    <a:pt x="7989" y="6341"/>
                    <a:pt x="8617" y="5004"/>
                  </a:cubicBezTo>
                  <a:cubicBezTo>
                    <a:pt x="12184" y="-2477"/>
                    <a:pt x="16635" y="347"/>
                    <a:pt x="21600" y="1437"/>
                  </a:cubicBezTo>
                  <a:cubicBezTo>
                    <a:pt x="19203" y="5103"/>
                    <a:pt x="17206" y="8224"/>
                    <a:pt x="15151" y="11295"/>
                  </a:cubicBezTo>
                  <a:cubicBezTo>
                    <a:pt x="9844" y="19123"/>
                    <a:pt x="9844" y="19123"/>
                    <a:pt x="3053" y="17191"/>
                  </a:cubicBezTo>
                  <a:cubicBezTo>
                    <a:pt x="2140" y="16894"/>
                    <a:pt x="1170" y="16894"/>
                    <a:pt x="0" y="15655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1" name="形状"/>
            <p:cNvSpPr/>
            <p:nvPr/>
          </p:nvSpPr>
          <p:spPr>
            <a:xfrm>
              <a:off x="875083" y="7684709"/>
              <a:ext cx="645581" cy="405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087" extrusionOk="0">
                  <a:moveTo>
                    <a:pt x="504" y="15753"/>
                  </a:moveTo>
                  <a:cubicBezTo>
                    <a:pt x="5621" y="11479"/>
                    <a:pt x="10651" y="7010"/>
                    <a:pt x="15485" y="2022"/>
                  </a:cubicBezTo>
                  <a:cubicBezTo>
                    <a:pt x="18032" y="-633"/>
                    <a:pt x="18206" y="-568"/>
                    <a:pt x="21429" y="1601"/>
                  </a:cubicBezTo>
                  <a:cubicBezTo>
                    <a:pt x="19818" y="3026"/>
                    <a:pt x="18359" y="4386"/>
                    <a:pt x="16835" y="5585"/>
                  </a:cubicBezTo>
                  <a:cubicBezTo>
                    <a:pt x="12480" y="9082"/>
                    <a:pt x="8582" y="13422"/>
                    <a:pt x="4772" y="18052"/>
                  </a:cubicBezTo>
                  <a:cubicBezTo>
                    <a:pt x="2377" y="20967"/>
                    <a:pt x="2224" y="20805"/>
                    <a:pt x="177" y="17210"/>
                  </a:cubicBezTo>
                  <a:cubicBezTo>
                    <a:pt x="-171" y="16498"/>
                    <a:pt x="25" y="16045"/>
                    <a:pt x="504" y="15753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2" name="形状"/>
            <p:cNvSpPr/>
            <p:nvPr/>
          </p:nvSpPr>
          <p:spPr>
            <a:xfrm>
              <a:off x="3758167" y="6140379"/>
              <a:ext cx="90273" cy="86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9" h="21480" extrusionOk="0">
                  <a:moveTo>
                    <a:pt x="13050" y="0"/>
                  </a:moveTo>
                  <a:cubicBezTo>
                    <a:pt x="15053" y="6577"/>
                    <a:pt x="17342" y="13025"/>
                    <a:pt x="19344" y="19489"/>
                  </a:cubicBezTo>
                  <a:cubicBezTo>
                    <a:pt x="19487" y="19895"/>
                    <a:pt x="21204" y="20398"/>
                    <a:pt x="18057" y="20707"/>
                  </a:cubicBezTo>
                  <a:cubicBezTo>
                    <a:pt x="14338" y="21097"/>
                    <a:pt x="9331" y="21600"/>
                    <a:pt x="4611" y="21454"/>
                  </a:cubicBezTo>
                  <a:cubicBezTo>
                    <a:pt x="605" y="21340"/>
                    <a:pt x="2894" y="20626"/>
                    <a:pt x="2894" y="20171"/>
                  </a:cubicBezTo>
                  <a:cubicBezTo>
                    <a:pt x="3323" y="14389"/>
                    <a:pt x="1893" y="8591"/>
                    <a:pt x="33" y="2810"/>
                  </a:cubicBezTo>
                  <a:cubicBezTo>
                    <a:pt x="-396" y="1510"/>
                    <a:pt x="3323" y="666"/>
                    <a:pt x="13050" y="0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3" name="形状"/>
            <p:cNvSpPr/>
            <p:nvPr/>
          </p:nvSpPr>
          <p:spPr>
            <a:xfrm>
              <a:off x="1333133" y="6118357"/>
              <a:ext cx="485733" cy="24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extrusionOk="0">
                  <a:moveTo>
                    <a:pt x="21600" y="2835"/>
                  </a:moveTo>
                  <a:cubicBezTo>
                    <a:pt x="17350" y="9377"/>
                    <a:pt x="13624" y="15073"/>
                    <a:pt x="9868" y="20882"/>
                  </a:cubicBezTo>
                  <a:cubicBezTo>
                    <a:pt x="9490" y="21502"/>
                    <a:pt x="9053" y="21502"/>
                    <a:pt x="8558" y="21333"/>
                  </a:cubicBezTo>
                  <a:cubicBezTo>
                    <a:pt x="5909" y="20036"/>
                    <a:pt x="3289" y="18682"/>
                    <a:pt x="0" y="17047"/>
                  </a:cubicBezTo>
                  <a:cubicBezTo>
                    <a:pt x="4308" y="11633"/>
                    <a:pt x="7860" y="6275"/>
                    <a:pt x="11295" y="522"/>
                  </a:cubicBezTo>
                  <a:cubicBezTo>
                    <a:pt x="11673" y="-98"/>
                    <a:pt x="12139" y="-42"/>
                    <a:pt x="12605" y="71"/>
                  </a:cubicBezTo>
                  <a:cubicBezTo>
                    <a:pt x="15399" y="974"/>
                    <a:pt x="18165" y="1763"/>
                    <a:pt x="21600" y="2835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4" name="形状"/>
            <p:cNvSpPr/>
            <p:nvPr/>
          </p:nvSpPr>
          <p:spPr>
            <a:xfrm>
              <a:off x="3490020" y="5172270"/>
              <a:ext cx="177704" cy="402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54" extrusionOk="0">
                  <a:moveTo>
                    <a:pt x="0" y="8719"/>
                  </a:moveTo>
                  <a:cubicBezTo>
                    <a:pt x="0" y="8788"/>
                    <a:pt x="159" y="8137"/>
                    <a:pt x="238" y="7519"/>
                  </a:cubicBezTo>
                  <a:cubicBezTo>
                    <a:pt x="1032" y="3577"/>
                    <a:pt x="8100" y="457"/>
                    <a:pt x="17153" y="11"/>
                  </a:cubicBezTo>
                  <a:cubicBezTo>
                    <a:pt x="19694" y="-92"/>
                    <a:pt x="19297" y="559"/>
                    <a:pt x="19297" y="1177"/>
                  </a:cubicBezTo>
                  <a:cubicBezTo>
                    <a:pt x="19138" y="6182"/>
                    <a:pt x="20171" y="11188"/>
                    <a:pt x="21441" y="16159"/>
                  </a:cubicBezTo>
                  <a:cubicBezTo>
                    <a:pt x="21600" y="16982"/>
                    <a:pt x="20885" y="17497"/>
                    <a:pt x="19218" y="17874"/>
                  </a:cubicBezTo>
                  <a:cubicBezTo>
                    <a:pt x="15168" y="18765"/>
                    <a:pt x="11038" y="19657"/>
                    <a:pt x="7226" y="20719"/>
                  </a:cubicBezTo>
                  <a:cubicBezTo>
                    <a:pt x="4209" y="21508"/>
                    <a:pt x="3653" y="20788"/>
                    <a:pt x="3335" y="19759"/>
                  </a:cubicBezTo>
                  <a:cubicBezTo>
                    <a:pt x="1747" y="16331"/>
                    <a:pt x="0" y="12902"/>
                    <a:pt x="0" y="8719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5" name="形状"/>
            <p:cNvSpPr/>
            <p:nvPr/>
          </p:nvSpPr>
          <p:spPr>
            <a:xfrm>
              <a:off x="4108749" y="680126"/>
              <a:ext cx="72552" cy="121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3" h="21600" extrusionOk="0">
                  <a:moveTo>
                    <a:pt x="813" y="21600"/>
                  </a:moveTo>
                  <a:cubicBezTo>
                    <a:pt x="2527" y="14944"/>
                    <a:pt x="-2787" y="8311"/>
                    <a:pt x="2184" y="1690"/>
                  </a:cubicBezTo>
                  <a:cubicBezTo>
                    <a:pt x="2699" y="804"/>
                    <a:pt x="6470" y="233"/>
                    <a:pt x="18813" y="0"/>
                  </a:cubicBezTo>
                  <a:cubicBezTo>
                    <a:pt x="16070" y="7216"/>
                    <a:pt x="9556" y="14419"/>
                    <a:pt x="813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6" name="形状"/>
            <p:cNvSpPr/>
            <p:nvPr/>
          </p:nvSpPr>
          <p:spPr>
            <a:xfrm>
              <a:off x="3495810" y="7712447"/>
              <a:ext cx="451416" cy="505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extrusionOk="0">
                  <a:moveTo>
                    <a:pt x="21199" y="0"/>
                  </a:moveTo>
                  <a:cubicBezTo>
                    <a:pt x="21600" y="7442"/>
                    <a:pt x="12343" y="20005"/>
                    <a:pt x="0" y="21600"/>
                  </a:cubicBezTo>
                  <a:cubicBezTo>
                    <a:pt x="7961" y="14633"/>
                    <a:pt x="14750" y="7470"/>
                    <a:pt x="21199" y="0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7" name="形状"/>
            <p:cNvSpPr/>
            <p:nvPr/>
          </p:nvSpPr>
          <p:spPr>
            <a:xfrm>
              <a:off x="1133367" y="6073448"/>
              <a:ext cx="416247" cy="22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7" extrusionOk="0">
                  <a:moveTo>
                    <a:pt x="0" y="14099"/>
                  </a:moveTo>
                  <a:cubicBezTo>
                    <a:pt x="4061" y="9594"/>
                    <a:pt x="7848" y="5320"/>
                    <a:pt x="11636" y="1047"/>
                  </a:cubicBezTo>
                  <a:cubicBezTo>
                    <a:pt x="12591" y="-108"/>
                    <a:pt x="13547" y="-224"/>
                    <a:pt x="14639" y="296"/>
                  </a:cubicBezTo>
                  <a:cubicBezTo>
                    <a:pt x="16789" y="1278"/>
                    <a:pt x="18938" y="1971"/>
                    <a:pt x="21600" y="3010"/>
                  </a:cubicBezTo>
                  <a:cubicBezTo>
                    <a:pt x="19109" y="7342"/>
                    <a:pt x="16482" y="10460"/>
                    <a:pt x="13991" y="13695"/>
                  </a:cubicBezTo>
                  <a:cubicBezTo>
                    <a:pt x="7951" y="21376"/>
                    <a:pt x="7200" y="21376"/>
                    <a:pt x="0" y="14099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8" name="形状"/>
            <p:cNvSpPr/>
            <p:nvPr/>
          </p:nvSpPr>
          <p:spPr>
            <a:xfrm>
              <a:off x="3465848" y="7171786"/>
              <a:ext cx="138713" cy="35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0306" extrusionOk="0">
                  <a:moveTo>
                    <a:pt x="21210" y="8745"/>
                  </a:moveTo>
                  <a:cubicBezTo>
                    <a:pt x="21210" y="9960"/>
                    <a:pt x="21210" y="11137"/>
                    <a:pt x="21210" y="12313"/>
                  </a:cubicBezTo>
                  <a:cubicBezTo>
                    <a:pt x="21311" y="18008"/>
                    <a:pt x="20804" y="18235"/>
                    <a:pt x="6607" y="20095"/>
                  </a:cubicBezTo>
                  <a:cubicBezTo>
                    <a:pt x="2956" y="20551"/>
                    <a:pt x="2043" y="20323"/>
                    <a:pt x="1942" y="18881"/>
                  </a:cubicBezTo>
                  <a:cubicBezTo>
                    <a:pt x="1536" y="14249"/>
                    <a:pt x="826" y="9580"/>
                    <a:pt x="15" y="4949"/>
                  </a:cubicBezTo>
                  <a:cubicBezTo>
                    <a:pt x="-289" y="3013"/>
                    <a:pt x="3970" y="2747"/>
                    <a:pt x="6810" y="2064"/>
                  </a:cubicBezTo>
                  <a:cubicBezTo>
                    <a:pt x="20094" y="-1049"/>
                    <a:pt x="20094" y="-1049"/>
                    <a:pt x="20601" y="4911"/>
                  </a:cubicBezTo>
                  <a:cubicBezTo>
                    <a:pt x="20703" y="6164"/>
                    <a:pt x="20601" y="7454"/>
                    <a:pt x="20601" y="8745"/>
                  </a:cubicBezTo>
                  <a:cubicBezTo>
                    <a:pt x="20905" y="8745"/>
                    <a:pt x="21108" y="8745"/>
                    <a:pt x="21210" y="8745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9" name="形状"/>
            <p:cNvSpPr/>
            <p:nvPr/>
          </p:nvSpPr>
          <p:spPr>
            <a:xfrm>
              <a:off x="811532" y="7643448"/>
              <a:ext cx="538317" cy="392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0807" extrusionOk="0">
                  <a:moveTo>
                    <a:pt x="2970" y="19202"/>
                  </a:moveTo>
                  <a:cubicBezTo>
                    <a:pt x="2845" y="19760"/>
                    <a:pt x="2694" y="20284"/>
                    <a:pt x="2594" y="20807"/>
                  </a:cubicBezTo>
                  <a:cubicBezTo>
                    <a:pt x="-1085" y="15677"/>
                    <a:pt x="-835" y="16550"/>
                    <a:pt x="3245" y="13095"/>
                  </a:cubicBezTo>
                  <a:cubicBezTo>
                    <a:pt x="7825" y="9292"/>
                    <a:pt x="12331" y="5383"/>
                    <a:pt x="16510" y="777"/>
                  </a:cubicBezTo>
                  <a:cubicBezTo>
                    <a:pt x="17912" y="-793"/>
                    <a:pt x="18913" y="393"/>
                    <a:pt x="20515" y="1056"/>
                  </a:cubicBezTo>
                  <a:cubicBezTo>
                    <a:pt x="17587" y="3848"/>
                    <a:pt x="14984" y="6395"/>
                    <a:pt x="12331" y="8803"/>
                  </a:cubicBezTo>
                  <a:cubicBezTo>
                    <a:pt x="9402" y="11420"/>
                    <a:pt x="6474" y="14037"/>
                    <a:pt x="3821" y="17213"/>
                  </a:cubicBezTo>
                  <a:cubicBezTo>
                    <a:pt x="3395" y="17736"/>
                    <a:pt x="2594" y="17981"/>
                    <a:pt x="2970" y="19202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0" name="形状"/>
            <p:cNvSpPr/>
            <p:nvPr/>
          </p:nvSpPr>
          <p:spPr>
            <a:xfrm>
              <a:off x="3492915" y="5740849"/>
              <a:ext cx="454617" cy="51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600" extrusionOk="0">
                  <a:moveTo>
                    <a:pt x="21081" y="0"/>
                  </a:moveTo>
                  <a:cubicBezTo>
                    <a:pt x="21600" y="6474"/>
                    <a:pt x="9410" y="18983"/>
                    <a:pt x="0" y="21600"/>
                  </a:cubicBezTo>
                  <a:cubicBezTo>
                    <a:pt x="8188" y="15015"/>
                    <a:pt x="14054" y="7301"/>
                    <a:pt x="21081" y="0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1" name="形状"/>
            <p:cNvSpPr/>
            <p:nvPr/>
          </p:nvSpPr>
          <p:spPr>
            <a:xfrm>
              <a:off x="756793" y="7607261"/>
              <a:ext cx="468564" cy="319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19887" extrusionOk="0">
                  <a:moveTo>
                    <a:pt x="6904" y="9847"/>
                  </a:moveTo>
                  <a:cubicBezTo>
                    <a:pt x="10387" y="7551"/>
                    <a:pt x="12934" y="3289"/>
                    <a:pt x="16475" y="1035"/>
                  </a:cubicBezTo>
                  <a:cubicBezTo>
                    <a:pt x="18407" y="-277"/>
                    <a:pt x="18348" y="-482"/>
                    <a:pt x="20836" y="1239"/>
                  </a:cubicBezTo>
                  <a:cubicBezTo>
                    <a:pt x="17324" y="5420"/>
                    <a:pt x="13607" y="8904"/>
                    <a:pt x="9890" y="12429"/>
                  </a:cubicBezTo>
                  <a:cubicBezTo>
                    <a:pt x="7753" y="14519"/>
                    <a:pt x="5558" y="16487"/>
                    <a:pt x="3304" y="18331"/>
                  </a:cubicBezTo>
                  <a:cubicBezTo>
                    <a:pt x="2631" y="18864"/>
                    <a:pt x="2016" y="21118"/>
                    <a:pt x="963" y="18987"/>
                  </a:cubicBezTo>
                  <a:cubicBezTo>
                    <a:pt x="231" y="17511"/>
                    <a:pt x="-764" y="15995"/>
                    <a:pt x="934" y="14437"/>
                  </a:cubicBezTo>
                  <a:cubicBezTo>
                    <a:pt x="2280" y="11281"/>
                    <a:pt x="4680" y="10830"/>
                    <a:pt x="6904" y="9847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2" name="形状"/>
            <p:cNvSpPr/>
            <p:nvPr/>
          </p:nvSpPr>
          <p:spPr>
            <a:xfrm>
              <a:off x="965448" y="6008166"/>
              <a:ext cx="361240" cy="20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5" extrusionOk="0">
                  <a:moveTo>
                    <a:pt x="21600" y="4651"/>
                  </a:moveTo>
                  <a:cubicBezTo>
                    <a:pt x="16887" y="10118"/>
                    <a:pt x="12528" y="15185"/>
                    <a:pt x="8247" y="20118"/>
                  </a:cubicBezTo>
                  <a:cubicBezTo>
                    <a:pt x="7540" y="20918"/>
                    <a:pt x="6912" y="20918"/>
                    <a:pt x="6205" y="20251"/>
                  </a:cubicBezTo>
                  <a:cubicBezTo>
                    <a:pt x="4163" y="18451"/>
                    <a:pt x="1964" y="16918"/>
                    <a:pt x="0" y="14185"/>
                  </a:cubicBezTo>
                  <a:cubicBezTo>
                    <a:pt x="3535" y="8385"/>
                    <a:pt x="7580" y="4318"/>
                    <a:pt x="11743" y="518"/>
                  </a:cubicBezTo>
                  <a:cubicBezTo>
                    <a:pt x="12999" y="-682"/>
                    <a:pt x="13942" y="518"/>
                    <a:pt x="14963" y="985"/>
                  </a:cubicBezTo>
                  <a:cubicBezTo>
                    <a:pt x="17005" y="2118"/>
                    <a:pt x="19008" y="3251"/>
                    <a:pt x="21600" y="4651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3" name="形状"/>
            <p:cNvSpPr/>
            <p:nvPr/>
          </p:nvSpPr>
          <p:spPr>
            <a:xfrm>
              <a:off x="3667799" y="8204622"/>
              <a:ext cx="102401" cy="43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71" extrusionOk="0">
                  <a:moveTo>
                    <a:pt x="21355" y="0"/>
                  </a:moveTo>
                  <a:cubicBezTo>
                    <a:pt x="21355" y="6602"/>
                    <a:pt x="21355" y="12627"/>
                    <a:pt x="21355" y="18620"/>
                  </a:cubicBezTo>
                  <a:cubicBezTo>
                    <a:pt x="21355" y="20703"/>
                    <a:pt x="13476" y="20767"/>
                    <a:pt x="8042" y="21312"/>
                  </a:cubicBezTo>
                  <a:cubicBezTo>
                    <a:pt x="5325" y="21600"/>
                    <a:pt x="5325" y="20767"/>
                    <a:pt x="5189" y="20318"/>
                  </a:cubicBezTo>
                  <a:cubicBezTo>
                    <a:pt x="3287" y="14774"/>
                    <a:pt x="1793" y="9262"/>
                    <a:pt x="27" y="3718"/>
                  </a:cubicBezTo>
                  <a:cubicBezTo>
                    <a:pt x="-245" y="2820"/>
                    <a:pt x="1521" y="2372"/>
                    <a:pt x="4781" y="2019"/>
                  </a:cubicBezTo>
                  <a:cubicBezTo>
                    <a:pt x="9264" y="1602"/>
                    <a:pt x="13612" y="993"/>
                    <a:pt x="21355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4" name="形状"/>
            <p:cNvSpPr/>
            <p:nvPr/>
          </p:nvSpPr>
          <p:spPr>
            <a:xfrm>
              <a:off x="3536054" y="5577368"/>
              <a:ext cx="155364" cy="30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157" extrusionOk="0">
                  <a:moveTo>
                    <a:pt x="4603" y="20157"/>
                  </a:moveTo>
                  <a:cubicBezTo>
                    <a:pt x="3041" y="15236"/>
                    <a:pt x="1740" y="10272"/>
                    <a:pt x="92" y="5307"/>
                  </a:cubicBezTo>
                  <a:cubicBezTo>
                    <a:pt x="-342" y="3870"/>
                    <a:pt x="786" y="3304"/>
                    <a:pt x="3041" y="2651"/>
                  </a:cubicBezTo>
                  <a:cubicBezTo>
                    <a:pt x="17788" y="-1443"/>
                    <a:pt x="18135" y="-1356"/>
                    <a:pt x="19783" y="6918"/>
                  </a:cubicBezTo>
                  <a:cubicBezTo>
                    <a:pt x="19957" y="7746"/>
                    <a:pt x="20130" y="8486"/>
                    <a:pt x="20217" y="9313"/>
                  </a:cubicBezTo>
                  <a:cubicBezTo>
                    <a:pt x="21258" y="16107"/>
                    <a:pt x="18569" y="18023"/>
                    <a:pt x="4603" y="20157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5" name="形状"/>
            <p:cNvSpPr/>
            <p:nvPr/>
          </p:nvSpPr>
          <p:spPr>
            <a:xfrm>
              <a:off x="3691302" y="5083649"/>
              <a:ext cx="112976" cy="39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3" h="21464" extrusionOk="0">
                  <a:moveTo>
                    <a:pt x="18123" y="216"/>
                  </a:moveTo>
                  <a:cubicBezTo>
                    <a:pt x="18730" y="3354"/>
                    <a:pt x="19215" y="6527"/>
                    <a:pt x="19701" y="9736"/>
                  </a:cubicBezTo>
                  <a:cubicBezTo>
                    <a:pt x="20065" y="12441"/>
                    <a:pt x="20550" y="15217"/>
                    <a:pt x="20672" y="17922"/>
                  </a:cubicBezTo>
                  <a:cubicBezTo>
                    <a:pt x="20793" y="19653"/>
                    <a:pt x="13512" y="21600"/>
                    <a:pt x="7809" y="21456"/>
                  </a:cubicBezTo>
                  <a:cubicBezTo>
                    <a:pt x="4290" y="21420"/>
                    <a:pt x="5018" y="20554"/>
                    <a:pt x="4775" y="20049"/>
                  </a:cubicBezTo>
                  <a:cubicBezTo>
                    <a:pt x="3076" y="14965"/>
                    <a:pt x="1135" y="9917"/>
                    <a:pt x="42" y="4832"/>
                  </a:cubicBezTo>
                  <a:cubicBezTo>
                    <a:pt x="-807" y="1478"/>
                    <a:pt x="11449" y="1911"/>
                    <a:pt x="15818" y="0"/>
                  </a:cubicBezTo>
                  <a:cubicBezTo>
                    <a:pt x="16546" y="72"/>
                    <a:pt x="17395" y="144"/>
                    <a:pt x="18123" y="216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6" name="形状"/>
            <p:cNvSpPr/>
            <p:nvPr/>
          </p:nvSpPr>
          <p:spPr>
            <a:xfrm>
              <a:off x="3916865" y="4854933"/>
              <a:ext cx="89533" cy="514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575" extrusionOk="0">
                  <a:moveTo>
                    <a:pt x="20078" y="0"/>
                  </a:moveTo>
                  <a:cubicBezTo>
                    <a:pt x="18853" y="5579"/>
                    <a:pt x="20078" y="10773"/>
                    <a:pt x="20998" y="15939"/>
                  </a:cubicBezTo>
                  <a:cubicBezTo>
                    <a:pt x="21304" y="17643"/>
                    <a:pt x="18547" y="19237"/>
                    <a:pt x="16249" y="20831"/>
                  </a:cubicBezTo>
                  <a:cubicBezTo>
                    <a:pt x="15636" y="21270"/>
                    <a:pt x="13491" y="21600"/>
                    <a:pt x="11040" y="21573"/>
                  </a:cubicBezTo>
                  <a:cubicBezTo>
                    <a:pt x="8436" y="21573"/>
                    <a:pt x="8742" y="21078"/>
                    <a:pt x="8436" y="20748"/>
                  </a:cubicBezTo>
                  <a:cubicBezTo>
                    <a:pt x="5985" y="16544"/>
                    <a:pt x="623" y="12394"/>
                    <a:pt x="10" y="8107"/>
                  </a:cubicBezTo>
                  <a:cubicBezTo>
                    <a:pt x="-296" y="4919"/>
                    <a:pt x="6138" y="2446"/>
                    <a:pt x="20078" y="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7" name="形状"/>
            <p:cNvSpPr/>
            <p:nvPr/>
          </p:nvSpPr>
          <p:spPr>
            <a:xfrm>
              <a:off x="756478" y="7548995"/>
              <a:ext cx="353075" cy="26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080" extrusionOk="0">
                  <a:moveTo>
                    <a:pt x="14" y="19962"/>
                  </a:moveTo>
                  <a:cubicBezTo>
                    <a:pt x="-145" y="15949"/>
                    <a:pt x="1009" y="12828"/>
                    <a:pt x="3793" y="10549"/>
                  </a:cubicBezTo>
                  <a:cubicBezTo>
                    <a:pt x="6737" y="8171"/>
                    <a:pt x="9879" y="5991"/>
                    <a:pt x="12226" y="2623"/>
                  </a:cubicBezTo>
                  <a:cubicBezTo>
                    <a:pt x="14136" y="-53"/>
                    <a:pt x="16085" y="-994"/>
                    <a:pt x="18670" y="1285"/>
                  </a:cubicBezTo>
                  <a:cubicBezTo>
                    <a:pt x="19307" y="1879"/>
                    <a:pt x="20182" y="2078"/>
                    <a:pt x="21455" y="2771"/>
                  </a:cubicBezTo>
                  <a:cubicBezTo>
                    <a:pt x="16801" y="7180"/>
                    <a:pt x="12385" y="11292"/>
                    <a:pt x="8010" y="15503"/>
                  </a:cubicBezTo>
                  <a:cubicBezTo>
                    <a:pt x="5742" y="18525"/>
                    <a:pt x="1963" y="20606"/>
                    <a:pt x="14" y="19962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8" name="形状"/>
            <p:cNvSpPr/>
            <p:nvPr/>
          </p:nvSpPr>
          <p:spPr>
            <a:xfrm>
              <a:off x="3555718" y="4180696"/>
              <a:ext cx="140031" cy="29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2" h="20515" extrusionOk="0">
                  <a:moveTo>
                    <a:pt x="18327" y="8535"/>
                  </a:moveTo>
                  <a:cubicBezTo>
                    <a:pt x="18327" y="9219"/>
                    <a:pt x="18327" y="9948"/>
                    <a:pt x="18327" y="10677"/>
                  </a:cubicBezTo>
                  <a:cubicBezTo>
                    <a:pt x="18674" y="17422"/>
                    <a:pt x="18327" y="17649"/>
                    <a:pt x="6182" y="20156"/>
                  </a:cubicBezTo>
                  <a:cubicBezTo>
                    <a:pt x="2192" y="20976"/>
                    <a:pt x="1411" y="20384"/>
                    <a:pt x="1411" y="18470"/>
                  </a:cubicBezTo>
                  <a:cubicBezTo>
                    <a:pt x="1498" y="16692"/>
                    <a:pt x="1932" y="14779"/>
                    <a:pt x="978" y="13138"/>
                  </a:cubicBezTo>
                  <a:cubicBezTo>
                    <a:pt x="-2926" y="6576"/>
                    <a:pt x="5575" y="3660"/>
                    <a:pt x="13903" y="606"/>
                  </a:cubicBezTo>
                  <a:cubicBezTo>
                    <a:pt x="17026" y="-624"/>
                    <a:pt x="17720" y="151"/>
                    <a:pt x="17720" y="1746"/>
                  </a:cubicBezTo>
                  <a:cubicBezTo>
                    <a:pt x="17720" y="3979"/>
                    <a:pt x="17720" y="6257"/>
                    <a:pt x="17720" y="8535"/>
                  </a:cubicBezTo>
                  <a:cubicBezTo>
                    <a:pt x="17980" y="8535"/>
                    <a:pt x="18154" y="8535"/>
                    <a:pt x="18327" y="8535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9" name="形状"/>
            <p:cNvSpPr/>
            <p:nvPr/>
          </p:nvSpPr>
          <p:spPr>
            <a:xfrm>
              <a:off x="514674" y="4492846"/>
              <a:ext cx="293768" cy="248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19732" extrusionOk="0">
                  <a:moveTo>
                    <a:pt x="228" y="16950"/>
                  </a:moveTo>
                  <a:cubicBezTo>
                    <a:pt x="1690" y="9558"/>
                    <a:pt x="5558" y="4158"/>
                    <a:pt x="11642" y="855"/>
                  </a:cubicBezTo>
                  <a:cubicBezTo>
                    <a:pt x="15273" y="-1137"/>
                    <a:pt x="18952" y="436"/>
                    <a:pt x="21121" y="4682"/>
                  </a:cubicBezTo>
                  <a:cubicBezTo>
                    <a:pt x="18433" y="8143"/>
                    <a:pt x="14849" y="10187"/>
                    <a:pt x="11594" y="12704"/>
                  </a:cubicBezTo>
                  <a:cubicBezTo>
                    <a:pt x="8718" y="15011"/>
                    <a:pt x="5511" y="16846"/>
                    <a:pt x="2492" y="18943"/>
                  </a:cubicBezTo>
                  <a:cubicBezTo>
                    <a:pt x="511" y="20463"/>
                    <a:pt x="-479" y="19781"/>
                    <a:pt x="228" y="16950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0" name="形状"/>
            <p:cNvSpPr/>
            <p:nvPr/>
          </p:nvSpPr>
          <p:spPr>
            <a:xfrm>
              <a:off x="3874894" y="7970115"/>
              <a:ext cx="85846" cy="56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2" h="21576" extrusionOk="0">
                  <a:moveTo>
                    <a:pt x="17938" y="0"/>
                  </a:moveTo>
                  <a:cubicBezTo>
                    <a:pt x="11787" y="6175"/>
                    <a:pt x="19082" y="12123"/>
                    <a:pt x="18939" y="18097"/>
                  </a:cubicBezTo>
                  <a:cubicBezTo>
                    <a:pt x="18939" y="18954"/>
                    <a:pt x="19082" y="19811"/>
                    <a:pt x="18653" y="20667"/>
                  </a:cubicBezTo>
                  <a:cubicBezTo>
                    <a:pt x="18367" y="21298"/>
                    <a:pt x="15077" y="21550"/>
                    <a:pt x="12216" y="21575"/>
                  </a:cubicBezTo>
                  <a:cubicBezTo>
                    <a:pt x="7924" y="21600"/>
                    <a:pt x="9212" y="20919"/>
                    <a:pt x="9355" y="20516"/>
                  </a:cubicBezTo>
                  <a:cubicBezTo>
                    <a:pt x="9927" y="17063"/>
                    <a:pt x="5779" y="13711"/>
                    <a:pt x="2346" y="10334"/>
                  </a:cubicBezTo>
                  <a:cubicBezTo>
                    <a:pt x="-2518" y="5318"/>
                    <a:pt x="-944" y="4436"/>
                    <a:pt x="17938" y="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1" name="形状"/>
            <p:cNvSpPr/>
            <p:nvPr/>
          </p:nvSpPr>
          <p:spPr>
            <a:xfrm>
              <a:off x="3528315" y="8740871"/>
              <a:ext cx="125425" cy="27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28" extrusionOk="0">
                  <a:moveTo>
                    <a:pt x="21375" y="9186"/>
                  </a:moveTo>
                  <a:cubicBezTo>
                    <a:pt x="21375" y="10195"/>
                    <a:pt x="21375" y="11255"/>
                    <a:pt x="21375" y="12314"/>
                  </a:cubicBezTo>
                  <a:cubicBezTo>
                    <a:pt x="21488" y="18270"/>
                    <a:pt x="18788" y="19632"/>
                    <a:pt x="5738" y="21096"/>
                  </a:cubicBezTo>
                  <a:cubicBezTo>
                    <a:pt x="1801" y="21550"/>
                    <a:pt x="1238" y="20793"/>
                    <a:pt x="1126" y="19380"/>
                  </a:cubicBezTo>
                  <a:cubicBezTo>
                    <a:pt x="901" y="15443"/>
                    <a:pt x="338" y="11507"/>
                    <a:pt x="1" y="7571"/>
                  </a:cubicBezTo>
                  <a:cubicBezTo>
                    <a:pt x="-112" y="5754"/>
                    <a:pt x="14288" y="-50"/>
                    <a:pt x="18338" y="0"/>
                  </a:cubicBezTo>
                  <a:cubicBezTo>
                    <a:pt x="21038" y="51"/>
                    <a:pt x="20701" y="1010"/>
                    <a:pt x="20701" y="1716"/>
                  </a:cubicBezTo>
                  <a:cubicBezTo>
                    <a:pt x="20813" y="4189"/>
                    <a:pt x="20701" y="6763"/>
                    <a:pt x="20701" y="9236"/>
                  </a:cubicBezTo>
                  <a:cubicBezTo>
                    <a:pt x="20925" y="9186"/>
                    <a:pt x="21150" y="9186"/>
                    <a:pt x="21375" y="9186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2" name="形状"/>
            <p:cNvSpPr/>
            <p:nvPr/>
          </p:nvSpPr>
          <p:spPr>
            <a:xfrm>
              <a:off x="3824347" y="4999690"/>
              <a:ext cx="77628" cy="42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3" h="21535" extrusionOk="0">
                  <a:moveTo>
                    <a:pt x="15911" y="0"/>
                  </a:moveTo>
                  <a:cubicBezTo>
                    <a:pt x="16076" y="6520"/>
                    <a:pt x="20528" y="12773"/>
                    <a:pt x="19209" y="19059"/>
                  </a:cubicBezTo>
                  <a:cubicBezTo>
                    <a:pt x="18879" y="20864"/>
                    <a:pt x="13933" y="21500"/>
                    <a:pt x="7667" y="21533"/>
                  </a:cubicBezTo>
                  <a:cubicBezTo>
                    <a:pt x="247" y="21600"/>
                    <a:pt x="3710" y="20129"/>
                    <a:pt x="3545" y="19360"/>
                  </a:cubicBezTo>
                  <a:cubicBezTo>
                    <a:pt x="2226" y="14879"/>
                    <a:pt x="2391" y="10399"/>
                    <a:pt x="247" y="5985"/>
                  </a:cubicBezTo>
                  <a:cubicBezTo>
                    <a:pt x="-1072" y="3310"/>
                    <a:pt x="2720" y="1471"/>
                    <a:pt x="15911" y="0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3" name="形状"/>
            <p:cNvSpPr/>
            <p:nvPr/>
          </p:nvSpPr>
          <p:spPr>
            <a:xfrm>
              <a:off x="3794642" y="8140929"/>
              <a:ext cx="74438" cy="44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0" h="21600" extrusionOk="0">
                  <a:moveTo>
                    <a:pt x="184" y="21346"/>
                  </a:moveTo>
                  <a:cubicBezTo>
                    <a:pt x="184" y="15383"/>
                    <a:pt x="544" y="9357"/>
                    <a:pt x="4" y="3394"/>
                  </a:cubicBezTo>
                  <a:cubicBezTo>
                    <a:pt x="-176" y="1681"/>
                    <a:pt x="5584" y="983"/>
                    <a:pt x="13504" y="0"/>
                  </a:cubicBezTo>
                  <a:cubicBezTo>
                    <a:pt x="16024" y="6566"/>
                    <a:pt x="18184" y="12846"/>
                    <a:pt x="20704" y="19094"/>
                  </a:cubicBezTo>
                  <a:cubicBezTo>
                    <a:pt x="21424" y="21188"/>
                    <a:pt x="11164" y="20966"/>
                    <a:pt x="5224" y="21600"/>
                  </a:cubicBezTo>
                  <a:cubicBezTo>
                    <a:pt x="3604" y="21537"/>
                    <a:pt x="1804" y="21441"/>
                    <a:pt x="184" y="21346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4" name="形状"/>
            <p:cNvSpPr/>
            <p:nvPr/>
          </p:nvSpPr>
          <p:spPr>
            <a:xfrm>
              <a:off x="3750467" y="7026295"/>
              <a:ext cx="98142" cy="346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2" h="21600" extrusionOk="0">
                  <a:moveTo>
                    <a:pt x="19516" y="0"/>
                  </a:moveTo>
                  <a:cubicBezTo>
                    <a:pt x="20449" y="5390"/>
                    <a:pt x="19782" y="10494"/>
                    <a:pt x="16982" y="15516"/>
                  </a:cubicBezTo>
                  <a:cubicBezTo>
                    <a:pt x="15516" y="18293"/>
                    <a:pt x="7516" y="19599"/>
                    <a:pt x="1116" y="21600"/>
                  </a:cubicBezTo>
                  <a:cubicBezTo>
                    <a:pt x="-1151" y="19926"/>
                    <a:pt x="716" y="18497"/>
                    <a:pt x="849" y="17109"/>
                  </a:cubicBezTo>
                  <a:cubicBezTo>
                    <a:pt x="1249" y="13515"/>
                    <a:pt x="3516" y="9840"/>
                    <a:pt x="2582" y="6288"/>
                  </a:cubicBezTo>
                  <a:cubicBezTo>
                    <a:pt x="1782" y="2491"/>
                    <a:pt x="7516" y="898"/>
                    <a:pt x="19516" y="0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5" name="形状"/>
            <p:cNvSpPr/>
            <p:nvPr/>
          </p:nvSpPr>
          <p:spPr>
            <a:xfrm>
              <a:off x="3646738" y="7089988"/>
              <a:ext cx="82290" cy="36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52" h="21600" extrusionOk="0">
                  <a:moveTo>
                    <a:pt x="19943" y="0"/>
                  </a:moveTo>
                  <a:cubicBezTo>
                    <a:pt x="20104" y="6110"/>
                    <a:pt x="18008" y="11948"/>
                    <a:pt x="15752" y="17786"/>
                  </a:cubicBezTo>
                  <a:cubicBezTo>
                    <a:pt x="14946" y="19810"/>
                    <a:pt x="4791" y="19459"/>
                    <a:pt x="1244" y="21600"/>
                  </a:cubicBezTo>
                  <a:cubicBezTo>
                    <a:pt x="-1335" y="18603"/>
                    <a:pt x="922" y="16229"/>
                    <a:pt x="761" y="13855"/>
                  </a:cubicBezTo>
                  <a:cubicBezTo>
                    <a:pt x="438" y="11325"/>
                    <a:pt x="2050" y="8757"/>
                    <a:pt x="600" y="6266"/>
                  </a:cubicBezTo>
                  <a:cubicBezTo>
                    <a:pt x="-1496" y="2685"/>
                    <a:pt x="4952" y="934"/>
                    <a:pt x="19943" y="0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6" name="形状"/>
            <p:cNvSpPr/>
            <p:nvPr/>
          </p:nvSpPr>
          <p:spPr>
            <a:xfrm>
              <a:off x="859550" y="5962532"/>
              <a:ext cx="264476" cy="158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18789" extrusionOk="0">
                  <a:moveTo>
                    <a:pt x="21501" y="3633"/>
                  </a:moveTo>
                  <a:cubicBezTo>
                    <a:pt x="16208" y="7828"/>
                    <a:pt x="11931" y="13267"/>
                    <a:pt x="7493" y="18395"/>
                  </a:cubicBezTo>
                  <a:cubicBezTo>
                    <a:pt x="6103" y="20027"/>
                    <a:pt x="275" y="16220"/>
                    <a:pt x="8" y="13656"/>
                  </a:cubicBezTo>
                  <a:cubicBezTo>
                    <a:pt x="-99" y="12102"/>
                    <a:pt x="917" y="11791"/>
                    <a:pt x="1558" y="11169"/>
                  </a:cubicBezTo>
                  <a:cubicBezTo>
                    <a:pt x="4552" y="8372"/>
                    <a:pt x="7867" y="5964"/>
                    <a:pt x="10701" y="2700"/>
                  </a:cubicBezTo>
                  <a:cubicBezTo>
                    <a:pt x="14444" y="-1573"/>
                    <a:pt x="17758" y="-408"/>
                    <a:pt x="21501" y="3633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7" name="形状"/>
            <p:cNvSpPr/>
            <p:nvPr/>
          </p:nvSpPr>
          <p:spPr>
            <a:xfrm>
              <a:off x="3735475" y="4087718"/>
              <a:ext cx="70733" cy="30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4" h="21600" extrusionOk="0">
                  <a:moveTo>
                    <a:pt x="292" y="21600"/>
                  </a:moveTo>
                  <a:cubicBezTo>
                    <a:pt x="292" y="15138"/>
                    <a:pt x="-655" y="9600"/>
                    <a:pt x="861" y="4154"/>
                  </a:cubicBezTo>
                  <a:cubicBezTo>
                    <a:pt x="1429" y="1662"/>
                    <a:pt x="12798" y="1108"/>
                    <a:pt x="20187" y="0"/>
                  </a:cubicBezTo>
                  <a:cubicBezTo>
                    <a:pt x="20187" y="5585"/>
                    <a:pt x="20945" y="11077"/>
                    <a:pt x="19998" y="16523"/>
                  </a:cubicBezTo>
                  <a:cubicBezTo>
                    <a:pt x="19619" y="18785"/>
                    <a:pt x="10145" y="19569"/>
                    <a:pt x="292" y="21600"/>
                  </a:cubicBezTo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8" name="形状"/>
            <p:cNvSpPr/>
            <p:nvPr/>
          </p:nvSpPr>
          <p:spPr>
            <a:xfrm>
              <a:off x="2192993" y="7862994"/>
              <a:ext cx="578377" cy="50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92" y="14976"/>
                    <a:pt x="11057" y="9937"/>
                    <a:pt x="16365" y="3793"/>
                  </a:cubicBezTo>
                  <a:cubicBezTo>
                    <a:pt x="17784" y="2123"/>
                    <a:pt x="19423" y="679"/>
                    <a:pt x="21600" y="0"/>
                  </a:cubicBezTo>
                  <a:cubicBezTo>
                    <a:pt x="21160" y="538"/>
                    <a:pt x="20744" y="1076"/>
                    <a:pt x="20304" y="1585"/>
                  </a:cubicBezTo>
                  <a:cubicBezTo>
                    <a:pt x="14726" y="7927"/>
                    <a:pt x="8390" y="13305"/>
                    <a:pt x="2617" y="19420"/>
                  </a:cubicBezTo>
                  <a:cubicBezTo>
                    <a:pt x="2006" y="20071"/>
                    <a:pt x="1248" y="20553"/>
                    <a:pt x="978" y="21543"/>
                  </a:cubicBezTo>
                  <a:cubicBezTo>
                    <a:pt x="636" y="21543"/>
                    <a:pt x="318" y="21572"/>
                    <a:pt x="0" y="21600"/>
                  </a:cubicBezTo>
                </a:path>
              </a:pathLst>
            </a:custGeom>
            <a:solidFill>
              <a:srgbClr val="10101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9" name="形状"/>
            <p:cNvSpPr/>
            <p:nvPr/>
          </p:nvSpPr>
          <p:spPr>
            <a:xfrm>
              <a:off x="3788220" y="8615733"/>
              <a:ext cx="91589" cy="28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9" h="21600" extrusionOk="0">
                  <a:moveTo>
                    <a:pt x="0" y="21600"/>
                  </a:moveTo>
                  <a:cubicBezTo>
                    <a:pt x="1254" y="15349"/>
                    <a:pt x="2369" y="9402"/>
                    <a:pt x="3623" y="3456"/>
                  </a:cubicBezTo>
                  <a:cubicBezTo>
                    <a:pt x="4320" y="712"/>
                    <a:pt x="11427" y="51"/>
                    <a:pt x="16444" y="0"/>
                  </a:cubicBezTo>
                  <a:cubicBezTo>
                    <a:pt x="21600" y="0"/>
                    <a:pt x="18952" y="2338"/>
                    <a:pt x="19092" y="3608"/>
                  </a:cubicBezTo>
                  <a:cubicBezTo>
                    <a:pt x="19510" y="7319"/>
                    <a:pt x="17837" y="11029"/>
                    <a:pt x="16305" y="14688"/>
                  </a:cubicBezTo>
                  <a:cubicBezTo>
                    <a:pt x="14632" y="18144"/>
                    <a:pt x="9894" y="20228"/>
                    <a:pt x="0" y="2160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0" name="形状"/>
            <p:cNvSpPr/>
            <p:nvPr/>
          </p:nvSpPr>
          <p:spPr>
            <a:xfrm>
              <a:off x="3851872" y="4006654"/>
              <a:ext cx="79563" cy="27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74" h="21600" extrusionOk="0">
                  <a:moveTo>
                    <a:pt x="371" y="21600"/>
                  </a:moveTo>
                  <a:cubicBezTo>
                    <a:pt x="371" y="15902"/>
                    <a:pt x="-630" y="10308"/>
                    <a:pt x="657" y="4765"/>
                  </a:cubicBezTo>
                  <a:cubicBezTo>
                    <a:pt x="1230" y="2176"/>
                    <a:pt x="10098" y="1761"/>
                    <a:pt x="17251" y="0"/>
                  </a:cubicBezTo>
                  <a:cubicBezTo>
                    <a:pt x="17394" y="8340"/>
                    <a:pt x="20970" y="16161"/>
                    <a:pt x="371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1" name="形状"/>
            <p:cNvSpPr/>
            <p:nvPr/>
          </p:nvSpPr>
          <p:spPr>
            <a:xfrm>
              <a:off x="3693044" y="8671076"/>
              <a:ext cx="72823" cy="27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3" h="21137" extrusionOk="0">
                  <a:moveTo>
                    <a:pt x="81" y="21137"/>
                  </a:moveTo>
                  <a:cubicBezTo>
                    <a:pt x="81" y="15156"/>
                    <a:pt x="-102" y="9571"/>
                    <a:pt x="81" y="3887"/>
                  </a:cubicBezTo>
                  <a:cubicBezTo>
                    <a:pt x="264" y="1168"/>
                    <a:pt x="9600" y="822"/>
                    <a:pt x="16006" y="130"/>
                  </a:cubicBezTo>
                  <a:cubicBezTo>
                    <a:pt x="21498" y="-463"/>
                    <a:pt x="20217" y="1119"/>
                    <a:pt x="20034" y="1860"/>
                  </a:cubicBezTo>
                  <a:cubicBezTo>
                    <a:pt x="18752" y="7001"/>
                    <a:pt x="16922" y="12141"/>
                    <a:pt x="15457" y="17282"/>
                  </a:cubicBezTo>
                  <a:cubicBezTo>
                    <a:pt x="14908" y="19852"/>
                    <a:pt x="8135" y="20445"/>
                    <a:pt x="81" y="21137"/>
                  </a:cubicBezTo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2" name="形状"/>
            <p:cNvSpPr/>
            <p:nvPr/>
          </p:nvSpPr>
          <p:spPr>
            <a:xfrm>
              <a:off x="687285" y="5834722"/>
              <a:ext cx="216710" cy="14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17855" extrusionOk="0">
                  <a:moveTo>
                    <a:pt x="9265" y="2065"/>
                  </a:moveTo>
                  <a:cubicBezTo>
                    <a:pt x="14051" y="-2994"/>
                    <a:pt x="16885" y="2466"/>
                    <a:pt x="20789" y="5437"/>
                  </a:cubicBezTo>
                  <a:cubicBezTo>
                    <a:pt x="16381" y="10255"/>
                    <a:pt x="11721" y="13628"/>
                    <a:pt x="7187" y="17321"/>
                  </a:cubicBezTo>
                  <a:cubicBezTo>
                    <a:pt x="5612" y="18606"/>
                    <a:pt x="4794" y="17321"/>
                    <a:pt x="3912" y="16117"/>
                  </a:cubicBezTo>
                  <a:cubicBezTo>
                    <a:pt x="2653" y="14431"/>
                    <a:pt x="1519" y="12744"/>
                    <a:pt x="260" y="10978"/>
                  </a:cubicBezTo>
                  <a:cubicBezTo>
                    <a:pt x="-811" y="7043"/>
                    <a:pt x="1645" y="6160"/>
                    <a:pt x="3597" y="4875"/>
                  </a:cubicBezTo>
                  <a:cubicBezTo>
                    <a:pt x="5423" y="3510"/>
                    <a:pt x="7439" y="2948"/>
                    <a:pt x="9265" y="2065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3" name="形状"/>
            <p:cNvSpPr/>
            <p:nvPr/>
          </p:nvSpPr>
          <p:spPr>
            <a:xfrm>
              <a:off x="3753478" y="2234241"/>
              <a:ext cx="116854" cy="248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57" extrusionOk="0">
                  <a:moveTo>
                    <a:pt x="0" y="21157"/>
                  </a:moveTo>
                  <a:cubicBezTo>
                    <a:pt x="0" y="20876"/>
                    <a:pt x="0" y="20540"/>
                    <a:pt x="0" y="20259"/>
                  </a:cubicBezTo>
                  <a:cubicBezTo>
                    <a:pt x="3960" y="19474"/>
                    <a:pt x="4080" y="17903"/>
                    <a:pt x="4080" y="16220"/>
                  </a:cubicBezTo>
                  <a:cubicBezTo>
                    <a:pt x="3960" y="12236"/>
                    <a:pt x="4080" y="8309"/>
                    <a:pt x="4080" y="4270"/>
                  </a:cubicBezTo>
                  <a:cubicBezTo>
                    <a:pt x="4080" y="3148"/>
                    <a:pt x="3480" y="1857"/>
                    <a:pt x="6480" y="1296"/>
                  </a:cubicBezTo>
                  <a:cubicBezTo>
                    <a:pt x="9480" y="735"/>
                    <a:pt x="12480" y="-443"/>
                    <a:pt x="15360" y="174"/>
                  </a:cubicBezTo>
                  <a:cubicBezTo>
                    <a:pt x="18360" y="847"/>
                    <a:pt x="16680" y="2531"/>
                    <a:pt x="16680" y="3765"/>
                  </a:cubicBezTo>
                  <a:cubicBezTo>
                    <a:pt x="16680" y="6065"/>
                    <a:pt x="16200" y="8478"/>
                    <a:pt x="15840" y="10778"/>
                  </a:cubicBezTo>
                  <a:cubicBezTo>
                    <a:pt x="15600" y="12461"/>
                    <a:pt x="16200" y="13751"/>
                    <a:pt x="20520" y="13863"/>
                  </a:cubicBezTo>
                  <a:cubicBezTo>
                    <a:pt x="21600" y="14256"/>
                    <a:pt x="21600" y="14593"/>
                    <a:pt x="20880" y="15042"/>
                  </a:cubicBezTo>
                  <a:cubicBezTo>
                    <a:pt x="14640" y="17735"/>
                    <a:pt x="7680" y="19754"/>
                    <a:pt x="0" y="21157"/>
                  </a:cubicBezTo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4" name="形状"/>
            <p:cNvSpPr/>
            <p:nvPr/>
          </p:nvSpPr>
          <p:spPr>
            <a:xfrm>
              <a:off x="3866389" y="2179814"/>
              <a:ext cx="102364" cy="23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1600" extrusionOk="0">
                  <a:moveTo>
                    <a:pt x="386" y="21600"/>
                  </a:moveTo>
                  <a:cubicBezTo>
                    <a:pt x="257" y="21173"/>
                    <a:pt x="257" y="20746"/>
                    <a:pt x="0" y="20319"/>
                  </a:cubicBezTo>
                  <a:cubicBezTo>
                    <a:pt x="4886" y="16841"/>
                    <a:pt x="3600" y="12875"/>
                    <a:pt x="3214" y="9214"/>
                  </a:cubicBezTo>
                  <a:cubicBezTo>
                    <a:pt x="2571" y="3722"/>
                    <a:pt x="7200" y="915"/>
                    <a:pt x="18514" y="0"/>
                  </a:cubicBezTo>
                  <a:cubicBezTo>
                    <a:pt x="21600" y="4332"/>
                    <a:pt x="14014" y="8969"/>
                    <a:pt x="20186" y="13302"/>
                  </a:cubicBezTo>
                  <a:cubicBezTo>
                    <a:pt x="20571" y="13607"/>
                    <a:pt x="17229" y="15193"/>
                    <a:pt x="15300" y="16047"/>
                  </a:cubicBezTo>
                  <a:cubicBezTo>
                    <a:pt x="10671" y="18000"/>
                    <a:pt x="6300" y="20258"/>
                    <a:pt x="386" y="21600"/>
                  </a:cubicBezTo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5" name="形状"/>
            <p:cNvSpPr/>
            <p:nvPr/>
          </p:nvSpPr>
          <p:spPr>
            <a:xfrm>
              <a:off x="3725808" y="5531971"/>
              <a:ext cx="77997" cy="24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09" h="21380" extrusionOk="0">
                  <a:moveTo>
                    <a:pt x="2072" y="21380"/>
                  </a:moveTo>
                  <a:cubicBezTo>
                    <a:pt x="1437" y="15217"/>
                    <a:pt x="484" y="9641"/>
                    <a:pt x="8" y="4006"/>
                  </a:cubicBezTo>
                  <a:cubicBezTo>
                    <a:pt x="-310" y="132"/>
                    <a:pt x="9378" y="191"/>
                    <a:pt x="15096" y="15"/>
                  </a:cubicBezTo>
                  <a:cubicBezTo>
                    <a:pt x="21290" y="-220"/>
                    <a:pt x="18114" y="2363"/>
                    <a:pt x="17955" y="3654"/>
                  </a:cubicBezTo>
                  <a:cubicBezTo>
                    <a:pt x="17796" y="7000"/>
                    <a:pt x="16525" y="10404"/>
                    <a:pt x="16049" y="13750"/>
                  </a:cubicBezTo>
                  <a:cubicBezTo>
                    <a:pt x="15890" y="17095"/>
                    <a:pt x="12078" y="19502"/>
                    <a:pt x="2072" y="21380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6" name="形状"/>
            <p:cNvSpPr/>
            <p:nvPr/>
          </p:nvSpPr>
          <p:spPr>
            <a:xfrm>
              <a:off x="779635" y="5907612"/>
              <a:ext cx="214106" cy="13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18848" extrusionOk="0">
                  <a:moveTo>
                    <a:pt x="20539" y="3418"/>
                  </a:moveTo>
                  <a:cubicBezTo>
                    <a:pt x="15535" y="8307"/>
                    <a:pt x="10594" y="13285"/>
                    <a:pt x="5590" y="17996"/>
                  </a:cubicBezTo>
                  <a:cubicBezTo>
                    <a:pt x="2866" y="20574"/>
                    <a:pt x="1599" y="16663"/>
                    <a:pt x="459" y="14707"/>
                  </a:cubicBezTo>
                  <a:cubicBezTo>
                    <a:pt x="-1061" y="12041"/>
                    <a:pt x="1599" y="11507"/>
                    <a:pt x="2550" y="10618"/>
                  </a:cubicBezTo>
                  <a:cubicBezTo>
                    <a:pt x="5590" y="7863"/>
                    <a:pt x="8884" y="5641"/>
                    <a:pt x="11734" y="2530"/>
                  </a:cubicBezTo>
                  <a:cubicBezTo>
                    <a:pt x="14965" y="-937"/>
                    <a:pt x="17562" y="-1026"/>
                    <a:pt x="20539" y="3418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7" name="形状"/>
            <p:cNvSpPr/>
            <p:nvPr/>
          </p:nvSpPr>
          <p:spPr>
            <a:xfrm>
              <a:off x="1023351" y="332708"/>
              <a:ext cx="546530" cy="32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807"/>
                  </a:moveTo>
                  <a:cubicBezTo>
                    <a:pt x="7442" y="14591"/>
                    <a:pt x="13821" y="5246"/>
                    <a:pt x="21600" y="0"/>
                  </a:cubicBezTo>
                  <a:cubicBezTo>
                    <a:pt x="14339" y="6216"/>
                    <a:pt x="8116" y="15384"/>
                    <a:pt x="830" y="21600"/>
                  </a:cubicBezTo>
                  <a:cubicBezTo>
                    <a:pt x="570" y="21291"/>
                    <a:pt x="285" y="21071"/>
                    <a:pt x="0" y="20807"/>
                  </a:cubicBezTo>
                </a:path>
              </a:pathLst>
            </a:cu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8" name="形状"/>
            <p:cNvSpPr/>
            <p:nvPr/>
          </p:nvSpPr>
          <p:spPr>
            <a:xfrm>
              <a:off x="633396" y="5768961"/>
              <a:ext cx="159152" cy="12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1" h="17684" extrusionOk="0">
                  <a:moveTo>
                    <a:pt x="3546" y="17119"/>
                  </a:moveTo>
                  <a:cubicBezTo>
                    <a:pt x="2834" y="15660"/>
                    <a:pt x="2121" y="14202"/>
                    <a:pt x="1251" y="12926"/>
                  </a:cubicBezTo>
                  <a:cubicBezTo>
                    <a:pt x="-806" y="9645"/>
                    <a:pt x="-410" y="7640"/>
                    <a:pt x="3071" y="6091"/>
                  </a:cubicBezTo>
                  <a:cubicBezTo>
                    <a:pt x="5286" y="5179"/>
                    <a:pt x="7581" y="3630"/>
                    <a:pt x="9401" y="1807"/>
                  </a:cubicBezTo>
                  <a:cubicBezTo>
                    <a:pt x="13594" y="-2294"/>
                    <a:pt x="16442" y="1443"/>
                    <a:pt x="18658" y="4541"/>
                  </a:cubicBezTo>
                  <a:cubicBezTo>
                    <a:pt x="20794" y="7640"/>
                    <a:pt x="16205" y="7914"/>
                    <a:pt x="15730" y="10101"/>
                  </a:cubicBezTo>
                  <a:cubicBezTo>
                    <a:pt x="12724" y="14749"/>
                    <a:pt x="9638" y="19306"/>
                    <a:pt x="3546" y="17119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9" name="形状"/>
            <p:cNvSpPr/>
            <p:nvPr/>
          </p:nvSpPr>
          <p:spPr>
            <a:xfrm>
              <a:off x="3408956" y="8858926"/>
              <a:ext cx="86006" cy="20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600" extrusionOk="0">
                  <a:moveTo>
                    <a:pt x="18215" y="0"/>
                  </a:moveTo>
                  <a:cubicBezTo>
                    <a:pt x="19182" y="4443"/>
                    <a:pt x="19827" y="7792"/>
                    <a:pt x="20472" y="11210"/>
                  </a:cubicBezTo>
                  <a:cubicBezTo>
                    <a:pt x="21600" y="19481"/>
                    <a:pt x="21600" y="19481"/>
                    <a:pt x="0" y="21600"/>
                  </a:cubicBezTo>
                  <a:cubicBezTo>
                    <a:pt x="1612" y="18866"/>
                    <a:pt x="2418" y="16337"/>
                    <a:pt x="6287" y="14081"/>
                  </a:cubicBezTo>
                  <a:cubicBezTo>
                    <a:pt x="8866" y="12577"/>
                    <a:pt x="10155" y="10595"/>
                    <a:pt x="8221" y="9023"/>
                  </a:cubicBezTo>
                  <a:cubicBezTo>
                    <a:pt x="2257" y="4443"/>
                    <a:pt x="9510" y="2734"/>
                    <a:pt x="18215" y="0"/>
                  </a:cubicBezTo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0" name="形状"/>
            <p:cNvSpPr/>
            <p:nvPr/>
          </p:nvSpPr>
          <p:spPr>
            <a:xfrm>
              <a:off x="363257" y="2915182"/>
              <a:ext cx="245437" cy="28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8" y="8690"/>
                  </a:moveTo>
                  <a:cubicBezTo>
                    <a:pt x="6549" y="7686"/>
                    <a:pt x="9709" y="4320"/>
                    <a:pt x="14017" y="2662"/>
                  </a:cubicBezTo>
                  <a:cubicBezTo>
                    <a:pt x="16028" y="1909"/>
                    <a:pt x="17923" y="904"/>
                    <a:pt x="19877" y="0"/>
                  </a:cubicBezTo>
                  <a:cubicBezTo>
                    <a:pt x="20451" y="251"/>
                    <a:pt x="21083" y="553"/>
                    <a:pt x="21600" y="804"/>
                  </a:cubicBezTo>
                  <a:cubicBezTo>
                    <a:pt x="17923" y="3516"/>
                    <a:pt x="13270" y="4873"/>
                    <a:pt x="9249" y="7033"/>
                  </a:cubicBezTo>
                  <a:cubicBezTo>
                    <a:pt x="3217" y="10197"/>
                    <a:pt x="3160" y="10348"/>
                    <a:pt x="8560" y="14467"/>
                  </a:cubicBezTo>
                  <a:cubicBezTo>
                    <a:pt x="11374" y="16627"/>
                    <a:pt x="14419" y="18486"/>
                    <a:pt x="17349" y="20495"/>
                  </a:cubicBezTo>
                  <a:cubicBezTo>
                    <a:pt x="16889" y="20847"/>
                    <a:pt x="16545" y="21248"/>
                    <a:pt x="16085" y="21600"/>
                  </a:cubicBezTo>
                  <a:cubicBezTo>
                    <a:pt x="11317" y="19239"/>
                    <a:pt x="7411" y="15974"/>
                    <a:pt x="3504" y="12659"/>
                  </a:cubicBezTo>
                  <a:cubicBezTo>
                    <a:pt x="2528" y="11805"/>
                    <a:pt x="1838" y="10448"/>
                    <a:pt x="0" y="10448"/>
                  </a:cubicBezTo>
                  <a:cubicBezTo>
                    <a:pt x="632" y="9896"/>
                    <a:pt x="1264" y="9293"/>
                    <a:pt x="1838" y="8690"/>
                  </a:cubicBezTo>
                </a:path>
              </a:pathLst>
            </a:custGeom>
            <a:solidFill>
              <a:srgbClr val="2A2A2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1" name="形状"/>
            <p:cNvSpPr/>
            <p:nvPr/>
          </p:nvSpPr>
          <p:spPr>
            <a:xfrm>
              <a:off x="3828752" y="5486712"/>
              <a:ext cx="77877" cy="181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4" h="21524" extrusionOk="0">
                  <a:moveTo>
                    <a:pt x="0" y="21524"/>
                  </a:moveTo>
                  <a:cubicBezTo>
                    <a:pt x="818" y="15950"/>
                    <a:pt x="1636" y="10376"/>
                    <a:pt x="2455" y="4879"/>
                  </a:cubicBezTo>
                  <a:cubicBezTo>
                    <a:pt x="2945" y="776"/>
                    <a:pt x="10800" y="79"/>
                    <a:pt x="16200" y="1"/>
                  </a:cubicBezTo>
                  <a:cubicBezTo>
                    <a:pt x="21600" y="-76"/>
                    <a:pt x="18655" y="3098"/>
                    <a:pt x="19145" y="4879"/>
                  </a:cubicBezTo>
                  <a:cubicBezTo>
                    <a:pt x="20618" y="12079"/>
                    <a:pt x="10473" y="16647"/>
                    <a:pt x="0" y="21524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2" name="形状"/>
            <p:cNvSpPr/>
            <p:nvPr/>
          </p:nvSpPr>
          <p:spPr>
            <a:xfrm>
              <a:off x="3598801" y="2648828"/>
              <a:ext cx="333523" cy="341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42" extrusionOk="0">
                  <a:moveTo>
                    <a:pt x="21493" y="1399"/>
                  </a:moveTo>
                  <a:cubicBezTo>
                    <a:pt x="15110" y="8599"/>
                    <a:pt x="8432" y="15470"/>
                    <a:pt x="696" y="21353"/>
                  </a:cubicBezTo>
                  <a:cubicBezTo>
                    <a:pt x="62" y="21600"/>
                    <a:pt x="-107" y="21312"/>
                    <a:pt x="62" y="20777"/>
                  </a:cubicBezTo>
                  <a:cubicBezTo>
                    <a:pt x="6318" y="15058"/>
                    <a:pt x="12489" y="9257"/>
                    <a:pt x="18069" y="2880"/>
                  </a:cubicBezTo>
                  <a:cubicBezTo>
                    <a:pt x="18830" y="2016"/>
                    <a:pt x="20014" y="1358"/>
                    <a:pt x="20014" y="0"/>
                  </a:cubicBezTo>
                  <a:cubicBezTo>
                    <a:pt x="20479" y="453"/>
                    <a:pt x="20986" y="946"/>
                    <a:pt x="21493" y="1399"/>
                  </a:cubicBezTo>
                </a:path>
              </a:pathLst>
            </a:custGeom>
            <a:solidFill>
              <a:srgbClr val="27272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3" name="形状"/>
            <p:cNvSpPr/>
            <p:nvPr/>
          </p:nvSpPr>
          <p:spPr>
            <a:xfrm>
              <a:off x="2751756" y="2996246"/>
              <a:ext cx="372822" cy="36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extrusionOk="0">
                  <a:moveTo>
                    <a:pt x="0" y="20830"/>
                  </a:moveTo>
                  <a:cubicBezTo>
                    <a:pt x="7402" y="14361"/>
                    <a:pt x="13818" y="6930"/>
                    <a:pt x="20765" y="0"/>
                  </a:cubicBezTo>
                  <a:cubicBezTo>
                    <a:pt x="21069" y="308"/>
                    <a:pt x="21296" y="578"/>
                    <a:pt x="21600" y="847"/>
                  </a:cubicBezTo>
                  <a:cubicBezTo>
                    <a:pt x="15868" y="7354"/>
                    <a:pt x="9718" y="13399"/>
                    <a:pt x="3189" y="19097"/>
                  </a:cubicBezTo>
                  <a:cubicBezTo>
                    <a:pt x="2733" y="19482"/>
                    <a:pt x="1822" y="19713"/>
                    <a:pt x="2164" y="20560"/>
                  </a:cubicBezTo>
                  <a:cubicBezTo>
                    <a:pt x="2240" y="20791"/>
                    <a:pt x="3075" y="20714"/>
                    <a:pt x="3530" y="20830"/>
                  </a:cubicBezTo>
                  <a:cubicBezTo>
                    <a:pt x="2316" y="21600"/>
                    <a:pt x="1177" y="21484"/>
                    <a:pt x="0" y="20830"/>
                  </a:cubicBezTo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4" name="形状"/>
            <p:cNvSpPr/>
            <p:nvPr/>
          </p:nvSpPr>
          <p:spPr>
            <a:xfrm>
              <a:off x="803320" y="7499922"/>
              <a:ext cx="168822" cy="168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5" h="20678" extrusionOk="0">
                  <a:moveTo>
                    <a:pt x="0" y="20678"/>
                  </a:moveTo>
                  <a:cubicBezTo>
                    <a:pt x="3052" y="13078"/>
                    <a:pt x="8374" y="7158"/>
                    <a:pt x="13539" y="1318"/>
                  </a:cubicBezTo>
                  <a:cubicBezTo>
                    <a:pt x="15574" y="-922"/>
                    <a:pt x="17061" y="118"/>
                    <a:pt x="18861" y="1318"/>
                  </a:cubicBezTo>
                  <a:cubicBezTo>
                    <a:pt x="21600" y="3398"/>
                    <a:pt x="18939" y="4438"/>
                    <a:pt x="18000" y="5718"/>
                  </a:cubicBezTo>
                  <a:cubicBezTo>
                    <a:pt x="12913" y="11718"/>
                    <a:pt x="6809" y="16598"/>
                    <a:pt x="0" y="20678"/>
                  </a:cubicBezTo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5" name="形状"/>
            <p:cNvSpPr/>
            <p:nvPr/>
          </p:nvSpPr>
          <p:spPr>
            <a:xfrm>
              <a:off x="607758" y="5648204"/>
              <a:ext cx="97612" cy="14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10" h="20597" extrusionOk="0">
                  <a:moveTo>
                    <a:pt x="2966" y="0"/>
                  </a:moveTo>
                  <a:cubicBezTo>
                    <a:pt x="7684" y="3471"/>
                    <a:pt x="11284" y="6654"/>
                    <a:pt x="15504" y="9354"/>
                  </a:cubicBezTo>
                  <a:cubicBezTo>
                    <a:pt x="19725" y="12150"/>
                    <a:pt x="18980" y="13982"/>
                    <a:pt x="14635" y="16007"/>
                  </a:cubicBezTo>
                  <a:cubicBezTo>
                    <a:pt x="10911" y="17839"/>
                    <a:pt x="6815" y="21600"/>
                    <a:pt x="2842" y="20346"/>
                  </a:cubicBezTo>
                  <a:cubicBezTo>
                    <a:pt x="-1875" y="18900"/>
                    <a:pt x="732" y="14175"/>
                    <a:pt x="608" y="10800"/>
                  </a:cubicBezTo>
                  <a:cubicBezTo>
                    <a:pt x="608" y="7232"/>
                    <a:pt x="732" y="3761"/>
                    <a:pt x="2966" y="0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6" name="形状"/>
            <p:cNvSpPr/>
            <p:nvPr/>
          </p:nvSpPr>
          <p:spPr>
            <a:xfrm>
              <a:off x="509776" y="4550942"/>
              <a:ext cx="310263" cy="20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464" y="16252"/>
                  </a:moveTo>
                  <a:cubicBezTo>
                    <a:pt x="464" y="19794"/>
                    <a:pt x="1442" y="18822"/>
                    <a:pt x="2730" y="17572"/>
                  </a:cubicBezTo>
                  <a:cubicBezTo>
                    <a:pt x="8508" y="11599"/>
                    <a:pt x="14375" y="5834"/>
                    <a:pt x="20197" y="0"/>
                  </a:cubicBezTo>
                  <a:cubicBezTo>
                    <a:pt x="20508" y="347"/>
                    <a:pt x="20775" y="833"/>
                    <a:pt x="21086" y="1181"/>
                  </a:cubicBezTo>
                  <a:cubicBezTo>
                    <a:pt x="14864" y="8959"/>
                    <a:pt x="8019" y="15141"/>
                    <a:pt x="1264" y="21600"/>
                  </a:cubicBezTo>
                  <a:cubicBezTo>
                    <a:pt x="197" y="20141"/>
                    <a:pt x="-514" y="18475"/>
                    <a:pt x="464" y="16252"/>
                  </a:cubicBezTo>
                </a:path>
              </a:pathLst>
            </a:custGeom>
            <a:solidFill>
              <a:srgbClr val="2424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7" name="形状"/>
            <p:cNvSpPr/>
            <p:nvPr/>
          </p:nvSpPr>
          <p:spPr>
            <a:xfrm>
              <a:off x="2441976" y="5106811"/>
              <a:ext cx="216484" cy="21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1" extrusionOk="0">
                  <a:moveTo>
                    <a:pt x="20752" y="1303"/>
                  </a:moveTo>
                  <a:cubicBezTo>
                    <a:pt x="15596" y="7634"/>
                    <a:pt x="9071" y="12538"/>
                    <a:pt x="2545" y="18372"/>
                  </a:cubicBezTo>
                  <a:cubicBezTo>
                    <a:pt x="9266" y="19490"/>
                    <a:pt x="15466" y="18186"/>
                    <a:pt x="21600" y="18869"/>
                  </a:cubicBezTo>
                  <a:cubicBezTo>
                    <a:pt x="14291" y="19800"/>
                    <a:pt x="7048" y="21600"/>
                    <a:pt x="0" y="17876"/>
                  </a:cubicBezTo>
                  <a:cubicBezTo>
                    <a:pt x="6460" y="11917"/>
                    <a:pt x="12921" y="6021"/>
                    <a:pt x="19381" y="0"/>
                  </a:cubicBezTo>
                  <a:cubicBezTo>
                    <a:pt x="19773" y="434"/>
                    <a:pt x="20230" y="869"/>
                    <a:pt x="20752" y="1303"/>
                  </a:cubicBezTo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8" name="形状"/>
            <p:cNvSpPr/>
            <p:nvPr/>
          </p:nvSpPr>
          <p:spPr>
            <a:xfrm>
              <a:off x="568813" y="2947029"/>
              <a:ext cx="372821" cy="24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86"/>
                  </a:moveTo>
                  <a:cubicBezTo>
                    <a:pt x="6833" y="13943"/>
                    <a:pt x="13097" y="5886"/>
                    <a:pt x="20347" y="0"/>
                  </a:cubicBezTo>
                  <a:cubicBezTo>
                    <a:pt x="20765" y="286"/>
                    <a:pt x="21182" y="629"/>
                    <a:pt x="21600" y="914"/>
                  </a:cubicBezTo>
                  <a:cubicBezTo>
                    <a:pt x="15488" y="6857"/>
                    <a:pt x="9376" y="12743"/>
                    <a:pt x="3303" y="18686"/>
                  </a:cubicBezTo>
                  <a:cubicBezTo>
                    <a:pt x="2392" y="19543"/>
                    <a:pt x="1556" y="20629"/>
                    <a:pt x="683" y="21600"/>
                  </a:cubicBezTo>
                  <a:cubicBezTo>
                    <a:pt x="418" y="21314"/>
                    <a:pt x="228" y="20971"/>
                    <a:pt x="0" y="20686"/>
                  </a:cubicBezTo>
                </a:path>
              </a:pathLst>
            </a:custGeom>
            <a:solidFill>
              <a:srgbClr val="2A2A2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9" name="形状"/>
            <p:cNvSpPr/>
            <p:nvPr/>
          </p:nvSpPr>
          <p:spPr>
            <a:xfrm>
              <a:off x="3996671" y="2127170"/>
              <a:ext cx="73033" cy="16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2" h="20932" extrusionOk="0">
                  <a:moveTo>
                    <a:pt x="0" y="20932"/>
                  </a:moveTo>
                  <a:cubicBezTo>
                    <a:pt x="1292" y="15387"/>
                    <a:pt x="2215" y="10918"/>
                    <a:pt x="3138" y="6449"/>
                  </a:cubicBezTo>
                  <a:cubicBezTo>
                    <a:pt x="3508" y="4215"/>
                    <a:pt x="4431" y="2311"/>
                    <a:pt x="9785" y="1070"/>
                  </a:cubicBezTo>
                  <a:cubicBezTo>
                    <a:pt x="16800" y="-668"/>
                    <a:pt x="19015" y="-585"/>
                    <a:pt x="20123" y="3553"/>
                  </a:cubicBezTo>
                  <a:cubicBezTo>
                    <a:pt x="21600" y="11084"/>
                    <a:pt x="16062" y="16463"/>
                    <a:pt x="0" y="20932"/>
                  </a:cubicBezTo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0" name="形状"/>
            <p:cNvSpPr/>
            <p:nvPr/>
          </p:nvSpPr>
          <p:spPr>
            <a:xfrm>
              <a:off x="2844401" y="6140379"/>
              <a:ext cx="245435" cy="25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30"/>
                  </a:moveTo>
                  <a:cubicBezTo>
                    <a:pt x="16877" y="6671"/>
                    <a:pt x="10771" y="10991"/>
                    <a:pt x="5818" y="16514"/>
                  </a:cubicBezTo>
                  <a:cubicBezTo>
                    <a:pt x="4378" y="18100"/>
                    <a:pt x="2246" y="19194"/>
                    <a:pt x="1958" y="21600"/>
                  </a:cubicBezTo>
                  <a:cubicBezTo>
                    <a:pt x="749" y="21600"/>
                    <a:pt x="691" y="20397"/>
                    <a:pt x="0" y="20014"/>
                  </a:cubicBezTo>
                  <a:cubicBezTo>
                    <a:pt x="6912" y="13343"/>
                    <a:pt x="13824" y="6726"/>
                    <a:pt x="20736" y="0"/>
                  </a:cubicBezTo>
                  <a:cubicBezTo>
                    <a:pt x="20966" y="328"/>
                    <a:pt x="21312" y="602"/>
                    <a:pt x="21600" y="930"/>
                  </a:cubicBezTo>
                </a:path>
              </a:pathLst>
            </a:cu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1" name="形状"/>
            <p:cNvSpPr/>
            <p:nvPr/>
          </p:nvSpPr>
          <p:spPr>
            <a:xfrm>
              <a:off x="3906921" y="8575816"/>
              <a:ext cx="57148" cy="210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3" h="21537" extrusionOk="0">
                  <a:moveTo>
                    <a:pt x="0" y="21537"/>
                  </a:moveTo>
                  <a:cubicBezTo>
                    <a:pt x="1592" y="14741"/>
                    <a:pt x="3183" y="8752"/>
                    <a:pt x="4547" y="2763"/>
                  </a:cubicBezTo>
                  <a:cubicBezTo>
                    <a:pt x="5229" y="812"/>
                    <a:pt x="9777" y="-63"/>
                    <a:pt x="15234" y="4"/>
                  </a:cubicBezTo>
                  <a:cubicBezTo>
                    <a:pt x="21600" y="72"/>
                    <a:pt x="19099" y="1821"/>
                    <a:pt x="19099" y="2898"/>
                  </a:cubicBezTo>
                  <a:cubicBezTo>
                    <a:pt x="19781" y="9492"/>
                    <a:pt x="16598" y="15750"/>
                    <a:pt x="0" y="21537"/>
                  </a:cubicBezTo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2" name="形状"/>
            <p:cNvSpPr/>
            <p:nvPr/>
          </p:nvSpPr>
          <p:spPr>
            <a:xfrm>
              <a:off x="2512831" y="2967295"/>
              <a:ext cx="246954" cy="228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92" extrusionOk="0">
                  <a:moveTo>
                    <a:pt x="21481" y="979"/>
                  </a:moveTo>
                  <a:cubicBezTo>
                    <a:pt x="14949" y="8138"/>
                    <a:pt x="8074" y="14808"/>
                    <a:pt x="1027" y="21294"/>
                  </a:cubicBezTo>
                  <a:cubicBezTo>
                    <a:pt x="110" y="21600"/>
                    <a:pt x="-119" y="21172"/>
                    <a:pt x="53" y="20254"/>
                  </a:cubicBezTo>
                  <a:cubicBezTo>
                    <a:pt x="6699" y="13462"/>
                    <a:pt x="13288" y="6731"/>
                    <a:pt x="19934" y="0"/>
                  </a:cubicBezTo>
                  <a:cubicBezTo>
                    <a:pt x="20392" y="306"/>
                    <a:pt x="20908" y="612"/>
                    <a:pt x="21481" y="979"/>
                  </a:cubicBezTo>
                </a:path>
              </a:pathLst>
            </a:cu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3" name="形状"/>
            <p:cNvSpPr/>
            <p:nvPr/>
          </p:nvSpPr>
          <p:spPr>
            <a:xfrm>
              <a:off x="3889550" y="6978285"/>
              <a:ext cx="55651" cy="203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2" h="21472" extrusionOk="0">
                  <a:moveTo>
                    <a:pt x="0" y="21472"/>
                  </a:moveTo>
                  <a:cubicBezTo>
                    <a:pt x="1379" y="15468"/>
                    <a:pt x="2528" y="9395"/>
                    <a:pt x="3677" y="3391"/>
                  </a:cubicBezTo>
                  <a:cubicBezTo>
                    <a:pt x="3906" y="1114"/>
                    <a:pt x="8732" y="-128"/>
                    <a:pt x="14706" y="10"/>
                  </a:cubicBezTo>
                  <a:cubicBezTo>
                    <a:pt x="21600" y="148"/>
                    <a:pt x="18383" y="2218"/>
                    <a:pt x="17923" y="3391"/>
                  </a:cubicBezTo>
                  <a:cubicBezTo>
                    <a:pt x="15855" y="9602"/>
                    <a:pt x="12409" y="15744"/>
                    <a:pt x="0" y="21472"/>
                  </a:cubicBezTo>
                </a:path>
              </a:pathLst>
            </a:custGeom>
            <a:solidFill>
              <a:srgbClr val="E8E8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4" name="形状"/>
            <p:cNvSpPr/>
            <p:nvPr/>
          </p:nvSpPr>
          <p:spPr>
            <a:xfrm>
              <a:off x="3330787" y="2978876"/>
              <a:ext cx="280173" cy="25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extrusionOk="0">
                  <a:moveTo>
                    <a:pt x="20839" y="0"/>
                  </a:moveTo>
                  <a:cubicBezTo>
                    <a:pt x="21093" y="215"/>
                    <a:pt x="21296" y="537"/>
                    <a:pt x="21600" y="752"/>
                  </a:cubicBezTo>
                  <a:cubicBezTo>
                    <a:pt x="16327" y="6233"/>
                    <a:pt x="11003" y="11713"/>
                    <a:pt x="5780" y="17301"/>
                  </a:cubicBezTo>
                  <a:cubicBezTo>
                    <a:pt x="5020" y="18107"/>
                    <a:pt x="3093" y="18484"/>
                    <a:pt x="4107" y="20472"/>
                  </a:cubicBezTo>
                  <a:cubicBezTo>
                    <a:pt x="2890" y="21600"/>
                    <a:pt x="1470" y="21493"/>
                    <a:pt x="0" y="21063"/>
                  </a:cubicBezTo>
                  <a:cubicBezTo>
                    <a:pt x="6896" y="14024"/>
                    <a:pt x="13842" y="7039"/>
                    <a:pt x="20839" y="0"/>
                  </a:cubicBezTo>
                </a:path>
              </a:pathLst>
            </a:custGeom>
            <a:solidFill>
              <a:srgbClr val="7070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5" name="形状"/>
            <p:cNvSpPr/>
            <p:nvPr/>
          </p:nvSpPr>
          <p:spPr>
            <a:xfrm>
              <a:off x="1272335" y="685916"/>
              <a:ext cx="332289" cy="18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extrusionOk="0">
                  <a:moveTo>
                    <a:pt x="21600" y="1141"/>
                  </a:moveTo>
                  <a:cubicBezTo>
                    <a:pt x="16445" y="7606"/>
                    <a:pt x="10907" y="12930"/>
                    <a:pt x="5198" y="17873"/>
                  </a:cubicBezTo>
                  <a:cubicBezTo>
                    <a:pt x="4133" y="18786"/>
                    <a:pt x="2812" y="19014"/>
                    <a:pt x="2215" y="21296"/>
                  </a:cubicBezTo>
                  <a:cubicBezTo>
                    <a:pt x="1321" y="21600"/>
                    <a:pt x="682" y="20687"/>
                    <a:pt x="0" y="19927"/>
                  </a:cubicBezTo>
                  <a:cubicBezTo>
                    <a:pt x="7413" y="14603"/>
                    <a:pt x="14144" y="7301"/>
                    <a:pt x="20918" y="0"/>
                  </a:cubicBezTo>
                  <a:cubicBezTo>
                    <a:pt x="21217" y="228"/>
                    <a:pt x="21557" y="380"/>
                    <a:pt x="21600" y="1141"/>
                  </a:cubicBezTo>
                </a:path>
              </a:pathLst>
            </a:custGeom>
            <a:solidFill>
              <a:srgbClr val="6767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6" name="形状"/>
            <p:cNvSpPr/>
            <p:nvPr/>
          </p:nvSpPr>
          <p:spPr>
            <a:xfrm>
              <a:off x="2916780" y="8074341"/>
              <a:ext cx="213590" cy="23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9" extrusionOk="0">
                  <a:moveTo>
                    <a:pt x="21600" y="939"/>
                  </a:moveTo>
                  <a:cubicBezTo>
                    <a:pt x="15589" y="7220"/>
                    <a:pt x="8059" y="12209"/>
                    <a:pt x="2444" y="18959"/>
                  </a:cubicBezTo>
                  <a:cubicBezTo>
                    <a:pt x="4558" y="20133"/>
                    <a:pt x="6473" y="19076"/>
                    <a:pt x="8257" y="19663"/>
                  </a:cubicBezTo>
                  <a:cubicBezTo>
                    <a:pt x="5350" y="20661"/>
                    <a:pt x="2378" y="21600"/>
                    <a:pt x="0" y="18665"/>
                  </a:cubicBezTo>
                  <a:cubicBezTo>
                    <a:pt x="6143" y="11798"/>
                    <a:pt x="13806" y="6280"/>
                    <a:pt x="20609" y="0"/>
                  </a:cubicBezTo>
                  <a:cubicBezTo>
                    <a:pt x="20939" y="293"/>
                    <a:pt x="21204" y="587"/>
                    <a:pt x="21600" y="939"/>
                  </a:cubicBezTo>
                </a:path>
              </a:pathLst>
            </a:custGeom>
            <a:solidFill>
              <a:srgbClr val="4A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7" name="形状"/>
            <p:cNvSpPr/>
            <p:nvPr/>
          </p:nvSpPr>
          <p:spPr>
            <a:xfrm>
              <a:off x="3971764" y="3960331"/>
              <a:ext cx="51969" cy="132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49" h="21600" extrusionOk="0">
                  <a:moveTo>
                    <a:pt x="14711" y="0"/>
                  </a:moveTo>
                  <a:cubicBezTo>
                    <a:pt x="18638" y="8576"/>
                    <a:pt x="9409" y="14718"/>
                    <a:pt x="2340" y="21600"/>
                  </a:cubicBezTo>
                  <a:cubicBezTo>
                    <a:pt x="-2962" y="8788"/>
                    <a:pt x="573" y="2541"/>
                    <a:pt x="14711" y="0"/>
                  </a:cubicBezTo>
                </a:path>
              </a:pathLst>
            </a:custGeom>
            <a:solidFill>
              <a:srgbClr val="DAD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8" name="形状"/>
            <p:cNvSpPr/>
            <p:nvPr/>
          </p:nvSpPr>
          <p:spPr>
            <a:xfrm>
              <a:off x="2271162" y="2842803"/>
              <a:ext cx="202009" cy="14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218"/>
                  </a:moveTo>
                  <a:cubicBezTo>
                    <a:pt x="14889" y="8679"/>
                    <a:pt x="8109" y="15139"/>
                    <a:pt x="1398" y="21600"/>
                  </a:cubicBezTo>
                  <a:cubicBezTo>
                    <a:pt x="909" y="21021"/>
                    <a:pt x="489" y="20443"/>
                    <a:pt x="0" y="19864"/>
                  </a:cubicBezTo>
                  <a:cubicBezTo>
                    <a:pt x="6711" y="13211"/>
                    <a:pt x="13351" y="6654"/>
                    <a:pt x="19992" y="0"/>
                  </a:cubicBezTo>
                  <a:cubicBezTo>
                    <a:pt x="20621" y="771"/>
                    <a:pt x="21111" y="1446"/>
                    <a:pt x="21600" y="2218"/>
                  </a:cubicBezTo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9" name="形状"/>
            <p:cNvSpPr/>
            <p:nvPr/>
          </p:nvSpPr>
          <p:spPr>
            <a:xfrm>
              <a:off x="1003085" y="5014166"/>
              <a:ext cx="155690" cy="144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67"/>
                  </a:moveTo>
                  <a:cubicBezTo>
                    <a:pt x="6236" y="11389"/>
                    <a:pt x="12743" y="5302"/>
                    <a:pt x="19973" y="0"/>
                  </a:cubicBezTo>
                  <a:cubicBezTo>
                    <a:pt x="20515" y="687"/>
                    <a:pt x="21058" y="1276"/>
                    <a:pt x="21600" y="1865"/>
                  </a:cubicBezTo>
                  <a:cubicBezTo>
                    <a:pt x="16268" y="6676"/>
                    <a:pt x="10845" y="11585"/>
                    <a:pt x="5603" y="16495"/>
                  </a:cubicBezTo>
                  <a:cubicBezTo>
                    <a:pt x="4248" y="17771"/>
                    <a:pt x="1356" y="18556"/>
                    <a:pt x="3254" y="21600"/>
                  </a:cubicBezTo>
                  <a:cubicBezTo>
                    <a:pt x="1356" y="21305"/>
                    <a:pt x="542" y="19833"/>
                    <a:pt x="0" y="17967"/>
                  </a:cubicBezTo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0" name="形状"/>
            <p:cNvSpPr/>
            <p:nvPr/>
          </p:nvSpPr>
          <p:spPr>
            <a:xfrm>
              <a:off x="756997" y="7755873"/>
              <a:ext cx="152790" cy="8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019"/>
                  </a:moveTo>
                  <a:cubicBezTo>
                    <a:pt x="7045" y="13837"/>
                    <a:pt x="11866" y="2531"/>
                    <a:pt x="18633" y="0"/>
                  </a:cubicBezTo>
                  <a:cubicBezTo>
                    <a:pt x="19653" y="844"/>
                    <a:pt x="20580" y="2025"/>
                    <a:pt x="21600" y="2869"/>
                  </a:cubicBezTo>
                  <a:cubicBezTo>
                    <a:pt x="15760" y="10800"/>
                    <a:pt x="9178" y="16200"/>
                    <a:pt x="2688" y="21600"/>
                  </a:cubicBezTo>
                  <a:cubicBezTo>
                    <a:pt x="1761" y="19237"/>
                    <a:pt x="834" y="17044"/>
                    <a:pt x="0" y="15019"/>
                  </a:cubicBezTo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1" name="形状"/>
            <p:cNvSpPr/>
            <p:nvPr/>
          </p:nvSpPr>
          <p:spPr>
            <a:xfrm>
              <a:off x="4018320" y="4779659"/>
              <a:ext cx="23162" cy="16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706" h="21600" extrusionOk="0">
                  <a:moveTo>
                    <a:pt x="14706" y="0"/>
                  </a:moveTo>
                  <a:cubicBezTo>
                    <a:pt x="14706" y="7171"/>
                    <a:pt x="14706" y="14342"/>
                    <a:pt x="14706" y="21600"/>
                  </a:cubicBezTo>
                  <a:cubicBezTo>
                    <a:pt x="9981" y="21600"/>
                    <a:pt x="5931" y="21514"/>
                    <a:pt x="1206" y="21514"/>
                  </a:cubicBezTo>
                  <a:cubicBezTo>
                    <a:pt x="1881" y="14342"/>
                    <a:pt x="-6894" y="7171"/>
                    <a:pt x="14706" y="0"/>
                  </a:cubicBezTo>
                </a:path>
              </a:pathLst>
            </a:custGeom>
            <a:solidFill>
              <a:srgbClr val="8585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2" name="形状"/>
            <p:cNvSpPr/>
            <p:nvPr/>
          </p:nvSpPr>
          <p:spPr>
            <a:xfrm>
              <a:off x="3600035" y="4724651"/>
              <a:ext cx="123839" cy="15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0"/>
                  </a:moveTo>
                  <a:cubicBezTo>
                    <a:pt x="16000" y="9450"/>
                    <a:pt x="8343" y="15750"/>
                    <a:pt x="0" y="21600"/>
                  </a:cubicBezTo>
                  <a:cubicBezTo>
                    <a:pt x="4686" y="13410"/>
                    <a:pt x="12343" y="6930"/>
                    <a:pt x="19314" y="0"/>
                  </a:cubicBezTo>
                  <a:cubicBezTo>
                    <a:pt x="20229" y="630"/>
                    <a:pt x="20800" y="1260"/>
                    <a:pt x="21600" y="18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3" name="形状"/>
            <p:cNvSpPr/>
            <p:nvPr/>
          </p:nvSpPr>
          <p:spPr>
            <a:xfrm>
              <a:off x="1252069" y="5106811"/>
              <a:ext cx="146992" cy="11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extrusionOk="0">
                  <a:moveTo>
                    <a:pt x="0" y="17451"/>
                  </a:moveTo>
                  <a:cubicBezTo>
                    <a:pt x="6616" y="11593"/>
                    <a:pt x="13232" y="5858"/>
                    <a:pt x="19849" y="0"/>
                  </a:cubicBezTo>
                  <a:cubicBezTo>
                    <a:pt x="20432" y="732"/>
                    <a:pt x="21016" y="1464"/>
                    <a:pt x="21600" y="2197"/>
                  </a:cubicBezTo>
                  <a:cubicBezTo>
                    <a:pt x="17514" y="6224"/>
                    <a:pt x="13330" y="10251"/>
                    <a:pt x="9243" y="14400"/>
                  </a:cubicBezTo>
                  <a:cubicBezTo>
                    <a:pt x="7492" y="16231"/>
                    <a:pt x="4476" y="17085"/>
                    <a:pt x="4670" y="21112"/>
                  </a:cubicBezTo>
                  <a:cubicBezTo>
                    <a:pt x="2238" y="21600"/>
                    <a:pt x="2141" y="17573"/>
                    <a:pt x="0" y="17451"/>
                  </a:cubicBezTo>
                </a:path>
              </a:pathLst>
            </a:custGeom>
            <a:solidFill>
              <a:srgbClr val="30303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4" name="形状"/>
            <p:cNvSpPr/>
            <p:nvPr/>
          </p:nvSpPr>
          <p:spPr>
            <a:xfrm>
              <a:off x="3765059" y="5697421"/>
              <a:ext cx="167262" cy="15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" y="21600"/>
                  </a:moveTo>
                  <a:cubicBezTo>
                    <a:pt x="935" y="20965"/>
                    <a:pt x="510" y="20511"/>
                    <a:pt x="0" y="19876"/>
                  </a:cubicBezTo>
                  <a:cubicBezTo>
                    <a:pt x="6718" y="13250"/>
                    <a:pt x="13266" y="6625"/>
                    <a:pt x="19984" y="0"/>
                  </a:cubicBezTo>
                  <a:cubicBezTo>
                    <a:pt x="20920" y="182"/>
                    <a:pt x="21515" y="726"/>
                    <a:pt x="21600" y="1724"/>
                  </a:cubicBezTo>
                  <a:cubicBezTo>
                    <a:pt x="14797" y="8259"/>
                    <a:pt x="8079" y="14884"/>
                    <a:pt x="1446" y="21600"/>
                  </a:cubicBezTo>
                </a:path>
              </a:pathLst>
            </a:custGeom>
            <a:solidFill>
              <a:srgbClr val="69696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5" name="形状"/>
            <p:cNvSpPr/>
            <p:nvPr/>
          </p:nvSpPr>
          <p:spPr>
            <a:xfrm>
              <a:off x="2140880" y="6316984"/>
              <a:ext cx="126732" cy="12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114"/>
                  </a:moveTo>
                  <a:cubicBezTo>
                    <a:pt x="5932" y="12914"/>
                    <a:pt x="11639" y="5600"/>
                    <a:pt x="19138" y="0"/>
                  </a:cubicBezTo>
                  <a:cubicBezTo>
                    <a:pt x="20033" y="914"/>
                    <a:pt x="20705" y="1600"/>
                    <a:pt x="21600" y="2514"/>
                  </a:cubicBezTo>
                  <a:cubicBezTo>
                    <a:pt x="16788" y="9943"/>
                    <a:pt x="7275" y="12686"/>
                    <a:pt x="4029" y="21600"/>
                  </a:cubicBezTo>
                  <a:cubicBezTo>
                    <a:pt x="2798" y="21029"/>
                    <a:pt x="1343" y="20571"/>
                    <a:pt x="0" y="20114"/>
                  </a:cubicBezTo>
                </a:path>
              </a:pathLst>
            </a:cu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6" name="形状"/>
            <p:cNvSpPr/>
            <p:nvPr/>
          </p:nvSpPr>
          <p:spPr>
            <a:xfrm>
              <a:off x="1746498" y="5025747"/>
              <a:ext cx="118684" cy="116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335" extrusionOk="0">
                  <a:moveTo>
                    <a:pt x="188" y="18930"/>
                  </a:moveTo>
                  <a:cubicBezTo>
                    <a:pt x="6208" y="12499"/>
                    <a:pt x="11755" y="5461"/>
                    <a:pt x="18837" y="0"/>
                  </a:cubicBezTo>
                  <a:cubicBezTo>
                    <a:pt x="19664" y="728"/>
                    <a:pt x="20490" y="1578"/>
                    <a:pt x="21198" y="2184"/>
                  </a:cubicBezTo>
                  <a:cubicBezTo>
                    <a:pt x="14942" y="8616"/>
                    <a:pt x="8687" y="14804"/>
                    <a:pt x="2313" y="21236"/>
                  </a:cubicBezTo>
                  <a:cubicBezTo>
                    <a:pt x="424" y="21600"/>
                    <a:pt x="-402" y="20993"/>
                    <a:pt x="188" y="18930"/>
                  </a:cubicBezTo>
                </a:path>
              </a:pathLst>
            </a:custGeom>
            <a:solidFill>
              <a:srgbClr val="3939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7" name="形状"/>
            <p:cNvSpPr/>
            <p:nvPr/>
          </p:nvSpPr>
          <p:spPr>
            <a:xfrm>
              <a:off x="316935" y="2431692"/>
              <a:ext cx="84847" cy="94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1600" extrusionOk="0">
                  <a:moveTo>
                    <a:pt x="0" y="0"/>
                  </a:moveTo>
                  <a:cubicBezTo>
                    <a:pt x="9933" y="4500"/>
                    <a:pt x="21600" y="7650"/>
                    <a:pt x="20496" y="21600"/>
                  </a:cubicBezTo>
                  <a:cubicBezTo>
                    <a:pt x="11825" y="16200"/>
                    <a:pt x="5361" y="8700"/>
                    <a:pt x="0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8" name="形状"/>
            <p:cNvSpPr/>
            <p:nvPr/>
          </p:nvSpPr>
          <p:spPr>
            <a:xfrm>
              <a:off x="765683" y="4941787"/>
              <a:ext cx="155688" cy="115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673"/>
                  </a:moveTo>
                  <a:cubicBezTo>
                    <a:pt x="5965" y="10677"/>
                    <a:pt x="13014" y="5768"/>
                    <a:pt x="19792" y="0"/>
                  </a:cubicBezTo>
                  <a:cubicBezTo>
                    <a:pt x="20335" y="982"/>
                    <a:pt x="21058" y="1718"/>
                    <a:pt x="21600" y="2700"/>
                  </a:cubicBezTo>
                  <a:cubicBezTo>
                    <a:pt x="17081" y="6259"/>
                    <a:pt x="12472" y="9818"/>
                    <a:pt x="7953" y="13623"/>
                  </a:cubicBezTo>
                  <a:cubicBezTo>
                    <a:pt x="5784" y="15586"/>
                    <a:pt x="2711" y="16936"/>
                    <a:pt x="2711" y="21600"/>
                  </a:cubicBezTo>
                  <a:cubicBezTo>
                    <a:pt x="1898" y="20250"/>
                    <a:pt x="994" y="19023"/>
                    <a:pt x="0" y="17673"/>
                  </a:cubicBezTo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9" name="形状"/>
            <p:cNvSpPr/>
            <p:nvPr/>
          </p:nvSpPr>
          <p:spPr>
            <a:xfrm>
              <a:off x="664353" y="5842179"/>
              <a:ext cx="120944" cy="8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994"/>
                  </a:moveTo>
                  <a:cubicBezTo>
                    <a:pt x="7823" y="14006"/>
                    <a:pt x="11792" y="3713"/>
                    <a:pt x="18097" y="0"/>
                  </a:cubicBezTo>
                  <a:cubicBezTo>
                    <a:pt x="19265" y="1013"/>
                    <a:pt x="20432" y="1856"/>
                    <a:pt x="21600" y="2869"/>
                  </a:cubicBezTo>
                  <a:cubicBezTo>
                    <a:pt x="17514" y="11644"/>
                    <a:pt x="8173" y="11138"/>
                    <a:pt x="4904" y="21600"/>
                  </a:cubicBezTo>
                  <a:cubicBezTo>
                    <a:pt x="3386" y="18731"/>
                    <a:pt x="1751" y="15694"/>
                    <a:pt x="0" y="12994"/>
                  </a:cubicBezTo>
                </a:path>
              </a:pathLst>
            </a:custGeom>
            <a:solidFill>
              <a:srgbClr val="3838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0" name="形状"/>
            <p:cNvSpPr/>
            <p:nvPr/>
          </p:nvSpPr>
          <p:spPr>
            <a:xfrm>
              <a:off x="3918502" y="5660450"/>
              <a:ext cx="62584" cy="7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9" h="19257" extrusionOk="0">
                  <a:moveTo>
                    <a:pt x="3909" y="12167"/>
                  </a:moveTo>
                  <a:cubicBezTo>
                    <a:pt x="2469" y="11013"/>
                    <a:pt x="1234" y="10188"/>
                    <a:pt x="0" y="9034"/>
                  </a:cubicBezTo>
                  <a:cubicBezTo>
                    <a:pt x="4526" y="6066"/>
                    <a:pt x="7200" y="-2343"/>
                    <a:pt x="13577" y="625"/>
                  </a:cubicBezTo>
                  <a:cubicBezTo>
                    <a:pt x="19954" y="3428"/>
                    <a:pt x="21600" y="11013"/>
                    <a:pt x="17074" y="19257"/>
                  </a:cubicBezTo>
                  <a:cubicBezTo>
                    <a:pt x="12549" y="15959"/>
                    <a:pt x="11520" y="9199"/>
                    <a:pt x="3909" y="12167"/>
                  </a:cubicBezTo>
                </a:path>
              </a:pathLst>
            </a:custGeom>
            <a:solidFill>
              <a:srgbClr val="C3C3C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1" name="形状"/>
            <p:cNvSpPr/>
            <p:nvPr/>
          </p:nvSpPr>
          <p:spPr>
            <a:xfrm>
              <a:off x="3990467" y="8323322"/>
              <a:ext cx="23162" cy="11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624" h="21600" extrusionOk="0">
                  <a:moveTo>
                    <a:pt x="0" y="21600"/>
                  </a:moveTo>
                  <a:cubicBezTo>
                    <a:pt x="0" y="13060"/>
                    <a:pt x="0" y="6405"/>
                    <a:pt x="0" y="0"/>
                  </a:cubicBezTo>
                  <a:cubicBezTo>
                    <a:pt x="11291" y="6530"/>
                    <a:pt x="21600" y="13060"/>
                    <a:pt x="0" y="21600"/>
                  </a:cubicBezTo>
                </a:path>
              </a:pathLst>
            </a:custGeom>
            <a:solidFill>
              <a:srgbClr val="87878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2" name="形状"/>
            <p:cNvSpPr/>
            <p:nvPr/>
          </p:nvSpPr>
          <p:spPr>
            <a:xfrm>
              <a:off x="2855924" y="1004382"/>
              <a:ext cx="103051" cy="166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4" h="21576" extrusionOk="0">
                  <a:moveTo>
                    <a:pt x="5686" y="0"/>
                  </a:moveTo>
                  <a:cubicBezTo>
                    <a:pt x="5686" y="1018"/>
                    <a:pt x="5686" y="2028"/>
                    <a:pt x="5686" y="3038"/>
                  </a:cubicBezTo>
                  <a:cubicBezTo>
                    <a:pt x="5816" y="7358"/>
                    <a:pt x="13233" y="11653"/>
                    <a:pt x="17136" y="15956"/>
                  </a:cubicBezTo>
                  <a:cubicBezTo>
                    <a:pt x="18698" y="17670"/>
                    <a:pt x="19218" y="19385"/>
                    <a:pt x="20259" y="21091"/>
                  </a:cubicBezTo>
                  <a:cubicBezTo>
                    <a:pt x="20389" y="21303"/>
                    <a:pt x="21040" y="21600"/>
                    <a:pt x="15835" y="21575"/>
                  </a:cubicBezTo>
                  <a:cubicBezTo>
                    <a:pt x="11671" y="21558"/>
                    <a:pt x="12322" y="21286"/>
                    <a:pt x="12322" y="21099"/>
                  </a:cubicBezTo>
                  <a:cubicBezTo>
                    <a:pt x="11671" y="16160"/>
                    <a:pt x="1782" y="11254"/>
                    <a:pt x="221" y="6314"/>
                  </a:cubicBezTo>
                  <a:cubicBezTo>
                    <a:pt x="-560" y="4210"/>
                    <a:pt x="611" y="2105"/>
                    <a:pt x="5686" y="0"/>
                  </a:cubicBezTo>
                </a:path>
              </a:pathLst>
            </a:custGeom>
            <a:solidFill>
              <a:srgbClr val="0606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3" name="形状"/>
            <p:cNvSpPr/>
            <p:nvPr/>
          </p:nvSpPr>
          <p:spPr>
            <a:xfrm>
              <a:off x="2318558" y="1030439"/>
              <a:ext cx="62162" cy="172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4" h="21586" extrusionOk="0">
                  <a:moveTo>
                    <a:pt x="8747" y="0"/>
                  </a:moveTo>
                  <a:cubicBezTo>
                    <a:pt x="12784" y="66"/>
                    <a:pt x="11775" y="189"/>
                    <a:pt x="11573" y="279"/>
                  </a:cubicBezTo>
                  <a:cubicBezTo>
                    <a:pt x="4104" y="4415"/>
                    <a:pt x="13188" y="8543"/>
                    <a:pt x="17427" y="12671"/>
                  </a:cubicBezTo>
                  <a:cubicBezTo>
                    <a:pt x="20254" y="15429"/>
                    <a:pt x="21263" y="18186"/>
                    <a:pt x="13390" y="20927"/>
                  </a:cubicBezTo>
                  <a:cubicBezTo>
                    <a:pt x="12986" y="21083"/>
                    <a:pt x="12784" y="21231"/>
                    <a:pt x="11775" y="21378"/>
                  </a:cubicBezTo>
                  <a:cubicBezTo>
                    <a:pt x="10968" y="21518"/>
                    <a:pt x="8142" y="21600"/>
                    <a:pt x="4710" y="21584"/>
                  </a:cubicBezTo>
                  <a:cubicBezTo>
                    <a:pt x="1076" y="21567"/>
                    <a:pt x="-337" y="21436"/>
                    <a:pt x="67" y="21296"/>
                  </a:cubicBezTo>
                  <a:cubicBezTo>
                    <a:pt x="1076" y="20911"/>
                    <a:pt x="2085" y="20525"/>
                    <a:pt x="2893" y="20139"/>
                  </a:cubicBezTo>
                  <a:cubicBezTo>
                    <a:pt x="11977" y="15872"/>
                    <a:pt x="4306" y="11612"/>
                    <a:pt x="1480" y="7361"/>
                  </a:cubicBezTo>
                  <a:cubicBezTo>
                    <a:pt x="-135" y="5055"/>
                    <a:pt x="67" y="2757"/>
                    <a:pt x="5719" y="460"/>
                  </a:cubicBezTo>
                  <a:cubicBezTo>
                    <a:pt x="6325" y="295"/>
                    <a:pt x="4912" y="115"/>
                    <a:pt x="8747" y="0"/>
                  </a:cubicBezTo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4" name="形状"/>
            <p:cNvSpPr/>
            <p:nvPr/>
          </p:nvSpPr>
          <p:spPr>
            <a:xfrm>
              <a:off x="1593697" y="362339"/>
              <a:ext cx="544549" cy="33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0655" extrusionOk="0">
                  <a:moveTo>
                    <a:pt x="411" y="20655"/>
                  </a:moveTo>
                  <a:cubicBezTo>
                    <a:pt x="283" y="20451"/>
                    <a:pt x="129" y="20247"/>
                    <a:pt x="0" y="20043"/>
                  </a:cubicBezTo>
                  <a:cubicBezTo>
                    <a:pt x="6249" y="13509"/>
                    <a:pt x="12189" y="6282"/>
                    <a:pt x="19029" y="1301"/>
                  </a:cubicBezTo>
                  <a:cubicBezTo>
                    <a:pt x="19723" y="770"/>
                    <a:pt x="20751" y="-945"/>
                    <a:pt x="21240" y="688"/>
                  </a:cubicBezTo>
                  <a:cubicBezTo>
                    <a:pt x="21600" y="1913"/>
                    <a:pt x="20134" y="2117"/>
                    <a:pt x="19491" y="2607"/>
                  </a:cubicBezTo>
                  <a:cubicBezTo>
                    <a:pt x="15223" y="5629"/>
                    <a:pt x="11340" y="9671"/>
                    <a:pt x="7431" y="13714"/>
                  </a:cubicBezTo>
                  <a:cubicBezTo>
                    <a:pt x="5117" y="16041"/>
                    <a:pt x="2751" y="18328"/>
                    <a:pt x="411" y="20655"/>
                  </a:cubicBezTo>
                </a:path>
              </a:pathLst>
            </a:custGeom>
            <a:solidFill>
              <a:srgbClr val="20202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5" name="形状"/>
            <p:cNvSpPr/>
            <p:nvPr/>
          </p:nvSpPr>
          <p:spPr>
            <a:xfrm>
              <a:off x="3423431" y="5028641"/>
              <a:ext cx="48581" cy="5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26" y="12910"/>
                    <a:pt x="9095" y="6952"/>
                    <a:pt x="21600" y="0"/>
                  </a:cubicBezTo>
                  <a:cubicBezTo>
                    <a:pt x="15632" y="11669"/>
                    <a:pt x="8242" y="17131"/>
                    <a:pt x="0" y="21600"/>
                  </a:cubicBezTo>
                </a:path>
              </a:pathLst>
            </a:custGeom>
            <a:solidFill>
              <a:srgbClr val="ACAC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6" name="形状"/>
            <p:cNvSpPr/>
            <p:nvPr/>
          </p:nvSpPr>
          <p:spPr>
            <a:xfrm>
              <a:off x="3556608" y="4880989"/>
              <a:ext cx="42771" cy="4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42" y="10800"/>
                    <a:pt x="10966" y="17514"/>
                    <a:pt x="0" y="21600"/>
                  </a:cubicBezTo>
                  <a:cubicBezTo>
                    <a:pt x="3988" y="12259"/>
                    <a:pt x="8640" y="2919"/>
                    <a:pt x="21600" y="0"/>
                  </a:cubicBezTo>
                </a:path>
              </a:pathLst>
            </a:custGeom>
            <a:solidFill>
              <a:srgbClr val="B1B1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7" name="形状"/>
            <p:cNvSpPr/>
            <p:nvPr/>
          </p:nvSpPr>
          <p:spPr>
            <a:xfrm>
              <a:off x="1671866" y="5127077"/>
              <a:ext cx="86193" cy="7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75" y="0"/>
                  </a:moveTo>
                  <a:cubicBezTo>
                    <a:pt x="19606" y="1178"/>
                    <a:pt x="20769" y="2356"/>
                    <a:pt x="21600" y="3535"/>
                  </a:cubicBezTo>
                  <a:cubicBezTo>
                    <a:pt x="16283" y="11782"/>
                    <a:pt x="9138" y="17869"/>
                    <a:pt x="0" y="21600"/>
                  </a:cubicBezTo>
                  <a:cubicBezTo>
                    <a:pt x="6314" y="14335"/>
                    <a:pt x="12628" y="7265"/>
                    <a:pt x="18775" y="0"/>
                  </a:cubicBezTo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8" name="形状"/>
            <p:cNvSpPr/>
            <p:nvPr/>
          </p:nvSpPr>
          <p:spPr>
            <a:xfrm>
              <a:off x="2263582" y="3184431"/>
              <a:ext cx="258807" cy="22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0585" y="0"/>
                  </a:moveTo>
                  <a:cubicBezTo>
                    <a:pt x="20857" y="318"/>
                    <a:pt x="21237" y="699"/>
                    <a:pt x="21508" y="1080"/>
                  </a:cubicBezTo>
                  <a:cubicBezTo>
                    <a:pt x="14887" y="8704"/>
                    <a:pt x="7777" y="15565"/>
                    <a:pt x="17" y="21600"/>
                  </a:cubicBezTo>
                  <a:cubicBezTo>
                    <a:pt x="-92" y="20711"/>
                    <a:pt x="342" y="20075"/>
                    <a:pt x="885" y="19504"/>
                  </a:cubicBezTo>
                  <a:cubicBezTo>
                    <a:pt x="7452" y="12960"/>
                    <a:pt x="13964" y="6544"/>
                    <a:pt x="20585" y="0"/>
                  </a:cubicBezTo>
                </a:path>
              </a:pathLst>
            </a:custGeom>
            <a:solidFill>
              <a:srgbClr val="494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1230" name="产品与服务"/>
          <p:cNvSpPr txBox="1"/>
          <p:nvPr/>
        </p:nvSpPr>
        <p:spPr>
          <a:xfrm rot="21278062">
            <a:off x="7797943" y="3575249"/>
            <a:ext cx="408849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产品与服务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31" name="市场管理"/>
          <p:cNvSpPr txBox="1"/>
          <p:nvPr/>
        </p:nvSpPr>
        <p:spPr>
          <a:xfrm rot="21278062">
            <a:off x="8088442" y="5243001"/>
            <a:ext cx="370619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市场管理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32" name="服务优化"/>
          <p:cNvSpPr txBox="1"/>
          <p:nvPr/>
        </p:nvSpPr>
        <p:spPr>
          <a:xfrm rot="21278062">
            <a:off x="8392553" y="6879020"/>
            <a:ext cx="324063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服务优化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33" name="内容管理"/>
          <p:cNvSpPr txBox="1"/>
          <p:nvPr/>
        </p:nvSpPr>
        <p:spPr>
          <a:xfrm rot="21278062">
            <a:off x="8089278" y="8489317"/>
            <a:ext cx="332519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内容管理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34" name="物联网"/>
          <p:cNvSpPr txBox="1"/>
          <p:nvPr/>
        </p:nvSpPr>
        <p:spPr>
          <a:xfrm rot="21278062">
            <a:off x="8393200" y="9945957"/>
            <a:ext cx="294582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物联网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57" name="shutterstock-1212312739-7683038.png" descr="shutterstock-1212312739-7683038.png">
            <a:extLst>
              <a:ext uri="{FF2B5EF4-FFF2-40B4-BE49-F238E27FC236}">
                <a16:creationId xmlns="" xmlns:a16="http://schemas.microsoft.com/office/drawing/2014/main" id="{7B1DB977-DB6E-4144-95A7-520BF826E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39" r="38835" b="66521"/>
          <a:stretch/>
        </p:blipFill>
        <p:spPr>
          <a:xfrm>
            <a:off x="13728354" y="3307644"/>
            <a:ext cx="8828025" cy="1005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" grpId="1" animBg="1" advAuto="0"/>
      <p:bldP spid="1230" grpId="2" animBg="1" advAuto="0"/>
      <p:bldP spid="1231" grpId="3" animBg="1" advAuto="0"/>
      <p:bldP spid="1232" grpId="4" animBg="1" advAuto="0"/>
      <p:bldP spid="1233" grpId="5" animBg="1" advAuto="0"/>
      <p:bldP spid="1234" grpId="6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成组"/>
          <p:cNvGrpSpPr/>
          <p:nvPr/>
        </p:nvGrpSpPr>
        <p:grpSpPr>
          <a:xfrm>
            <a:off x="8862563" y="474663"/>
            <a:ext cx="6658874" cy="2272756"/>
            <a:chOff x="-97286" y="119063"/>
            <a:chExt cx="6658873" cy="2272754"/>
          </a:xfrm>
        </p:grpSpPr>
        <p:sp>
          <p:nvSpPr>
            <p:cNvPr id="1243" name="商业计划书"/>
            <p:cNvSpPr txBox="1"/>
            <p:nvPr/>
          </p:nvSpPr>
          <p:spPr>
            <a:xfrm>
              <a:off x="-97286" y="119063"/>
              <a:ext cx="6658873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新项目孵化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44" name="Business Proposal"/>
            <p:cNvSpPr txBox="1"/>
            <p:nvPr/>
          </p:nvSpPr>
          <p:spPr>
            <a:xfrm>
              <a:off x="1340606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sp>
        <p:nvSpPr>
          <p:cNvPr id="1246" name="市场策略"/>
          <p:cNvSpPr txBox="1"/>
          <p:nvPr/>
        </p:nvSpPr>
        <p:spPr>
          <a:xfrm>
            <a:off x="3163070" y="8894544"/>
            <a:ext cx="325089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市场策略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47" name="此处添加详细文本描述，建议与标题相关并"/>
          <p:cNvSpPr txBox="1"/>
          <p:nvPr/>
        </p:nvSpPr>
        <p:spPr>
          <a:xfrm>
            <a:off x="1815639" y="10694669"/>
            <a:ext cx="4598322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48" name="市场策略"/>
          <p:cNvSpPr txBox="1"/>
          <p:nvPr/>
        </p:nvSpPr>
        <p:spPr>
          <a:xfrm>
            <a:off x="17970039" y="3487539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市场策略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49" name="此处添加详细文本描述，建议与标题相关并"/>
          <p:cNvSpPr txBox="1"/>
          <p:nvPr/>
        </p:nvSpPr>
        <p:spPr>
          <a:xfrm>
            <a:off x="17970039" y="5236864"/>
            <a:ext cx="4598321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50" name="形状"/>
          <p:cNvSpPr/>
          <p:nvPr/>
        </p:nvSpPr>
        <p:spPr>
          <a:xfrm flipH="1">
            <a:off x="2430524" y="9909154"/>
            <a:ext cx="4281852" cy="594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056" extrusionOk="0">
                <a:moveTo>
                  <a:pt x="1211" y="0"/>
                </a:moveTo>
                <a:cubicBezTo>
                  <a:pt x="965" y="2213"/>
                  <a:pt x="727" y="4102"/>
                  <a:pt x="534" y="6167"/>
                </a:cubicBezTo>
                <a:cubicBezTo>
                  <a:pt x="-167" y="13426"/>
                  <a:pt x="113" y="17911"/>
                  <a:pt x="1336" y="19062"/>
                </a:cubicBezTo>
                <a:cubicBezTo>
                  <a:pt x="2280" y="19977"/>
                  <a:pt x="3219" y="19062"/>
                  <a:pt x="4150" y="17941"/>
                </a:cubicBezTo>
                <a:cubicBezTo>
                  <a:pt x="5746" y="16052"/>
                  <a:pt x="7341" y="14046"/>
                  <a:pt x="8936" y="11980"/>
                </a:cubicBezTo>
                <a:cubicBezTo>
                  <a:pt x="9696" y="10977"/>
                  <a:pt x="10405" y="8498"/>
                  <a:pt x="11190" y="8115"/>
                </a:cubicBezTo>
                <a:cubicBezTo>
                  <a:pt x="10852" y="7466"/>
                  <a:pt x="10531" y="8498"/>
                  <a:pt x="10142" y="8026"/>
                </a:cubicBezTo>
                <a:cubicBezTo>
                  <a:pt x="13253" y="4692"/>
                  <a:pt x="16305" y="1357"/>
                  <a:pt x="19404" y="1269"/>
                </a:cubicBezTo>
                <a:cubicBezTo>
                  <a:pt x="19988" y="1269"/>
                  <a:pt x="20564" y="1416"/>
                  <a:pt x="21132" y="2331"/>
                </a:cubicBezTo>
                <a:cubicBezTo>
                  <a:pt x="21249" y="2508"/>
                  <a:pt x="21433" y="2420"/>
                  <a:pt x="21433" y="3718"/>
                </a:cubicBezTo>
                <a:cubicBezTo>
                  <a:pt x="21433" y="5134"/>
                  <a:pt x="21249" y="5046"/>
                  <a:pt x="21116" y="5134"/>
                </a:cubicBezTo>
                <a:cubicBezTo>
                  <a:pt x="20080" y="5725"/>
                  <a:pt x="19036" y="6285"/>
                  <a:pt x="18005" y="6846"/>
                </a:cubicBezTo>
                <a:cubicBezTo>
                  <a:pt x="15550" y="8262"/>
                  <a:pt x="13103" y="10387"/>
                  <a:pt x="10673" y="13102"/>
                </a:cubicBezTo>
                <a:cubicBezTo>
                  <a:pt x="8844" y="15167"/>
                  <a:pt x="7011" y="16908"/>
                  <a:pt x="5186" y="18915"/>
                </a:cubicBezTo>
                <a:cubicBezTo>
                  <a:pt x="3975" y="20243"/>
                  <a:pt x="2760" y="21600"/>
                  <a:pt x="1524" y="20833"/>
                </a:cubicBezTo>
                <a:cubicBezTo>
                  <a:pt x="1219" y="20626"/>
                  <a:pt x="919" y="20243"/>
                  <a:pt x="635" y="19328"/>
                </a:cubicBezTo>
                <a:cubicBezTo>
                  <a:pt x="63" y="17528"/>
                  <a:pt x="-129" y="14134"/>
                  <a:pt x="84" y="10003"/>
                </a:cubicBezTo>
                <a:cubicBezTo>
                  <a:pt x="242" y="6846"/>
                  <a:pt x="722" y="2597"/>
                  <a:pt x="1211" y="0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51" name="形状"/>
          <p:cNvSpPr/>
          <p:nvPr/>
        </p:nvSpPr>
        <p:spPr>
          <a:xfrm>
            <a:off x="17734398" y="4502150"/>
            <a:ext cx="4281850" cy="594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056" extrusionOk="0">
                <a:moveTo>
                  <a:pt x="1211" y="0"/>
                </a:moveTo>
                <a:cubicBezTo>
                  <a:pt x="965" y="2213"/>
                  <a:pt x="727" y="4102"/>
                  <a:pt x="534" y="6167"/>
                </a:cubicBezTo>
                <a:cubicBezTo>
                  <a:pt x="-167" y="13426"/>
                  <a:pt x="113" y="17911"/>
                  <a:pt x="1336" y="19062"/>
                </a:cubicBezTo>
                <a:cubicBezTo>
                  <a:pt x="2280" y="19977"/>
                  <a:pt x="3219" y="19062"/>
                  <a:pt x="4150" y="17941"/>
                </a:cubicBezTo>
                <a:cubicBezTo>
                  <a:pt x="5746" y="16052"/>
                  <a:pt x="7341" y="14046"/>
                  <a:pt x="8936" y="11980"/>
                </a:cubicBezTo>
                <a:cubicBezTo>
                  <a:pt x="9696" y="10977"/>
                  <a:pt x="10405" y="8498"/>
                  <a:pt x="11190" y="8115"/>
                </a:cubicBezTo>
                <a:cubicBezTo>
                  <a:pt x="10852" y="7466"/>
                  <a:pt x="10531" y="8498"/>
                  <a:pt x="10142" y="8026"/>
                </a:cubicBezTo>
                <a:cubicBezTo>
                  <a:pt x="13253" y="4692"/>
                  <a:pt x="16305" y="1357"/>
                  <a:pt x="19404" y="1269"/>
                </a:cubicBezTo>
                <a:cubicBezTo>
                  <a:pt x="19988" y="1269"/>
                  <a:pt x="20564" y="1416"/>
                  <a:pt x="21132" y="2331"/>
                </a:cubicBezTo>
                <a:cubicBezTo>
                  <a:pt x="21249" y="2508"/>
                  <a:pt x="21433" y="2420"/>
                  <a:pt x="21433" y="3718"/>
                </a:cubicBezTo>
                <a:cubicBezTo>
                  <a:pt x="21433" y="5134"/>
                  <a:pt x="21249" y="5046"/>
                  <a:pt x="21116" y="5134"/>
                </a:cubicBezTo>
                <a:cubicBezTo>
                  <a:pt x="20080" y="5725"/>
                  <a:pt x="19036" y="6285"/>
                  <a:pt x="18005" y="6846"/>
                </a:cubicBezTo>
                <a:cubicBezTo>
                  <a:pt x="15550" y="8262"/>
                  <a:pt x="13103" y="10387"/>
                  <a:pt x="10673" y="13102"/>
                </a:cubicBezTo>
                <a:cubicBezTo>
                  <a:pt x="8844" y="15167"/>
                  <a:pt x="7011" y="16908"/>
                  <a:pt x="5186" y="18915"/>
                </a:cubicBezTo>
                <a:cubicBezTo>
                  <a:pt x="3975" y="20243"/>
                  <a:pt x="2760" y="21600"/>
                  <a:pt x="1524" y="20833"/>
                </a:cubicBezTo>
                <a:cubicBezTo>
                  <a:pt x="1219" y="20626"/>
                  <a:pt x="919" y="20243"/>
                  <a:pt x="635" y="19328"/>
                </a:cubicBezTo>
                <a:cubicBezTo>
                  <a:pt x="63" y="17528"/>
                  <a:pt x="-129" y="14134"/>
                  <a:pt x="84" y="10003"/>
                </a:cubicBezTo>
                <a:cubicBezTo>
                  <a:pt x="242" y="6846"/>
                  <a:pt x="722" y="2597"/>
                  <a:pt x="1211" y="0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2" name="shutterstock-1056328265-4230090.png" descr="shutterstock-1056328265-4230090.png">
            <a:extLst>
              <a:ext uri="{FF2B5EF4-FFF2-40B4-BE49-F238E27FC236}">
                <a16:creationId xmlns="" xmlns:a16="http://schemas.microsoft.com/office/drawing/2014/main" id="{39BF979A-AF39-4A70-A018-6AD66832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60" y="3086416"/>
            <a:ext cx="10244260" cy="10154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" grpId="1" animBg="1" advAuto="0"/>
      <p:bldP spid="1247" grpId="6" animBg="1" advAuto="0"/>
      <p:bldP spid="1248" grpId="2" animBg="1" advAuto="0"/>
      <p:bldP spid="1249" grpId="5" animBg="1" advAuto="0"/>
      <p:bldP spid="1250" grpId="3" animBg="1" advAuto="0"/>
      <p:bldP spid="1251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01"/>
          <p:cNvSpPr txBox="1"/>
          <p:nvPr/>
        </p:nvSpPr>
        <p:spPr>
          <a:xfrm>
            <a:off x="15676573" y="4960369"/>
            <a:ext cx="95218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01</a:t>
            </a:r>
          </a:p>
        </p:txBody>
      </p:sp>
      <p:sp>
        <p:nvSpPr>
          <p:cNvPr id="116" name="章节名称"/>
          <p:cNvSpPr txBox="1"/>
          <p:nvPr/>
        </p:nvSpPr>
        <p:spPr>
          <a:xfrm>
            <a:off x="17054365" y="4960369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工作完成情况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17" name="02"/>
          <p:cNvSpPr txBox="1"/>
          <p:nvPr/>
        </p:nvSpPr>
        <p:spPr>
          <a:xfrm>
            <a:off x="15591614" y="7005068"/>
            <a:ext cx="1122102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02</a:t>
            </a:r>
          </a:p>
        </p:txBody>
      </p:sp>
      <p:sp>
        <p:nvSpPr>
          <p:cNvPr id="118" name="章节名称"/>
          <p:cNvSpPr txBox="1"/>
          <p:nvPr/>
        </p:nvSpPr>
        <p:spPr>
          <a:xfrm>
            <a:off x="17054365" y="7005068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项目成果展示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121" name="成组"/>
          <p:cNvGrpSpPr/>
          <p:nvPr/>
        </p:nvGrpSpPr>
        <p:grpSpPr>
          <a:xfrm>
            <a:off x="10545716" y="647509"/>
            <a:ext cx="3292568" cy="2298155"/>
            <a:chOff x="767312" y="119064"/>
            <a:chExt cx="3292567" cy="2298154"/>
          </a:xfrm>
        </p:grpSpPr>
        <p:sp>
          <p:nvSpPr>
            <p:cNvPr id="119" name="目录标题"/>
            <p:cNvSpPr txBox="1"/>
            <p:nvPr/>
          </p:nvSpPr>
          <p:spPr>
            <a:xfrm>
              <a:off x="1051043" y="119064"/>
              <a:ext cx="2725104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目录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Your Agenda"/>
            <p:cNvSpPr txBox="1"/>
            <p:nvPr/>
          </p:nvSpPr>
          <p:spPr>
            <a:xfrm>
              <a:off x="767312" y="1545184"/>
              <a:ext cx="329256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Your Agenda</a:t>
              </a:r>
            </a:p>
          </p:txBody>
        </p:sp>
      </p:grpSp>
      <p:sp>
        <p:nvSpPr>
          <p:cNvPr id="122" name="03"/>
          <p:cNvSpPr txBox="1"/>
          <p:nvPr/>
        </p:nvSpPr>
        <p:spPr>
          <a:xfrm>
            <a:off x="15671764" y="8849691"/>
            <a:ext cx="961802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03</a:t>
            </a:r>
          </a:p>
        </p:txBody>
      </p:sp>
      <p:sp>
        <p:nvSpPr>
          <p:cNvPr id="123" name="章节名称"/>
          <p:cNvSpPr txBox="1"/>
          <p:nvPr/>
        </p:nvSpPr>
        <p:spPr>
          <a:xfrm>
            <a:off x="17054365" y="8849691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经验与总结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4" name="形状"/>
          <p:cNvSpPr/>
          <p:nvPr/>
        </p:nvSpPr>
        <p:spPr>
          <a:xfrm>
            <a:off x="15365738" y="4923004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25" name="shutterstock-1200987679-194734.png" descr="shutterstock-1200987679-1947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58" y="2935095"/>
            <a:ext cx="9652237" cy="951275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03">
            <a:extLst>
              <a:ext uri="{FF2B5EF4-FFF2-40B4-BE49-F238E27FC236}">
                <a16:creationId xmlns="" xmlns:a16="http://schemas.microsoft.com/office/drawing/2014/main" id="{631D2B8E-5953-4D98-8C4A-FC952F5D00D8}"/>
              </a:ext>
            </a:extLst>
          </p:cNvPr>
          <p:cNvSpPr txBox="1"/>
          <p:nvPr/>
        </p:nvSpPr>
        <p:spPr>
          <a:xfrm>
            <a:off x="15499441" y="10694314"/>
            <a:ext cx="1146148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</a:t>
            </a:r>
            <a:r>
              <a: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4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4" name="章节名称">
            <a:extLst>
              <a:ext uri="{FF2B5EF4-FFF2-40B4-BE49-F238E27FC236}">
                <a16:creationId xmlns="" xmlns:a16="http://schemas.microsoft.com/office/drawing/2014/main" id="{0D085698-17BC-4D93-94EC-70EC36B93644}"/>
              </a:ext>
            </a:extLst>
          </p:cNvPr>
          <p:cNvSpPr txBox="1"/>
          <p:nvPr/>
        </p:nvSpPr>
        <p:spPr>
          <a:xfrm>
            <a:off x="16974215" y="10694314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明年工作计划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  <p:bldP spid="116" grpId="2" animBg="1" advAuto="0"/>
      <p:bldP spid="117" grpId="3" animBg="1" advAuto="0"/>
      <p:bldP spid="118" grpId="4" animBg="1" advAuto="0"/>
      <p:bldP spid="122" grpId="5" animBg="1" advAuto="0"/>
      <p:bldP spid="123" grpId="6" animBg="1" advAuto="0"/>
      <p:bldP spid="124" grpId="0" animBg="1"/>
      <p:bldP spid="13" grpId="0" animBg="1" advAuto="0"/>
      <p:bldP spid="14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utterstock-1056328244-132760.png" descr="shutterstock-1056328244-132760.png">
            <a:extLst>
              <a:ext uri="{FF2B5EF4-FFF2-40B4-BE49-F238E27FC236}">
                <a16:creationId xmlns="" xmlns:a16="http://schemas.microsoft.com/office/drawing/2014/main" id="{9C798293-9694-4FAF-945C-DC91B20C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415995"/>
            <a:ext cx="13769662" cy="98040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9" name="成组"/>
          <p:cNvGrpSpPr/>
          <p:nvPr/>
        </p:nvGrpSpPr>
        <p:grpSpPr>
          <a:xfrm>
            <a:off x="9518191" y="474663"/>
            <a:ext cx="5347618" cy="2272756"/>
            <a:chOff x="-76658" y="119063"/>
            <a:chExt cx="5347616" cy="2272754"/>
          </a:xfrm>
        </p:grpSpPr>
        <p:sp>
          <p:nvSpPr>
            <p:cNvPr id="1277" name="机遇与风险"/>
            <p:cNvSpPr txBox="1"/>
            <p:nvPr/>
          </p:nvSpPr>
          <p:spPr>
            <a:xfrm>
              <a:off x="-76658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项目分析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78" name="Business China"/>
            <p:cNvSpPr txBox="1"/>
            <p:nvPr/>
          </p:nvSpPr>
          <p:spPr>
            <a:xfrm>
              <a:off x="705606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1286" name="成组"/>
          <p:cNvGrpSpPr/>
          <p:nvPr/>
        </p:nvGrpSpPr>
        <p:grpSpPr>
          <a:xfrm>
            <a:off x="1986487" y="3916362"/>
            <a:ext cx="20411027" cy="3085510"/>
            <a:chOff x="0" y="71239"/>
            <a:chExt cx="20411026" cy="3085509"/>
          </a:xfrm>
        </p:grpSpPr>
        <p:sp>
          <p:nvSpPr>
            <p:cNvPr id="1280" name="你打算做的事"/>
            <p:cNvSpPr txBox="1"/>
            <p:nvPr/>
          </p:nvSpPr>
          <p:spPr>
            <a:xfrm>
              <a:off x="1752892" y="71239"/>
              <a:ext cx="4825040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你打算做的事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81" name="此处添加详细文本描述，建议与标题相关并符合整体语言风格，语言描述尽量简洁生动。"/>
            <p:cNvSpPr txBox="1"/>
            <p:nvPr/>
          </p:nvSpPr>
          <p:spPr>
            <a:xfrm>
              <a:off x="0" y="1281364"/>
              <a:ext cx="6577932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此处添加详细文本描述，建议与标题相关并符合整体语言风格，语言描述尽量简洁生动</a:t>
              </a:r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。</a:t>
              </a:r>
            </a:p>
          </p:txBody>
        </p:sp>
        <p:pic>
          <p:nvPicPr>
            <p:cNvPr id="1282" name="形状" descr="形状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4331" y="357740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3" name="你的市场目标"/>
            <p:cNvSpPr txBox="1"/>
            <p:nvPr/>
          </p:nvSpPr>
          <p:spPr>
            <a:xfrm>
              <a:off x="13833093" y="71240"/>
              <a:ext cx="4825039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你的市场目标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84" name="此处添加详细文本描述，建议与标题相关并符合整体语言风格，语言描述尽量简洁生动。"/>
            <p:cNvSpPr txBox="1"/>
            <p:nvPr/>
          </p:nvSpPr>
          <p:spPr>
            <a:xfrm>
              <a:off x="13833092" y="1281364"/>
              <a:ext cx="6577934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此处添加详细文本描述，建议与标题相关并符合整体语言风格，语言描述尽量简洁生动</a:t>
              </a:r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。</a:t>
              </a:r>
            </a:p>
          </p:txBody>
        </p:sp>
        <p:pic>
          <p:nvPicPr>
            <p:cNvPr id="1285" name="形状" descr="形状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99157" y="357740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" name="shutterstock-1200987979-301642.png" descr="shutterstock-1200987979-301642.png">
            <a:extLst>
              <a:ext uri="{FF2B5EF4-FFF2-40B4-BE49-F238E27FC236}">
                <a16:creationId xmlns="" xmlns:a16="http://schemas.microsoft.com/office/drawing/2014/main" id="{9212703E-91D5-45A5-8193-B7D79183C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1067" y="7450406"/>
            <a:ext cx="5402065" cy="6128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成组"/>
          <p:cNvGrpSpPr/>
          <p:nvPr/>
        </p:nvGrpSpPr>
        <p:grpSpPr>
          <a:xfrm>
            <a:off x="9518191" y="474663"/>
            <a:ext cx="5347618" cy="2272756"/>
            <a:chOff x="-76658" y="119063"/>
            <a:chExt cx="5347616" cy="2272754"/>
          </a:xfrm>
        </p:grpSpPr>
        <p:sp>
          <p:nvSpPr>
            <p:cNvPr id="1352" name="机遇与风险"/>
            <p:cNvSpPr txBox="1"/>
            <p:nvPr/>
          </p:nvSpPr>
          <p:spPr>
            <a:xfrm>
              <a:off x="-76658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团队组建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53" name="Business China"/>
            <p:cNvSpPr txBox="1"/>
            <p:nvPr/>
          </p:nvSpPr>
          <p:spPr>
            <a:xfrm>
              <a:off x="705606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1609" name="成组"/>
          <p:cNvGrpSpPr/>
          <p:nvPr/>
        </p:nvGrpSpPr>
        <p:grpSpPr>
          <a:xfrm>
            <a:off x="8805250" y="3674018"/>
            <a:ext cx="13784737" cy="9483512"/>
            <a:chOff x="-1" y="-2"/>
            <a:chExt cx="13784735" cy="9483510"/>
          </a:xfrm>
        </p:grpSpPr>
        <p:grpSp>
          <p:nvGrpSpPr>
            <p:cNvPr id="1604" name="成组"/>
            <p:cNvGrpSpPr/>
            <p:nvPr/>
          </p:nvGrpSpPr>
          <p:grpSpPr>
            <a:xfrm>
              <a:off x="-1" y="-2"/>
              <a:ext cx="13784735" cy="9483510"/>
              <a:chOff x="0" y="-1"/>
              <a:chExt cx="13784733" cy="9483509"/>
            </a:xfrm>
          </p:grpSpPr>
          <p:sp>
            <p:nvSpPr>
              <p:cNvPr id="1355" name="形状"/>
              <p:cNvSpPr/>
              <p:nvPr/>
            </p:nvSpPr>
            <p:spPr>
              <a:xfrm>
                <a:off x="11197301" y="5543464"/>
                <a:ext cx="1062671" cy="2561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85" h="21556" extrusionOk="0">
                    <a:moveTo>
                      <a:pt x="7722" y="3582"/>
                    </a:moveTo>
                    <a:cubicBezTo>
                      <a:pt x="7251" y="3507"/>
                      <a:pt x="6611" y="3492"/>
                      <a:pt x="6611" y="3190"/>
                    </a:cubicBezTo>
                    <a:cubicBezTo>
                      <a:pt x="6611" y="2896"/>
                      <a:pt x="7285" y="2874"/>
                      <a:pt x="7722" y="2798"/>
                    </a:cubicBezTo>
                    <a:cubicBezTo>
                      <a:pt x="9541" y="2474"/>
                      <a:pt x="11308" y="2127"/>
                      <a:pt x="12908" y="1615"/>
                    </a:cubicBezTo>
                    <a:cubicBezTo>
                      <a:pt x="13396" y="1351"/>
                      <a:pt x="13244" y="898"/>
                      <a:pt x="14120" y="748"/>
                    </a:cubicBezTo>
                    <a:cubicBezTo>
                      <a:pt x="15282" y="635"/>
                      <a:pt x="16864" y="1011"/>
                      <a:pt x="17319" y="144"/>
                    </a:cubicBezTo>
                    <a:cubicBezTo>
                      <a:pt x="17386" y="24"/>
                      <a:pt x="17672" y="-44"/>
                      <a:pt x="17958" y="31"/>
                    </a:cubicBezTo>
                    <a:cubicBezTo>
                      <a:pt x="18379" y="160"/>
                      <a:pt x="18160" y="325"/>
                      <a:pt x="18076" y="499"/>
                    </a:cubicBezTo>
                    <a:cubicBezTo>
                      <a:pt x="17487" y="1735"/>
                      <a:pt x="16729" y="2972"/>
                      <a:pt x="17016" y="4238"/>
                    </a:cubicBezTo>
                    <a:cubicBezTo>
                      <a:pt x="17268" y="5384"/>
                      <a:pt x="16005" y="6628"/>
                      <a:pt x="17403" y="7654"/>
                    </a:cubicBezTo>
                    <a:cubicBezTo>
                      <a:pt x="18413" y="8385"/>
                      <a:pt x="18362" y="9252"/>
                      <a:pt x="19507" y="9946"/>
                    </a:cubicBezTo>
                    <a:cubicBezTo>
                      <a:pt x="20248" y="10390"/>
                      <a:pt x="19844" y="10850"/>
                      <a:pt x="18329" y="11084"/>
                    </a:cubicBezTo>
                    <a:cubicBezTo>
                      <a:pt x="21174" y="11793"/>
                      <a:pt x="18767" y="12667"/>
                      <a:pt x="19103" y="13429"/>
                    </a:cubicBezTo>
                    <a:cubicBezTo>
                      <a:pt x="19154" y="13497"/>
                      <a:pt x="18480" y="13610"/>
                      <a:pt x="18750" y="13662"/>
                    </a:cubicBezTo>
                    <a:cubicBezTo>
                      <a:pt x="20871" y="14137"/>
                      <a:pt x="19676" y="14808"/>
                      <a:pt x="19406" y="15442"/>
                    </a:cubicBezTo>
                    <a:cubicBezTo>
                      <a:pt x="19255" y="15773"/>
                      <a:pt x="19053" y="16030"/>
                      <a:pt x="18160" y="15841"/>
                    </a:cubicBezTo>
                    <a:cubicBezTo>
                      <a:pt x="16561" y="15510"/>
                      <a:pt x="16595" y="15502"/>
                      <a:pt x="14440" y="15811"/>
                    </a:cubicBezTo>
                    <a:cubicBezTo>
                      <a:pt x="14743" y="16060"/>
                      <a:pt x="15332" y="16007"/>
                      <a:pt x="15837" y="16030"/>
                    </a:cubicBezTo>
                    <a:cubicBezTo>
                      <a:pt x="16342" y="16052"/>
                      <a:pt x="16982" y="15969"/>
                      <a:pt x="17218" y="16256"/>
                    </a:cubicBezTo>
                    <a:cubicBezTo>
                      <a:pt x="17487" y="16565"/>
                      <a:pt x="16713" y="16520"/>
                      <a:pt x="16460" y="16640"/>
                    </a:cubicBezTo>
                    <a:cubicBezTo>
                      <a:pt x="15803" y="16957"/>
                      <a:pt x="16208" y="17349"/>
                      <a:pt x="16662" y="17507"/>
                    </a:cubicBezTo>
                    <a:cubicBezTo>
                      <a:pt x="17773" y="17869"/>
                      <a:pt x="17184" y="18352"/>
                      <a:pt x="17706" y="18736"/>
                    </a:cubicBezTo>
                    <a:cubicBezTo>
                      <a:pt x="17571" y="18766"/>
                      <a:pt x="17403" y="18804"/>
                      <a:pt x="17251" y="18827"/>
                    </a:cubicBezTo>
                    <a:cubicBezTo>
                      <a:pt x="16527" y="18284"/>
                      <a:pt x="15551" y="17771"/>
                      <a:pt x="15181" y="17183"/>
                    </a:cubicBezTo>
                    <a:cubicBezTo>
                      <a:pt x="14776" y="16550"/>
                      <a:pt x="13901" y="16459"/>
                      <a:pt x="12773" y="16392"/>
                    </a:cubicBezTo>
                    <a:cubicBezTo>
                      <a:pt x="12184" y="16361"/>
                      <a:pt x="11595" y="16324"/>
                      <a:pt x="11005" y="16271"/>
                    </a:cubicBezTo>
                    <a:cubicBezTo>
                      <a:pt x="9642" y="16135"/>
                      <a:pt x="9355" y="16361"/>
                      <a:pt x="9187" y="16987"/>
                    </a:cubicBezTo>
                    <a:cubicBezTo>
                      <a:pt x="8800" y="18518"/>
                      <a:pt x="8547" y="20078"/>
                      <a:pt x="7369" y="21556"/>
                    </a:cubicBezTo>
                    <a:cubicBezTo>
                      <a:pt x="6241" y="21503"/>
                      <a:pt x="6847" y="21171"/>
                      <a:pt x="6847" y="20938"/>
                    </a:cubicBezTo>
                    <a:cubicBezTo>
                      <a:pt x="7419" y="19603"/>
                      <a:pt x="7857" y="18261"/>
                      <a:pt x="7756" y="16897"/>
                    </a:cubicBezTo>
                    <a:cubicBezTo>
                      <a:pt x="7689" y="16165"/>
                      <a:pt x="6813" y="16226"/>
                      <a:pt x="5685" y="16218"/>
                    </a:cubicBezTo>
                    <a:cubicBezTo>
                      <a:pt x="4086" y="16211"/>
                      <a:pt x="4675" y="16640"/>
                      <a:pt x="4810" y="16987"/>
                    </a:cubicBezTo>
                    <a:cubicBezTo>
                      <a:pt x="4894" y="17236"/>
                      <a:pt x="5298" y="17605"/>
                      <a:pt x="4507" y="17673"/>
                    </a:cubicBezTo>
                    <a:cubicBezTo>
                      <a:pt x="3547" y="17749"/>
                      <a:pt x="3867" y="17289"/>
                      <a:pt x="3699" y="17055"/>
                    </a:cubicBezTo>
                    <a:cubicBezTo>
                      <a:pt x="2924" y="15969"/>
                      <a:pt x="3126" y="14786"/>
                      <a:pt x="1426" y="13791"/>
                    </a:cubicBezTo>
                    <a:cubicBezTo>
                      <a:pt x="820" y="13436"/>
                      <a:pt x="1426" y="12735"/>
                      <a:pt x="1005" y="12200"/>
                    </a:cubicBezTo>
                    <a:cubicBezTo>
                      <a:pt x="736" y="11845"/>
                      <a:pt x="584" y="11491"/>
                      <a:pt x="163" y="11144"/>
                    </a:cubicBezTo>
                    <a:cubicBezTo>
                      <a:pt x="-426" y="10632"/>
                      <a:pt x="786" y="10119"/>
                      <a:pt x="635" y="9523"/>
                    </a:cubicBezTo>
                    <a:cubicBezTo>
                      <a:pt x="382" y="8377"/>
                      <a:pt x="1914" y="7458"/>
                      <a:pt x="2924" y="6477"/>
                    </a:cubicBezTo>
                    <a:cubicBezTo>
                      <a:pt x="3530" y="5882"/>
                      <a:pt x="4338" y="5354"/>
                      <a:pt x="4490" y="4638"/>
                    </a:cubicBezTo>
                    <a:cubicBezTo>
                      <a:pt x="4641" y="3884"/>
                      <a:pt x="6493" y="3974"/>
                      <a:pt x="7672" y="3748"/>
                    </a:cubicBezTo>
                    <a:cubicBezTo>
                      <a:pt x="8042" y="3628"/>
                      <a:pt x="8429" y="3537"/>
                      <a:pt x="8817" y="3454"/>
                    </a:cubicBezTo>
                    <a:cubicBezTo>
                      <a:pt x="8463" y="3507"/>
                      <a:pt x="8110" y="3552"/>
                      <a:pt x="7722" y="3582"/>
                    </a:cubicBezTo>
                    <a:close/>
                    <a:moveTo>
                      <a:pt x="11881" y="2798"/>
                    </a:moveTo>
                    <a:cubicBezTo>
                      <a:pt x="11342" y="2942"/>
                      <a:pt x="10770" y="3085"/>
                      <a:pt x="10180" y="3213"/>
                    </a:cubicBezTo>
                    <a:cubicBezTo>
                      <a:pt x="10786" y="3107"/>
                      <a:pt x="11359" y="2987"/>
                      <a:pt x="11881" y="2798"/>
                    </a:cubicBezTo>
                    <a:close/>
                  </a:path>
                </a:pathLst>
              </a:custGeom>
              <a:solidFill>
                <a:srgbClr val="4541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56" name="形状"/>
              <p:cNvSpPr/>
              <p:nvPr/>
            </p:nvSpPr>
            <p:spPr>
              <a:xfrm>
                <a:off x="11297735" y="3313495"/>
                <a:ext cx="1270388" cy="1468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0" h="21093" extrusionOk="0">
                    <a:moveTo>
                      <a:pt x="21390" y="2977"/>
                    </a:moveTo>
                    <a:cubicBezTo>
                      <a:pt x="19654" y="3748"/>
                      <a:pt x="19398" y="4390"/>
                      <a:pt x="20137" y="5881"/>
                    </a:cubicBezTo>
                    <a:cubicBezTo>
                      <a:pt x="20711" y="7050"/>
                      <a:pt x="20469" y="7898"/>
                      <a:pt x="19292" y="8888"/>
                    </a:cubicBezTo>
                    <a:cubicBezTo>
                      <a:pt x="17677" y="10237"/>
                      <a:pt x="16922" y="12164"/>
                      <a:pt x="16001" y="13938"/>
                    </a:cubicBezTo>
                    <a:cubicBezTo>
                      <a:pt x="15745" y="14452"/>
                      <a:pt x="16348" y="14721"/>
                      <a:pt x="16665" y="15055"/>
                    </a:cubicBezTo>
                    <a:cubicBezTo>
                      <a:pt x="17224" y="16083"/>
                      <a:pt x="16379" y="16829"/>
                      <a:pt x="15775" y="17484"/>
                    </a:cubicBezTo>
                    <a:cubicBezTo>
                      <a:pt x="14899" y="18461"/>
                      <a:pt x="14054" y="19399"/>
                      <a:pt x="13526" y="20542"/>
                    </a:cubicBezTo>
                    <a:cubicBezTo>
                      <a:pt x="13420" y="20799"/>
                      <a:pt x="13284" y="21159"/>
                      <a:pt x="12816" y="21082"/>
                    </a:cubicBezTo>
                    <a:cubicBezTo>
                      <a:pt x="12530" y="21043"/>
                      <a:pt x="12409" y="20748"/>
                      <a:pt x="12258" y="20529"/>
                    </a:cubicBezTo>
                    <a:cubicBezTo>
                      <a:pt x="11941" y="20041"/>
                      <a:pt x="11971" y="19450"/>
                      <a:pt x="11654" y="18962"/>
                    </a:cubicBezTo>
                    <a:cubicBezTo>
                      <a:pt x="8907" y="19604"/>
                      <a:pt x="7820" y="18705"/>
                      <a:pt x="8484" y="16366"/>
                    </a:cubicBezTo>
                    <a:cubicBezTo>
                      <a:pt x="8575" y="16032"/>
                      <a:pt x="8681" y="15672"/>
                      <a:pt x="8741" y="15325"/>
                    </a:cubicBezTo>
                    <a:cubicBezTo>
                      <a:pt x="9179" y="13385"/>
                      <a:pt x="10099" y="13090"/>
                      <a:pt x="12107" y="14259"/>
                    </a:cubicBezTo>
                    <a:cubicBezTo>
                      <a:pt x="12258" y="14336"/>
                      <a:pt x="12379" y="14464"/>
                      <a:pt x="12590" y="14400"/>
                    </a:cubicBezTo>
                    <a:cubicBezTo>
                      <a:pt x="12952" y="12922"/>
                      <a:pt x="11488" y="11393"/>
                      <a:pt x="9601" y="11291"/>
                    </a:cubicBezTo>
                    <a:cubicBezTo>
                      <a:pt x="9028" y="11265"/>
                      <a:pt x="8454" y="11329"/>
                      <a:pt x="7850" y="11149"/>
                    </a:cubicBezTo>
                    <a:cubicBezTo>
                      <a:pt x="6356" y="10687"/>
                      <a:pt x="5707" y="11226"/>
                      <a:pt x="5994" y="12588"/>
                    </a:cubicBezTo>
                    <a:cubicBezTo>
                      <a:pt x="6069" y="13025"/>
                      <a:pt x="6582" y="13372"/>
                      <a:pt x="6311" y="13860"/>
                    </a:cubicBezTo>
                    <a:cubicBezTo>
                      <a:pt x="5405" y="14773"/>
                      <a:pt x="5405" y="15775"/>
                      <a:pt x="5933" y="16829"/>
                    </a:cubicBezTo>
                    <a:cubicBezTo>
                      <a:pt x="6069" y="17111"/>
                      <a:pt x="6552" y="17458"/>
                      <a:pt x="5903" y="17702"/>
                    </a:cubicBezTo>
                    <a:cubicBezTo>
                      <a:pt x="5526" y="17844"/>
                      <a:pt x="5164" y="17613"/>
                      <a:pt x="5028" y="17330"/>
                    </a:cubicBezTo>
                    <a:cubicBezTo>
                      <a:pt x="4439" y="16032"/>
                      <a:pt x="3111" y="15338"/>
                      <a:pt x="1964" y="14490"/>
                    </a:cubicBezTo>
                    <a:cubicBezTo>
                      <a:pt x="122" y="13154"/>
                      <a:pt x="801" y="11278"/>
                      <a:pt x="877" y="9646"/>
                    </a:cubicBezTo>
                    <a:cubicBezTo>
                      <a:pt x="937" y="8181"/>
                      <a:pt x="907" y="6690"/>
                      <a:pt x="454" y="5393"/>
                    </a:cubicBezTo>
                    <a:cubicBezTo>
                      <a:pt x="47" y="4133"/>
                      <a:pt x="-210" y="3093"/>
                      <a:pt x="228" y="1833"/>
                    </a:cubicBezTo>
                    <a:cubicBezTo>
                      <a:pt x="530" y="960"/>
                      <a:pt x="952" y="510"/>
                      <a:pt x="2009" y="497"/>
                    </a:cubicBezTo>
                    <a:cubicBezTo>
                      <a:pt x="6039" y="433"/>
                      <a:pt x="10054" y="176"/>
                      <a:pt x="14084" y="934"/>
                    </a:cubicBezTo>
                    <a:cubicBezTo>
                      <a:pt x="15337" y="1178"/>
                      <a:pt x="16982" y="1422"/>
                      <a:pt x="18416" y="458"/>
                    </a:cubicBezTo>
                    <a:cubicBezTo>
                      <a:pt x="19730" y="-441"/>
                      <a:pt x="20560" y="22"/>
                      <a:pt x="20922" y="1499"/>
                    </a:cubicBezTo>
                    <a:cubicBezTo>
                      <a:pt x="21058" y="2013"/>
                      <a:pt x="21239" y="2489"/>
                      <a:pt x="21390" y="2977"/>
                    </a:cubicBezTo>
                  </a:path>
                </a:pathLst>
              </a:cu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57" name="形状"/>
              <p:cNvSpPr/>
              <p:nvPr/>
            </p:nvSpPr>
            <p:spPr>
              <a:xfrm>
                <a:off x="7896123" y="5980259"/>
                <a:ext cx="1188845" cy="3072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1" h="21466" extrusionOk="0">
                    <a:moveTo>
                      <a:pt x="18122" y="16628"/>
                    </a:moveTo>
                    <a:cubicBezTo>
                      <a:pt x="21600" y="17567"/>
                      <a:pt x="19595" y="18862"/>
                      <a:pt x="19291" y="20020"/>
                    </a:cubicBezTo>
                    <a:cubicBezTo>
                      <a:pt x="19215" y="20358"/>
                      <a:pt x="19853" y="20715"/>
                      <a:pt x="19063" y="21172"/>
                    </a:cubicBezTo>
                    <a:cubicBezTo>
                      <a:pt x="18273" y="20277"/>
                      <a:pt x="17484" y="19526"/>
                      <a:pt x="17803" y="18643"/>
                    </a:cubicBezTo>
                    <a:cubicBezTo>
                      <a:pt x="18213" y="17479"/>
                      <a:pt x="18152" y="17448"/>
                      <a:pt x="15661" y="17066"/>
                    </a:cubicBezTo>
                    <a:cubicBezTo>
                      <a:pt x="15691" y="17836"/>
                      <a:pt x="16314" y="18543"/>
                      <a:pt x="16739" y="19269"/>
                    </a:cubicBezTo>
                    <a:cubicBezTo>
                      <a:pt x="17134" y="19995"/>
                      <a:pt x="17544" y="20709"/>
                      <a:pt x="17559" y="21466"/>
                    </a:cubicBezTo>
                    <a:cubicBezTo>
                      <a:pt x="16451" y="20878"/>
                      <a:pt x="16284" y="20133"/>
                      <a:pt x="15889" y="19457"/>
                    </a:cubicBezTo>
                    <a:cubicBezTo>
                      <a:pt x="14992" y="17961"/>
                      <a:pt x="14309" y="16452"/>
                      <a:pt x="13549" y="14950"/>
                    </a:cubicBezTo>
                    <a:cubicBezTo>
                      <a:pt x="13458" y="14788"/>
                      <a:pt x="13276" y="14575"/>
                      <a:pt x="13853" y="14543"/>
                    </a:cubicBezTo>
                    <a:cubicBezTo>
                      <a:pt x="14537" y="14500"/>
                      <a:pt x="15129" y="14606"/>
                      <a:pt x="15418" y="14913"/>
                    </a:cubicBezTo>
                    <a:cubicBezTo>
                      <a:pt x="15767" y="15270"/>
                      <a:pt x="15084" y="15620"/>
                      <a:pt x="15570" y="16046"/>
                    </a:cubicBezTo>
                    <a:cubicBezTo>
                      <a:pt x="16527" y="15401"/>
                      <a:pt x="17559" y="14844"/>
                      <a:pt x="17225" y="14068"/>
                    </a:cubicBezTo>
                    <a:cubicBezTo>
                      <a:pt x="17149" y="13886"/>
                      <a:pt x="17332" y="13617"/>
                      <a:pt x="16663" y="13611"/>
                    </a:cubicBezTo>
                    <a:cubicBezTo>
                      <a:pt x="16223" y="13605"/>
                      <a:pt x="15585" y="13442"/>
                      <a:pt x="15251" y="13742"/>
                    </a:cubicBezTo>
                    <a:cubicBezTo>
                      <a:pt x="14932" y="14024"/>
                      <a:pt x="14385" y="14168"/>
                      <a:pt x="13671" y="14055"/>
                    </a:cubicBezTo>
                    <a:cubicBezTo>
                      <a:pt x="12729" y="13905"/>
                      <a:pt x="13716" y="13586"/>
                      <a:pt x="13534" y="13467"/>
                    </a:cubicBezTo>
                    <a:cubicBezTo>
                      <a:pt x="12319" y="12660"/>
                      <a:pt x="13868" y="11714"/>
                      <a:pt x="12349" y="10851"/>
                    </a:cubicBezTo>
                    <a:cubicBezTo>
                      <a:pt x="10876" y="10024"/>
                      <a:pt x="10815" y="8867"/>
                      <a:pt x="10041" y="7859"/>
                    </a:cubicBezTo>
                    <a:cubicBezTo>
                      <a:pt x="9858" y="7615"/>
                      <a:pt x="9904" y="7227"/>
                      <a:pt x="9159" y="7227"/>
                    </a:cubicBezTo>
                    <a:cubicBezTo>
                      <a:pt x="8749" y="7227"/>
                      <a:pt x="8309" y="7571"/>
                      <a:pt x="7914" y="7771"/>
                    </a:cubicBezTo>
                    <a:cubicBezTo>
                      <a:pt x="7777" y="7840"/>
                      <a:pt x="7777" y="7959"/>
                      <a:pt x="7716" y="8047"/>
                    </a:cubicBezTo>
                    <a:cubicBezTo>
                      <a:pt x="7549" y="8284"/>
                      <a:pt x="7337" y="8497"/>
                      <a:pt x="6714" y="8191"/>
                    </a:cubicBezTo>
                    <a:cubicBezTo>
                      <a:pt x="6289" y="7971"/>
                      <a:pt x="6243" y="7702"/>
                      <a:pt x="6334" y="7427"/>
                    </a:cubicBezTo>
                    <a:cubicBezTo>
                      <a:pt x="6532" y="7270"/>
                      <a:pt x="6759" y="7108"/>
                      <a:pt x="6046" y="7064"/>
                    </a:cubicBezTo>
                    <a:cubicBezTo>
                      <a:pt x="5620" y="6932"/>
                      <a:pt x="5392" y="6751"/>
                      <a:pt x="5453" y="6519"/>
                    </a:cubicBezTo>
                    <a:cubicBezTo>
                      <a:pt x="5848" y="6332"/>
                      <a:pt x="6304" y="6188"/>
                      <a:pt x="6775" y="6056"/>
                    </a:cubicBezTo>
                    <a:cubicBezTo>
                      <a:pt x="6106" y="6213"/>
                      <a:pt x="5408" y="6344"/>
                      <a:pt x="4739" y="6494"/>
                    </a:cubicBezTo>
                    <a:cubicBezTo>
                      <a:pt x="3995" y="6657"/>
                      <a:pt x="3251" y="6801"/>
                      <a:pt x="2400" y="6839"/>
                    </a:cubicBezTo>
                    <a:cubicBezTo>
                      <a:pt x="1762" y="6870"/>
                      <a:pt x="1170" y="6814"/>
                      <a:pt x="896" y="6544"/>
                    </a:cubicBezTo>
                    <a:cubicBezTo>
                      <a:pt x="623" y="6250"/>
                      <a:pt x="1124" y="6088"/>
                      <a:pt x="1610" y="5950"/>
                    </a:cubicBezTo>
                    <a:cubicBezTo>
                      <a:pt x="2916" y="5599"/>
                      <a:pt x="4435" y="5430"/>
                      <a:pt x="5909" y="4936"/>
                    </a:cubicBezTo>
                    <a:cubicBezTo>
                      <a:pt x="4451" y="5224"/>
                      <a:pt x="3342" y="5487"/>
                      <a:pt x="2187" y="5687"/>
                    </a:cubicBezTo>
                    <a:cubicBezTo>
                      <a:pt x="1489" y="5800"/>
                      <a:pt x="714" y="5956"/>
                      <a:pt x="122" y="5593"/>
                    </a:cubicBezTo>
                    <a:cubicBezTo>
                      <a:pt x="91" y="5518"/>
                      <a:pt x="152" y="5455"/>
                      <a:pt x="289" y="5405"/>
                    </a:cubicBezTo>
                    <a:cubicBezTo>
                      <a:pt x="2658" y="4698"/>
                      <a:pt x="5286" y="4185"/>
                      <a:pt x="7838" y="3609"/>
                    </a:cubicBezTo>
                    <a:cubicBezTo>
                      <a:pt x="9008" y="3352"/>
                      <a:pt x="10238" y="3096"/>
                      <a:pt x="10922" y="2507"/>
                    </a:cubicBezTo>
                    <a:cubicBezTo>
                      <a:pt x="8628" y="2958"/>
                      <a:pt x="6319" y="3402"/>
                      <a:pt x="4025" y="3859"/>
                    </a:cubicBezTo>
                    <a:cubicBezTo>
                      <a:pt x="3919" y="3878"/>
                      <a:pt x="3843" y="3922"/>
                      <a:pt x="3737" y="3947"/>
                    </a:cubicBezTo>
                    <a:cubicBezTo>
                      <a:pt x="2856" y="4153"/>
                      <a:pt x="1762" y="4441"/>
                      <a:pt x="987" y="4085"/>
                    </a:cubicBezTo>
                    <a:cubicBezTo>
                      <a:pt x="137" y="3697"/>
                      <a:pt x="1762" y="3540"/>
                      <a:pt x="1959" y="3183"/>
                    </a:cubicBezTo>
                    <a:cubicBezTo>
                      <a:pt x="1686" y="3171"/>
                      <a:pt x="1397" y="3165"/>
                      <a:pt x="1139" y="3146"/>
                    </a:cubicBezTo>
                    <a:cubicBezTo>
                      <a:pt x="608" y="3096"/>
                      <a:pt x="30" y="3064"/>
                      <a:pt x="0" y="2770"/>
                    </a:cubicBezTo>
                    <a:cubicBezTo>
                      <a:pt x="0" y="2701"/>
                      <a:pt x="0" y="2589"/>
                      <a:pt x="122" y="2564"/>
                    </a:cubicBezTo>
                    <a:cubicBezTo>
                      <a:pt x="653" y="2413"/>
                      <a:pt x="987" y="2620"/>
                      <a:pt x="1352" y="2714"/>
                    </a:cubicBezTo>
                    <a:cubicBezTo>
                      <a:pt x="2218" y="2939"/>
                      <a:pt x="2992" y="2939"/>
                      <a:pt x="3782" y="2645"/>
                    </a:cubicBezTo>
                    <a:cubicBezTo>
                      <a:pt x="4572" y="2345"/>
                      <a:pt x="5529" y="2144"/>
                      <a:pt x="6532" y="1982"/>
                    </a:cubicBezTo>
                    <a:cubicBezTo>
                      <a:pt x="7003" y="1906"/>
                      <a:pt x="7656" y="1769"/>
                      <a:pt x="7959" y="2044"/>
                    </a:cubicBezTo>
                    <a:cubicBezTo>
                      <a:pt x="8522" y="2576"/>
                      <a:pt x="9403" y="2382"/>
                      <a:pt x="10101" y="2194"/>
                    </a:cubicBezTo>
                    <a:cubicBezTo>
                      <a:pt x="12091" y="1644"/>
                      <a:pt x="14263" y="1187"/>
                      <a:pt x="16299" y="348"/>
                    </a:cubicBezTo>
                    <a:lnTo>
                      <a:pt x="13899" y="348"/>
                    </a:lnTo>
                    <a:cubicBezTo>
                      <a:pt x="14263" y="-134"/>
                      <a:pt x="15205" y="4"/>
                      <a:pt x="15934" y="73"/>
                    </a:cubicBezTo>
                    <a:cubicBezTo>
                      <a:pt x="16861" y="154"/>
                      <a:pt x="17742" y="373"/>
                      <a:pt x="17863" y="817"/>
                    </a:cubicBezTo>
                    <a:cubicBezTo>
                      <a:pt x="17939" y="1118"/>
                      <a:pt x="18106" y="1456"/>
                      <a:pt x="17468" y="1706"/>
                    </a:cubicBezTo>
                    <a:cubicBezTo>
                      <a:pt x="16937" y="1406"/>
                      <a:pt x="17544" y="1030"/>
                      <a:pt x="17028" y="680"/>
                    </a:cubicBezTo>
                    <a:cubicBezTo>
                      <a:pt x="15767" y="974"/>
                      <a:pt x="15068" y="1600"/>
                      <a:pt x="13489" y="1706"/>
                    </a:cubicBezTo>
                    <a:cubicBezTo>
                      <a:pt x="13003" y="1744"/>
                      <a:pt x="13261" y="1957"/>
                      <a:pt x="13504" y="2057"/>
                    </a:cubicBezTo>
                    <a:cubicBezTo>
                      <a:pt x="13975" y="2257"/>
                      <a:pt x="13716" y="2745"/>
                      <a:pt x="14916" y="2651"/>
                    </a:cubicBezTo>
                    <a:cubicBezTo>
                      <a:pt x="15554" y="2595"/>
                      <a:pt x="16223" y="2526"/>
                      <a:pt x="16846" y="2557"/>
                    </a:cubicBezTo>
                    <a:cubicBezTo>
                      <a:pt x="17696" y="2589"/>
                      <a:pt x="18167" y="2726"/>
                      <a:pt x="17894" y="3190"/>
                    </a:cubicBezTo>
                    <a:cubicBezTo>
                      <a:pt x="17392" y="4066"/>
                      <a:pt x="17909" y="4917"/>
                      <a:pt x="18441" y="5800"/>
                    </a:cubicBezTo>
                    <a:cubicBezTo>
                      <a:pt x="19139" y="6983"/>
                      <a:pt x="19109" y="8247"/>
                      <a:pt x="19337" y="9474"/>
                    </a:cubicBezTo>
                    <a:cubicBezTo>
                      <a:pt x="19565" y="10638"/>
                      <a:pt x="18000" y="11589"/>
                      <a:pt x="18046" y="12691"/>
                    </a:cubicBezTo>
                    <a:cubicBezTo>
                      <a:pt x="18061" y="12860"/>
                      <a:pt x="17833" y="12985"/>
                      <a:pt x="18182" y="13160"/>
                    </a:cubicBezTo>
                    <a:cubicBezTo>
                      <a:pt x="19990" y="14005"/>
                      <a:pt x="20142" y="14374"/>
                      <a:pt x="18881" y="15338"/>
                    </a:cubicBezTo>
                    <a:cubicBezTo>
                      <a:pt x="18410" y="15689"/>
                      <a:pt x="18122" y="16039"/>
                      <a:pt x="18122" y="16440"/>
                    </a:cubicBezTo>
                    <a:cubicBezTo>
                      <a:pt x="17985" y="16478"/>
                      <a:pt x="17696" y="16478"/>
                      <a:pt x="17696" y="16540"/>
                    </a:cubicBezTo>
                    <a:cubicBezTo>
                      <a:pt x="17696" y="16603"/>
                      <a:pt x="18000" y="16596"/>
                      <a:pt x="18122" y="16628"/>
                    </a:cubicBezTo>
                  </a:path>
                </a:pathLst>
              </a:custGeom>
              <a:solidFill>
                <a:srgbClr val="9F50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58" name="形状"/>
              <p:cNvSpPr/>
              <p:nvPr/>
            </p:nvSpPr>
            <p:spPr>
              <a:xfrm>
                <a:off x="4579063" y="6275477"/>
                <a:ext cx="1380251" cy="267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8" h="21549" extrusionOk="0">
                    <a:moveTo>
                      <a:pt x="20566" y="21549"/>
                    </a:moveTo>
                    <a:cubicBezTo>
                      <a:pt x="19637" y="20675"/>
                      <a:pt x="19105" y="19729"/>
                      <a:pt x="18982" y="18733"/>
                    </a:cubicBezTo>
                    <a:cubicBezTo>
                      <a:pt x="18900" y="17924"/>
                      <a:pt x="18286" y="17758"/>
                      <a:pt x="16879" y="18075"/>
                    </a:cubicBezTo>
                    <a:cubicBezTo>
                      <a:pt x="17466" y="18494"/>
                      <a:pt x="17685" y="18971"/>
                      <a:pt x="17808" y="19556"/>
                    </a:cubicBezTo>
                    <a:cubicBezTo>
                      <a:pt x="16866" y="19260"/>
                      <a:pt x="16893" y="18725"/>
                      <a:pt x="16470" y="18350"/>
                    </a:cubicBezTo>
                    <a:cubicBezTo>
                      <a:pt x="15650" y="17635"/>
                      <a:pt x="14449" y="17050"/>
                      <a:pt x="14299" y="16097"/>
                    </a:cubicBezTo>
                    <a:cubicBezTo>
                      <a:pt x="14203" y="15504"/>
                      <a:pt x="14135" y="15107"/>
                      <a:pt x="15186" y="14775"/>
                    </a:cubicBezTo>
                    <a:cubicBezTo>
                      <a:pt x="15732" y="14602"/>
                      <a:pt x="16087" y="14262"/>
                      <a:pt x="16565" y="13966"/>
                    </a:cubicBezTo>
                    <a:cubicBezTo>
                      <a:pt x="16306" y="13937"/>
                      <a:pt x="16197" y="13901"/>
                      <a:pt x="16115" y="13916"/>
                    </a:cubicBezTo>
                    <a:cubicBezTo>
                      <a:pt x="14312" y="14414"/>
                      <a:pt x="14340" y="14284"/>
                      <a:pt x="13165" y="13403"/>
                    </a:cubicBezTo>
                    <a:cubicBezTo>
                      <a:pt x="10012" y="11041"/>
                      <a:pt x="9779" y="8304"/>
                      <a:pt x="9179" y="5495"/>
                    </a:cubicBezTo>
                    <a:cubicBezTo>
                      <a:pt x="7349" y="6282"/>
                      <a:pt x="7608" y="7590"/>
                      <a:pt x="6284" y="8442"/>
                    </a:cubicBezTo>
                    <a:cubicBezTo>
                      <a:pt x="5287" y="8608"/>
                      <a:pt x="4414" y="8564"/>
                      <a:pt x="3854" y="8023"/>
                    </a:cubicBezTo>
                    <a:cubicBezTo>
                      <a:pt x="3867" y="7785"/>
                      <a:pt x="4236" y="7669"/>
                      <a:pt x="4482" y="7510"/>
                    </a:cubicBezTo>
                    <a:cubicBezTo>
                      <a:pt x="4782" y="7322"/>
                      <a:pt x="4304" y="7467"/>
                      <a:pt x="4263" y="7416"/>
                    </a:cubicBezTo>
                    <a:cubicBezTo>
                      <a:pt x="3280" y="7091"/>
                      <a:pt x="2365" y="6737"/>
                      <a:pt x="1642" y="6239"/>
                    </a:cubicBezTo>
                    <a:cubicBezTo>
                      <a:pt x="1737" y="5835"/>
                      <a:pt x="2365" y="5697"/>
                      <a:pt x="2912" y="5539"/>
                    </a:cubicBezTo>
                    <a:cubicBezTo>
                      <a:pt x="5260" y="4860"/>
                      <a:pt x="7390" y="4000"/>
                      <a:pt x="9247" y="3452"/>
                    </a:cubicBezTo>
                    <a:cubicBezTo>
                      <a:pt x="6694" y="3928"/>
                      <a:pt x="4127" y="5055"/>
                      <a:pt x="932" y="5488"/>
                    </a:cubicBezTo>
                    <a:cubicBezTo>
                      <a:pt x="413" y="5474"/>
                      <a:pt x="427" y="5228"/>
                      <a:pt x="263" y="5047"/>
                    </a:cubicBezTo>
                    <a:cubicBezTo>
                      <a:pt x="-51" y="3849"/>
                      <a:pt x="-256" y="2650"/>
                      <a:pt x="686" y="1509"/>
                    </a:cubicBezTo>
                    <a:cubicBezTo>
                      <a:pt x="932" y="1213"/>
                      <a:pt x="1123" y="476"/>
                      <a:pt x="2365" y="1263"/>
                    </a:cubicBezTo>
                    <a:cubicBezTo>
                      <a:pt x="2871" y="1574"/>
                      <a:pt x="3977" y="1003"/>
                      <a:pt x="4837" y="678"/>
                    </a:cubicBezTo>
                    <a:cubicBezTo>
                      <a:pt x="4168" y="599"/>
                      <a:pt x="3499" y="512"/>
                      <a:pt x="2830" y="433"/>
                    </a:cubicBezTo>
                    <a:cubicBezTo>
                      <a:pt x="2447" y="0"/>
                      <a:pt x="3007" y="-51"/>
                      <a:pt x="3540" y="36"/>
                    </a:cubicBezTo>
                    <a:cubicBezTo>
                      <a:pt x="4291" y="151"/>
                      <a:pt x="4973" y="86"/>
                      <a:pt x="5683" y="7"/>
                    </a:cubicBezTo>
                    <a:cubicBezTo>
                      <a:pt x="6953" y="72"/>
                      <a:pt x="8073" y="556"/>
                      <a:pt x="9506" y="325"/>
                    </a:cubicBezTo>
                    <a:cubicBezTo>
                      <a:pt x="10066" y="223"/>
                      <a:pt x="10407" y="642"/>
                      <a:pt x="10735" y="895"/>
                    </a:cubicBezTo>
                    <a:cubicBezTo>
                      <a:pt x="10967" y="1032"/>
                      <a:pt x="11363" y="1018"/>
                      <a:pt x="11582" y="1133"/>
                    </a:cubicBezTo>
                    <a:cubicBezTo>
                      <a:pt x="12141" y="1451"/>
                      <a:pt x="11923" y="1610"/>
                      <a:pt x="11172" y="1624"/>
                    </a:cubicBezTo>
                    <a:cubicBezTo>
                      <a:pt x="11445" y="1711"/>
                      <a:pt x="11664" y="1841"/>
                      <a:pt x="11882" y="1971"/>
                    </a:cubicBezTo>
                    <a:cubicBezTo>
                      <a:pt x="12073" y="2115"/>
                      <a:pt x="12360" y="2079"/>
                      <a:pt x="12606" y="2065"/>
                    </a:cubicBezTo>
                    <a:cubicBezTo>
                      <a:pt x="13234" y="2022"/>
                      <a:pt x="13684" y="2144"/>
                      <a:pt x="13889" y="2448"/>
                    </a:cubicBezTo>
                    <a:cubicBezTo>
                      <a:pt x="14149" y="2787"/>
                      <a:pt x="13425" y="2802"/>
                      <a:pt x="13206" y="2975"/>
                    </a:cubicBezTo>
                    <a:cubicBezTo>
                      <a:pt x="12906" y="3206"/>
                      <a:pt x="12210" y="3242"/>
                      <a:pt x="12210" y="3639"/>
                    </a:cubicBezTo>
                    <a:cubicBezTo>
                      <a:pt x="12920" y="3531"/>
                      <a:pt x="13602" y="3401"/>
                      <a:pt x="14312" y="3314"/>
                    </a:cubicBezTo>
                    <a:cubicBezTo>
                      <a:pt x="15186" y="3213"/>
                      <a:pt x="14640" y="2939"/>
                      <a:pt x="14599" y="2722"/>
                    </a:cubicBezTo>
                    <a:cubicBezTo>
                      <a:pt x="14531" y="2462"/>
                      <a:pt x="13985" y="2108"/>
                      <a:pt x="14640" y="1978"/>
                    </a:cubicBezTo>
                    <a:cubicBezTo>
                      <a:pt x="15391" y="1827"/>
                      <a:pt x="15637" y="2267"/>
                      <a:pt x="15705" y="2556"/>
                    </a:cubicBezTo>
                    <a:cubicBezTo>
                      <a:pt x="16033" y="4000"/>
                      <a:pt x="16702" y="5423"/>
                      <a:pt x="16879" y="6889"/>
                    </a:cubicBezTo>
                    <a:cubicBezTo>
                      <a:pt x="17043" y="8232"/>
                      <a:pt x="17043" y="9590"/>
                      <a:pt x="17425" y="10897"/>
                    </a:cubicBezTo>
                    <a:cubicBezTo>
                      <a:pt x="17671" y="11728"/>
                      <a:pt x="17630" y="12327"/>
                      <a:pt x="16524" y="12991"/>
                    </a:cubicBezTo>
                    <a:cubicBezTo>
                      <a:pt x="18327" y="12962"/>
                      <a:pt x="18763" y="13468"/>
                      <a:pt x="18231" y="14132"/>
                    </a:cubicBezTo>
                    <a:cubicBezTo>
                      <a:pt x="17862" y="14609"/>
                      <a:pt x="18531" y="14804"/>
                      <a:pt x="18682" y="15136"/>
                    </a:cubicBezTo>
                    <a:cubicBezTo>
                      <a:pt x="19146" y="16147"/>
                      <a:pt x="19473" y="17173"/>
                      <a:pt x="19897" y="18191"/>
                    </a:cubicBezTo>
                    <a:cubicBezTo>
                      <a:pt x="20252" y="19079"/>
                      <a:pt x="20757" y="19946"/>
                      <a:pt x="20893" y="20856"/>
                    </a:cubicBezTo>
                    <a:cubicBezTo>
                      <a:pt x="20934" y="21116"/>
                      <a:pt x="21344" y="21397"/>
                      <a:pt x="20566" y="21549"/>
                    </a:cubicBezTo>
                    <a:close/>
                    <a:moveTo>
                      <a:pt x="8278" y="2274"/>
                    </a:moveTo>
                    <a:cubicBezTo>
                      <a:pt x="5984" y="2802"/>
                      <a:pt x="3867" y="3509"/>
                      <a:pt x="1369" y="4239"/>
                    </a:cubicBezTo>
                    <a:cubicBezTo>
                      <a:pt x="4919" y="3488"/>
                      <a:pt x="7663" y="2339"/>
                      <a:pt x="10844" y="1639"/>
                    </a:cubicBezTo>
                    <a:cubicBezTo>
                      <a:pt x="9889" y="1711"/>
                      <a:pt x="9138" y="2072"/>
                      <a:pt x="8278" y="2274"/>
                    </a:cubicBezTo>
                    <a:close/>
                  </a:path>
                </a:pathLst>
              </a:custGeom>
              <a:solidFill>
                <a:srgbClr val="FC63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59" name="形状"/>
              <p:cNvSpPr/>
              <p:nvPr/>
            </p:nvSpPr>
            <p:spPr>
              <a:xfrm>
                <a:off x="1212441" y="6237885"/>
                <a:ext cx="1291437" cy="2696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5" h="21502" extrusionOk="0">
                    <a:moveTo>
                      <a:pt x="19265" y="7647"/>
                    </a:moveTo>
                    <a:cubicBezTo>
                      <a:pt x="18522" y="7998"/>
                      <a:pt x="17497" y="8133"/>
                      <a:pt x="16695" y="8462"/>
                    </a:cubicBezTo>
                    <a:cubicBezTo>
                      <a:pt x="15715" y="8869"/>
                      <a:pt x="14348" y="9134"/>
                      <a:pt x="15462" y="9991"/>
                    </a:cubicBezTo>
                    <a:cubicBezTo>
                      <a:pt x="12833" y="8655"/>
                      <a:pt x="12075" y="6947"/>
                      <a:pt x="11080" y="5297"/>
                    </a:cubicBezTo>
                    <a:cubicBezTo>
                      <a:pt x="10931" y="5297"/>
                      <a:pt x="10768" y="5304"/>
                      <a:pt x="10619" y="5304"/>
                    </a:cubicBezTo>
                    <a:cubicBezTo>
                      <a:pt x="10114" y="6226"/>
                      <a:pt x="9609" y="7140"/>
                      <a:pt x="9134" y="8069"/>
                    </a:cubicBezTo>
                    <a:cubicBezTo>
                      <a:pt x="8599" y="9105"/>
                      <a:pt x="8257" y="10205"/>
                      <a:pt x="6356" y="10920"/>
                    </a:cubicBezTo>
                    <a:cubicBezTo>
                      <a:pt x="5969" y="11063"/>
                      <a:pt x="5865" y="11191"/>
                      <a:pt x="6192" y="11313"/>
                    </a:cubicBezTo>
                    <a:cubicBezTo>
                      <a:pt x="8153" y="12049"/>
                      <a:pt x="7158" y="13078"/>
                      <a:pt x="7158" y="13935"/>
                    </a:cubicBezTo>
                    <a:cubicBezTo>
                      <a:pt x="7188" y="16122"/>
                      <a:pt x="6192" y="18244"/>
                      <a:pt x="4647" y="20309"/>
                    </a:cubicBezTo>
                    <a:cubicBezTo>
                      <a:pt x="4380" y="20666"/>
                      <a:pt x="4543" y="21088"/>
                      <a:pt x="3860" y="21502"/>
                    </a:cubicBezTo>
                    <a:cubicBezTo>
                      <a:pt x="3251" y="20666"/>
                      <a:pt x="4320" y="19937"/>
                      <a:pt x="4157" y="19087"/>
                    </a:cubicBezTo>
                    <a:cubicBezTo>
                      <a:pt x="3696" y="19337"/>
                      <a:pt x="3370" y="19508"/>
                      <a:pt x="2969" y="19737"/>
                    </a:cubicBezTo>
                    <a:cubicBezTo>
                      <a:pt x="2419" y="19366"/>
                      <a:pt x="2775" y="18951"/>
                      <a:pt x="2463" y="18608"/>
                    </a:cubicBezTo>
                    <a:cubicBezTo>
                      <a:pt x="2835" y="18501"/>
                      <a:pt x="3117" y="18337"/>
                      <a:pt x="3087" y="18137"/>
                    </a:cubicBezTo>
                    <a:cubicBezTo>
                      <a:pt x="3013" y="17529"/>
                      <a:pt x="3414" y="16986"/>
                      <a:pt x="4038" y="16407"/>
                    </a:cubicBezTo>
                    <a:cubicBezTo>
                      <a:pt x="3191" y="16422"/>
                      <a:pt x="3162" y="16822"/>
                      <a:pt x="2538" y="16936"/>
                    </a:cubicBezTo>
                    <a:cubicBezTo>
                      <a:pt x="1944" y="16550"/>
                      <a:pt x="2508" y="16072"/>
                      <a:pt x="2122" y="15679"/>
                    </a:cubicBezTo>
                    <a:cubicBezTo>
                      <a:pt x="2359" y="15257"/>
                      <a:pt x="1884" y="14785"/>
                      <a:pt x="2434" y="14364"/>
                    </a:cubicBezTo>
                    <a:cubicBezTo>
                      <a:pt x="3667" y="14914"/>
                      <a:pt x="3756" y="14886"/>
                      <a:pt x="5108" y="13585"/>
                    </a:cubicBezTo>
                    <a:cubicBezTo>
                      <a:pt x="4380" y="13657"/>
                      <a:pt x="3756" y="14114"/>
                      <a:pt x="3087" y="13678"/>
                    </a:cubicBezTo>
                    <a:cubicBezTo>
                      <a:pt x="2374" y="13199"/>
                      <a:pt x="3533" y="13078"/>
                      <a:pt x="3800" y="12792"/>
                    </a:cubicBezTo>
                    <a:cubicBezTo>
                      <a:pt x="3979" y="12599"/>
                      <a:pt x="4543" y="12513"/>
                      <a:pt x="4454" y="12149"/>
                    </a:cubicBezTo>
                    <a:cubicBezTo>
                      <a:pt x="3667" y="12442"/>
                      <a:pt x="2850" y="12628"/>
                      <a:pt x="2018" y="12356"/>
                    </a:cubicBezTo>
                    <a:cubicBezTo>
                      <a:pt x="1542" y="12863"/>
                      <a:pt x="1929" y="13328"/>
                      <a:pt x="2018" y="14028"/>
                    </a:cubicBezTo>
                    <a:cubicBezTo>
                      <a:pt x="1394" y="13421"/>
                      <a:pt x="844" y="13056"/>
                      <a:pt x="666" y="12649"/>
                    </a:cubicBezTo>
                    <a:cubicBezTo>
                      <a:pt x="473" y="12206"/>
                      <a:pt x="309" y="11649"/>
                      <a:pt x="1958" y="11692"/>
                    </a:cubicBezTo>
                    <a:cubicBezTo>
                      <a:pt x="2775" y="11720"/>
                      <a:pt x="3310" y="11427"/>
                      <a:pt x="3800" y="11113"/>
                    </a:cubicBezTo>
                    <a:cubicBezTo>
                      <a:pt x="3355" y="10977"/>
                      <a:pt x="2924" y="11277"/>
                      <a:pt x="2493" y="11091"/>
                    </a:cubicBezTo>
                    <a:cubicBezTo>
                      <a:pt x="2255" y="10984"/>
                      <a:pt x="1854" y="10906"/>
                      <a:pt x="1750" y="10770"/>
                    </a:cubicBezTo>
                    <a:cubicBezTo>
                      <a:pt x="1617" y="10591"/>
                      <a:pt x="2047" y="10498"/>
                      <a:pt x="2315" y="10413"/>
                    </a:cubicBezTo>
                    <a:cubicBezTo>
                      <a:pt x="3860" y="9955"/>
                      <a:pt x="5137" y="9334"/>
                      <a:pt x="6668" y="8676"/>
                    </a:cubicBezTo>
                    <a:cubicBezTo>
                      <a:pt x="4528" y="8719"/>
                      <a:pt x="3429" y="10105"/>
                      <a:pt x="1082" y="9391"/>
                    </a:cubicBezTo>
                    <a:cubicBezTo>
                      <a:pt x="1037" y="9662"/>
                      <a:pt x="993" y="9905"/>
                      <a:pt x="918" y="10148"/>
                    </a:cubicBezTo>
                    <a:cubicBezTo>
                      <a:pt x="918" y="10170"/>
                      <a:pt x="859" y="10205"/>
                      <a:pt x="829" y="10205"/>
                    </a:cubicBezTo>
                    <a:cubicBezTo>
                      <a:pt x="770" y="10205"/>
                      <a:pt x="725" y="10170"/>
                      <a:pt x="681" y="10155"/>
                    </a:cubicBezTo>
                    <a:cubicBezTo>
                      <a:pt x="309" y="9584"/>
                      <a:pt x="592" y="8991"/>
                      <a:pt x="517" y="8412"/>
                    </a:cubicBezTo>
                    <a:cubicBezTo>
                      <a:pt x="488" y="8233"/>
                      <a:pt x="725" y="8140"/>
                      <a:pt x="1008" y="8019"/>
                    </a:cubicBezTo>
                    <a:cubicBezTo>
                      <a:pt x="814" y="8019"/>
                      <a:pt x="607" y="7948"/>
                      <a:pt x="369" y="7747"/>
                    </a:cubicBezTo>
                    <a:cubicBezTo>
                      <a:pt x="235" y="7597"/>
                      <a:pt x="-62" y="7347"/>
                      <a:pt x="12" y="7319"/>
                    </a:cubicBezTo>
                    <a:cubicBezTo>
                      <a:pt x="978" y="6947"/>
                      <a:pt x="517" y="6390"/>
                      <a:pt x="814" y="5947"/>
                    </a:cubicBezTo>
                    <a:cubicBezTo>
                      <a:pt x="1008" y="5847"/>
                      <a:pt x="1230" y="5840"/>
                      <a:pt x="1468" y="5883"/>
                    </a:cubicBezTo>
                    <a:cubicBezTo>
                      <a:pt x="2077" y="6068"/>
                      <a:pt x="2567" y="5961"/>
                      <a:pt x="3013" y="5754"/>
                    </a:cubicBezTo>
                    <a:cubicBezTo>
                      <a:pt x="5019" y="4882"/>
                      <a:pt x="7277" y="4153"/>
                      <a:pt x="9089" y="3182"/>
                    </a:cubicBezTo>
                    <a:cubicBezTo>
                      <a:pt x="9579" y="3003"/>
                      <a:pt x="9371" y="2589"/>
                      <a:pt x="10084" y="2489"/>
                    </a:cubicBezTo>
                    <a:cubicBezTo>
                      <a:pt x="11496" y="2446"/>
                      <a:pt x="12149" y="1938"/>
                      <a:pt x="12803" y="1438"/>
                    </a:cubicBezTo>
                    <a:cubicBezTo>
                      <a:pt x="13575" y="952"/>
                      <a:pt x="14571" y="795"/>
                      <a:pt x="15789" y="1002"/>
                    </a:cubicBezTo>
                    <a:cubicBezTo>
                      <a:pt x="16027" y="1202"/>
                      <a:pt x="15967" y="1374"/>
                      <a:pt x="15640" y="1481"/>
                    </a:cubicBezTo>
                    <a:cubicBezTo>
                      <a:pt x="16695" y="1160"/>
                      <a:pt x="16695" y="1160"/>
                      <a:pt x="17037" y="366"/>
                    </a:cubicBezTo>
                    <a:cubicBezTo>
                      <a:pt x="17111" y="224"/>
                      <a:pt x="17334" y="131"/>
                      <a:pt x="17586" y="59"/>
                    </a:cubicBezTo>
                    <a:lnTo>
                      <a:pt x="17839" y="38"/>
                    </a:lnTo>
                    <a:cubicBezTo>
                      <a:pt x="18938" y="-98"/>
                      <a:pt x="19815" y="138"/>
                      <a:pt x="19934" y="631"/>
                    </a:cubicBezTo>
                    <a:cubicBezTo>
                      <a:pt x="20424" y="2782"/>
                      <a:pt x="21538" y="4889"/>
                      <a:pt x="21404" y="7069"/>
                    </a:cubicBezTo>
                    <a:cubicBezTo>
                      <a:pt x="21360" y="7883"/>
                      <a:pt x="19874" y="7354"/>
                      <a:pt x="19265" y="7647"/>
                    </a:cubicBezTo>
                    <a:close/>
                    <a:moveTo>
                      <a:pt x="8836" y="4932"/>
                    </a:moveTo>
                    <a:cubicBezTo>
                      <a:pt x="6564" y="5818"/>
                      <a:pt x="4157" y="6626"/>
                      <a:pt x="2033" y="7605"/>
                    </a:cubicBezTo>
                    <a:cubicBezTo>
                      <a:pt x="4291" y="6704"/>
                      <a:pt x="6682" y="5890"/>
                      <a:pt x="8836" y="4932"/>
                    </a:cubicBezTo>
                    <a:close/>
                  </a:path>
                </a:pathLst>
              </a:custGeom>
              <a:solidFill>
                <a:srgbClr val="F85F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0" name="形状"/>
              <p:cNvSpPr/>
              <p:nvPr/>
            </p:nvSpPr>
            <p:spPr>
              <a:xfrm>
                <a:off x="11024872" y="3451266"/>
                <a:ext cx="1471408" cy="2365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9" h="21459" extrusionOk="0">
                    <a:moveTo>
                      <a:pt x="9353" y="7521"/>
                    </a:moveTo>
                    <a:cubicBezTo>
                      <a:pt x="8485" y="7123"/>
                      <a:pt x="8498" y="6554"/>
                      <a:pt x="8692" y="6002"/>
                    </a:cubicBezTo>
                    <a:cubicBezTo>
                      <a:pt x="8990" y="5125"/>
                      <a:pt x="9522" y="4995"/>
                      <a:pt x="10650" y="5515"/>
                    </a:cubicBezTo>
                    <a:cubicBezTo>
                      <a:pt x="11130" y="5751"/>
                      <a:pt x="11583" y="5718"/>
                      <a:pt x="12050" y="5694"/>
                    </a:cubicBezTo>
                    <a:cubicBezTo>
                      <a:pt x="13800" y="5596"/>
                      <a:pt x="15603" y="6749"/>
                      <a:pt x="15343" y="7846"/>
                    </a:cubicBezTo>
                    <a:cubicBezTo>
                      <a:pt x="15291" y="8114"/>
                      <a:pt x="15175" y="8406"/>
                      <a:pt x="14747" y="8455"/>
                    </a:cubicBezTo>
                    <a:cubicBezTo>
                      <a:pt x="14319" y="8503"/>
                      <a:pt x="14254" y="8195"/>
                      <a:pt x="14189" y="7984"/>
                    </a:cubicBezTo>
                    <a:cubicBezTo>
                      <a:pt x="13904" y="7277"/>
                      <a:pt x="12984" y="7764"/>
                      <a:pt x="12387" y="7651"/>
                    </a:cubicBezTo>
                    <a:cubicBezTo>
                      <a:pt x="11791" y="7529"/>
                      <a:pt x="11985" y="8049"/>
                      <a:pt x="11972" y="8170"/>
                    </a:cubicBezTo>
                    <a:cubicBezTo>
                      <a:pt x="11933" y="8633"/>
                      <a:pt x="11596" y="9039"/>
                      <a:pt x="11350" y="9429"/>
                    </a:cubicBezTo>
                    <a:cubicBezTo>
                      <a:pt x="10896" y="10111"/>
                      <a:pt x="11635" y="10395"/>
                      <a:pt x="12245" y="10680"/>
                    </a:cubicBezTo>
                    <a:cubicBezTo>
                      <a:pt x="12919" y="10996"/>
                      <a:pt x="13347" y="10688"/>
                      <a:pt x="13619" y="10298"/>
                    </a:cubicBezTo>
                    <a:cubicBezTo>
                      <a:pt x="13710" y="10160"/>
                      <a:pt x="13865" y="10087"/>
                      <a:pt x="14099" y="10152"/>
                    </a:cubicBezTo>
                    <a:cubicBezTo>
                      <a:pt x="14345" y="10225"/>
                      <a:pt x="14565" y="10347"/>
                      <a:pt x="14488" y="10517"/>
                    </a:cubicBezTo>
                    <a:cubicBezTo>
                      <a:pt x="14228" y="11061"/>
                      <a:pt x="14864" y="11467"/>
                      <a:pt x="14915" y="11963"/>
                    </a:cubicBezTo>
                    <a:cubicBezTo>
                      <a:pt x="15564" y="10550"/>
                      <a:pt x="17729" y="9697"/>
                      <a:pt x="18222" y="8260"/>
                    </a:cubicBezTo>
                    <a:cubicBezTo>
                      <a:pt x="18883" y="7310"/>
                      <a:pt x="19687" y="6416"/>
                      <a:pt x="20633" y="5572"/>
                    </a:cubicBezTo>
                    <a:cubicBezTo>
                      <a:pt x="21307" y="5580"/>
                      <a:pt x="21333" y="5864"/>
                      <a:pt x="21281" y="6173"/>
                    </a:cubicBezTo>
                    <a:cubicBezTo>
                      <a:pt x="21307" y="6660"/>
                      <a:pt x="20581" y="6831"/>
                      <a:pt x="20179" y="7139"/>
                    </a:cubicBezTo>
                    <a:cubicBezTo>
                      <a:pt x="19803" y="7431"/>
                      <a:pt x="19401" y="7716"/>
                      <a:pt x="19440" y="8138"/>
                    </a:cubicBezTo>
                    <a:cubicBezTo>
                      <a:pt x="20166" y="8317"/>
                      <a:pt x="20296" y="7781"/>
                      <a:pt x="20802" y="7691"/>
                    </a:cubicBezTo>
                    <a:cubicBezTo>
                      <a:pt x="21424" y="8260"/>
                      <a:pt x="20594" y="8406"/>
                      <a:pt x="20102" y="8536"/>
                    </a:cubicBezTo>
                    <a:cubicBezTo>
                      <a:pt x="18611" y="8942"/>
                      <a:pt x="18403" y="9876"/>
                      <a:pt x="17781" y="10639"/>
                    </a:cubicBezTo>
                    <a:cubicBezTo>
                      <a:pt x="17910" y="10663"/>
                      <a:pt x="18040" y="10688"/>
                      <a:pt x="18170" y="10712"/>
                    </a:cubicBezTo>
                    <a:cubicBezTo>
                      <a:pt x="18299" y="10655"/>
                      <a:pt x="18403" y="10663"/>
                      <a:pt x="18507" y="10745"/>
                    </a:cubicBezTo>
                    <a:cubicBezTo>
                      <a:pt x="18170" y="11029"/>
                      <a:pt x="17288" y="11151"/>
                      <a:pt x="17755" y="11678"/>
                    </a:cubicBezTo>
                    <a:cubicBezTo>
                      <a:pt x="17833" y="11760"/>
                      <a:pt x="17833" y="11825"/>
                      <a:pt x="17638" y="11881"/>
                    </a:cubicBezTo>
                    <a:cubicBezTo>
                      <a:pt x="16484" y="12312"/>
                      <a:pt x="15927" y="13018"/>
                      <a:pt x="16069" y="13879"/>
                    </a:cubicBezTo>
                    <a:cubicBezTo>
                      <a:pt x="16108" y="14139"/>
                      <a:pt x="15888" y="14301"/>
                      <a:pt x="15551" y="14407"/>
                    </a:cubicBezTo>
                    <a:cubicBezTo>
                      <a:pt x="15136" y="14537"/>
                      <a:pt x="14903" y="14212"/>
                      <a:pt x="14539" y="14252"/>
                    </a:cubicBezTo>
                    <a:cubicBezTo>
                      <a:pt x="14099" y="14326"/>
                      <a:pt x="13788" y="14520"/>
                      <a:pt x="13463" y="14699"/>
                    </a:cubicBezTo>
                    <a:cubicBezTo>
                      <a:pt x="13217" y="14845"/>
                      <a:pt x="12958" y="14991"/>
                      <a:pt x="12685" y="15097"/>
                    </a:cubicBezTo>
                    <a:cubicBezTo>
                      <a:pt x="11596" y="15454"/>
                      <a:pt x="10455" y="15722"/>
                      <a:pt x="9379" y="16080"/>
                    </a:cubicBezTo>
                    <a:cubicBezTo>
                      <a:pt x="8355" y="16396"/>
                      <a:pt x="7953" y="16843"/>
                      <a:pt x="8368" y="17574"/>
                    </a:cubicBezTo>
                    <a:cubicBezTo>
                      <a:pt x="8640" y="18045"/>
                      <a:pt x="8511" y="18572"/>
                      <a:pt x="8459" y="19076"/>
                    </a:cubicBezTo>
                    <a:cubicBezTo>
                      <a:pt x="8407" y="19490"/>
                      <a:pt x="8251" y="19904"/>
                      <a:pt x="8744" y="20262"/>
                    </a:cubicBezTo>
                    <a:cubicBezTo>
                      <a:pt x="9470" y="20351"/>
                      <a:pt x="9911" y="19953"/>
                      <a:pt x="10507" y="19815"/>
                    </a:cubicBezTo>
                    <a:cubicBezTo>
                      <a:pt x="11467" y="19604"/>
                      <a:pt x="12076" y="19701"/>
                      <a:pt x="12141" y="20408"/>
                    </a:cubicBezTo>
                    <a:cubicBezTo>
                      <a:pt x="11026" y="20708"/>
                      <a:pt x="9885" y="21017"/>
                      <a:pt x="8770" y="21333"/>
                    </a:cubicBezTo>
                    <a:cubicBezTo>
                      <a:pt x="8135" y="21512"/>
                      <a:pt x="7862" y="21577"/>
                      <a:pt x="7512" y="20992"/>
                    </a:cubicBezTo>
                    <a:cubicBezTo>
                      <a:pt x="6773" y="19709"/>
                      <a:pt x="6929" y="18369"/>
                      <a:pt x="6592" y="17062"/>
                    </a:cubicBezTo>
                    <a:cubicBezTo>
                      <a:pt x="6436" y="16429"/>
                      <a:pt x="6294" y="15803"/>
                      <a:pt x="6086" y="15178"/>
                    </a:cubicBezTo>
                    <a:cubicBezTo>
                      <a:pt x="5995" y="14918"/>
                      <a:pt x="4816" y="14342"/>
                      <a:pt x="6488" y="14334"/>
                    </a:cubicBezTo>
                    <a:cubicBezTo>
                      <a:pt x="6747" y="14334"/>
                      <a:pt x="6592" y="14082"/>
                      <a:pt x="6449" y="13944"/>
                    </a:cubicBezTo>
                    <a:cubicBezTo>
                      <a:pt x="4842" y="12377"/>
                      <a:pt x="4258" y="10485"/>
                      <a:pt x="2443" y="8982"/>
                    </a:cubicBezTo>
                    <a:cubicBezTo>
                      <a:pt x="2287" y="8852"/>
                      <a:pt x="2236" y="8682"/>
                      <a:pt x="2054" y="8568"/>
                    </a:cubicBezTo>
                    <a:cubicBezTo>
                      <a:pt x="939" y="7837"/>
                      <a:pt x="-163" y="7123"/>
                      <a:pt x="757" y="5962"/>
                    </a:cubicBezTo>
                    <a:cubicBezTo>
                      <a:pt x="939" y="5726"/>
                      <a:pt x="1004" y="5288"/>
                      <a:pt x="278" y="5085"/>
                    </a:cubicBezTo>
                    <a:cubicBezTo>
                      <a:pt x="-176" y="4955"/>
                      <a:pt x="-20" y="4727"/>
                      <a:pt x="356" y="4573"/>
                    </a:cubicBezTo>
                    <a:cubicBezTo>
                      <a:pt x="1146" y="4256"/>
                      <a:pt x="1535" y="3972"/>
                      <a:pt x="822" y="3314"/>
                    </a:cubicBezTo>
                    <a:cubicBezTo>
                      <a:pt x="589" y="3103"/>
                      <a:pt x="1497" y="2437"/>
                      <a:pt x="1380" y="1828"/>
                    </a:cubicBezTo>
                    <a:cubicBezTo>
                      <a:pt x="1263" y="1252"/>
                      <a:pt x="1587" y="643"/>
                      <a:pt x="1717" y="50"/>
                    </a:cubicBezTo>
                    <a:cubicBezTo>
                      <a:pt x="1847" y="-23"/>
                      <a:pt x="1963" y="-15"/>
                      <a:pt x="2054" y="66"/>
                    </a:cubicBezTo>
                    <a:cubicBezTo>
                      <a:pt x="2054" y="383"/>
                      <a:pt x="2080" y="692"/>
                      <a:pt x="2054" y="1016"/>
                    </a:cubicBezTo>
                    <a:cubicBezTo>
                      <a:pt x="2041" y="1398"/>
                      <a:pt x="1834" y="1699"/>
                      <a:pt x="2793" y="1918"/>
                    </a:cubicBezTo>
                    <a:cubicBezTo>
                      <a:pt x="3260" y="2023"/>
                      <a:pt x="3506" y="2933"/>
                      <a:pt x="3441" y="3517"/>
                    </a:cubicBezTo>
                    <a:cubicBezTo>
                      <a:pt x="3389" y="3907"/>
                      <a:pt x="3039" y="4329"/>
                      <a:pt x="3986" y="4532"/>
                    </a:cubicBezTo>
                    <a:cubicBezTo>
                      <a:pt x="4154" y="4565"/>
                      <a:pt x="4297" y="4971"/>
                      <a:pt x="4180" y="5133"/>
                    </a:cubicBezTo>
                    <a:cubicBezTo>
                      <a:pt x="3117" y="6644"/>
                      <a:pt x="3986" y="7862"/>
                      <a:pt x="5684" y="8909"/>
                    </a:cubicBezTo>
                    <a:cubicBezTo>
                      <a:pt x="6838" y="9616"/>
                      <a:pt x="7720" y="10493"/>
                      <a:pt x="9146" y="11012"/>
                    </a:cubicBezTo>
                    <a:cubicBezTo>
                      <a:pt x="9665" y="11199"/>
                      <a:pt x="10883" y="10915"/>
                      <a:pt x="10754" y="10582"/>
                    </a:cubicBezTo>
                    <a:cubicBezTo>
                      <a:pt x="10598" y="10184"/>
                      <a:pt x="10831" y="9770"/>
                      <a:pt x="10430" y="9388"/>
                    </a:cubicBezTo>
                    <a:cubicBezTo>
                      <a:pt x="9976" y="8982"/>
                      <a:pt x="9522" y="8552"/>
                      <a:pt x="9885" y="7984"/>
                    </a:cubicBezTo>
                    <a:cubicBezTo>
                      <a:pt x="10066" y="7748"/>
                      <a:pt x="9729" y="7586"/>
                      <a:pt x="9353" y="7521"/>
                    </a:cubicBezTo>
                  </a:path>
                </a:pathLst>
              </a:custGeom>
              <a:solidFill>
                <a:srgbClr val="4242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1" name="形状"/>
              <p:cNvSpPr/>
              <p:nvPr/>
            </p:nvSpPr>
            <p:spPr>
              <a:xfrm>
                <a:off x="1260060" y="5121570"/>
                <a:ext cx="1205238" cy="1867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1374" extrusionOk="0">
                    <a:moveTo>
                      <a:pt x="9804" y="16474"/>
                    </a:moveTo>
                    <a:cubicBezTo>
                      <a:pt x="9255" y="16710"/>
                      <a:pt x="10071" y="17376"/>
                      <a:pt x="9067" y="17458"/>
                    </a:cubicBezTo>
                    <a:cubicBezTo>
                      <a:pt x="6541" y="18688"/>
                      <a:pt x="3733" y="19642"/>
                      <a:pt x="1412" y="21056"/>
                    </a:cubicBezTo>
                    <a:cubicBezTo>
                      <a:pt x="1176" y="21210"/>
                      <a:pt x="1004" y="21487"/>
                      <a:pt x="549" y="21323"/>
                    </a:cubicBezTo>
                    <a:cubicBezTo>
                      <a:pt x="361" y="21323"/>
                      <a:pt x="188" y="21323"/>
                      <a:pt x="0" y="21333"/>
                    </a:cubicBezTo>
                    <a:cubicBezTo>
                      <a:pt x="612" y="19037"/>
                      <a:pt x="1208" y="16730"/>
                      <a:pt x="1035" y="14393"/>
                    </a:cubicBezTo>
                    <a:cubicBezTo>
                      <a:pt x="1020" y="14075"/>
                      <a:pt x="643" y="13614"/>
                      <a:pt x="1365" y="13440"/>
                    </a:cubicBezTo>
                    <a:cubicBezTo>
                      <a:pt x="1867" y="13317"/>
                      <a:pt x="2384" y="13552"/>
                      <a:pt x="2651" y="13798"/>
                    </a:cubicBezTo>
                    <a:cubicBezTo>
                      <a:pt x="3357" y="14413"/>
                      <a:pt x="3890" y="13850"/>
                      <a:pt x="4345" y="13675"/>
                    </a:cubicBezTo>
                    <a:cubicBezTo>
                      <a:pt x="5741" y="13152"/>
                      <a:pt x="6918" y="12947"/>
                      <a:pt x="8643" y="13440"/>
                    </a:cubicBezTo>
                    <a:cubicBezTo>
                      <a:pt x="9914" y="13809"/>
                      <a:pt x="11812" y="13255"/>
                      <a:pt x="12831" y="12660"/>
                    </a:cubicBezTo>
                    <a:cubicBezTo>
                      <a:pt x="14761" y="11533"/>
                      <a:pt x="16988" y="10508"/>
                      <a:pt x="18165" y="8673"/>
                    </a:cubicBezTo>
                    <a:cubicBezTo>
                      <a:pt x="16502" y="8990"/>
                      <a:pt x="15059" y="9339"/>
                      <a:pt x="13788" y="9954"/>
                    </a:cubicBezTo>
                    <a:cubicBezTo>
                      <a:pt x="12125" y="10754"/>
                      <a:pt x="10463" y="11564"/>
                      <a:pt x="8800" y="12363"/>
                    </a:cubicBezTo>
                    <a:cubicBezTo>
                      <a:pt x="8282" y="12609"/>
                      <a:pt x="7592" y="12855"/>
                      <a:pt x="7200" y="12404"/>
                    </a:cubicBezTo>
                    <a:cubicBezTo>
                      <a:pt x="6824" y="11994"/>
                      <a:pt x="7671" y="11830"/>
                      <a:pt x="8047" y="11646"/>
                    </a:cubicBezTo>
                    <a:cubicBezTo>
                      <a:pt x="10824" y="10251"/>
                      <a:pt x="13976" y="9195"/>
                      <a:pt x="16580" y="7658"/>
                    </a:cubicBezTo>
                    <a:cubicBezTo>
                      <a:pt x="16988" y="7401"/>
                      <a:pt x="17490" y="7217"/>
                      <a:pt x="17820" y="6920"/>
                    </a:cubicBezTo>
                    <a:cubicBezTo>
                      <a:pt x="18337" y="6499"/>
                      <a:pt x="18604" y="5874"/>
                      <a:pt x="18196" y="5464"/>
                    </a:cubicBezTo>
                    <a:cubicBezTo>
                      <a:pt x="17647" y="4910"/>
                      <a:pt x="17129" y="5689"/>
                      <a:pt x="16502" y="5720"/>
                    </a:cubicBezTo>
                    <a:cubicBezTo>
                      <a:pt x="15906" y="5751"/>
                      <a:pt x="15404" y="6233"/>
                      <a:pt x="14651" y="6120"/>
                    </a:cubicBezTo>
                    <a:cubicBezTo>
                      <a:pt x="13020" y="7022"/>
                      <a:pt x="11075" y="7647"/>
                      <a:pt x="9475" y="8591"/>
                    </a:cubicBezTo>
                    <a:cubicBezTo>
                      <a:pt x="7859" y="9554"/>
                      <a:pt x="6055" y="10385"/>
                      <a:pt x="4424" y="11338"/>
                    </a:cubicBezTo>
                    <a:cubicBezTo>
                      <a:pt x="3969" y="11594"/>
                      <a:pt x="3686" y="11799"/>
                      <a:pt x="3231" y="11523"/>
                    </a:cubicBezTo>
                    <a:cubicBezTo>
                      <a:pt x="2604" y="11133"/>
                      <a:pt x="3357" y="10959"/>
                      <a:pt x="3671" y="10795"/>
                    </a:cubicBezTo>
                    <a:cubicBezTo>
                      <a:pt x="7576" y="8662"/>
                      <a:pt x="11561" y="6592"/>
                      <a:pt x="15388" y="4387"/>
                    </a:cubicBezTo>
                    <a:cubicBezTo>
                      <a:pt x="16831" y="3557"/>
                      <a:pt x="19090" y="2952"/>
                      <a:pt x="18635" y="1127"/>
                    </a:cubicBezTo>
                    <a:cubicBezTo>
                      <a:pt x="15200" y="2552"/>
                      <a:pt x="12502" y="4510"/>
                      <a:pt x="9114" y="5864"/>
                    </a:cubicBezTo>
                    <a:cubicBezTo>
                      <a:pt x="8376" y="6120"/>
                      <a:pt x="8282" y="5823"/>
                      <a:pt x="8376" y="5464"/>
                    </a:cubicBezTo>
                    <a:cubicBezTo>
                      <a:pt x="8518" y="5023"/>
                      <a:pt x="8988" y="4715"/>
                      <a:pt x="9584" y="4500"/>
                    </a:cubicBezTo>
                    <a:cubicBezTo>
                      <a:pt x="10635" y="4203"/>
                      <a:pt x="11780" y="3977"/>
                      <a:pt x="12125" y="3126"/>
                    </a:cubicBezTo>
                    <a:cubicBezTo>
                      <a:pt x="12125" y="3065"/>
                      <a:pt x="12110" y="3024"/>
                      <a:pt x="12110" y="2962"/>
                    </a:cubicBezTo>
                    <a:cubicBezTo>
                      <a:pt x="12659" y="2327"/>
                      <a:pt x="13725" y="2153"/>
                      <a:pt x="14588" y="1835"/>
                    </a:cubicBezTo>
                    <a:cubicBezTo>
                      <a:pt x="16141" y="1281"/>
                      <a:pt x="17600" y="666"/>
                      <a:pt x="19059" y="41"/>
                    </a:cubicBezTo>
                    <a:cubicBezTo>
                      <a:pt x="19639" y="-113"/>
                      <a:pt x="19780" y="195"/>
                      <a:pt x="19984" y="420"/>
                    </a:cubicBezTo>
                    <a:cubicBezTo>
                      <a:pt x="19984" y="738"/>
                      <a:pt x="20173" y="994"/>
                      <a:pt x="20627" y="1117"/>
                    </a:cubicBezTo>
                    <a:cubicBezTo>
                      <a:pt x="20831" y="1220"/>
                      <a:pt x="20973" y="1353"/>
                      <a:pt x="21004" y="1507"/>
                    </a:cubicBezTo>
                    <a:cubicBezTo>
                      <a:pt x="20549" y="2101"/>
                      <a:pt x="19953" y="2686"/>
                      <a:pt x="19639" y="3311"/>
                    </a:cubicBezTo>
                    <a:cubicBezTo>
                      <a:pt x="19467" y="3690"/>
                      <a:pt x="19027" y="4264"/>
                      <a:pt x="20361" y="4480"/>
                    </a:cubicBezTo>
                    <a:cubicBezTo>
                      <a:pt x="21600" y="4685"/>
                      <a:pt x="21114" y="5413"/>
                      <a:pt x="20580" y="5833"/>
                    </a:cubicBezTo>
                    <a:cubicBezTo>
                      <a:pt x="18369" y="7637"/>
                      <a:pt x="18557" y="9503"/>
                      <a:pt x="20094" y="11420"/>
                    </a:cubicBezTo>
                    <a:cubicBezTo>
                      <a:pt x="20424" y="11820"/>
                      <a:pt x="20016" y="11912"/>
                      <a:pt x="19639" y="12015"/>
                    </a:cubicBezTo>
                    <a:cubicBezTo>
                      <a:pt x="18965" y="12189"/>
                      <a:pt x="18243" y="12322"/>
                      <a:pt x="17992" y="12855"/>
                    </a:cubicBezTo>
                    <a:cubicBezTo>
                      <a:pt x="16973" y="13142"/>
                      <a:pt x="16392" y="13727"/>
                      <a:pt x="15827" y="14311"/>
                    </a:cubicBezTo>
                    <a:cubicBezTo>
                      <a:pt x="14714" y="14311"/>
                      <a:pt x="13647" y="14434"/>
                      <a:pt x="12831" y="14988"/>
                    </a:cubicBezTo>
                    <a:cubicBezTo>
                      <a:pt x="12016" y="15654"/>
                      <a:pt x="11357" y="16453"/>
                      <a:pt x="9804" y="16474"/>
                    </a:cubicBezTo>
                    <a:close/>
                    <a:moveTo>
                      <a:pt x="16157" y="5064"/>
                    </a:moveTo>
                    <a:cubicBezTo>
                      <a:pt x="16722" y="4797"/>
                      <a:pt x="17522" y="4726"/>
                      <a:pt x="17678" y="4141"/>
                    </a:cubicBezTo>
                    <a:cubicBezTo>
                      <a:pt x="16973" y="4633"/>
                      <a:pt x="15906" y="4900"/>
                      <a:pt x="15231" y="5413"/>
                    </a:cubicBezTo>
                    <a:cubicBezTo>
                      <a:pt x="15529" y="5290"/>
                      <a:pt x="15875" y="5197"/>
                      <a:pt x="16157" y="5064"/>
                    </a:cubicBezTo>
                    <a:close/>
                    <a:moveTo>
                      <a:pt x="17992" y="12865"/>
                    </a:moveTo>
                    <a:lnTo>
                      <a:pt x="17992" y="12855"/>
                    </a:lnTo>
                    <a:cubicBezTo>
                      <a:pt x="18008" y="12845"/>
                      <a:pt x="18024" y="12845"/>
                      <a:pt x="18024" y="12845"/>
                    </a:cubicBezTo>
                    <a:lnTo>
                      <a:pt x="17992" y="12865"/>
                    </a:lnTo>
                    <a:close/>
                  </a:path>
                </a:pathLst>
              </a:custGeom>
              <a:solidFill>
                <a:srgbClr val="E95E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2" name="形状"/>
              <p:cNvSpPr/>
              <p:nvPr/>
            </p:nvSpPr>
            <p:spPr>
              <a:xfrm>
                <a:off x="7685606" y="6814175"/>
                <a:ext cx="688237" cy="2179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4" h="21562" extrusionOk="0">
                    <a:moveTo>
                      <a:pt x="16190" y="984"/>
                    </a:moveTo>
                    <a:cubicBezTo>
                      <a:pt x="16567" y="1250"/>
                      <a:pt x="16836" y="1542"/>
                      <a:pt x="17696" y="1702"/>
                    </a:cubicBezTo>
                    <a:cubicBezTo>
                      <a:pt x="17158" y="1932"/>
                      <a:pt x="16567" y="2127"/>
                      <a:pt x="15921" y="2304"/>
                    </a:cubicBezTo>
                    <a:cubicBezTo>
                      <a:pt x="14926" y="2579"/>
                      <a:pt x="13823" y="2792"/>
                      <a:pt x="12666" y="2969"/>
                    </a:cubicBezTo>
                    <a:cubicBezTo>
                      <a:pt x="13419" y="2845"/>
                      <a:pt x="14146" y="2703"/>
                      <a:pt x="14872" y="2553"/>
                    </a:cubicBezTo>
                    <a:cubicBezTo>
                      <a:pt x="15222" y="2482"/>
                      <a:pt x="15571" y="2384"/>
                      <a:pt x="15921" y="2304"/>
                    </a:cubicBezTo>
                    <a:cubicBezTo>
                      <a:pt x="16567" y="2154"/>
                      <a:pt x="17266" y="2030"/>
                      <a:pt x="18181" y="2109"/>
                    </a:cubicBezTo>
                    <a:cubicBezTo>
                      <a:pt x="18207" y="2491"/>
                      <a:pt x="18019" y="2872"/>
                      <a:pt x="18638" y="3226"/>
                    </a:cubicBezTo>
                    <a:cubicBezTo>
                      <a:pt x="19310" y="3607"/>
                      <a:pt x="19499" y="3164"/>
                      <a:pt x="19956" y="3146"/>
                    </a:cubicBezTo>
                    <a:cubicBezTo>
                      <a:pt x="21516" y="3980"/>
                      <a:pt x="20306" y="4582"/>
                      <a:pt x="19310" y="5416"/>
                    </a:cubicBezTo>
                    <a:cubicBezTo>
                      <a:pt x="18207" y="6328"/>
                      <a:pt x="15894" y="7560"/>
                      <a:pt x="16728" y="8243"/>
                    </a:cubicBezTo>
                    <a:cubicBezTo>
                      <a:pt x="18046" y="9369"/>
                      <a:pt x="15894" y="9821"/>
                      <a:pt x="15329" y="10609"/>
                    </a:cubicBezTo>
                    <a:cubicBezTo>
                      <a:pt x="13527" y="13180"/>
                      <a:pt x="11321" y="15715"/>
                      <a:pt x="9546" y="18294"/>
                    </a:cubicBezTo>
                    <a:cubicBezTo>
                      <a:pt x="8604" y="19632"/>
                      <a:pt x="5188" y="20687"/>
                      <a:pt x="1530" y="21503"/>
                    </a:cubicBezTo>
                    <a:cubicBezTo>
                      <a:pt x="1126" y="21600"/>
                      <a:pt x="750" y="21565"/>
                      <a:pt x="346" y="21485"/>
                    </a:cubicBezTo>
                    <a:cubicBezTo>
                      <a:pt x="-84" y="21387"/>
                      <a:pt x="-84" y="21245"/>
                      <a:pt x="185" y="21130"/>
                    </a:cubicBezTo>
                    <a:cubicBezTo>
                      <a:pt x="5215" y="18888"/>
                      <a:pt x="3036" y="16184"/>
                      <a:pt x="4543" y="13712"/>
                    </a:cubicBezTo>
                    <a:cubicBezTo>
                      <a:pt x="4677" y="13481"/>
                      <a:pt x="4839" y="13215"/>
                      <a:pt x="4677" y="12985"/>
                    </a:cubicBezTo>
                    <a:cubicBezTo>
                      <a:pt x="4354" y="12373"/>
                      <a:pt x="4731" y="11966"/>
                      <a:pt x="7017" y="11974"/>
                    </a:cubicBezTo>
                    <a:cubicBezTo>
                      <a:pt x="6399" y="11646"/>
                      <a:pt x="5538" y="11717"/>
                      <a:pt x="4865" y="11638"/>
                    </a:cubicBezTo>
                    <a:cubicBezTo>
                      <a:pt x="3655" y="11505"/>
                      <a:pt x="3709" y="11168"/>
                      <a:pt x="3789" y="10858"/>
                    </a:cubicBezTo>
                    <a:cubicBezTo>
                      <a:pt x="3924" y="10423"/>
                      <a:pt x="4731" y="10636"/>
                      <a:pt x="5538" y="10609"/>
                    </a:cubicBezTo>
                    <a:cubicBezTo>
                      <a:pt x="7986" y="10530"/>
                      <a:pt x="9869" y="9989"/>
                      <a:pt x="12720" y="9448"/>
                    </a:cubicBezTo>
                    <a:cubicBezTo>
                      <a:pt x="10541" y="9617"/>
                      <a:pt x="9250" y="9732"/>
                      <a:pt x="7959" y="9821"/>
                    </a:cubicBezTo>
                    <a:cubicBezTo>
                      <a:pt x="6426" y="9945"/>
                      <a:pt x="4677" y="9909"/>
                      <a:pt x="3978" y="9448"/>
                    </a:cubicBezTo>
                    <a:cubicBezTo>
                      <a:pt x="3090" y="8881"/>
                      <a:pt x="5403" y="8819"/>
                      <a:pt x="6130" y="8411"/>
                    </a:cubicBezTo>
                    <a:cubicBezTo>
                      <a:pt x="2095" y="7436"/>
                      <a:pt x="4381" y="5992"/>
                      <a:pt x="4058" y="4777"/>
                    </a:cubicBezTo>
                    <a:cubicBezTo>
                      <a:pt x="3655" y="3209"/>
                      <a:pt x="4516" y="1587"/>
                      <a:pt x="4839" y="0"/>
                    </a:cubicBezTo>
                    <a:cubicBezTo>
                      <a:pt x="6399" y="18"/>
                      <a:pt x="6049" y="434"/>
                      <a:pt x="6237" y="727"/>
                    </a:cubicBezTo>
                    <a:cubicBezTo>
                      <a:pt x="6479" y="1072"/>
                      <a:pt x="5968" y="1462"/>
                      <a:pt x="6775" y="1773"/>
                    </a:cubicBezTo>
                    <a:cubicBezTo>
                      <a:pt x="8981" y="1844"/>
                      <a:pt x="10676" y="1383"/>
                      <a:pt x="12666" y="1197"/>
                    </a:cubicBezTo>
                    <a:cubicBezTo>
                      <a:pt x="13823" y="1108"/>
                      <a:pt x="14845" y="771"/>
                      <a:pt x="16190" y="984"/>
                    </a:cubicBezTo>
                    <a:close/>
                    <a:moveTo>
                      <a:pt x="7609" y="3599"/>
                    </a:moveTo>
                    <a:cubicBezTo>
                      <a:pt x="9384" y="3466"/>
                      <a:pt x="11052" y="3244"/>
                      <a:pt x="12666" y="2969"/>
                    </a:cubicBezTo>
                    <a:cubicBezTo>
                      <a:pt x="11052" y="3217"/>
                      <a:pt x="9304" y="3404"/>
                      <a:pt x="7609" y="3599"/>
                    </a:cubicBezTo>
                    <a:close/>
                  </a:path>
                </a:pathLst>
              </a:custGeom>
              <a:solidFill>
                <a:srgbClr val="B654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3" name="形状"/>
              <p:cNvSpPr/>
              <p:nvPr/>
            </p:nvSpPr>
            <p:spPr>
              <a:xfrm>
                <a:off x="7134802" y="52082"/>
                <a:ext cx="2790739" cy="2969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1" h="21540" extrusionOk="0">
                    <a:moveTo>
                      <a:pt x="485" y="7356"/>
                    </a:moveTo>
                    <a:cubicBezTo>
                      <a:pt x="444" y="5376"/>
                      <a:pt x="-39" y="3427"/>
                      <a:pt x="2" y="1434"/>
                    </a:cubicBezTo>
                    <a:cubicBezTo>
                      <a:pt x="9" y="830"/>
                      <a:pt x="292" y="810"/>
                      <a:pt x="706" y="778"/>
                    </a:cubicBezTo>
                    <a:cubicBezTo>
                      <a:pt x="5728" y="486"/>
                      <a:pt x="10737" y="76"/>
                      <a:pt x="15773" y="122"/>
                    </a:cubicBezTo>
                    <a:cubicBezTo>
                      <a:pt x="17477" y="135"/>
                      <a:pt x="19181" y="-60"/>
                      <a:pt x="20885" y="18"/>
                    </a:cubicBezTo>
                    <a:cubicBezTo>
                      <a:pt x="21147" y="37"/>
                      <a:pt x="21437" y="-47"/>
                      <a:pt x="21492" y="343"/>
                    </a:cubicBezTo>
                    <a:cubicBezTo>
                      <a:pt x="21561" y="830"/>
                      <a:pt x="21195" y="602"/>
                      <a:pt x="20982" y="635"/>
                    </a:cubicBezTo>
                    <a:cubicBezTo>
                      <a:pt x="20485" y="726"/>
                      <a:pt x="20443" y="1077"/>
                      <a:pt x="20443" y="1440"/>
                    </a:cubicBezTo>
                    <a:cubicBezTo>
                      <a:pt x="20416" y="3642"/>
                      <a:pt x="20354" y="5843"/>
                      <a:pt x="20381" y="8038"/>
                    </a:cubicBezTo>
                    <a:cubicBezTo>
                      <a:pt x="20395" y="10272"/>
                      <a:pt x="20568" y="12513"/>
                      <a:pt x="20512" y="14740"/>
                    </a:cubicBezTo>
                    <a:cubicBezTo>
                      <a:pt x="20492" y="15780"/>
                      <a:pt x="20519" y="16825"/>
                      <a:pt x="20540" y="17851"/>
                    </a:cubicBezTo>
                    <a:cubicBezTo>
                      <a:pt x="20554" y="18747"/>
                      <a:pt x="20554" y="19657"/>
                      <a:pt x="20650" y="20559"/>
                    </a:cubicBezTo>
                    <a:cubicBezTo>
                      <a:pt x="20678" y="20865"/>
                      <a:pt x="20595" y="21144"/>
                      <a:pt x="20478" y="21540"/>
                    </a:cubicBezTo>
                    <a:cubicBezTo>
                      <a:pt x="20133" y="21040"/>
                      <a:pt x="19960" y="20579"/>
                      <a:pt x="19960" y="20098"/>
                    </a:cubicBezTo>
                    <a:cubicBezTo>
                      <a:pt x="19947" y="18156"/>
                      <a:pt x="19809" y="16228"/>
                      <a:pt x="19774" y="14279"/>
                    </a:cubicBezTo>
                    <a:cubicBezTo>
                      <a:pt x="19712" y="9961"/>
                      <a:pt x="19533" y="5635"/>
                      <a:pt x="19678" y="1317"/>
                    </a:cubicBezTo>
                    <a:cubicBezTo>
                      <a:pt x="19698" y="687"/>
                      <a:pt x="19312" y="453"/>
                      <a:pt x="18622" y="596"/>
                    </a:cubicBezTo>
                    <a:cubicBezTo>
                      <a:pt x="17256" y="862"/>
                      <a:pt x="15870" y="804"/>
                      <a:pt x="14476" y="778"/>
                    </a:cubicBezTo>
                    <a:cubicBezTo>
                      <a:pt x="13269" y="765"/>
                      <a:pt x="12061" y="765"/>
                      <a:pt x="10854" y="804"/>
                    </a:cubicBezTo>
                    <a:cubicBezTo>
                      <a:pt x="9737" y="836"/>
                      <a:pt x="8584" y="706"/>
                      <a:pt x="7522" y="901"/>
                    </a:cubicBezTo>
                    <a:cubicBezTo>
                      <a:pt x="6315" y="1115"/>
                      <a:pt x="5114" y="849"/>
                      <a:pt x="3914" y="1135"/>
                    </a:cubicBezTo>
                    <a:cubicBezTo>
                      <a:pt x="3410" y="1258"/>
                      <a:pt x="3003" y="1453"/>
                      <a:pt x="2527" y="1654"/>
                    </a:cubicBezTo>
                    <a:cubicBezTo>
                      <a:pt x="2341" y="1544"/>
                      <a:pt x="2824" y="1180"/>
                      <a:pt x="2293" y="1154"/>
                    </a:cubicBezTo>
                    <a:cubicBezTo>
                      <a:pt x="1755" y="1141"/>
                      <a:pt x="1251" y="1330"/>
                      <a:pt x="699" y="1226"/>
                    </a:cubicBezTo>
                    <a:cubicBezTo>
                      <a:pt x="437" y="1180"/>
                      <a:pt x="547" y="1609"/>
                      <a:pt x="547" y="1791"/>
                    </a:cubicBezTo>
                    <a:cubicBezTo>
                      <a:pt x="554" y="2648"/>
                      <a:pt x="837" y="3473"/>
                      <a:pt x="913" y="4330"/>
                    </a:cubicBezTo>
                    <a:cubicBezTo>
                      <a:pt x="968" y="4934"/>
                      <a:pt x="692" y="5480"/>
                      <a:pt x="796" y="6064"/>
                    </a:cubicBezTo>
                    <a:cubicBezTo>
                      <a:pt x="789" y="6532"/>
                      <a:pt x="1092" y="7045"/>
                      <a:pt x="485" y="7356"/>
                    </a:cubicBezTo>
                  </a:path>
                </a:pathLst>
              </a:custGeom>
              <a:solidFill>
                <a:srgbClr val="4242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4" name="形状"/>
              <p:cNvSpPr/>
              <p:nvPr/>
            </p:nvSpPr>
            <p:spPr>
              <a:xfrm>
                <a:off x="7096212" y="2713361"/>
                <a:ext cx="1427073" cy="17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1" h="20947" extrusionOk="0">
                    <a:moveTo>
                      <a:pt x="20457" y="18479"/>
                    </a:moveTo>
                    <a:cubicBezTo>
                      <a:pt x="17648" y="19027"/>
                      <a:pt x="14635" y="19227"/>
                      <a:pt x="12177" y="20450"/>
                    </a:cubicBezTo>
                    <a:cubicBezTo>
                      <a:pt x="10042" y="21515"/>
                      <a:pt x="8705" y="20651"/>
                      <a:pt x="7138" y="19881"/>
                    </a:cubicBezTo>
                    <a:cubicBezTo>
                      <a:pt x="5409" y="19017"/>
                      <a:pt x="3991" y="17815"/>
                      <a:pt x="2005" y="17246"/>
                    </a:cubicBezTo>
                    <a:cubicBezTo>
                      <a:pt x="911" y="16929"/>
                      <a:pt x="1073" y="16044"/>
                      <a:pt x="2248" y="15306"/>
                    </a:cubicBezTo>
                    <a:cubicBezTo>
                      <a:pt x="1816" y="15222"/>
                      <a:pt x="1491" y="14695"/>
                      <a:pt x="1046" y="15106"/>
                    </a:cubicBezTo>
                    <a:cubicBezTo>
                      <a:pt x="451" y="15654"/>
                      <a:pt x="181" y="16307"/>
                      <a:pt x="694" y="17024"/>
                    </a:cubicBezTo>
                    <a:cubicBezTo>
                      <a:pt x="127" y="16508"/>
                      <a:pt x="-89" y="15960"/>
                      <a:pt x="33" y="15285"/>
                    </a:cubicBezTo>
                    <a:cubicBezTo>
                      <a:pt x="438" y="12955"/>
                      <a:pt x="762" y="10625"/>
                      <a:pt x="1113" y="8296"/>
                    </a:cubicBezTo>
                    <a:cubicBezTo>
                      <a:pt x="2829" y="7431"/>
                      <a:pt x="735" y="5355"/>
                      <a:pt x="2991" y="4638"/>
                    </a:cubicBezTo>
                    <a:cubicBezTo>
                      <a:pt x="3045" y="4627"/>
                      <a:pt x="2991" y="4353"/>
                      <a:pt x="2950" y="4205"/>
                    </a:cubicBezTo>
                    <a:cubicBezTo>
                      <a:pt x="2599" y="3056"/>
                      <a:pt x="2748" y="1897"/>
                      <a:pt x="2721" y="748"/>
                    </a:cubicBezTo>
                    <a:cubicBezTo>
                      <a:pt x="3058" y="526"/>
                      <a:pt x="2883" y="-85"/>
                      <a:pt x="3639" y="10"/>
                    </a:cubicBezTo>
                    <a:cubicBezTo>
                      <a:pt x="3977" y="1338"/>
                      <a:pt x="4180" y="2677"/>
                      <a:pt x="3801" y="4037"/>
                    </a:cubicBezTo>
                    <a:cubicBezTo>
                      <a:pt x="3693" y="4416"/>
                      <a:pt x="3653" y="4648"/>
                      <a:pt x="4261" y="4754"/>
                    </a:cubicBezTo>
                    <a:cubicBezTo>
                      <a:pt x="4936" y="4870"/>
                      <a:pt x="4639" y="5365"/>
                      <a:pt x="4679" y="5702"/>
                    </a:cubicBezTo>
                    <a:cubicBezTo>
                      <a:pt x="4734" y="6208"/>
                      <a:pt x="4180" y="5955"/>
                      <a:pt x="3896" y="6008"/>
                    </a:cubicBezTo>
                    <a:cubicBezTo>
                      <a:pt x="2572" y="6251"/>
                      <a:pt x="2221" y="6936"/>
                      <a:pt x="2815" y="8011"/>
                    </a:cubicBezTo>
                    <a:cubicBezTo>
                      <a:pt x="3572" y="7937"/>
                      <a:pt x="3261" y="6609"/>
                      <a:pt x="4220" y="7115"/>
                    </a:cubicBezTo>
                    <a:cubicBezTo>
                      <a:pt x="5112" y="7589"/>
                      <a:pt x="4153" y="8138"/>
                      <a:pt x="3734" y="8633"/>
                    </a:cubicBezTo>
                    <a:cubicBezTo>
                      <a:pt x="3126" y="9318"/>
                      <a:pt x="3612" y="10151"/>
                      <a:pt x="3450" y="10910"/>
                    </a:cubicBezTo>
                    <a:cubicBezTo>
                      <a:pt x="3275" y="11796"/>
                      <a:pt x="3437" y="12723"/>
                      <a:pt x="3058" y="13598"/>
                    </a:cubicBezTo>
                    <a:cubicBezTo>
                      <a:pt x="2910" y="13935"/>
                      <a:pt x="3004" y="14115"/>
                      <a:pt x="3518" y="14199"/>
                    </a:cubicBezTo>
                    <a:cubicBezTo>
                      <a:pt x="4018" y="14273"/>
                      <a:pt x="4477" y="14515"/>
                      <a:pt x="4990" y="14642"/>
                    </a:cubicBezTo>
                    <a:cubicBezTo>
                      <a:pt x="6692" y="15074"/>
                      <a:pt x="8408" y="15464"/>
                      <a:pt x="10137" y="15875"/>
                    </a:cubicBezTo>
                    <a:cubicBezTo>
                      <a:pt x="10191" y="15896"/>
                      <a:pt x="10285" y="15907"/>
                      <a:pt x="10285" y="15917"/>
                    </a:cubicBezTo>
                    <a:cubicBezTo>
                      <a:pt x="10407" y="17688"/>
                      <a:pt x="13028" y="16845"/>
                      <a:pt x="13771" y="17952"/>
                    </a:cubicBezTo>
                    <a:cubicBezTo>
                      <a:pt x="13973" y="18627"/>
                      <a:pt x="13203" y="18637"/>
                      <a:pt x="12744" y="18827"/>
                    </a:cubicBezTo>
                    <a:cubicBezTo>
                      <a:pt x="11906" y="19175"/>
                      <a:pt x="10920" y="19259"/>
                      <a:pt x="10083" y="19755"/>
                    </a:cubicBezTo>
                    <a:cubicBezTo>
                      <a:pt x="11961" y="19660"/>
                      <a:pt x="14041" y="18753"/>
                      <a:pt x="15473" y="17446"/>
                    </a:cubicBezTo>
                    <a:cubicBezTo>
                      <a:pt x="15986" y="17762"/>
                      <a:pt x="16459" y="17404"/>
                      <a:pt x="16972" y="17404"/>
                    </a:cubicBezTo>
                    <a:cubicBezTo>
                      <a:pt x="17323" y="17404"/>
                      <a:pt x="17891" y="17330"/>
                      <a:pt x="17837" y="17688"/>
                    </a:cubicBezTo>
                    <a:cubicBezTo>
                      <a:pt x="17729" y="18258"/>
                      <a:pt x="18012" y="18384"/>
                      <a:pt x="18566" y="18258"/>
                    </a:cubicBezTo>
                    <a:cubicBezTo>
                      <a:pt x="18985" y="18163"/>
                      <a:pt x="19633" y="18331"/>
                      <a:pt x="19822" y="17899"/>
                    </a:cubicBezTo>
                    <a:cubicBezTo>
                      <a:pt x="19985" y="17509"/>
                      <a:pt x="19728" y="17087"/>
                      <a:pt x="19269" y="16824"/>
                    </a:cubicBezTo>
                    <a:cubicBezTo>
                      <a:pt x="19188" y="16782"/>
                      <a:pt x="19093" y="16729"/>
                      <a:pt x="18998" y="16697"/>
                    </a:cubicBezTo>
                    <a:cubicBezTo>
                      <a:pt x="18282" y="16371"/>
                      <a:pt x="18215" y="15875"/>
                      <a:pt x="18350" y="15316"/>
                    </a:cubicBezTo>
                    <a:cubicBezTo>
                      <a:pt x="18404" y="15137"/>
                      <a:pt x="18553" y="14916"/>
                      <a:pt x="18688" y="14979"/>
                    </a:cubicBezTo>
                    <a:cubicBezTo>
                      <a:pt x="19255" y="15243"/>
                      <a:pt x="19931" y="15506"/>
                      <a:pt x="20147" y="16033"/>
                    </a:cubicBezTo>
                    <a:cubicBezTo>
                      <a:pt x="20417" y="16761"/>
                      <a:pt x="20876" y="17383"/>
                      <a:pt x="21511" y="17941"/>
                    </a:cubicBezTo>
                    <a:cubicBezTo>
                      <a:pt x="21497" y="18532"/>
                      <a:pt x="21025" y="18553"/>
                      <a:pt x="20457" y="18479"/>
                    </a:cubicBezTo>
                  </a:path>
                </a:pathLst>
              </a:custGeom>
              <a:solidFill>
                <a:srgbClr val="8F4E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5" name="形状"/>
              <p:cNvSpPr/>
              <p:nvPr/>
            </p:nvSpPr>
            <p:spPr>
              <a:xfrm>
                <a:off x="4327735" y="3731848"/>
                <a:ext cx="1043059" cy="1391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2" h="20973" extrusionOk="0">
                    <a:moveTo>
                      <a:pt x="11724" y="18226"/>
                    </a:moveTo>
                    <a:cubicBezTo>
                      <a:pt x="10784" y="18104"/>
                      <a:pt x="9845" y="17996"/>
                      <a:pt x="8939" y="17875"/>
                    </a:cubicBezTo>
                    <a:cubicBezTo>
                      <a:pt x="8121" y="18618"/>
                      <a:pt x="7530" y="18077"/>
                      <a:pt x="6955" y="17658"/>
                    </a:cubicBezTo>
                    <a:cubicBezTo>
                      <a:pt x="5946" y="16874"/>
                      <a:pt x="5493" y="15820"/>
                      <a:pt x="4919" y="14860"/>
                    </a:cubicBezTo>
                    <a:cubicBezTo>
                      <a:pt x="4814" y="14806"/>
                      <a:pt x="4954" y="14603"/>
                      <a:pt x="4710" y="14617"/>
                    </a:cubicBezTo>
                    <a:cubicBezTo>
                      <a:pt x="4745" y="14712"/>
                      <a:pt x="4745" y="14793"/>
                      <a:pt x="4745" y="14901"/>
                    </a:cubicBezTo>
                    <a:cubicBezTo>
                      <a:pt x="4658" y="15239"/>
                      <a:pt x="4658" y="15671"/>
                      <a:pt x="3944" y="15590"/>
                    </a:cubicBezTo>
                    <a:cubicBezTo>
                      <a:pt x="2726" y="14103"/>
                      <a:pt x="2569" y="12319"/>
                      <a:pt x="1664" y="10724"/>
                    </a:cubicBezTo>
                    <a:cubicBezTo>
                      <a:pt x="1473" y="10373"/>
                      <a:pt x="1420" y="9846"/>
                      <a:pt x="1107" y="9724"/>
                    </a:cubicBezTo>
                    <a:cubicBezTo>
                      <a:pt x="-355" y="9170"/>
                      <a:pt x="-268" y="8940"/>
                      <a:pt x="776" y="7886"/>
                    </a:cubicBezTo>
                    <a:cubicBezTo>
                      <a:pt x="1281" y="7358"/>
                      <a:pt x="1873" y="6209"/>
                      <a:pt x="2238" y="5290"/>
                    </a:cubicBezTo>
                    <a:cubicBezTo>
                      <a:pt x="2830" y="3749"/>
                      <a:pt x="863" y="4925"/>
                      <a:pt x="463" y="4317"/>
                    </a:cubicBezTo>
                    <a:cubicBezTo>
                      <a:pt x="411" y="3736"/>
                      <a:pt x="1090" y="3641"/>
                      <a:pt x="1577" y="3398"/>
                    </a:cubicBezTo>
                    <a:cubicBezTo>
                      <a:pt x="2621" y="2884"/>
                      <a:pt x="3526" y="2411"/>
                      <a:pt x="3335" y="1181"/>
                    </a:cubicBezTo>
                    <a:cubicBezTo>
                      <a:pt x="3283" y="776"/>
                      <a:pt x="3666" y="-576"/>
                      <a:pt x="5215" y="276"/>
                    </a:cubicBezTo>
                    <a:cubicBezTo>
                      <a:pt x="5354" y="478"/>
                      <a:pt x="5232" y="708"/>
                      <a:pt x="5406" y="897"/>
                    </a:cubicBezTo>
                    <a:cubicBezTo>
                      <a:pt x="5476" y="708"/>
                      <a:pt x="5458" y="492"/>
                      <a:pt x="5563" y="316"/>
                    </a:cubicBezTo>
                    <a:cubicBezTo>
                      <a:pt x="6120" y="249"/>
                      <a:pt x="6712" y="208"/>
                      <a:pt x="6903" y="749"/>
                    </a:cubicBezTo>
                    <a:cubicBezTo>
                      <a:pt x="7077" y="1276"/>
                      <a:pt x="6468" y="1384"/>
                      <a:pt x="6102" y="1681"/>
                    </a:cubicBezTo>
                    <a:cubicBezTo>
                      <a:pt x="5476" y="2208"/>
                      <a:pt x="3265" y="2628"/>
                      <a:pt x="5632" y="3695"/>
                    </a:cubicBezTo>
                    <a:cubicBezTo>
                      <a:pt x="6102" y="3912"/>
                      <a:pt x="5963" y="4479"/>
                      <a:pt x="5406" y="4912"/>
                    </a:cubicBezTo>
                    <a:cubicBezTo>
                      <a:pt x="4658" y="5466"/>
                      <a:pt x="3526" y="5790"/>
                      <a:pt x="3230" y="6696"/>
                    </a:cubicBezTo>
                    <a:cubicBezTo>
                      <a:pt x="3509" y="7223"/>
                      <a:pt x="4205" y="6966"/>
                      <a:pt x="4640" y="7156"/>
                    </a:cubicBezTo>
                    <a:cubicBezTo>
                      <a:pt x="5406" y="7494"/>
                      <a:pt x="5772" y="7818"/>
                      <a:pt x="5162" y="8534"/>
                    </a:cubicBezTo>
                    <a:cubicBezTo>
                      <a:pt x="4205" y="9643"/>
                      <a:pt x="4014" y="10751"/>
                      <a:pt x="5058" y="11995"/>
                    </a:cubicBezTo>
                    <a:cubicBezTo>
                      <a:pt x="5772" y="12860"/>
                      <a:pt x="6311" y="13833"/>
                      <a:pt x="6642" y="14887"/>
                    </a:cubicBezTo>
                    <a:cubicBezTo>
                      <a:pt x="7303" y="17050"/>
                      <a:pt x="9531" y="17483"/>
                      <a:pt x="12107" y="17564"/>
                    </a:cubicBezTo>
                    <a:cubicBezTo>
                      <a:pt x="12212" y="16428"/>
                      <a:pt x="12177" y="15158"/>
                      <a:pt x="11115" y="14333"/>
                    </a:cubicBezTo>
                    <a:cubicBezTo>
                      <a:pt x="8417" y="12238"/>
                      <a:pt x="10280" y="10265"/>
                      <a:pt x="11237" y="8318"/>
                    </a:cubicBezTo>
                    <a:cubicBezTo>
                      <a:pt x="11829" y="7142"/>
                      <a:pt x="13465" y="6507"/>
                      <a:pt x="14718" y="5696"/>
                    </a:cubicBezTo>
                    <a:cubicBezTo>
                      <a:pt x="16284" y="4669"/>
                      <a:pt x="17433" y="5777"/>
                      <a:pt x="18547" y="6223"/>
                    </a:cubicBezTo>
                    <a:cubicBezTo>
                      <a:pt x="19278" y="6507"/>
                      <a:pt x="19539" y="7385"/>
                      <a:pt x="19905" y="8115"/>
                    </a:cubicBezTo>
                    <a:cubicBezTo>
                      <a:pt x="21245" y="10819"/>
                      <a:pt x="18095" y="13076"/>
                      <a:pt x="18965" y="15644"/>
                    </a:cubicBezTo>
                    <a:cubicBezTo>
                      <a:pt x="19052" y="15847"/>
                      <a:pt x="19035" y="16131"/>
                      <a:pt x="18721" y="16171"/>
                    </a:cubicBezTo>
                    <a:cubicBezTo>
                      <a:pt x="17868" y="16307"/>
                      <a:pt x="17712" y="15617"/>
                      <a:pt x="17085" y="15171"/>
                    </a:cubicBezTo>
                    <a:cubicBezTo>
                      <a:pt x="16841" y="15793"/>
                      <a:pt x="16737" y="16266"/>
                      <a:pt x="17033" y="16766"/>
                    </a:cubicBezTo>
                    <a:cubicBezTo>
                      <a:pt x="16737" y="17104"/>
                      <a:pt x="17050" y="17510"/>
                      <a:pt x="16894" y="17848"/>
                    </a:cubicBezTo>
                    <a:cubicBezTo>
                      <a:pt x="16685" y="18294"/>
                      <a:pt x="16267" y="18388"/>
                      <a:pt x="15780" y="18077"/>
                    </a:cubicBezTo>
                    <a:cubicBezTo>
                      <a:pt x="14544" y="17307"/>
                      <a:pt x="14370" y="15550"/>
                      <a:pt x="15414" y="14617"/>
                    </a:cubicBezTo>
                    <a:cubicBezTo>
                      <a:pt x="16476" y="13657"/>
                      <a:pt x="16476" y="13657"/>
                      <a:pt x="16754" y="10765"/>
                    </a:cubicBezTo>
                    <a:cubicBezTo>
                      <a:pt x="13952" y="11359"/>
                      <a:pt x="13273" y="12211"/>
                      <a:pt x="13830" y="14333"/>
                    </a:cubicBezTo>
                    <a:cubicBezTo>
                      <a:pt x="14178" y="15671"/>
                      <a:pt x="14701" y="16996"/>
                      <a:pt x="14770" y="18388"/>
                    </a:cubicBezTo>
                    <a:cubicBezTo>
                      <a:pt x="14770" y="19118"/>
                      <a:pt x="15205" y="19848"/>
                      <a:pt x="14561" y="20537"/>
                    </a:cubicBezTo>
                    <a:cubicBezTo>
                      <a:pt x="14196" y="20889"/>
                      <a:pt x="13726" y="21024"/>
                      <a:pt x="13152" y="20956"/>
                    </a:cubicBezTo>
                    <a:cubicBezTo>
                      <a:pt x="12838" y="20902"/>
                      <a:pt x="12595" y="20781"/>
                      <a:pt x="12421" y="20591"/>
                    </a:cubicBezTo>
                    <a:cubicBezTo>
                      <a:pt x="11028" y="19997"/>
                      <a:pt x="11811" y="19037"/>
                      <a:pt x="11724" y="18226"/>
                    </a:cubicBezTo>
                  </a:path>
                </a:pathLst>
              </a:custGeom>
              <a:solidFill>
                <a:srgbClr val="BF57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6" name="形状"/>
              <p:cNvSpPr/>
              <p:nvPr/>
            </p:nvSpPr>
            <p:spPr>
              <a:xfrm>
                <a:off x="4680872" y="5001109"/>
                <a:ext cx="839508" cy="1519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84" h="21600" extrusionOk="0">
                    <a:moveTo>
                      <a:pt x="7327" y="1235"/>
                    </a:moveTo>
                    <a:cubicBezTo>
                      <a:pt x="7550" y="1336"/>
                      <a:pt x="7729" y="1426"/>
                      <a:pt x="7953" y="1515"/>
                    </a:cubicBezTo>
                    <a:cubicBezTo>
                      <a:pt x="8422" y="2151"/>
                      <a:pt x="7461" y="2380"/>
                      <a:pt x="6835" y="2660"/>
                    </a:cubicBezTo>
                    <a:cubicBezTo>
                      <a:pt x="6075" y="2978"/>
                      <a:pt x="5247" y="3246"/>
                      <a:pt x="5001" y="3882"/>
                    </a:cubicBezTo>
                    <a:cubicBezTo>
                      <a:pt x="6768" y="3449"/>
                      <a:pt x="7931" y="2546"/>
                      <a:pt x="9764" y="2253"/>
                    </a:cubicBezTo>
                    <a:cubicBezTo>
                      <a:pt x="10390" y="2355"/>
                      <a:pt x="11061" y="2393"/>
                      <a:pt x="10904" y="2928"/>
                    </a:cubicBezTo>
                    <a:lnTo>
                      <a:pt x="4957" y="5053"/>
                    </a:lnTo>
                    <a:cubicBezTo>
                      <a:pt x="3861" y="5448"/>
                      <a:pt x="3660" y="5982"/>
                      <a:pt x="4286" y="6568"/>
                    </a:cubicBezTo>
                    <a:cubicBezTo>
                      <a:pt x="4778" y="7001"/>
                      <a:pt x="5091" y="7612"/>
                      <a:pt x="6567" y="7039"/>
                    </a:cubicBezTo>
                    <a:cubicBezTo>
                      <a:pt x="7528" y="6670"/>
                      <a:pt x="8937" y="7102"/>
                      <a:pt x="9988" y="7472"/>
                    </a:cubicBezTo>
                    <a:cubicBezTo>
                      <a:pt x="10524" y="7675"/>
                      <a:pt x="10972" y="7879"/>
                      <a:pt x="11642" y="7790"/>
                    </a:cubicBezTo>
                    <a:cubicBezTo>
                      <a:pt x="14214" y="7484"/>
                      <a:pt x="13543" y="8350"/>
                      <a:pt x="13096" y="9203"/>
                    </a:cubicBezTo>
                    <a:cubicBezTo>
                      <a:pt x="13655" y="9177"/>
                      <a:pt x="14169" y="9139"/>
                      <a:pt x="14661" y="9126"/>
                    </a:cubicBezTo>
                    <a:cubicBezTo>
                      <a:pt x="15198" y="9101"/>
                      <a:pt x="15734" y="9139"/>
                      <a:pt x="15980" y="9483"/>
                    </a:cubicBezTo>
                    <a:cubicBezTo>
                      <a:pt x="16204" y="9801"/>
                      <a:pt x="15868" y="9992"/>
                      <a:pt x="15555" y="10259"/>
                    </a:cubicBezTo>
                    <a:cubicBezTo>
                      <a:pt x="14639" y="11061"/>
                      <a:pt x="12827" y="11290"/>
                      <a:pt x="11844" y="12105"/>
                    </a:cubicBezTo>
                    <a:cubicBezTo>
                      <a:pt x="16271" y="12003"/>
                      <a:pt x="16651" y="11723"/>
                      <a:pt x="16964" y="9394"/>
                    </a:cubicBezTo>
                    <a:cubicBezTo>
                      <a:pt x="17165" y="8019"/>
                      <a:pt x="16718" y="6606"/>
                      <a:pt x="17702" y="5168"/>
                    </a:cubicBezTo>
                    <a:cubicBezTo>
                      <a:pt x="18082" y="6250"/>
                      <a:pt x="20609" y="6835"/>
                      <a:pt x="19670" y="8210"/>
                    </a:cubicBezTo>
                    <a:cubicBezTo>
                      <a:pt x="19200" y="8923"/>
                      <a:pt x="18932" y="9648"/>
                      <a:pt x="18775" y="10386"/>
                    </a:cubicBezTo>
                    <a:cubicBezTo>
                      <a:pt x="18641" y="10921"/>
                      <a:pt x="18529" y="11341"/>
                      <a:pt x="19871" y="11405"/>
                    </a:cubicBezTo>
                    <a:cubicBezTo>
                      <a:pt x="20877" y="11443"/>
                      <a:pt x="21302" y="12066"/>
                      <a:pt x="20721" y="12372"/>
                    </a:cubicBezTo>
                    <a:cubicBezTo>
                      <a:pt x="17344" y="14128"/>
                      <a:pt x="19513" y="16152"/>
                      <a:pt x="19938" y="17998"/>
                    </a:cubicBezTo>
                    <a:cubicBezTo>
                      <a:pt x="20408" y="20022"/>
                      <a:pt x="20072" y="20773"/>
                      <a:pt x="16830" y="21600"/>
                    </a:cubicBezTo>
                    <a:cubicBezTo>
                      <a:pt x="16114" y="21587"/>
                      <a:pt x="15734" y="21384"/>
                      <a:pt x="15690" y="20989"/>
                    </a:cubicBezTo>
                    <a:cubicBezTo>
                      <a:pt x="16092" y="20900"/>
                      <a:pt x="16539" y="20798"/>
                      <a:pt x="16450" y="20505"/>
                    </a:cubicBezTo>
                    <a:cubicBezTo>
                      <a:pt x="16383" y="20276"/>
                      <a:pt x="16003" y="20225"/>
                      <a:pt x="15622" y="20289"/>
                    </a:cubicBezTo>
                    <a:cubicBezTo>
                      <a:pt x="15108" y="20378"/>
                      <a:pt x="14773" y="20264"/>
                      <a:pt x="14594" y="19984"/>
                    </a:cubicBezTo>
                    <a:cubicBezTo>
                      <a:pt x="14818" y="19194"/>
                      <a:pt x="16562" y="19423"/>
                      <a:pt x="17165" y="18660"/>
                    </a:cubicBezTo>
                    <a:cubicBezTo>
                      <a:pt x="15175" y="18507"/>
                      <a:pt x="15175" y="17705"/>
                      <a:pt x="15511" y="16840"/>
                    </a:cubicBezTo>
                    <a:cubicBezTo>
                      <a:pt x="12246" y="16763"/>
                      <a:pt x="9630" y="17845"/>
                      <a:pt x="6611" y="17883"/>
                    </a:cubicBezTo>
                    <a:cubicBezTo>
                      <a:pt x="5784" y="17705"/>
                      <a:pt x="5449" y="17336"/>
                      <a:pt x="5493" y="16840"/>
                    </a:cubicBezTo>
                    <a:cubicBezTo>
                      <a:pt x="7014" y="15732"/>
                      <a:pt x="9339" y="15312"/>
                      <a:pt x="11329" y="14638"/>
                    </a:cubicBezTo>
                    <a:cubicBezTo>
                      <a:pt x="12760" y="14167"/>
                      <a:pt x="14236" y="13734"/>
                      <a:pt x="16003" y="13008"/>
                    </a:cubicBezTo>
                    <a:cubicBezTo>
                      <a:pt x="14594" y="12919"/>
                      <a:pt x="13655" y="13047"/>
                      <a:pt x="12760" y="13237"/>
                    </a:cubicBezTo>
                    <a:cubicBezTo>
                      <a:pt x="11106" y="13594"/>
                      <a:pt x="9473" y="13963"/>
                      <a:pt x="7796" y="14243"/>
                    </a:cubicBezTo>
                    <a:cubicBezTo>
                      <a:pt x="5382" y="14638"/>
                      <a:pt x="3883" y="15414"/>
                      <a:pt x="3145" y="16801"/>
                    </a:cubicBezTo>
                    <a:cubicBezTo>
                      <a:pt x="2765" y="17501"/>
                      <a:pt x="2654" y="18622"/>
                      <a:pt x="395" y="18329"/>
                    </a:cubicBezTo>
                    <a:cubicBezTo>
                      <a:pt x="-298" y="17909"/>
                      <a:pt x="60" y="17514"/>
                      <a:pt x="418" y="17107"/>
                    </a:cubicBezTo>
                    <a:cubicBezTo>
                      <a:pt x="2944" y="14319"/>
                      <a:pt x="2698" y="11277"/>
                      <a:pt x="3078" y="8286"/>
                    </a:cubicBezTo>
                    <a:cubicBezTo>
                      <a:pt x="3101" y="8184"/>
                      <a:pt x="3145" y="8032"/>
                      <a:pt x="3034" y="7993"/>
                    </a:cubicBezTo>
                    <a:cubicBezTo>
                      <a:pt x="216" y="6530"/>
                      <a:pt x="1916" y="4900"/>
                      <a:pt x="2452" y="3297"/>
                    </a:cubicBezTo>
                    <a:cubicBezTo>
                      <a:pt x="2676" y="2635"/>
                      <a:pt x="2900" y="1909"/>
                      <a:pt x="1088" y="1616"/>
                    </a:cubicBezTo>
                    <a:cubicBezTo>
                      <a:pt x="2900" y="1476"/>
                      <a:pt x="2564" y="153"/>
                      <a:pt x="4219" y="0"/>
                    </a:cubicBezTo>
                    <a:cubicBezTo>
                      <a:pt x="4487" y="255"/>
                      <a:pt x="5426" y="153"/>
                      <a:pt x="5359" y="496"/>
                    </a:cubicBezTo>
                    <a:cubicBezTo>
                      <a:pt x="5158" y="1476"/>
                      <a:pt x="6589" y="1044"/>
                      <a:pt x="7327" y="1235"/>
                    </a:cubicBezTo>
                    <a:close/>
                    <a:moveTo>
                      <a:pt x="15690" y="20976"/>
                    </a:moveTo>
                    <a:cubicBezTo>
                      <a:pt x="15690" y="20976"/>
                      <a:pt x="15690" y="20976"/>
                      <a:pt x="15690" y="20989"/>
                    </a:cubicBezTo>
                    <a:lnTo>
                      <a:pt x="15667" y="20989"/>
                    </a:lnTo>
                    <a:lnTo>
                      <a:pt x="15690" y="20976"/>
                    </a:lnTo>
                    <a:close/>
                  </a:path>
                </a:pathLst>
              </a:custGeom>
              <a:solidFill>
                <a:srgbClr val="E25D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7" name="形状"/>
              <p:cNvSpPr/>
              <p:nvPr/>
            </p:nvSpPr>
            <p:spPr>
              <a:xfrm>
                <a:off x="10933701" y="8861421"/>
                <a:ext cx="2851033" cy="558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78" extrusionOk="0">
                    <a:moveTo>
                      <a:pt x="0" y="15253"/>
                    </a:moveTo>
                    <a:cubicBezTo>
                      <a:pt x="638" y="15016"/>
                      <a:pt x="1269" y="14745"/>
                      <a:pt x="1907" y="14610"/>
                    </a:cubicBezTo>
                    <a:cubicBezTo>
                      <a:pt x="3318" y="14271"/>
                      <a:pt x="3658" y="12409"/>
                      <a:pt x="3664" y="5299"/>
                    </a:cubicBezTo>
                    <a:cubicBezTo>
                      <a:pt x="3664" y="4081"/>
                      <a:pt x="3821" y="2794"/>
                      <a:pt x="3929" y="1609"/>
                    </a:cubicBezTo>
                    <a:cubicBezTo>
                      <a:pt x="4024" y="661"/>
                      <a:pt x="4160" y="-490"/>
                      <a:pt x="4418" y="221"/>
                    </a:cubicBezTo>
                    <a:cubicBezTo>
                      <a:pt x="4642" y="830"/>
                      <a:pt x="4445" y="1744"/>
                      <a:pt x="4397" y="2625"/>
                    </a:cubicBezTo>
                    <a:cubicBezTo>
                      <a:pt x="4268" y="4961"/>
                      <a:pt x="4764" y="6654"/>
                      <a:pt x="4669" y="9193"/>
                    </a:cubicBezTo>
                    <a:cubicBezTo>
                      <a:pt x="4594" y="11190"/>
                      <a:pt x="4662" y="13289"/>
                      <a:pt x="4017" y="13492"/>
                    </a:cubicBezTo>
                    <a:cubicBezTo>
                      <a:pt x="4051" y="13831"/>
                      <a:pt x="4085" y="14170"/>
                      <a:pt x="4126" y="14508"/>
                    </a:cubicBezTo>
                    <a:cubicBezTo>
                      <a:pt x="5510" y="14508"/>
                      <a:pt x="6901" y="14508"/>
                      <a:pt x="8293" y="14508"/>
                    </a:cubicBezTo>
                    <a:cubicBezTo>
                      <a:pt x="8374" y="14508"/>
                      <a:pt x="8455" y="14474"/>
                      <a:pt x="8530" y="14474"/>
                    </a:cubicBezTo>
                    <a:cubicBezTo>
                      <a:pt x="9731" y="14407"/>
                      <a:pt x="9779" y="14407"/>
                      <a:pt x="9779" y="8820"/>
                    </a:cubicBezTo>
                    <a:cubicBezTo>
                      <a:pt x="9779" y="5706"/>
                      <a:pt x="10328" y="3810"/>
                      <a:pt x="10294" y="830"/>
                    </a:cubicBezTo>
                    <a:cubicBezTo>
                      <a:pt x="10294" y="627"/>
                      <a:pt x="10464" y="119"/>
                      <a:pt x="10546" y="153"/>
                    </a:cubicBezTo>
                    <a:cubicBezTo>
                      <a:pt x="10715" y="255"/>
                      <a:pt x="10756" y="1067"/>
                      <a:pt x="10702" y="1643"/>
                    </a:cubicBezTo>
                    <a:cubicBezTo>
                      <a:pt x="10498" y="4047"/>
                      <a:pt x="10634" y="5638"/>
                      <a:pt x="11102" y="6823"/>
                    </a:cubicBezTo>
                    <a:cubicBezTo>
                      <a:pt x="11326" y="7432"/>
                      <a:pt x="11204" y="8719"/>
                      <a:pt x="11170" y="9734"/>
                    </a:cubicBezTo>
                    <a:cubicBezTo>
                      <a:pt x="11048" y="12917"/>
                      <a:pt x="11326" y="14711"/>
                      <a:pt x="11937" y="14745"/>
                    </a:cubicBezTo>
                    <a:cubicBezTo>
                      <a:pt x="14800" y="14948"/>
                      <a:pt x="17657" y="15016"/>
                      <a:pt x="20514" y="14102"/>
                    </a:cubicBezTo>
                    <a:cubicBezTo>
                      <a:pt x="21159" y="13865"/>
                      <a:pt x="21186" y="13966"/>
                      <a:pt x="21600" y="16743"/>
                    </a:cubicBezTo>
                    <a:cubicBezTo>
                      <a:pt x="20569" y="17047"/>
                      <a:pt x="19578" y="17657"/>
                      <a:pt x="18594" y="17555"/>
                    </a:cubicBezTo>
                    <a:cubicBezTo>
                      <a:pt x="16253" y="17420"/>
                      <a:pt x="13925" y="18977"/>
                      <a:pt x="11591" y="18943"/>
                    </a:cubicBezTo>
                    <a:cubicBezTo>
                      <a:pt x="9568" y="18909"/>
                      <a:pt x="7546" y="19790"/>
                      <a:pt x="5524" y="19756"/>
                    </a:cubicBezTo>
                    <a:cubicBezTo>
                      <a:pt x="4139" y="19756"/>
                      <a:pt x="2755" y="20975"/>
                      <a:pt x="1357" y="21076"/>
                    </a:cubicBezTo>
                    <a:cubicBezTo>
                      <a:pt x="1059" y="21110"/>
                      <a:pt x="855" y="20636"/>
                      <a:pt x="631" y="20060"/>
                    </a:cubicBezTo>
                    <a:cubicBezTo>
                      <a:pt x="590" y="17894"/>
                      <a:pt x="95" y="17250"/>
                      <a:pt x="0" y="15253"/>
                    </a:cubicBezTo>
                  </a:path>
                </a:pathLst>
              </a:custGeom>
              <a:solidFill>
                <a:srgbClr val="4943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8" name="形状"/>
              <p:cNvSpPr/>
              <p:nvPr/>
            </p:nvSpPr>
            <p:spPr>
              <a:xfrm>
                <a:off x="2124048" y="7126228"/>
                <a:ext cx="428115" cy="1816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6" h="21600" extrusionOk="0">
                    <a:moveTo>
                      <a:pt x="11996" y="820"/>
                    </a:moveTo>
                    <a:cubicBezTo>
                      <a:pt x="13631" y="351"/>
                      <a:pt x="16944" y="628"/>
                      <a:pt x="18192" y="0"/>
                    </a:cubicBezTo>
                    <a:cubicBezTo>
                      <a:pt x="19999" y="575"/>
                      <a:pt x="19052" y="1214"/>
                      <a:pt x="18794" y="1820"/>
                    </a:cubicBezTo>
                    <a:cubicBezTo>
                      <a:pt x="18450" y="2512"/>
                      <a:pt x="17676" y="3119"/>
                      <a:pt x="19784" y="3811"/>
                    </a:cubicBezTo>
                    <a:cubicBezTo>
                      <a:pt x="21462" y="4365"/>
                      <a:pt x="18321" y="5035"/>
                      <a:pt x="18407" y="5706"/>
                    </a:cubicBezTo>
                    <a:cubicBezTo>
                      <a:pt x="18579" y="6792"/>
                      <a:pt x="15180" y="6547"/>
                      <a:pt x="12469" y="6675"/>
                    </a:cubicBezTo>
                    <a:cubicBezTo>
                      <a:pt x="17374" y="6749"/>
                      <a:pt x="19052" y="7314"/>
                      <a:pt x="17417" y="8399"/>
                    </a:cubicBezTo>
                    <a:cubicBezTo>
                      <a:pt x="16944" y="8697"/>
                      <a:pt x="17288" y="8857"/>
                      <a:pt x="18192" y="9017"/>
                    </a:cubicBezTo>
                    <a:cubicBezTo>
                      <a:pt x="20558" y="9443"/>
                      <a:pt x="20817" y="10241"/>
                      <a:pt x="20429" y="10699"/>
                    </a:cubicBezTo>
                    <a:cubicBezTo>
                      <a:pt x="18192" y="13264"/>
                      <a:pt x="19655" y="15851"/>
                      <a:pt x="18923" y="18406"/>
                    </a:cubicBezTo>
                    <a:cubicBezTo>
                      <a:pt x="18880" y="18523"/>
                      <a:pt x="18622" y="18641"/>
                      <a:pt x="18364" y="18885"/>
                    </a:cubicBezTo>
                    <a:cubicBezTo>
                      <a:pt x="15481" y="18406"/>
                      <a:pt x="15653" y="17704"/>
                      <a:pt x="15868" y="17118"/>
                    </a:cubicBezTo>
                    <a:cubicBezTo>
                      <a:pt x="16342" y="15777"/>
                      <a:pt x="11307" y="15638"/>
                      <a:pt x="8511" y="15159"/>
                    </a:cubicBezTo>
                    <a:cubicBezTo>
                      <a:pt x="7005" y="14904"/>
                      <a:pt x="7435" y="15638"/>
                      <a:pt x="7865" y="15926"/>
                    </a:cubicBezTo>
                    <a:cubicBezTo>
                      <a:pt x="10318" y="17714"/>
                      <a:pt x="12856" y="19482"/>
                      <a:pt x="15868" y="21600"/>
                    </a:cubicBezTo>
                    <a:cubicBezTo>
                      <a:pt x="12598" y="20876"/>
                      <a:pt x="11523" y="20205"/>
                      <a:pt x="10490" y="19567"/>
                    </a:cubicBezTo>
                    <a:cubicBezTo>
                      <a:pt x="4767" y="15947"/>
                      <a:pt x="1927" y="12147"/>
                      <a:pt x="34" y="8304"/>
                    </a:cubicBezTo>
                    <a:cubicBezTo>
                      <a:pt x="-138" y="7910"/>
                      <a:pt x="378" y="7473"/>
                      <a:pt x="852" y="7079"/>
                    </a:cubicBezTo>
                    <a:cubicBezTo>
                      <a:pt x="1024" y="6909"/>
                      <a:pt x="1798" y="6675"/>
                      <a:pt x="2444" y="6643"/>
                    </a:cubicBezTo>
                    <a:cubicBezTo>
                      <a:pt x="9629" y="6260"/>
                      <a:pt x="11609" y="5930"/>
                      <a:pt x="14922" y="4343"/>
                    </a:cubicBezTo>
                    <a:cubicBezTo>
                      <a:pt x="11781" y="4727"/>
                      <a:pt x="9113" y="5025"/>
                      <a:pt x="6617" y="5376"/>
                    </a:cubicBezTo>
                    <a:cubicBezTo>
                      <a:pt x="5068" y="5589"/>
                      <a:pt x="3648" y="5610"/>
                      <a:pt x="2530" y="5291"/>
                    </a:cubicBezTo>
                    <a:cubicBezTo>
                      <a:pt x="1196" y="4886"/>
                      <a:pt x="3046" y="4716"/>
                      <a:pt x="3864" y="4503"/>
                    </a:cubicBezTo>
                    <a:cubicBezTo>
                      <a:pt x="7091" y="3588"/>
                      <a:pt x="10533" y="2725"/>
                      <a:pt x="13631" y="1799"/>
                    </a:cubicBezTo>
                    <a:cubicBezTo>
                      <a:pt x="15094" y="1352"/>
                      <a:pt x="16299" y="756"/>
                      <a:pt x="11996" y="820"/>
                    </a:cubicBezTo>
                  </a:path>
                </a:pathLst>
              </a:custGeom>
              <a:solidFill>
                <a:srgbClr val="FE86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9" name="形状"/>
              <p:cNvSpPr/>
              <p:nvPr/>
            </p:nvSpPr>
            <p:spPr>
              <a:xfrm>
                <a:off x="8539740" y="4333014"/>
                <a:ext cx="853657" cy="192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49" h="20828" extrusionOk="0">
                    <a:moveTo>
                      <a:pt x="9498" y="20506"/>
                    </a:moveTo>
                    <a:cubicBezTo>
                      <a:pt x="9608" y="18431"/>
                      <a:pt x="8107" y="17820"/>
                      <a:pt x="4308" y="18411"/>
                    </a:cubicBezTo>
                    <a:cubicBezTo>
                      <a:pt x="4175" y="18450"/>
                      <a:pt x="4043" y="18470"/>
                      <a:pt x="3888" y="18479"/>
                    </a:cubicBezTo>
                    <a:cubicBezTo>
                      <a:pt x="3115" y="18557"/>
                      <a:pt x="3027" y="18334"/>
                      <a:pt x="3027" y="18091"/>
                    </a:cubicBezTo>
                    <a:cubicBezTo>
                      <a:pt x="3932" y="17529"/>
                      <a:pt x="5456" y="17684"/>
                      <a:pt x="6693" y="17519"/>
                    </a:cubicBezTo>
                    <a:cubicBezTo>
                      <a:pt x="7201" y="17442"/>
                      <a:pt x="8107" y="17558"/>
                      <a:pt x="7952" y="17170"/>
                    </a:cubicBezTo>
                    <a:cubicBezTo>
                      <a:pt x="7797" y="16772"/>
                      <a:pt x="7002" y="17005"/>
                      <a:pt x="6472" y="17005"/>
                    </a:cubicBezTo>
                    <a:cubicBezTo>
                      <a:pt x="6207" y="17005"/>
                      <a:pt x="5964" y="16995"/>
                      <a:pt x="5721" y="16966"/>
                    </a:cubicBezTo>
                    <a:cubicBezTo>
                      <a:pt x="5368" y="16879"/>
                      <a:pt x="5125" y="16772"/>
                      <a:pt x="5280" y="16569"/>
                    </a:cubicBezTo>
                    <a:cubicBezTo>
                      <a:pt x="7047" y="15909"/>
                      <a:pt x="9454" y="15376"/>
                      <a:pt x="7996" y="14037"/>
                    </a:cubicBezTo>
                    <a:cubicBezTo>
                      <a:pt x="7753" y="13824"/>
                      <a:pt x="7996" y="13649"/>
                      <a:pt x="8173" y="13465"/>
                    </a:cubicBezTo>
                    <a:cubicBezTo>
                      <a:pt x="8548" y="13087"/>
                      <a:pt x="8813" y="12679"/>
                      <a:pt x="8946" y="12262"/>
                    </a:cubicBezTo>
                    <a:cubicBezTo>
                      <a:pt x="9101" y="11942"/>
                      <a:pt x="9233" y="11612"/>
                      <a:pt x="8990" y="11283"/>
                    </a:cubicBezTo>
                    <a:cubicBezTo>
                      <a:pt x="8725" y="10448"/>
                      <a:pt x="7930" y="10371"/>
                      <a:pt x="6428" y="10846"/>
                    </a:cubicBezTo>
                    <a:cubicBezTo>
                      <a:pt x="4860" y="11341"/>
                      <a:pt x="3181" y="11816"/>
                      <a:pt x="1172" y="11952"/>
                    </a:cubicBezTo>
                    <a:cubicBezTo>
                      <a:pt x="-286" y="11622"/>
                      <a:pt x="796" y="11050"/>
                      <a:pt x="531" y="10604"/>
                    </a:cubicBezTo>
                    <a:cubicBezTo>
                      <a:pt x="1415" y="10031"/>
                      <a:pt x="2872" y="9847"/>
                      <a:pt x="4242" y="9653"/>
                    </a:cubicBezTo>
                    <a:cubicBezTo>
                      <a:pt x="5854" y="9449"/>
                      <a:pt x="6781" y="9071"/>
                      <a:pt x="6627" y="8266"/>
                    </a:cubicBezTo>
                    <a:cubicBezTo>
                      <a:pt x="5235" y="8295"/>
                      <a:pt x="4507" y="8916"/>
                      <a:pt x="3226" y="9013"/>
                    </a:cubicBezTo>
                    <a:cubicBezTo>
                      <a:pt x="2276" y="9091"/>
                      <a:pt x="1525" y="8867"/>
                      <a:pt x="796" y="8654"/>
                    </a:cubicBezTo>
                    <a:cubicBezTo>
                      <a:pt x="354" y="8518"/>
                      <a:pt x="-21" y="8392"/>
                      <a:pt x="1" y="8130"/>
                    </a:cubicBezTo>
                    <a:cubicBezTo>
                      <a:pt x="642" y="7568"/>
                      <a:pt x="1945" y="7413"/>
                      <a:pt x="3159" y="7219"/>
                    </a:cubicBezTo>
                    <a:cubicBezTo>
                      <a:pt x="6384" y="6695"/>
                      <a:pt x="8747" y="5783"/>
                      <a:pt x="11221" y="4736"/>
                    </a:cubicBezTo>
                    <a:cubicBezTo>
                      <a:pt x="13474" y="3805"/>
                      <a:pt x="15307" y="2582"/>
                      <a:pt x="18929" y="1913"/>
                    </a:cubicBezTo>
                    <a:cubicBezTo>
                      <a:pt x="16543" y="1884"/>
                      <a:pt x="15351" y="2563"/>
                      <a:pt x="13694" y="2553"/>
                    </a:cubicBezTo>
                    <a:cubicBezTo>
                      <a:pt x="12590" y="2408"/>
                      <a:pt x="12193" y="2136"/>
                      <a:pt x="12899" y="1680"/>
                    </a:cubicBezTo>
                    <a:cubicBezTo>
                      <a:pt x="13341" y="1486"/>
                      <a:pt x="13871" y="1331"/>
                      <a:pt x="14423" y="1263"/>
                    </a:cubicBezTo>
                    <a:cubicBezTo>
                      <a:pt x="15594" y="1118"/>
                      <a:pt x="14754" y="856"/>
                      <a:pt x="14666" y="633"/>
                    </a:cubicBezTo>
                    <a:cubicBezTo>
                      <a:pt x="16499" y="109"/>
                      <a:pt x="18354" y="-337"/>
                      <a:pt x="20475" y="352"/>
                    </a:cubicBezTo>
                    <a:cubicBezTo>
                      <a:pt x="19724" y="817"/>
                      <a:pt x="18288" y="313"/>
                      <a:pt x="17537" y="749"/>
                    </a:cubicBezTo>
                    <a:cubicBezTo>
                      <a:pt x="17604" y="963"/>
                      <a:pt x="17979" y="982"/>
                      <a:pt x="18310" y="1021"/>
                    </a:cubicBezTo>
                    <a:cubicBezTo>
                      <a:pt x="19260" y="1137"/>
                      <a:pt x="20629" y="904"/>
                      <a:pt x="20961" y="1496"/>
                    </a:cubicBezTo>
                    <a:cubicBezTo>
                      <a:pt x="21314" y="2078"/>
                      <a:pt x="20541" y="2602"/>
                      <a:pt x="19702" y="3029"/>
                    </a:cubicBezTo>
                    <a:cubicBezTo>
                      <a:pt x="19105" y="3339"/>
                      <a:pt x="18222" y="3533"/>
                      <a:pt x="17515" y="3824"/>
                    </a:cubicBezTo>
                    <a:cubicBezTo>
                      <a:pt x="16875" y="4076"/>
                      <a:pt x="15770" y="4464"/>
                      <a:pt x="15903" y="4639"/>
                    </a:cubicBezTo>
                    <a:cubicBezTo>
                      <a:pt x="16698" y="5735"/>
                      <a:pt x="15439" y="6317"/>
                      <a:pt x="13672" y="6879"/>
                    </a:cubicBezTo>
                    <a:cubicBezTo>
                      <a:pt x="13363" y="6986"/>
                      <a:pt x="13164" y="7335"/>
                      <a:pt x="13319" y="7529"/>
                    </a:cubicBezTo>
                    <a:cubicBezTo>
                      <a:pt x="14578" y="9188"/>
                      <a:pt x="11817" y="10516"/>
                      <a:pt x="11375" y="12029"/>
                    </a:cubicBezTo>
                    <a:cubicBezTo>
                      <a:pt x="11177" y="12747"/>
                      <a:pt x="10558" y="13445"/>
                      <a:pt x="12193" y="14018"/>
                    </a:cubicBezTo>
                    <a:cubicBezTo>
                      <a:pt x="12855" y="14251"/>
                      <a:pt x="12723" y="14590"/>
                      <a:pt x="12126" y="14813"/>
                    </a:cubicBezTo>
                    <a:cubicBezTo>
                      <a:pt x="9962" y="15608"/>
                      <a:pt x="10271" y="16704"/>
                      <a:pt x="10779" y="17665"/>
                    </a:cubicBezTo>
                    <a:cubicBezTo>
                      <a:pt x="11265" y="18547"/>
                      <a:pt x="11000" y="19381"/>
                      <a:pt x="10934" y="20245"/>
                    </a:cubicBezTo>
                    <a:cubicBezTo>
                      <a:pt x="10912" y="20477"/>
                      <a:pt x="10823" y="21263"/>
                      <a:pt x="9498" y="20506"/>
                    </a:cubicBezTo>
                  </a:path>
                </a:pathLst>
              </a:custGeom>
              <a:solidFill>
                <a:srgbClr val="844D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0" name="形状"/>
              <p:cNvSpPr/>
              <p:nvPr/>
            </p:nvSpPr>
            <p:spPr>
              <a:xfrm>
                <a:off x="3819347" y="401552"/>
                <a:ext cx="2506577" cy="476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1" h="20878" extrusionOk="0">
                    <a:moveTo>
                      <a:pt x="282" y="15226"/>
                    </a:moveTo>
                    <a:cubicBezTo>
                      <a:pt x="-98" y="11534"/>
                      <a:pt x="-98" y="8549"/>
                      <a:pt x="860" y="7843"/>
                    </a:cubicBezTo>
                    <a:cubicBezTo>
                      <a:pt x="860" y="6036"/>
                      <a:pt x="563" y="6311"/>
                      <a:pt x="427" y="5683"/>
                    </a:cubicBezTo>
                    <a:cubicBezTo>
                      <a:pt x="191" y="4544"/>
                      <a:pt x="-68" y="3012"/>
                      <a:pt x="16" y="1363"/>
                    </a:cubicBezTo>
                    <a:cubicBezTo>
                      <a:pt x="107" y="-444"/>
                      <a:pt x="503" y="67"/>
                      <a:pt x="784" y="67"/>
                    </a:cubicBezTo>
                    <a:cubicBezTo>
                      <a:pt x="4388" y="224"/>
                      <a:pt x="7992" y="263"/>
                      <a:pt x="11588" y="656"/>
                    </a:cubicBezTo>
                    <a:cubicBezTo>
                      <a:pt x="14226" y="970"/>
                      <a:pt x="16864" y="1323"/>
                      <a:pt x="19495" y="656"/>
                    </a:cubicBezTo>
                    <a:cubicBezTo>
                      <a:pt x="20574" y="420"/>
                      <a:pt x="21190" y="3012"/>
                      <a:pt x="21175" y="8432"/>
                    </a:cubicBezTo>
                    <a:cubicBezTo>
                      <a:pt x="21175" y="10120"/>
                      <a:pt x="21396" y="11691"/>
                      <a:pt x="21228" y="13380"/>
                    </a:cubicBezTo>
                    <a:cubicBezTo>
                      <a:pt x="20993" y="14323"/>
                      <a:pt x="21502" y="17779"/>
                      <a:pt x="20757" y="17032"/>
                    </a:cubicBezTo>
                    <a:cubicBezTo>
                      <a:pt x="20605" y="12948"/>
                      <a:pt x="20863" y="8785"/>
                      <a:pt x="20643" y="4583"/>
                    </a:cubicBezTo>
                    <a:cubicBezTo>
                      <a:pt x="19335" y="6507"/>
                      <a:pt x="18020" y="5722"/>
                      <a:pt x="16712" y="5643"/>
                    </a:cubicBezTo>
                    <a:cubicBezTo>
                      <a:pt x="15161" y="5565"/>
                      <a:pt x="13610" y="5525"/>
                      <a:pt x="12082" y="4897"/>
                    </a:cubicBezTo>
                    <a:cubicBezTo>
                      <a:pt x="10158" y="4151"/>
                      <a:pt x="8258" y="5368"/>
                      <a:pt x="6349" y="5643"/>
                    </a:cubicBezTo>
                    <a:cubicBezTo>
                      <a:pt x="4814" y="5800"/>
                      <a:pt x="3255" y="4819"/>
                      <a:pt x="1719" y="6036"/>
                    </a:cubicBezTo>
                    <a:cubicBezTo>
                      <a:pt x="1483" y="6193"/>
                      <a:pt x="1103" y="6154"/>
                      <a:pt x="1217" y="7646"/>
                    </a:cubicBezTo>
                    <a:cubicBezTo>
                      <a:pt x="1430" y="10277"/>
                      <a:pt x="951" y="13066"/>
                      <a:pt x="1347" y="15422"/>
                    </a:cubicBezTo>
                    <a:cubicBezTo>
                      <a:pt x="1552" y="16836"/>
                      <a:pt x="1400" y="17936"/>
                      <a:pt x="1233" y="19035"/>
                    </a:cubicBezTo>
                    <a:cubicBezTo>
                      <a:pt x="1058" y="20213"/>
                      <a:pt x="852" y="21156"/>
                      <a:pt x="571" y="20803"/>
                    </a:cubicBezTo>
                    <a:cubicBezTo>
                      <a:pt x="244" y="20410"/>
                      <a:pt x="404" y="18839"/>
                      <a:pt x="373" y="17739"/>
                    </a:cubicBezTo>
                    <a:cubicBezTo>
                      <a:pt x="335" y="16954"/>
                      <a:pt x="404" y="16011"/>
                      <a:pt x="282" y="15226"/>
                    </a:cubicBezTo>
                  </a:path>
                </a:pathLst>
              </a:custGeom>
              <a:solidFill>
                <a:srgbClr val="4C42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1" name="形状"/>
              <p:cNvSpPr/>
              <p:nvPr/>
            </p:nvSpPr>
            <p:spPr>
              <a:xfrm>
                <a:off x="-1" y="9051507"/>
                <a:ext cx="2090156" cy="399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0665" extrusionOk="0">
                    <a:moveTo>
                      <a:pt x="21024" y="18511"/>
                    </a:moveTo>
                    <a:cubicBezTo>
                      <a:pt x="18124" y="21517"/>
                      <a:pt x="15178" y="19759"/>
                      <a:pt x="12268" y="20546"/>
                    </a:cubicBezTo>
                    <a:cubicBezTo>
                      <a:pt x="9899" y="21239"/>
                      <a:pt x="7584" y="18696"/>
                      <a:pt x="5242" y="18326"/>
                    </a:cubicBezTo>
                    <a:cubicBezTo>
                      <a:pt x="3458" y="18094"/>
                      <a:pt x="1729" y="16938"/>
                      <a:pt x="0" y="14625"/>
                    </a:cubicBezTo>
                    <a:cubicBezTo>
                      <a:pt x="3687" y="14995"/>
                      <a:pt x="7383" y="13700"/>
                      <a:pt x="11061" y="13469"/>
                    </a:cubicBezTo>
                    <a:cubicBezTo>
                      <a:pt x="10924" y="9538"/>
                      <a:pt x="11884" y="3941"/>
                      <a:pt x="12955" y="2276"/>
                    </a:cubicBezTo>
                    <a:cubicBezTo>
                      <a:pt x="13403" y="1536"/>
                      <a:pt x="13979" y="2831"/>
                      <a:pt x="14318" y="241"/>
                    </a:cubicBezTo>
                    <a:cubicBezTo>
                      <a:pt x="14345" y="-37"/>
                      <a:pt x="14537" y="-83"/>
                      <a:pt x="14620" y="148"/>
                    </a:cubicBezTo>
                    <a:cubicBezTo>
                      <a:pt x="15178" y="1628"/>
                      <a:pt x="14967" y="4635"/>
                      <a:pt x="15104" y="6947"/>
                    </a:cubicBezTo>
                    <a:cubicBezTo>
                      <a:pt x="15187" y="8381"/>
                      <a:pt x="15324" y="10278"/>
                      <a:pt x="14940" y="11295"/>
                    </a:cubicBezTo>
                    <a:cubicBezTo>
                      <a:pt x="14793" y="11665"/>
                      <a:pt x="14583" y="11341"/>
                      <a:pt x="14418" y="11573"/>
                    </a:cubicBezTo>
                    <a:cubicBezTo>
                      <a:pt x="14153" y="11850"/>
                      <a:pt x="13814" y="11573"/>
                      <a:pt x="13686" y="13747"/>
                    </a:cubicBezTo>
                    <a:cubicBezTo>
                      <a:pt x="14848" y="14163"/>
                      <a:pt x="16001" y="12821"/>
                      <a:pt x="17126" y="14209"/>
                    </a:cubicBezTo>
                    <a:cubicBezTo>
                      <a:pt x="18343" y="13099"/>
                      <a:pt x="19560" y="13700"/>
                      <a:pt x="20777" y="13839"/>
                    </a:cubicBezTo>
                    <a:cubicBezTo>
                      <a:pt x="21600" y="13932"/>
                      <a:pt x="21353" y="16383"/>
                      <a:pt x="21024" y="18511"/>
                    </a:cubicBezTo>
                  </a:path>
                </a:pathLst>
              </a:custGeom>
              <a:solidFill>
                <a:srgbClr val="ED60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2" name="形状"/>
              <p:cNvSpPr/>
              <p:nvPr/>
            </p:nvSpPr>
            <p:spPr>
              <a:xfrm>
                <a:off x="1204029" y="4025450"/>
                <a:ext cx="998194" cy="1741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3" h="21600" extrusionOk="0">
                    <a:moveTo>
                      <a:pt x="14069" y="2903"/>
                    </a:moveTo>
                    <a:cubicBezTo>
                      <a:pt x="14372" y="2536"/>
                      <a:pt x="14808" y="2603"/>
                      <a:pt x="15358" y="2725"/>
                    </a:cubicBezTo>
                    <a:cubicBezTo>
                      <a:pt x="16761" y="3025"/>
                      <a:pt x="17501" y="2503"/>
                      <a:pt x="17653" y="1846"/>
                    </a:cubicBezTo>
                    <a:cubicBezTo>
                      <a:pt x="17785" y="1168"/>
                      <a:pt x="18184" y="601"/>
                      <a:pt x="18885" y="0"/>
                    </a:cubicBezTo>
                    <a:cubicBezTo>
                      <a:pt x="19606" y="945"/>
                      <a:pt x="19246" y="1768"/>
                      <a:pt x="18715" y="2636"/>
                    </a:cubicBezTo>
                    <a:cubicBezTo>
                      <a:pt x="17975" y="3782"/>
                      <a:pt x="18430" y="4082"/>
                      <a:pt x="20744" y="4126"/>
                    </a:cubicBezTo>
                    <a:cubicBezTo>
                      <a:pt x="20896" y="4193"/>
                      <a:pt x="21028" y="4304"/>
                      <a:pt x="21085" y="4427"/>
                    </a:cubicBezTo>
                    <a:cubicBezTo>
                      <a:pt x="21199" y="5172"/>
                      <a:pt x="20156" y="5183"/>
                      <a:pt x="19378" y="5394"/>
                    </a:cubicBezTo>
                    <a:cubicBezTo>
                      <a:pt x="18108" y="5761"/>
                      <a:pt x="16363" y="5795"/>
                      <a:pt x="16136" y="6918"/>
                    </a:cubicBezTo>
                    <a:cubicBezTo>
                      <a:pt x="16344" y="8053"/>
                      <a:pt x="16022" y="8242"/>
                      <a:pt x="14258" y="8075"/>
                    </a:cubicBezTo>
                    <a:cubicBezTo>
                      <a:pt x="13727" y="7474"/>
                      <a:pt x="13044" y="7285"/>
                      <a:pt x="11945" y="7675"/>
                    </a:cubicBezTo>
                    <a:cubicBezTo>
                      <a:pt x="9859" y="8409"/>
                      <a:pt x="7716" y="9076"/>
                      <a:pt x="5611" y="9799"/>
                    </a:cubicBezTo>
                    <a:cubicBezTo>
                      <a:pt x="4662" y="10133"/>
                      <a:pt x="4226" y="10555"/>
                      <a:pt x="4738" y="11267"/>
                    </a:cubicBezTo>
                    <a:cubicBezTo>
                      <a:pt x="6388" y="11011"/>
                      <a:pt x="7241" y="9766"/>
                      <a:pt x="9233" y="9932"/>
                    </a:cubicBezTo>
                    <a:cubicBezTo>
                      <a:pt x="9441" y="10099"/>
                      <a:pt x="9479" y="10266"/>
                      <a:pt x="9422" y="10455"/>
                    </a:cubicBezTo>
                    <a:cubicBezTo>
                      <a:pt x="8948" y="11056"/>
                      <a:pt x="7943" y="11256"/>
                      <a:pt x="7147" y="11556"/>
                    </a:cubicBezTo>
                    <a:cubicBezTo>
                      <a:pt x="8000" y="11423"/>
                      <a:pt x="8588" y="10867"/>
                      <a:pt x="9612" y="10889"/>
                    </a:cubicBezTo>
                    <a:cubicBezTo>
                      <a:pt x="10522" y="11100"/>
                      <a:pt x="10029" y="11334"/>
                      <a:pt x="9612" y="11567"/>
                    </a:cubicBezTo>
                    <a:cubicBezTo>
                      <a:pt x="8664" y="12023"/>
                      <a:pt x="7791" y="12513"/>
                      <a:pt x="6559" y="12769"/>
                    </a:cubicBezTo>
                    <a:cubicBezTo>
                      <a:pt x="5364" y="13002"/>
                      <a:pt x="4814" y="13536"/>
                      <a:pt x="4568" y="14404"/>
                    </a:cubicBezTo>
                    <a:cubicBezTo>
                      <a:pt x="3885" y="16751"/>
                      <a:pt x="3885" y="19142"/>
                      <a:pt x="3164" y="21600"/>
                    </a:cubicBezTo>
                    <a:cubicBezTo>
                      <a:pt x="2235" y="21022"/>
                      <a:pt x="2444" y="20354"/>
                      <a:pt x="2482" y="19765"/>
                    </a:cubicBezTo>
                    <a:cubicBezTo>
                      <a:pt x="2576" y="18463"/>
                      <a:pt x="2861" y="17151"/>
                      <a:pt x="3031" y="15850"/>
                    </a:cubicBezTo>
                    <a:cubicBezTo>
                      <a:pt x="3107" y="15182"/>
                      <a:pt x="4188" y="14315"/>
                      <a:pt x="1856" y="14092"/>
                    </a:cubicBezTo>
                    <a:cubicBezTo>
                      <a:pt x="1097" y="14026"/>
                      <a:pt x="1533" y="13514"/>
                      <a:pt x="2007" y="13280"/>
                    </a:cubicBezTo>
                    <a:cubicBezTo>
                      <a:pt x="3487" y="12591"/>
                      <a:pt x="2557" y="12001"/>
                      <a:pt x="1818" y="11412"/>
                    </a:cubicBezTo>
                    <a:cubicBezTo>
                      <a:pt x="1230" y="10922"/>
                      <a:pt x="-401" y="10689"/>
                      <a:pt x="92" y="9977"/>
                    </a:cubicBezTo>
                    <a:cubicBezTo>
                      <a:pt x="794" y="8976"/>
                      <a:pt x="1951" y="8086"/>
                      <a:pt x="3449" y="7408"/>
                    </a:cubicBezTo>
                    <a:cubicBezTo>
                      <a:pt x="3885" y="7207"/>
                      <a:pt x="4264" y="7430"/>
                      <a:pt x="4587" y="7630"/>
                    </a:cubicBezTo>
                    <a:cubicBezTo>
                      <a:pt x="4928" y="7841"/>
                      <a:pt x="5061" y="8064"/>
                      <a:pt x="4587" y="8297"/>
                    </a:cubicBezTo>
                    <a:cubicBezTo>
                      <a:pt x="4264" y="8453"/>
                      <a:pt x="3733" y="8520"/>
                      <a:pt x="4075" y="9020"/>
                    </a:cubicBezTo>
                    <a:cubicBezTo>
                      <a:pt x="7014" y="8097"/>
                      <a:pt x="9915" y="7174"/>
                      <a:pt x="12779" y="6218"/>
                    </a:cubicBezTo>
                    <a:cubicBezTo>
                      <a:pt x="13291" y="6040"/>
                      <a:pt x="13632" y="5661"/>
                      <a:pt x="13462" y="5317"/>
                    </a:cubicBezTo>
                    <a:cubicBezTo>
                      <a:pt x="13215" y="4827"/>
                      <a:pt x="12589" y="5261"/>
                      <a:pt x="12172" y="5194"/>
                    </a:cubicBezTo>
                    <a:cubicBezTo>
                      <a:pt x="10598" y="4905"/>
                      <a:pt x="9119" y="4950"/>
                      <a:pt x="7735" y="5517"/>
                    </a:cubicBezTo>
                    <a:cubicBezTo>
                      <a:pt x="7128" y="5717"/>
                      <a:pt x="6767" y="5695"/>
                      <a:pt x="6805" y="5216"/>
                    </a:cubicBezTo>
                    <a:cubicBezTo>
                      <a:pt x="7374" y="4961"/>
                      <a:pt x="7962" y="4705"/>
                      <a:pt x="8531" y="4449"/>
                    </a:cubicBezTo>
                    <a:cubicBezTo>
                      <a:pt x="9005" y="4082"/>
                      <a:pt x="9441" y="3648"/>
                      <a:pt x="10427" y="3949"/>
                    </a:cubicBezTo>
                    <a:cubicBezTo>
                      <a:pt x="11414" y="4683"/>
                      <a:pt x="12457" y="4149"/>
                      <a:pt x="13139" y="3837"/>
                    </a:cubicBezTo>
                    <a:cubicBezTo>
                      <a:pt x="14239" y="3359"/>
                      <a:pt x="12589" y="2903"/>
                      <a:pt x="12741" y="2369"/>
                    </a:cubicBezTo>
                    <a:cubicBezTo>
                      <a:pt x="13007" y="2225"/>
                      <a:pt x="13272" y="2213"/>
                      <a:pt x="13519" y="2369"/>
                    </a:cubicBezTo>
                    <a:cubicBezTo>
                      <a:pt x="13689" y="2536"/>
                      <a:pt x="13879" y="2714"/>
                      <a:pt x="14031" y="2892"/>
                    </a:cubicBezTo>
                    <a:cubicBezTo>
                      <a:pt x="14543" y="3448"/>
                      <a:pt x="15396" y="3804"/>
                      <a:pt x="16155" y="4215"/>
                    </a:cubicBezTo>
                    <a:cubicBezTo>
                      <a:pt x="15529" y="3748"/>
                      <a:pt x="14618" y="3426"/>
                      <a:pt x="14069" y="2903"/>
                    </a:cubicBezTo>
                  </a:path>
                </a:pathLst>
              </a:custGeom>
              <a:solidFill>
                <a:srgbClr val="C059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3" name="形状"/>
              <p:cNvSpPr/>
              <p:nvPr/>
            </p:nvSpPr>
            <p:spPr>
              <a:xfrm>
                <a:off x="10737575" y="114453"/>
                <a:ext cx="2345598" cy="852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5" h="20844" extrusionOk="0">
                    <a:moveTo>
                      <a:pt x="20833" y="14263"/>
                    </a:moveTo>
                    <a:cubicBezTo>
                      <a:pt x="20670" y="11530"/>
                      <a:pt x="20793" y="8819"/>
                      <a:pt x="20891" y="6109"/>
                    </a:cubicBezTo>
                    <a:cubicBezTo>
                      <a:pt x="20956" y="4381"/>
                      <a:pt x="20768" y="3573"/>
                      <a:pt x="20090" y="3485"/>
                    </a:cubicBezTo>
                    <a:cubicBezTo>
                      <a:pt x="19110" y="3354"/>
                      <a:pt x="18122" y="3310"/>
                      <a:pt x="17150" y="3223"/>
                    </a:cubicBezTo>
                    <a:cubicBezTo>
                      <a:pt x="14758" y="2982"/>
                      <a:pt x="12373" y="2632"/>
                      <a:pt x="9980" y="2785"/>
                    </a:cubicBezTo>
                    <a:cubicBezTo>
                      <a:pt x="7775" y="2939"/>
                      <a:pt x="5554" y="3135"/>
                      <a:pt x="3349" y="3092"/>
                    </a:cubicBezTo>
                    <a:cubicBezTo>
                      <a:pt x="2394" y="3070"/>
                      <a:pt x="1389" y="3201"/>
                      <a:pt x="401" y="840"/>
                    </a:cubicBezTo>
                    <a:cubicBezTo>
                      <a:pt x="613" y="3485"/>
                      <a:pt x="687" y="5322"/>
                      <a:pt x="638" y="7180"/>
                    </a:cubicBezTo>
                    <a:cubicBezTo>
                      <a:pt x="760" y="8207"/>
                      <a:pt x="809" y="9104"/>
                      <a:pt x="270" y="9322"/>
                    </a:cubicBezTo>
                    <a:cubicBezTo>
                      <a:pt x="-48" y="7092"/>
                      <a:pt x="42" y="4753"/>
                      <a:pt x="1" y="2458"/>
                    </a:cubicBezTo>
                    <a:cubicBezTo>
                      <a:pt x="-24" y="402"/>
                      <a:pt x="589" y="-472"/>
                      <a:pt x="1152" y="249"/>
                    </a:cubicBezTo>
                    <a:cubicBezTo>
                      <a:pt x="2492" y="1998"/>
                      <a:pt x="3864" y="1058"/>
                      <a:pt x="5195" y="862"/>
                    </a:cubicBezTo>
                    <a:cubicBezTo>
                      <a:pt x="9319" y="293"/>
                      <a:pt x="13443" y="599"/>
                      <a:pt x="17559" y="665"/>
                    </a:cubicBezTo>
                    <a:cubicBezTo>
                      <a:pt x="18269" y="665"/>
                      <a:pt x="18963" y="665"/>
                      <a:pt x="19674" y="774"/>
                    </a:cubicBezTo>
                    <a:cubicBezTo>
                      <a:pt x="20842" y="993"/>
                      <a:pt x="21462" y="2982"/>
                      <a:pt x="21356" y="6130"/>
                    </a:cubicBezTo>
                    <a:cubicBezTo>
                      <a:pt x="21225" y="10022"/>
                      <a:pt x="21242" y="13935"/>
                      <a:pt x="21185" y="17805"/>
                    </a:cubicBezTo>
                    <a:cubicBezTo>
                      <a:pt x="21168" y="18832"/>
                      <a:pt x="21552" y="19685"/>
                      <a:pt x="21299" y="20691"/>
                    </a:cubicBezTo>
                    <a:cubicBezTo>
                      <a:pt x="20891" y="21128"/>
                      <a:pt x="20760" y="20581"/>
                      <a:pt x="20768" y="19619"/>
                    </a:cubicBezTo>
                    <a:cubicBezTo>
                      <a:pt x="20793" y="17871"/>
                      <a:pt x="20695" y="16056"/>
                      <a:pt x="20833" y="14263"/>
                    </a:cubicBezTo>
                  </a:path>
                </a:pathLst>
              </a:custGeom>
              <a:solidFill>
                <a:srgbClr val="454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4" name="形状"/>
              <p:cNvSpPr/>
              <p:nvPr/>
            </p:nvSpPr>
            <p:spPr>
              <a:xfrm>
                <a:off x="4370455" y="7499277"/>
                <a:ext cx="581877" cy="1451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27" h="21356" extrusionOk="0">
                    <a:moveTo>
                      <a:pt x="13214" y="9255"/>
                    </a:moveTo>
                    <a:cubicBezTo>
                      <a:pt x="15850" y="10626"/>
                      <a:pt x="11993" y="11127"/>
                      <a:pt x="11060" y="12037"/>
                    </a:cubicBezTo>
                    <a:cubicBezTo>
                      <a:pt x="9839" y="12327"/>
                      <a:pt x="9003" y="12631"/>
                      <a:pt x="10932" y="12987"/>
                    </a:cubicBezTo>
                    <a:cubicBezTo>
                      <a:pt x="12153" y="14015"/>
                      <a:pt x="11510" y="14846"/>
                      <a:pt x="10064" y="15796"/>
                    </a:cubicBezTo>
                    <a:cubicBezTo>
                      <a:pt x="7525" y="17484"/>
                      <a:pt x="3989" y="18974"/>
                      <a:pt x="3121" y="21031"/>
                    </a:cubicBezTo>
                    <a:cubicBezTo>
                      <a:pt x="3025" y="21321"/>
                      <a:pt x="2671" y="21400"/>
                      <a:pt x="2221" y="21334"/>
                    </a:cubicBezTo>
                    <a:cubicBezTo>
                      <a:pt x="935" y="21163"/>
                      <a:pt x="-61" y="20807"/>
                      <a:pt x="3" y="20226"/>
                    </a:cubicBezTo>
                    <a:cubicBezTo>
                      <a:pt x="100" y="19303"/>
                      <a:pt x="1032" y="18459"/>
                      <a:pt x="1739" y="17576"/>
                    </a:cubicBezTo>
                    <a:cubicBezTo>
                      <a:pt x="2928" y="16165"/>
                      <a:pt x="5789" y="15426"/>
                      <a:pt x="8200" y="14464"/>
                    </a:cubicBezTo>
                    <a:cubicBezTo>
                      <a:pt x="6014" y="13778"/>
                      <a:pt x="4921" y="14226"/>
                      <a:pt x="3925" y="14938"/>
                    </a:cubicBezTo>
                    <a:cubicBezTo>
                      <a:pt x="4085" y="13910"/>
                      <a:pt x="3507" y="12947"/>
                      <a:pt x="4793" y="11998"/>
                    </a:cubicBezTo>
                    <a:cubicBezTo>
                      <a:pt x="5564" y="11391"/>
                      <a:pt x="4953" y="10613"/>
                      <a:pt x="4150" y="10073"/>
                    </a:cubicBezTo>
                    <a:cubicBezTo>
                      <a:pt x="2253" y="8859"/>
                      <a:pt x="3314" y="8029"/>
                      <a:pt x="5725" y="7277"/>
                    </a:cubicBezTo>
                    <a:cubicBezTo>
                      <a:pt x="6239" y="7198"/>
                      <a:pt x="6785" y="7264"/>
                      <a:pt x="7203" y="7158"/>
                    </a:cubicBezTo>
                    <a:cubicBezTo>
                      <a:pt x="8360" y="6908"/>
                      <a:pt x="8007" y="8134"/>
                      <a:pt x="9003" y="7527"/>
                    </a:cubicBezTo>
                    <a:cubicBezTo>
                      <a:pt x="9710" y="7079"/>
                      <a:pt x="7268" y="7251"/>
                      <a:pt x="7203" y="6749"/>
                    </a:cubicBezTo>
                    <a:cubicBezTo>
                      <a:pt x="6978" y="6525"/>
                      <a:pt x="6785" y="6314"/>
                      <a:pt x="6528" y="6090"/>
                    </a:cubicBezTo>
                    <a:cubicBezTo>
                      <a:pt x="5789" y="6090"/>
                      <a:pt x="5050" y="6077"/>
                      <a:pt x="5114" y="5629"/>
                    </a:cubicBezTo>
                    <a:cubicBezTo>
                      <a:pt x="5178" y="4323"/>
                      <a:pt x="4632" y="2991"/>
                      <a:pt x="5596" y="1699"/>
                    </a:cubicBezTo>
                    <a:cubicBezTo>
                      <a:pt x="5885" y="1593"/>
                      <a:pt x="6143" y="1567"/>
                      <a:pt x="6496" y="1607"/>
                    </a:cubicBezTo>
                    <a:cubicBezTo>
                      <a:pt x="8328" y="2015"/>
                      <a:pt x="8778" y="1237"/>
                      <a:pt x="9775" y="947"/>
                    </a:cubicBezTo>
                    <a:cubicBezTo>
                      <a:pt x="11125" y="538"/>
                      <a:pt x="12025" y="-200"/>
                      <a:pt x="14178" y="51"/>
                    </a:cubicBezTo>
                    <a:cubicBezTo>
                      <a:pt x="14789" y="222"/>
                      <a:pt x="15239" y="459"/>
                      <a:pt x="15046" y="789"/>
                    </a:cubicBezTo>
                    <a:cubicBezTo>
                      <a:pt x="14339" y="1343"/>
                      <a:pt x="13118" y="1659"/>
                      <a:pt x="11864" y="2068"/>
                    </a:cubicBezTo>
                    <a:cubicBezTo>
                      <a:pt x="13760" y="1910"/>
                      <a:pt x="14435" y="1303"/>
                      <a:pt x="15400" y="815"/>
                    </a:cubicBezTo>
                    <a:cubicBezTo>
                      <a:pt x="16235" y="618"/>
                      <a:pt x="16685" y="802"/>
                      <a:pt x="17039" y="1105"/>
                    </a:cubicBezTo>
                    <a:cubicBezTo>
                      <a:pt x="16557" y="1765"/>
                      <a:pt x="17714" y="1673"/>
                      <a:pt x="18710" y="1752"/>
                    </a:cubicBezTo>
                    <a:cubicBezTo>
                      <a:pt x="21185" y="1976"/>
                      <a:pt x="21539" y="2437"/>
                      <a:pt x="19514" y="3149"/>
                    </a:cubicBezTo>
                    <a:cubicBezTo>
                      <a:pt x="17810" y="3743"/>
                      <a:pt x="16268" y="4415"/>
                      <a:pt x="14628" y="5062"/>
                    </a:cubicBezTo>
                    <a:cubicBezTo>
                      <a:pt x="15850" y="5246"/>
                      <a:pt x="17521" y="4916"/>
                      <a:pt x="17939" y="5589"/>
                    </a:cubicBezTo>
                    <a:cubicBezTo>
                      <a:pt x="18260" y="6130"/>
                      <a:pt x="17007" y="6420"/>
                      <a:pt x="16235" y="6710"/>
                    </a:cubicBezTo>
                    <a:cubicBezTo>
                      <a:pt x="14918" y="7251"/>
                      <a:pt x="13439" y="7725"/>
                      <a:pt x="13375" y="8582"/>
                    </a:cubicBezTo>
                    <a:cubicBezTo>
                      <a:pt x="12796" y="8793"/>
                      <a:pt x="11414" y="8978"/>
                      <a:pt x="13214" y="9255"/>
                    </a:cubicBezTo>
                    <a:close/>
                    <a:moveTo>
                      <a:pt x="11221" y="4323"/>
                    </a:moveTo>
                    <a:cubicBezTo>
                      <a:pt x="12732" y="3782"/>
                      <a:pt x="14885" y="3690"/>
                      <a:pt x="16139" y="3031"/>
                    </a:cubicBezTo>
                    <a:cubicBezTo>
                      <a:pt x="14982" y="3611"/>
                      <a:pt x="13439" y="3611"/>
                      <a:pt x="11735" y="3624"/>
                    </a:cubicBezTo>
                    <a:cubicBezTo>
                      <a:pt x="8810" y="3651"/>
                      <a:pt x="6528" y="4020"/>
                      <a:pt x="7043" y="5523"/>
                    </a:cubicBezTo>
                    <a:cubicBezTo>
                      <a:pt x="7075" y="5615"/>
                      <a:pt x="7043" y="5708"/>
                      <a:pt x="6978" y="5800"/>
                    </a:cubicBezTo>
                    <a:cubicBezTo>
                      <a:pt x="8135" y="5193"/>
                      <a:pt x="9807" y="4811"/>
                      <a:pt x="11221" y="4323"/>
                    </a:cubicBezTo>
                    <a:close/>
                  </a:path>
                </a:pathLst>
              </a:custGeom>
              <a:solidFill>
                <a:srgbClr val="FE99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5" name="形状"/>
              <p:cNvSpPr/>
              <p:nvPr/>
            </p:nvSpPr>
            <p:spPr>
              <a:xfrm>
                <a:off x="6553110" y="9073278"/>
                <a:ext cx="1511971" cy="4102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50" extrusionOk="0">
                    <a:moveTo>
                      <a:pt x="5000" y="10464"/>
                    </a:moveTo>
                    <a:cubicBezTo>
                      <a:pt x="6740" y="10332"/>
                      <a:pt x="8479" y="10243"/>
                      <a:pt x="10218" y="10111"/>
                    </a:cubicBezTo>
                    <a:cubicBezTo>
                      <a:pt x="10921" y="10067"/>
                      <a:pt x="11778" y="10817"/>
                      <a:pt x="11663" y="6541"/>
                    </a:cubicBezTo>
                    <a:cubicBezTo>
                      <a:pt x="11625" y="5218"/>
                      <a:pt x="12098" y="4292"/>
                      <a:pt x="12418" y="4821"/>
                    </a:cubicBezTo>
                    <a:cubicBezTo>
                      <a:pt x="13505" y="6541"/>
                      <a:pt x="14195" y="3940"/>
                      <a:pt x="14988" y="2441"/>
                    </a:cubicBezTo>
                    <a:cubicBezTo>
                      <a:pt x="15346" y="1780"/>
                      <a:pt x="15692" y="1119"/>
                      <a:pt x="16075" y="678"/>
                    </a:cubicBezTo>
                    <a:cubicBezTo>
                      <a:pt x="17687" y="-1350"/>
                      <a:pt x="19336" y="1295"/>
                      <a:pt x="19221" y="6937"/>
                    </a:cubicBezTo>
                    <a:cubicBezTo>
                      <a:pt x="19081" y="12403"/>
                      <a:pt x="19937" y="11346"/>
                      <a:pt x="20743" y="11830"/>
                    </a:cubicBezTo>
                    <a:cubicBezTo>
                      <a:pt x="21037" y="12051"/>
                      <a:pt x="21319" y="12315"/>
                      <a:pt x="21600" y="12536"/>
                    </a:cubicBezTo>
                    <a:cubicBezTo>
                      <a:pt x="20897" y="14916"/>
                      <a:pt x="19669" y="13770"/>
                      <a:pt x="19106" y="17032"/>
                    </a:cubicBezTo>
                    <a:cubicBezTo>
                      <a:pt x="15436" y="17870"/>
                      <a:pt x="11778" y="16768"/>
                      <a:pt x="8108" y="18046"/>
                    </a:cubicBezTo>
                    <a:cubicBezTo>
                      <a:pt x="6637" y="18575"/>
                      <a:pt x="5128" y="17429"/>
                      <a:pt x="3479" y="20250"/>
                    </a:cubicBezTo>
                    <a:cubicBezTo>
                      <a:pt x="3875" y="16812"/>
                      <a:pt x="4591" y="17517"/>
                      <a:pt x="4949" y="16459"/>
                    </a:cubicBezTo>
                    <a:cubicBezTo>
                      <a:pt x="4105" y="12095"/>
                      <a:pt x="2890" y="15621"/>
                      <a:pt x="1880" y="14828"/>
                    </a:cubicBezTo>
                    <a:cubicBezTo>
                      <a:pt x="1496" y="12448"/>
                      <a:pt x="422" y="13858"/>
                      <a:pt x="0" y="10332"/>
                    </a:cubicBezTo>
                    <a:cubicBezTo>
                      <a:pt x="1739" y="9891"/>
                      <a:pt x="3363" y="9803"/>
                      <a:pt x="5000" y="10464"/>
                    </a:cubicBezTo>
                  </a:path>
                </a:pathLst>
              </a:custGeom>
              <a:solidFill>
                <a:srgbClr val="C958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6" name="形状"/>
              <p:cNvSpPr/>
              <p:nvPr/>
            </p:nvSpPr>
            <p:spPr>
              <a:xfrm>
                <a:off x="3008676" y="86734"/>
                <a:ext cx="173133" cy="1890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84" h="21463" extrusionOk="0">
                    <a:moveTo>
                      <a:pt x="0" y="21449"/>
                    </a:moveTo>
                    <a:cubicBezTo>
                      <a:pt x="108" y="19274"/>
                      <a:pt x="323" y="17099"/>
                      <a:pt x="430" y="14923"/>
                    </a:cubicBezTo>
                    <a:cubicBezTo>
                      <a:pt x="2472" y="13511"/>
                      <a:pt x="-322" y="12087"/>
                      <a:pt x="1827" y="10675"/>
                    </a:cubicBezTo>
                    <a:cubicBezTo>
                      <a:pt x="2687" y="7544"/>
                      <a:pt x="3547" y="4393"/>
                      <a:pt x="4299" y="1262"/>
                    </a:cubicBezTo>
                    <a:cubicBezTo>
                      <a:pt x="4299" y="1110"/>
                      <a:pt x="4299" y="937"/>
                      <a:pt x="4729" y="784"/>
                    </a:cubicBezTo>
                    <a:cubicBezTo>
                      <a:pt x="5374" y="449"/>
                      <a:pt x="4836" y="-39"/>
                      <a:pt x="9994" y="2"/>
                    </a:cubicBezTo>
                    <a:cubicBezTo>
                      <a:pt x="13863" y="42"/>
                      <a:pt x="16335" y="398"/>
                      <a:pt x="16550" y="784"/>
                    </a:cubicBezTo>
                    <a:cubicBezTo>
                      <a:pt x="16979" y="1618"/>
                      <a:pt x="17409" y="2451"/>
                      <a:pt x="17409" y="3275"/>
                    </a:cubicBezTo>
                    <a:cubicBezTo>
                      <a:pt x="17517" y="7229"/>
                      <a:pt x="17517" y="11173"/>
                      <a:pt x="20096" y="15127"/>
                    </a:cubicBezTo>
                    <a:cubicBezTo>
                      <a:pt x="21278" y="16906"/>
                      <a:pt x="20311" y="18695"/>
                      <a:pt x="20311" y="20484"/>
                    </a:cubicBezTo>
                    <a:cubicBezTo>
                      <a:pt x="14400" y="20961"/>
                      <a:pt x="9135" y="21561"/>
                      <a:pt x="0" y="21449"/>
                    </a:cubicBezTo>
                  </a:path>
                </a:pathLst>
              </a:custGeom>
              <a:solidFill>
                <a:srgbClr val="6647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7" name="形状"/>
              <p:cNvSpPr/>
              <p:nvPr/>
            </p:nvSpPr>
            <p:spPr>
              <a:xfrm>
                <a:off x="8240238" y="3491050"/>
                <a:ext cx="802730" cy="1109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16" h="20930" extrusionOk="0">
                    <a:moveTo>
                      <a:pt x="7838" y="13126"/>
                    </a:moveTo>
                    <a:cubicBezTo>
                      <a:pt x="11983" y="11096"/>
                      <a:pt x="9680" y="7476"/>
                      <a:pt x="11237" y="4770"/>
                    </a:cubicBezTo>
                    <a:cubicBezTo>
                      <a:pt x="11829" y="3772"/>
                      <a:pt x="10426" y="4043"/>
                      <a:pt x="9812" y="4110"/>
                    </a:cubicBezTo>
                    <a:cubicBezTo>
                      <a:pt x="7487" y="4347"/>
                      <a:pt x="6018" y="5819"/>
                      <a:pt x="4067" y="6614"/>
                    </a:cubicBezTo>
                    <a:cubicBezTo>
                      <a:pt x="3431" y="6901"/>
                      <a:pt x="2882" y="7324"/>
                      <a:pt x="2224" y="7713"/>
                    </a:cubicBezTo>
                    <a:cubicBezTo>
                      <a:pt x="1852" y="7358"/>
                      <a:pt x="931" y="6715"/>
                      <a:pt x="931" y="5903"/>
                    </a:cubicBezTo>
                    <a:cubicBezTo>
                      <a:pt x="909" y="4567"/>
                      <a:pt x="-1942" y="2639"/>
                      <a:pt x="2444" y="1996"/>
                    </a:cubicBezTo>
                    <a:cubicBezTo>
                      <a:pt x="3935" y="1776"/>
                      <a:pt x="5558" y="727"/>
                      <a:pt x="7268" y="305"/>
                    </a:cubicBezTo>
                    <a:cubicBezTo>
                      <a:pt x="10996" y="-575"/>
                      <a:pt x="12728" y="440"/>
                      <a:pt x="13364" y="3468"/>
                    </a:cubicBezTo>
                    <a:cubicBezTo>
                      <a:pt x="13913" y="6140"/>
                      <a:pt x="12597" y="8542"/>
                      <a:pt x="11764" y="11012"/>
                    </a:cubicBezTo>
                    <a:cubicBezTo>
                      <a:pt x="11457" y="11942"/>
                      <a:pt x="12312" y="12804"/>
                      <a:pt x="11588" y="13633"/>
                    </a:cubicBezTo>
                    <a:cubicBezTo>
                      <a:pt x="11522" y="13684"/>
                      <a:pt x="11698" y="13972"/>
                      <a:pt x="11720" y="13972"/>
                    </a:cubicBezTo>
                    <a:cubicBezTo>
                      <a:pt x="15689" y="13295"/>
                      <a:pt x="15667" y="16492"/>
                      <a:pt x="17750" y="17625"/>
                    </a:cubicBezTo>
                    <a:cubicBezTo>
                      <a:pt x="17816" y="17676"/>
                      <a:pt x="17882" y="17744"/>
                      <a:pt x="17991" y="17811"/>
                    </a:cubicBezTo>
                    <a:cubicBezTo>
                      <a:pt x="18276" y="18234"/>
                      <a:pt x="17838" y="18792"/>
                      <a:pt x="18408" y="19164"/>
                    </a:cubicBezTo>
                    <a:cubicBezTo>
                      <a:pt x="18934" y="19401"/>
                      <a:pt x="19658" y="19537"/>
                      <a:pt x="19614" y="20179"/>
                    </a:cubicBezTo>
                    <a:cubicBezTo>
                      <a:pt x="19570" y="20348"/>
                      <a:pt x="19417" y="20501"/>
                      <a:pt x="19219" y="20585"/>
                    </a:cubicBezTo>
                    <a:cubicBezTo>
                      <a:pt x="18255" y="20653"/>
                      <a:pt x="17312" y="21025"/>
                      <a:pt x="16303" y="20907"/>
                    </a:cubicBezTo>
                    <a:cubicBezTo>
                      <a:pt x="15820" y="20636"/>
                      <a:pt x="15689" y="20230"/>
                      <a:pt x="15382" y="19892"/>
                    </a:cubicBezTo>
                    <a:cubicBezTo>
                      <a:pt x="15228" y="19672"/>
                      <a:pt x="15053" y="19469"/>
                      <a:pt x="14921" y="19266"/>
                    </a:cubicBezTo>
                    <a:cubicBezTo>
                      <a:pt x="14702" y="18928"/>
                      <a:pt x="14461" y="18589"/>
                      <a:pt x="13891" y="18522"/>
                    </a:cubicBezTo>
                    <a:cubicBezTo>
                      <a:pt x="12246" y="17760"/>
                      <a:pt x="10623" y="19181"/>
                      <a:pt x="8979" y="18539"/>
                    </a:cubicBezTo>
                    <a:cubicBezTo>
                      <a:pt x="8781" y="18183"/>
                      <a:pt x="8935" y="17879"/>
                      <a:pt x="9242" y="17642"/>
                    </a:cubicBezTo>
                    <a:cubicBezTo>
                      <a:pt x="9593" y="17388"/>
                      <a:pt x="9790" y="16678"/>
                      <a:pt x="9527" y="16458"/>
                    </a:cubicBezTo>
                    <a:cubicBezTo>
                      <a:pt x="9549" y="15680"/>
                      <a:pt x="9308" y="14986"/>
                      <a:pt x="8452" y="14445"/>
                    </a:cubicBezTo>
                    <a:cubicBezTo>
                      <a:pt x="7773" y="14175"/>
                      <a:pt x="7597" y="13701"/>
                      <a:pt x="7838" y="13126"/>
                    </a:cubicBezTo>
                  </a:path>
                </a:pathLst>
              </a:custGeom>
              <a:solidFill>
                <a:srgbClr val="7449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8" name="形状"/>
              <p:cNvSpPr/>
              <p:nvPr/>
            </p:nvSpPr>
            <p:spPr>
              <a:xfrm>
                <a:off x="5316748" y="3662045"/>
                <a:ext cx="572746" cy="1683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5" h="21423" extrusionOk="0">
                    <a:moveTo>
                      <a:pt x="8479" y="17572"/>
                    </a:moveTo>
                    <a:cubicBezTo>
                      <a:pt x="5652" y="18371"/>
                      <a:pt x="2826" y="19170"/>
                      <a:pt x="0" y="19968"/>
                    </a:cubicBezTo>
                    <a:cubicBezTo>
                      <a:pt x="2019" y="18405"/>
                      <a:pt x="4340" y="16933"/>
                      <a:pt x="6493" y="15450"/>
                    </a:cubicBezTo>
                    <a:cubicBezTo>
                      <a:pt x="8781" y="13887"/>
                      <a:pt x="13088" y="13054"/>
                      <a:pt x="17697" y="12232"/>
                    </a:cubicBezTo>
                    <a:cubicBezTo>
                      <a:pt x="16755" y="11935"/>
                      <a:pt x="16217" y="11661"/>
                      <a:pt x="15477" y="11570"/>
                    </a:cubicBezTo>
                    <a:cubicBezTo>
                      <a:pt x="13424" y="11308"/>
                      <a:pt x="13794" y="10965"/>
                      <a:pt x="15107" y="10646"/>
                    </a:cubicBezTo>
                    <a:cubicBezTo>
                      <a:pt x="16923" y="10190"/>
                      <a:pt x="16890" y="9653"/>
                      <a:pt x="16385" y="8991"/>
                    </a:cubicBezTo>
                    <a:cubicBezTo>
                      <a:pt x="15006" y="7052"/>
                      <a:pt x="13525" y="5112"/>
                      <a:pt x="12953" y="3115"/>
                    </a:cubicBezTo>
                    <a:cubicBezTo>
                      <a:pt x="12617" y="2065"/>
                      <a:pt x="15039" y="1152"/>
                      <a:pt x="14265" y="0"/>
                    </a:cubicBezTo>
                    <a:cubicBezTo>
                      <a:pt x="16150" y="1027"/>
                      <a:pt x="17596" y="2088"/>
                      <a:pt x="19884" y="2955"/>
                    </a:cubicBezTo>
                    <a:cubicBezTo>
                      <a:pt x="19951" y="2978"/>
                      <a:pt x="20052" y="3058"/>
                      <a:pt x="20019" y="3081"/>
                    </a:cubicBezTo>
                    <a:cubicBezTo>
                      <a:pt x="17495" y="5089"/>
                      <a:pt x="21364" y="6892"/>
                      <a:pt x="21465" y="8763"/>
                    </a:cubicBezTo>
                    <a:cubicBezTo>
                      <a:pt x="21600" y="10258"/>
                      <a:pt x="21095" y="11924"/>
                      <a:pt x="19009" y="13430"/>
                    </a:cubicBezTo>
                    <a:cubicBezTo>
                      <a:pt x="15847" y="15644"/>
                      <a:pt x="11271" y="17686"/>
                      <a:pt x="9858" y="20208"/>
                    </a:cubicBezTo>
                    <a:cubicBezTo>
                      <a:pt x="9656" y="20505"/>
                      <a:pt x="9185" y="20790"/>
                      <a:pt x="8647" y="21041"/>
                    </a:cubicBezTo>
                    <a:cubicBezTo>
                      <a:pt x="8108" y="21281"/>
                      <a:pt x="7301" y="21600"/>
                      <a:pt x="6359" y="21303"/>
                    </a:cubicBezTo>
                    <a:cubicBezTo>
                      <a:pt x="5551" y="21052"/>
                      <a:pt x="4542" y="20744"/>
                      <a:pt x="5720" y="20288"/>
                    </a:cubicBezTo>
                    <a:cubicBezTo>
                      <a:pt x="7503" y="19603"/>
                      <a:pt x="8243" y="18736"/>
                      <a:pt x="9421" y="17937"/>
                    </a:cubicBezTo>
                    <a:cubicBezTo>
                      <a:pt x="9488" y="17641"/>
                      <a:pt x="9824" y="17367"/>
                      <a:pt x="9959" y="16785"/>
                    </a:cubicBezTo>
                    <a:cubicBezTo>
                      <a:pt x="9824" y="17321"/>
                      <a:pt x="9151" y="17447"/>
                      <a:pt x="8479" y="17572"/>
                    </a:cubicBezTo>
                  </a:path>
                </a:pathLst>
              </a:custGeom>
              <a:solidFill>
                <a:srgbClr val="C058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9" name="形状"/>
              <p:cNvSpPr/>
              <p:nvPr/>
            </p:nvSpPr>
            <p:spPr>
              <a:xfrm>
                <a:off x="537203" y="-2"/>
                <a:ext cx="2495531" cy="208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13" extrusionOk="0">
                    <a:moveTo>
                      <a:pt x="0" y="15620"/>
                    </a:moveTo>
                    <a:cubicBezTo>
                      <a:pt x="814" y="11819"/>
                      <a:pt x="1706" y="12251"/>
                      <a:pt x="2559" y="11991"/>
                    </a:cubicBezTo>
                    <a:cubicBezTo>
                      <a:pt x="7691" y="10695"/>
                      <a:pt x="12816" y="5425"/>
                      <a:pt x="17941" y="846"/>
                    </a:cubicBezTo>
                    <a:cubicBezTo>
                      <a:pt x="19251" y="-364"/>
                      <a:pt x="20460" y="-1487"/>
                      <a:pt x="21600" y="6635"/>
                    </a:cubicBezTo>
                    <a:cubicBezTo>
                      <a:pt x="14560" y="16398"/>
                      <a:pt x="7482" y="19249"/>
                      <a:pt x="388" y="20113"/>
                    </a:cubicBezTo>
                    <a:cubicBezTo>
                      <a:pt x="217" y="20113"/>
                      <a:pt x="39" y="18817"/>
                      <a:pt x="0" y="15620"/>
                    </a:cubicBezTo>
                  </a:path>
                </a:pathLst>
              </a:custGeom>
              <a:solidFill>
                <a:srgbClr val="4343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0" name="形状"/>
              <p:cNvSpPr/>
              <p:nvPr/>
            </p:nvSpPr>
            <p:spPr>
              <a:xfrm>
                <a:off x="5137467" y="9024354"/>
                <a:ext cx="1766301" cy="374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2" h="21158" extrusionOk="0">
                    <a:moveTo>
                      <a:pt x="21522" y="14804"/>
                    </a:moveTo>
                    <a:cubicBezTo>
                      <a:pt x="20212" y="14804"/>
                      <a:pt x="18901" y="14804"/>
                      <a:pt x="17394" y="14804"/>
                    </a:cubicBezTo>
                    <a:cubicBezTo>
                      <a:pt x="17995" y="16979"/>
                      <a:pt x="19021" y="14804"/>
                      <a:pt x="18857" y="19812"/>
                    </a:cubicBezTo>
                    <a:cubicBezTo>
                      <a:pt x="16062" y="20267"/>
                      <a:pt x="13299" y="21481"/>
                      <a:pt x="10471" y="21076"/>
                    </a:cubicBezTo>
                    <a:cubicBezTo>
                      <a:pt x="8189" y="20773"/>
                      <a:pt x="5852" y="18952"/>
                      <a:pt x="3547" y="20773"/>
                    </a:cubicBezTo>
                    <a:cubicBezTo>
                      <a:pt x="3373" y="20925"/>
                      <a:pt x="3143" y="20216"/>
                      <a:pt x="2958" y="19913"/>
                    </a:cubicBezTo>
                    <a:cubicBezTo>
                      <a:pt x="2401" y="19356"/>
                      <a:pt x="1844" y="20368"/>
                      <a:pt x="1298" y="19862"/>
                    </a:cubicBezTo>
                    <a:cubicBezTo>
                      <a:pt x="1058" y="20166"/>
                      <a:pt x="817" y="20469"/>
                      <a:pt x="577" y="20773"/>
                    </a:cubicBezTo>
                    <a:cubicBezTo>
                      <a:pt x="97" y="19862"/>
                      <a:pt x="-78" y="18041"/>
                      <a:pt x="31" y="15917"/>
                    </a:cubicBezTo>
                    <a:cubicBezTo>
                      <a:pt x="151" y="13387"/>
                      <a:pt x="665" y="14399"/>
                      <a:pt x="992" y="14399"/>
                    </a:cubicBezTo>
                    <a:cubicBezTo>
                      <a:pt x="3176" y="14298"/>
                      <a:pt x="5382" y="14399"/>
                      <a:pt x="7566" y="14298"/>
                    </a:cubicBezTo>
                    <a:cubicBezTo>
                      <a:pt x="7981" y="14298"/>
                      <a:pt x="8429" y="14955"/>
                      <a:pt x="8811" y="13640"/>
                    </a:cubicBezTo>
                    <a:cubicBezTo>
                      <a:pt x="8844" y="9138"/>
                      <a:pt x="8625" y="4484"/>
                      <a:pt x="9335" y="539"/>
                    </a:cubicBezTo>
                    <a:cubicBezTo>
                      <a:pt x="9477" y="-119"/>
                      <a:pt x="9652" y="-68"/>
                      <a:pt x="9837" y="134"/>
                    </a:cubicBezTo>
                    <a:cubicBezTo>
                      <a:pt x="10263" y="1904"/>
                      <a:pt x="10263" y="6659"/>
                      <a:pt x="11257" y="4535"/>
                    </a:cubicBezTo>
                    <a:cubicBezTo>
                      <a:pt x="11454" y="4080"/>
                      <a:pt x="11661" y="3574"/>
                      <a:pt x="11901" y="4181"/>
                    </a:cubicBezTo>
                    <a:cubicBezTo>
                      <a:pt x="12447" y="5850"/>
                      <a:pt x="13103" y="6963"/>
                      <a:pt x="13190" y="10909"/>
                    </a:cubicBezTo>
                    <a:cubicBezTo>
                      <a:pt x="13255" y="14096"/>
                      <a:pt x="13856" y="13893"/>
                      <a:pt x="14380" y="13893"/>
                    </a:cubicBezTo>
                    <a:cubicBezTo>
                      <a:pt x="16357" y="13893"/>
                      <a:pt x="18311" y="13893"/>
                      <a:pt x="20277" y="13944"/>
                    </a:cubicBezTo>
                    <a:cubicBezTo>
                      <a:pt x="20703" y="14045"/>
                      <a:pt x="21140" y="13438"/>
                      <a:pt x="21522" y="14804"/>
                    </a:cubicBezTo>
                  </a:path>
                </a:pathLst>
              </a:custGeom>
              <a:solidFill>
                <a:srgbClr val="F15F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1" name="形状"/>
              <p:cNvSpPr/>
              <p:nvPr/>
            </p:nvSpPr>
            <p:spPr>
              <a:xfrm>
                <a:off x="8791201" y="9049733"/>
                <a:ext cx="1612301" cy="365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0876" extrusionOk="0">
                    <a:moveTo>
                      <a:pt x="16210" y="19376"/>
                    </a:moveTo>
                    <a:cubicBezTo>
                      <a:pt x="13225" y="19784"/>
                      <a:pt x="10217" y="20293"/>
                      <a:pt x="7232" y="20802"/>
                    </a:cubicBezTo>
                    <a:cubicBezTo>
                      <a:pt x="5050" y="21159"/>
                      <a:pt x="2893" y="20140"/>
                      <a:pt x="723" y="19631"/>
                    </a:cubicBezTo>
                    <a:cubicBezTo>
                      <a:pt x="388" y="20293"/>
                      <a:pt x="76" y="20293"/>
                      <a:pt x="4" y="18408"/>
                    </a:cubicBezTo>
                    <a:cubicBezTo>
                      <a:pt x="-32" y="17287"/>
                      <a:pt x="172" y="16727"/>
                      <a:pt x="435" y="16625"/>
                    </a:cubicBezTo>
                    <a:cubicBezTo>
                      <a:pt x="795" y="16421"/>
                      <a:pt x="1191" y="17033"/>
                      <a:pt x="1514" y="15963"/>
                    </a:cubicBezTo>
                    <a:cubicBezTo>
                      <a:pt x="1754" y="15453"/>
                      <a:pt x="1994" y="14944"/>
                      <a:pt x="2233" y="14485"/>
                    </a:cubicBezTo>
                    <a:cubicBezTo>
                      <a:pt x="1095" y="14689"/>
                      <a:pt x="1251" y="10512"/>
                      <a:pt x="1059" y="8016"/>
                    </a:cubicBezTo>
                    <a:cubicBezTo>
                      <a:pt x="879" y="5672"/>
                      <a:pt x="1251" y="3634"/>
                      <a:pt x="1814" y="3023"/>
                    </a:cubicBezTo>
                    <a:cubicBezTo>
                      <a:pt x="2317" y="2463"/>
                      <a:pt x="2869" y="2514"/>
                      <a:pt x="3073" y="5265"/>
                    </a:cubicBezTo>
                    <a:cubicBezTo>
                      <a:pt x="3492" y="10563"/>
                      <a:pt x="4391" y="11734"/>
                      <a:pt x="5710" y="10461"/>
                    </a:cubicBezTo>
                    <a:cubicBezTo>
                      <a:pt x="5110" y="8270"/>
                      <a:pt x="4571" y="6385"/>
                      <a:pt x="4043" y="4297"/>
                    </a:cubicBezTo>
                    <a:cubicBezTo>
                      <a:pt x="3792" y="3380"/>
                      <a:pt x="3576" y="2106"/>
                      <a:pt x="3852" y="680"/>
                    </a:cubicBezTo>
                    <a:cubicBezTo>
                      <a:pt x="4067" y="-441"/>
                      <a:pt x="4463" y="17"/>
                      <a:pt x="4619" y="680"/>
                    </a:cubicBezTo>
                    <a:cubicBezTo>
                      <a:pt x="5758" y="5468"/>
                      <a:pt x="7891" y="3634"/>
                      <a:pt x="8574" y="11684"/>
                    </a:cubicBezTo>
                    <a:cubicBezTo>
                      <a:pt x="8754" y="13670"/>
                      <a:pt x="9425" y="12804"/>
                      <a:pt x="9881" y="12804"/>
                    </a:cubicBezTo>
                    <a:cubicBezTo>
                      <a:pt x="13765" y="12702"/>
                      <a:pt x="17672" y="12601"/>
                      <a:pt x="21568" y="12550"/>
                    </a:cubicBezTo>
                    <a:cubicBezTo>
                      <a:pt x="21340" y="16014"/>
                      <a:pt x="20621" y="15351"/>
                      <a:pt x="20094" y="15301"/>
                    </a:cubicBezTo>
                    <a:cubicBezTo>
                      <a:pt x="17684" y="15250"/>
                      <a:pt x="15263" y="16217"/>
                      <a:pt x="13141" y="14129"/>
                    </a:cubicBezTo>
                    <a:cubicBezTo>
                      <a:pt x="14004" y="15402"/>
                      <a:pt x="15335" y="14995"/>
                      <a:pt x="16210" y="19376"/>
                    </a:cubicBezTo>
                  </a:path>
                </a:pathLst>
              </a:custGeom>
              <a:solidFill>
                <a:srgbClr val="904E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2" name="形状"/>
              <p:cNvSpPr/>
              <p:nvPr/>
            </p:nvSpPr>
            <p:spPr>
              <a:xfrm>
                <a:off x="2837201" y="8995656"/>
                <a:ext cx="1641223" cy="42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0734" extrusionOk="0">
                    <a:moveTo>
                      <a:pt x="5" y="15498"/>
                    </a:moveTo>
                    <a:cubicBezTo>
                      <a:pt x="3188" y="14922"/>
                      <a:pt x="6360" y="14123"/>
                      <a:pt x="9544" y="13724"/>
                    </a:cubicBezTo>
                    <a:cubicBezTo>
                      <a:pt x="11938" y="13458"/>
                      <a:pt x="14331" y="13636"/>
                      <a:pt x="16736" y="13724"/>
                    </a:cubicBezTo>
                    <a:cubicBezTo>
                      <a:pt x="17317" y="13724"/>
                      <a:pt x="17654" y="13281"/>
                      <a:pt x="17980" y="10974"/>
                    </a:cubicBezTo>
                    <a:cubicBezTo>
                      <a:pt x="18444" y="7515"/>
                      <a:pt x="19037" y="4144"/>
                      <a:pt x="19873" y="1571"/>
                    </a:cubicBezTo>
                    <a:cubicBezTo>
                      <a:pt x="20176" y="640"/>
                      <a:pt x="20454" y="-247"/>
                      <a:pt x="20826" y="63"/>
                    </a:cubicBezTo>
                    <a:cubicBezTo>
                      <a:pt x="21349" y="507"/>
                      <a:pt x="21082" y="2325"/>
                      <a:pt x="21198" y="3523"/>
                    </a:cubicBezTo>
                    <a:cubicBezTo>
                      <a:pt x="21535" y="7204"/>
                      <a:pt x="20687" y="10309"/>
                      <a:pt x="20826" y="13902"/>
                    </a:cubicBezTo>
                    <a:cubicBezTo>
                      <a:pt x="21221" y="15498"/>
                      <a:pt x="21175" y="17095"/>
                      <a:pt x="20849" y="18736"/>
                    </a:cubicBezTo>
                    <a:cubicBezTo>
                      <a:pt x="16980" y="20022"/>
                      <a:pt x="13111" y="19801"/>
                      <a:pt x="9219" y="18115"/>
                    </a:cubicBezTo>
                    <a:cubicBezTo>
                      <a:pt x="7499" y="17317"/>
                      <a:pt x="5686" y="19135"/>
                      <a:pt x="3909" y="19623"/>
                    </a:cubicBezTo>
                    <a:cubicBezTo>
                      <a:pt x="2712" y="19934"/>
                      <a:pt x="1538" y="21353"/>
                      <a:pt x="318" y="20422"/>
                    </a:cubicBezTo>
                    <a:cubicBezTo>
                      <a:pt x="586" y="18381"/>
                      <a:pt x="-65" y="17273"/>
                      <a:pt x="5" y="15498"/>
                    </a:cubicBezTo>
                  </a:path>
                </a:pathLst>
              </a:custGeom>
              <a:solidFill>
                <a:srgbClr val="FE9C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3" name="形状"/>
              <p:cNvSpPr/>
              <p:nvPr/>
            </p:nvSpPr>
            <p:spPr>
              <a:xfrm>
                <a:off x="8966583" y="3397368"/>
                <a:ext cx="792234" cy="106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1" h="21034" extrusionOk="0">
                    <a:moveTo>
                      <a:pt x="10646" y="19153"/>
                    </a:moveTo>
                    <a:cubicBezTo>
                      <a:pt x="8446" y="18762"/>
                      <a:pt x="6482" y="19312"/>
                      <a:pt x="4495" y="19899"/>
                    </a:cubicBezTo>
                    <a:cubicBezTo>
                      <a:pt x="3194" y="21160"/>
                      <a:pt x="1751" y="21444"/>
                      <a:pt x="24" y="20378"/>
                    </a:cubicBezTo>
                    <a:lnTo>
                      <a:pt x="0" y="20360"/>
                    </a:lnTo>
                    <a:cubicBezTo>
                      <a:pt x="2839" y="18797"/>
                      <a:pt x="5441" y="16968"/>
                      <a:pt x="8635" y="15760"/>
                    </a:cubicBezTo>
                    <a:cubicBezTo>
                      <a:pt x="14242" y="13628"/>
                      <a:pt x="16821" y="9951"/>
                      <a:pt x="15898" y="5315"/>
                    </a:cubicBezTo>
                    <a:cubicBezTo>
                      <a:pt x="15827" y="4960"/>
                      <a:pt x="15827" y="4605"/>
                      <a:pt x="15118" y="4729"/>
                    </a:cubicBezTo>
                    <a:cubicBezTo>
                      <a:pt x="14266" y="4853"/>
                      <a:pt x="13604" y="4658"/>
                      <a:pt x="13509" y="3965"/>
                    </a:cubicBezTo>
                    <a:cubicBezTo>
                      <a:pt x="13414" y="3379"/>
                      <a:pt x="14195" y="3201"/>
                      <a:pt x="14763" y="2988"/>
                    </a:cubicBezTo>
                    <a:cubicBezTo>
                      <a:pt x="15756" y="2615"/>
                      <a:pt x="16372" y="2153"/>
                      <a:pt x="16159" y="1212"/>
                    </a:cubicBezTo>
                    <a:cubicBezTo>
                      <a:pt x="16088" y="803"/>
                      <a:pt x="16442" y="-156"/>
                      <a:pt x="16774" y="22"/>
                    </a:cubicBezTo>
                    <a:cubicBezTo>
                      <a:pt x="17696" y="501"/>
                      <a:pt x="19140" y="-14"/>
                      <a:pt x="19613" y="910"/>
                    </a:cubicBezTo>
                    <a:cubicBezTo>
                      <a:pt x="21340" y="4303"/>
                      <a:pt x="21245" y="7731"/>
                      <a:pt x="20181" y="11195"/>
                    </a:cubicBezTo>
                    <a:cubicBezTo>
                      <a:pt x="18761" y="11177"/>
                      <a:pt x="18974" y="10324"/>
                      <a:pt x="18856" y="9685"/>
                    </a:cubicBezTo>
                    <a:cubicBezTo>
                      <a:pt x="18690" y="8868"/>
                      <a:pt x="18903" y="8015"/>
                      <a:pt x="18595" y="7198"/>
                    </a:cubicBezTo>
                    <a:cubicBezTo>
                      <a:pt x="18241" y="6701"/>
                      <a:pt x="18264" y="6168"/>
                      <a:pt x="18146" y="5617"/>
                    </a:cubicBezTo>
                    <a:cubicBezTo>
                      <a:pt x="18217" y="6647"/>
                      <a:pt x="17554" y="7624"/>
                      <a:pt x="17815" y="8672"/>
                    </a:cubicBezTo>
                    <a:cubicBezTo>
                      <a:pt x="17460" y="10164"/>
                      <a:pt x="18217" y="11585"/>
                      <a:pt x="18359" y="13042"/>
                    </a:cubicBezTo>
                    <a:cubicBezTo>
                      <a:pt x="18501" y="13539"/>
                      <a:pt x="18430" y="14001"/>
                      <a:pt x="18099" y="14463"/>
                    </a:cubicBezTo>
                    <a:cubicBezTo>
                      <a:pt x="17105" y="14889"/>
                      <a:pt x="15922" y="15138"/>
                      <a:pt x="15378" y="16062"/>
                    </a:cubicBezTo>
                    <a:cubicBezTo>
                      <a:pt x="15023" y="16719"/>
                      <a:pt x="14124" y="16790"/>
                      <a:pt x="13249" y="16808"/>
                    </a:cubicBezTo>
                    <a:cubicBezTo>
                      <a:pt x="12018" y="16826"/>
                      <a:pt x="11025" y="17252"/>
                      <a:pt x="10244" y="17589"/>
                    </a:cubicBezTo>
                    <a:cubicBezTo>
                      <a:pt x="12681" y="17163"/>
                      <a:pt x="15591" y="16985"/>
                      <a:pt x="17365" y="14996"/>
                    </a:cubicBezTo>
                    <a:cubicBezTo>
                      <a:pt x="18879" y="14730"/>
                      <a:pt x="18099" y="12864"/>
                      <a:pt x="19991" y="12882"/>
                    </a:cubicBezTo>
                    <a:cubicBezTo>
                      <a:pt x="21600" y="15600"/>
                      <a:pt x="20961" y="16826"/>
                      <a:pt x="17247" y="17803"/>
                    </a:cubicBezTo>
                    <a:cubicBezTo>
                      <a:pt x="15118" y="18389"/>
                      <a:pt x="12870" y="18708"/>
                      <a:pt x="10646" y="19153"/>
                    </a:cubicBezTo>
                  </a:path>
                </a:pathLst>
              </a:custGeom>
              <a:solidFill>
                <a:srgbClr val="6548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4" name="形状"/>
              <p:cNvSpPr/>
              <p:nvPr/>
            </p:nvSpPr>
            <p:spPr>
              <a:xfrm>
                <a:off x="6240922" y="711368"/>
                <a:ext cx="131452" cy="2704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93" h="21567" extrusionOk="0">
                    <a:moveTo>
                      <a:pt x="4171" y="664"/>
                    </a:moveTo>
                    <a:cubicBezTo>
                      <a:pt x="12593" y="636"/>
                      <a:pt x="7839" y="157"/>
                      <a:pt x="12593" y="0"/>
                    </a:cubicBezTo>
                    <a:cubicBezTo>
                      <a:pt x="14224" y="2164"/>
                      <a:pt x="16669" y="4320"/>
                      <a:pt x="19658" y="6476"/>
                    </a:cubicBezTo>
                    <a:cubicBezTo>
                      <a:pt x="21016" y="7462"/>
                      <a:pt x="18707" y="8504"/>
                      <a:pt x="19250" y="9518"/>
                    </a:cubicBezTo>
                    <a:cubicBezTo>
                      <a:pt x="20880" y="12017"/>
                      <a:pt x="16669" y="14502"/>
                      <a:pt x="13001" y="16994"/>
                    </a:cubicBezTo>
                    <a:cubicBezTo>
                      <a:pt x="11778" y="17501"/>
                      <a:pt x="7567" y="18015"/>
                      <a:pt x="13137" y="18522"/>
                    </a:cubicBezTo>
                    <a:cubicBezTo>
                      <a:pt x="13680" y="19351"/>
                      <a:pt x="10284" y="20172"/>
                      <a:pt x="13001" y="21000"/>
                    </a:cubicBezTo>
                    <a:cubicBezTo>
                      <a:pt x="13544" y="21200"/>
                      <a:pt x="17756" y="21536"/>
                      <a:pt x="9197" y="21564"/>
                    </a:cubicBezTo>
                    <a:cubicBezTo>
                      <a:pt x="1590" y="21600"/>
                      <a:pt x="774" y="21272"/>
                      <a:pt x="774" y="20993"/>
                    </a:cubicBezTo>
                    <a:cubicBezTo>
                      <a:pt x="367" y="20043"/>
                      <a:pt x="-584" y="19094"/>
                      <a:pt x="503" y="18144"/>
                    </a:cubicBezTo>
                    <a:cubicBezTo>
                      <a:pt x="3899" y="14609"/>
                      <a:pt x="7839" y="11075"/>
                      <a:pt x="6480" y="7519"/>
                    </a:cubicBezTo>
                    <a:cubicBezTo>
                      <a:pt x="5393" y="5248"/>
                      <a:pt x="5258" y="2949"/>
                      <a:pt x="4171" y="664"/>
                    </a:cubicBezTo>
                  </a:path>
                </a:pathLst>
              </a:custGeom>
              <a:solidFill>
                <a:srgbClr val="714C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5" name="形状"/>
              <p:cNvSpPr/>
              <p:nvPr/>
            </p:nvSpPr>
            <p:spPr>
              <a:xfrm>
                <a:off x="10763099" y="407215"/>
                <a:ext cx="125165" cy="27198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51" h="21593" extrusionOk="0">
                    <a:moveTo>
                      <a:pt x="489" y="697"/>
                    </a:moveTo>
                    <a:cubicBezTo>
                      <a:pt x="5733" y="555"/>
                      <a:pt x="6108" y="285"/>
                      <a:pt x="6108" y="0"/>
                    </a:cubicBezTo>
                    <a:cubicBezTo>
                      <a:pt x="6732" y="676"/>
                      <a:pt x="7856" y="1352"/>
                      <a:pt x="8230" y="2035"/>
                    </a:cubicBezTo>
                    <a:cubicBezTo>
                      <a:pt x="9229" y="3529"/>
                      <a:pt x="12226" y="5009"/>
                      <a:pt x="13599" y="6496"/>
                    </a:cubicBezTo>
                    <a:cubicBezTo>
                      <a:pt x="14973" y="8032"/>
                      <a:pt x="12351" y="9576"/>
                      <a:pt x="12101" y="11120"/>
                    </a:cubicBezTo>
                    <a:cubicBezTo>
                      <a:pt x="11976" y="11654"/>
                      <a:pt x="14723" y="12187"/>
                      <a:pt x="14848" y="12721"/>
                    </a:cubicBezTo>
                    <a:cubicBezTo>
                      <a:pt x="15597" y="15126"/>
                      <a:pt x="20591" y="17538"/>
                      <a:pt x="15097" y="19942"/>
                    </a:cubicBezTo>
                    <a:cubicBezTo>
                      <a:pt x="14223" y="20319"/>
                      <a:pt x="19467" y="20675"/>
                      <a:pt x="16970" y="21088"/>
                    </a:cubicBezTo>
                    <a:cubicBezTo>
                      <a:pt x="15722" y="21294"/>
                      <a:pt x="16221" y="21586"/>
                      <a:pt x="11227" y="21593"/>
                    </a:cubicBezTo>
                    <a:cubicBezTo>
                      <a:pt x="4609" y="21600"/>
                      <a:pt x="7606" y="21244"/>
                      <a:pt x="7481" y="21081"/>
                    </a:cubicBezTo>
                    <a:cubicBezTo>
                      <a:pt x="6233" y="19039"/>
                      <a:pt x="6357" y="17004"/>
                      <a:pt x="4485" y="14969"/>
                    </a:cubicBezTo>
                    <a:cubicBezTo>
                      <a:pt x="1114" y="11355"/>
                      <a:pt x="4235" y="7726"/>
                      <a:pt x="1863" y="4112"/>
                    </a:cubicBezTo>
                    <a:cubicBezTo>
                      <a:pt x="1363" y="2981"/>
                      <a:pt x="-1009" y="1843"/>
                      <a:pt x="489" y="697"/>
                    </a:cubicBezTo>
                  </a:path>
                </a:pathLst>
              </a:custGeom>
              <a:solidFill>
                <a:srgbClr val="4747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6" name="形状"/>
              <p:cNvSpPr/>
              <p:nvPr/>
            </p:nvSpPr>
            <p:spPr>
              <a:xfrm>
                <a:off x="7808918" y="5273895"/>
                <a:ext cx="1124344" cy="994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4" h="21340" extrusionOk="0">
                    <a:moveTo>
                      <a:pt x="20911" y="2127"/>
                    </a:moveTo>
                    <a:cubicBezTo>
                      <a:pt x="21383" y="2820"/>
                      <a:pt x="21012" y="3513"/>
                      <a:pt x="20894" y="4226"/>
                    </a:cubicBezTo>
                    <a:cubicBezTo>
                      <a:pt x="20119" y="5265"/>
                      <a:pt x="19311" y="6208"/>
                      <a:pt x="18098" y="6536"/>
                    </a:cubicBezTo>
                    <a:cubicBezTo>
                      <a:pt x="17862" y="6651"/>
                      <a:pt x="18283" y="6959"/>
                      <a:pt x="18114" y="6728"/>
                    </a:cubicBezTo>
                    <a:cubicBezTo>
                      <a:pt x="18856" y="6170"/>
                      <a:pt x="19563" y="6054"/>
                      <a:pt x="20204" y="6882"/>
                    </a:cubicBezTo>
                    <a:cubicBezTo>
                      <a:pt x="20069" y="7113"/>
                      <a:pt x="19968" y="7364"/>
                      <a:pt x="19833" y="7595"/>
                    </a:cubicBezTo>
                    <a:cubicBezTo>
                      <a:pt x="15756" y="7999"/>
                      <a:pt x="12386" y="10328"/>
                      <a:pt x="9185" y="12946"/>
                    </a:cubicBezTo>
                    <a:cubicBezTo>
                      <a:pt x="8157" y="13755"/>
                      <a:pt x="7045" y="14352"/>
                      <a:pt x="5950" y="14949"/>
                    </a:cubicBezTo>
                    <a:cubicBezTo>
                      <a:pt x="4265" y="15873"/>
                      <a:pt x="2765" y="16758"/>
                      <a:pt x="3052" y="19338"/>
                    </a:cubicBezTo>
                    <a:cubicBezTo>
                      <a:pt x="3102" y="19877"/>
                      <a:pt x="2732" y="20474"/>
                      <a:pt x="2462" y="21340"/>
                    </a:cubicBezTo>
                    <a:cubicBezTo>
                      <a:pt x="1502" y="19742"/>
                      <a:pt x="3018" y="18549"/>
                      <a:pt x="2664" y="17239"/>
                    </a:cubicBezTo>
                    <a:cubicBezTo>
                      <a:pt x="2395" y="16874"/>
                      <a:pt x="2007" y="17028"/>
                      <a:pt x="1771" y="17201"/>
                    </a:cubicBezTo>
                    <a:cubicBezTo>
                      <a:pt x="1030" y="17721"/>
                      <a:pt x="440" y="17374"/>
                      <a:pt x="103" y="16700"/>
                    </a:cubicBezTo>
                    <a:cubicBezTo>
                      <a:pt x="-217" y="16084"/>
                      <a:pt x="272" y="15507"/>
                      <a:pt x="710" y="15218"/>
                    </a:cubicBezTo>
                    <a:cubicBezTo>
                      <a:pt x="1923" y="14352"/>
                      <a:pt x="1839" y="13389"/>
                      <a:pt x="1636" y="11830"/>
                    </a:cubicBezTo>
                    <a:cubicBezTo>
                      <a:pt x="1215" y="8711"/>
                      <a:pt x="1333" y="5515"/>
                      <a:pt x="1283" y="2358"/>
                    </a:cubicBezTo>
                    <a:cubicBezTo>
                      <a:pt x="1249" y="1453"/>
                      <a:pt x="1114" y="722"/>
                      <a:pt x="255" y="433"/>
                    </a:cubicBezTo>
                    <a:cubicBezTo>
                      <a:pt x="962" y="-260"/>
                      <a:pt x="1687" y="10"/>
                      <a:pt x="2411" y="337"/>
                    </a:cubicBezTo>
                    <a:cubicBezTo>
                      <a:pt x="3153" y="2262"/>
                      <a:pt x="3490" y="4303"/>
                      <a:pt x="3439" y="6439"/>
                    </a:cubicBezTo>
                    <a:cubicBezTo>
                      <a:pt x="3372" y="8307"/>
                      <a:pt x="3490" y="10136"/>
                      <a:pt x="3591" y="12311"/>
                    </a:cubicBezTo>
                    <a:cubicBezTo>
                      <a:pt x="8814" y="8884"/>
                      <a:pt x="14728" y="7633"/>
                      <a:pt x="19193" y="3109"/>
                    </a:cubicBezTo>
                    <a:cubicBezTo>
                      <a:pt x="19664" y="2628"/>
                      <a:pt x="20187" y="2050"/>
                      <a:pt x="20911" y="2127"/>
                    </a:cubicBezTo>
                  </a:path>
                </a:pathLst>
              </a:custGeom>
              <a:solidFill>
                <a:srgbClr val="A256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7" name="形状"/>
              <p:cNvSpPr/>
              <p:nvPr/>
            </p:nvSpPr>
            <p:spPr>
              <a:xfrm>
                <a:off x="2894857" y="1892429"/>
                <a:ext cx="284258" cy="1215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85" h="21392" extrusionOk="0">
                    <a:moveTo>
                      <a:pt x="7852" y="1483"/>
                    </a:moveTo>
                    <a:cubicBezTo>
                      <a:pt x="11951" y="1104"/>
                      <a:pt x="14827" y="63"/>
                      <a:pt x="19478" y="0"/>
                    </a:cubicBezTo>
                    <a:cubicBezTo>
                      <a:pt x="18927" y="3014"/>
                      <a:pt x="20824" y="6043"/>
                      <a:pt x="17091" y="9088"/>
                    </a:cubicBezTo>
                    <a:cubicBezTo>
                      <a:pt x="14644" y="11092"/>
                      <a:pt x="16357" y="13411"/>
                      <a:pt x="15868" y="15573"/>
                    </a:cubicBezTo>
                    <a:cubicBezTo>
                      <a:pt x="15623" y="16898"/>
                      <a:pt x="18132" y="18444"/>
                      <a:pt x="11646" y="19360"/>
                    </a:cubicBezTo>
                    <a:cubicBezTo>
                      <a:pt x="9871" y="19612"/>
                      <a:pt x="13114" y="20417"/>
                      <a:pt x="10728" y="20843"/>
                    </a:cubicBezTo>
                    <a:cubicBezTo>
                      <a:pt x="9504" y="21269"/>
                      <a:pt x="8158" y="21600"/>
                      <a:pt x="5955" y="21237"/>
                    </a:cubicBezTo>
                    <a:cubicBezTo>
                      <a:pt x="2957" y="21064"/>
                      <a:pt x="-776" y="21016"/>
                      <a:pt x="142" y="19864"/>
                    </a:cubicBezTo>
                    <a:cubicBezTo>
                      <a:pt x="815" y="19076"/>
                      <a:pt x="-470" y="17861"/>
                      <a:pt x="5649" y="18050"/>
                    </a:cubicBezTo>
                    <a:cubicBezTo>
                      <a:pt x="9871" y="18176"/>
                      <a:pt x="7546" y="17277"/>
                      <a:pt x="7362" y="16898"/>
                    </a:cubicBezTo>
                    <a:cubicBezTo>
                      <a:pt x="5098" y="12543"/>
                      <a:pt x="7240" y="8189"/>
                      <a:pt x="6506" y="3850"/>
                    </a:cubicBezTo>
                    <a:cubicBezTo>
                      <a:pt x="6506" y="3061"/>
                      <a:pt x="7423" y="2256"/>
                      <a:pt x="7852" y="1483"/>
                    </a:cubicBezTo>
                  </a:path>
                </a:pathLst>
              </a:custGeom>
              <a:solidFill>
                <a:srgbClr val="8C4E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8" name="形状"/>
              <p:cNvSpPr/>
              <p:nvPr/>
            </p:nvSpPr>
            <p:spPr>
              <a:xfrm>
                <a:off x="1674815" y="9053107"/>
                <a:ext cx="1240805" cy="395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5" h="19501" extrusionOk="0">
                    <a:moveTo>
                      <a:pt x="20214" y="12535"/>
                    </a:moveTo>
                    <a:cubicBezTo>
                      <a:pt x="20494" y="14132"/>
                      <a:pt x="21475" y="13289"/>
                      <a:pt x="21553" y="15462"/>
                    </a:cubicBezTo>
                    <a:cubicBezTo>
                      <a:pt x="21600" y="17237"/>
                      <a:pt x="20852" y="16394"/>
                      <a:pt x="20650" y="17414"/>
                    </a:cubicBezTo>
                    <a:cubicBezTo>
                      <a:pt x="18003" y="17591"/>
                      <a:pt x="15340" y="18789"/>
                      <a:pt x="12739" y="18745"/>
                    </a:cubicBezTo>
                    <a:cubicBezTo>
                      <a:pt x="10745" y="18700"/>
                      <a:pt x="8565" y="21051"/>
                      <a:pt x="6634" y="17680"/>
                    </a:cubicBezTo>
                    <a:cubicBezTo>
                      <a:pt x="6852" y="14886"/>
                      <a:pt x="6759" y="13289"/>
                      <a:pt x="5451" y="13555"/>
                    </a:cubicBezTo>
                    <a:cubicBezTo>
                      <a:pt x="3644" y="13910"/>
                      <a:pt x="1822" y="13600"/>
                      <a:pt x="0" y="13600"/>
                    </a:cubicBezTo>
                    <a:cubicBezTo>
                      <a:pt x="2320" y="11648"/>
                      <a:pt x="4719" y="13245"/>
                      <a:pt x="7070" y="12535"/>
                    </a:cubicBezTo>
                    <a:cubicBezTo>
                      <a:pt x="7740" y="12313"/>
                      <a:pt x="8425" y="12580"/>
                      <a:pt x="9079" y="12535"/>
                    </a:cubicBezTo>
                    <a:cubicBezTo>
                      <a:pt x="10683" y="12402"/>
                      <a:pt x="12692" y="14620"/>
                      <a:pt x="12396" y="5971"/>
                    </a:cubicBezTo>
                    <a:cubicBezTo>
                      <a:pt x="12303" y="2955"/>
                      <a:pt x="12988" y="-549"/>
                      <a:pt x="14608" y="72"/>
                    </a:cubicBezTo>
                    <a:cubicBezTo>
                      <a:pt x="16897" y="826"/>
                      <a:pt x="18906" y="4552"/>
                      <a:pt x="18984" y="8499"/>
                    </a:cubicBezTo>
                    <a:cubicBezTo>
                      <a:pt x="18984" y="8854"/>
                      <a:pt x="18999" y="9164"/>
                      <a:pt x="18968" y="9519"/>
                    </a:cubicBezTo>
                    <a:cubicBezTo>
                      <a:pt x="18594" y="13733"/>
                      <a:pt x="18594" y="13733"/>
                      <a:pt x="20214" y="12535"/>
                    </a:cubicBezTo>
                  </a:path>
                </a:pathLst>
              </a:custGeom>
              <a:solidFill>
                <a:srgbClr val="FE85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9" name="形状"/>
              <p:cNvSpPr/>
              <p:nvPr/>
            </p:nvSpPr>
            <p:spPr>
              <a:xfrm>
                <a:off x="703602" y="3413193"/>
                <a:ext cx="641617" cy="1138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8" h="21568" extrusionOk="0">
                    <a:moveTo>
                      <a:pt x="8981" y="1626"/>
                    </a:moveTo>
                    <a:cubicBezTo>
                      <a:pt x="9040" y="1067"/>
                      <a:pt x="8688" y="424"/>
                      <a:pt x="9686" y="0"/>
                    </a:cubicBezTo>
                    <a:cubicBezTo>
                      <a:pt x="10566" y="678"/>
                      <a:pt x="10008" y="1355"/>
                      <a:pt x="9832" y="2067"/>
                    </a:cubicBezTo>
                    <a:cubicBezTo>
                      <a:pt x="9539" y="3320"/>
                      <a:pt x="9686" y="4574"/>
                      <a:pt x="11945" y="5336"/>
                    </a:cubicBezTo>
                    <a:cubicBezTo>
                      <a:pt x="12532" y="5523"/>
                      <a:pt x="13501" y="5946"/>
                      <a:pt x="13413" y="6116"/>
                    </a:cubicBezTo>
                    <a:cubicBezTo>
                      <a:pt x="11769" y="9080"/>
                      <a:pt x="17668" y="10605"/>
                      <a:pt x="17521" y="13350"/>
                    </a:cubicBezTo>
                    <a:cubicBezTo>
                      <a:pt x="17433" y="14536"/>
                      <a:pt x="19693" y="15518"/>
                      <a:pt x="20691" y="16653"/>
                    </a:cubicBezTo>
                    <a:cubicBezTo>
                      <a:pt x="21454" y="17551"/>
                      <a:pt x="20838" y="17619"/>
                      <a:pt x="19987" y="17534"/>
                    </a:cubicBezTo>
                    <a:cubicBezTo>
                      <a:pt x="18020" y="17314"/>
                      <a:pt x="16553" y="18110"/>
                      <a:pt x="14821" y="18195"/>
                    </a:cubicBezTo>
                    <a:cubicBezTo>
                      <a:pt x="11622" y="18347"/>
                      <a:pt x="11300" y="19245"/>
                      <a:pt x="12532" y="20685"/>
                    </a:cubicBezTo>
                    <a:cubicBezTo>
                      <a:pt x="12620" y="21092"/>
                      <a:pt x="13119" y="21600"/>
                      <a:pt x="11769" y="21566"/>
                    </a:cubicBezTo>
                    <a:cubicBezTo>
                      <a:pt x="10038" y="20008"/>
                      <a:pt x="9627" y="18195"/>
                      <a:pt x="8864" y="16433"/>
                    </a:cubicBezTo>
                    <a:cubicBezTo>
                      <a:pt x="8101" y="15942"/>
                      <a:pt x="7426" y="15416"/>
                      <a:pt x="8101" y="14722"/>
                    </a:cubicBezTo>
                    <a:cubicBezTo>
                      <a:pt x="8277" y="11757"/>
                      <a:pt x="5254" y="11080"/>
                      <a:pt x="911" y="11622"/>
                    </a:cubicBezTo>
                    <a:cubicBezTo>
                      <a:pt x="822" y="10910"/>
                      <a:pt x="1468" y="10893"/>
                      <a:pt x="1938" y="10758"/>
                    </a:cubicBezTo>
                    <a:cubicBezTo>
                      <a:pt x="3141" y="10402"/>
                      <a:pt x="5547" y="10571"/>
                      <a:pt x="4696" y="9284"/>
                    </a:cubicBezTo>
                    <a:cubicBezTo>
                      <a:pt x="4168" y="8454"/>
                      <a:pt x="4961" y="6556"/>
                      <a:pt x="1351" y="7132"/>
                    </a:cubicBezTo>
                    <a:cubicBezTo>
                      <a:pt x="793" y="7234"/>
                      <a:pt x="265" y="6929"/>
                      <a:pt x="59" y="6607"/>
                    </a:cubicBezTo>
                    <a:cubicBezTo>
                      <a:pt x="-146" y="6302"/>
                      <a:pt x="206" y="6099"/>
                      <a:pt x="734" y="6048"/>
                    </a:cubicBezTo>
                    <a:cubicBezTo>
                      <a:pt x="2525" y="5828"/>
                      <a:pt x="2642" y="5235"/>
                      <a:pt x="2231" y="4286"/>
                    </a:cubicBezTo>
                    <a:cubicBezTo>
                      <a:pt x="1879" y="3490"/>
                      <a:pt x="3141" y="2999"/>
                      <a:pt x="3933" y="3676"/>
                    </a:cubicBezTo>
                    <a:cubicBezTo>
                      <a:pt x="5518" y="4964"/>
                      <a:pt x="6428" y="4066"/>
                      <a:pt x="7602" y="3575"/>
                    </a:cubicBezTo>
                    <a:cubicBezTo>
                      <a:pt x="7602" y="2829"/>
                      <a:pt x="8130" y="2185"/>
                      <a:pt x="8981" y="1626"/>
                    </a:cubicBezTo>
                    <a:close/>
                    <a:moveTo>
                      <a:pt x="7484" y="5658"/>
                    </a:moveTo>
                    <a:cubicBezTo>
                      <a:pt x="6340" y="7962"/>
                      <a:pt x="6633" y="8183"/>
                      <a:pt x="10742" y="8284"/>
                    </a:cubicBezTo>
                    <a:cubicBezTo>
                      <a:pt x="9421" y="7149"/>
                      <a:pt x="8482" y="5929"/>
                      <a:pt x="7925" y="4608"/>
                    </a:cubicBezTo>
                    <a:cubicBezTo>
                      <a:pt x="7866" y="4964"/>
                      <a:pt x="7661" y="5303"/>
                      <a:pt x="7484" y="5658"/>
                    </a:cubicBezTo>
                    <a:close/>
                    <a:moveTo>
                      <a:pt x="9216" y="10266"/>
                    </a:moveTo>
                    <a:cubicBezTo>
                      <a:pt x="9392" y="10504"/>
                      <a:pt x="9627" y="10758"/>
                      <a:pt x="9686" y="11012"/>
                    </a:cubicBezTo>
                    <a:cubicBezTo>
                      <a:pt x="10008" y="12418"/>
                      <a:pt x="11065" y="13299"/>
                      <a:pt x="13794" y="13197"/>
                    </a:cubicBezTo>
                    <a:cubicBezTo>
                      <a:pt x="14293" y="14163"/>
                      <a:pt x="11975" y="14552"/>
                      <a:pt x="12415" y="15535"/>
                    </a:cubicBezTo>
                    <a:cubicBezTo>
                      <a:pt x="12620" y="16026"/>
                      <a:pt x="12415" y="16653"/>
                      <a:pt x="13559" y="16840"/>
                    </a:cubicBezTo>
                    <a:cubicBezTo>
                      <a:pt x="14264" y="16958"/>
                      <a:pt x="14997" y="16856"/>
                      <a:pt x="15379" y="16467"/>
                    </a:cubicBezTo>
                    <a:cubicBezTo>
                      <a:pt x="15995" y="15823"/>
                      <a:pt x="14909" y="15721"/>
                      <a:pt x="14293" y="15450"/>
                    </a:cubicBezTo>
                    <a:cubicBezTo>
                      <a:pt x="12855" y="14824"/>
                      <a:pt x="15262" y="13943"/>
                      <a:pt x="13853" y="13299"/>
                    </a:cubicBezTo>
                    <a:cubicBezTo>
                      <a:pt x="13530" y="12248"/>
                      <a:pt x="12444" y="11435"/>
                      <a:pt x="11417" y="10588"/>
                    </a:cubicBezTo>
                    <a:cubicBezTo>
                      <a:pt x="11270" y="9961"/>
                      <a:pt x="11417" y="9335"/>
                      <a:pt x="11094" y="8725"/>
                    </a:cubicBezTo>
                    <a:cubicBezTo>
                      <a:pt x="11212" y="9436"/>
                      <a:pt x="9245" y="9606"/>
                      <a:pt x="9216" y="10266"/>
                    </a:cubicBezTo>
                    <a:close/>
                  </a:path>
                </a:pathLst>
              </a:custGeom>
              <a:solidFill>
                <a:srgbClr val="A857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0" name="形状"/>
              <p:cNvSpPr/>
              <p:nvPr/>
            </p:nvSpPr>
            <p:spPr>
              <a:xfrm>
                <a:off x="1701119" y="3446610"/>
                <a:ext cx="452480" cy="767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87" h="20905" extrusionOk="0">
                    <a:moveTo>
                      <a:pt x="6354" y="20905"/>
                    </a:moveTo>
                    <a:cubicBezTo>
                      <a:pt x="5788" y="20905"/>
                      <a:pt x="5221" y="20905"/>
                      <a:pt x="4695" y="20905"/>
                    </a:cubicBezTo>
                    <a:cubicBezTo>
                      <a:pt x="3199" y="18248"/>
                      <a:pt x="-118" y="16054"/>
                      <a:pt x="3" y="12957"/>
                    </a:cubicBezTo>
                    <a:cubicBezTo>
                      <a:pt x="165" y="8910"/>
                      <a:pt x="4493" y="6424"/>
                      <a:pt x="8579" y="3815"/>
                    </a:cubicBezTo>
                    <a:cubicBezTo>
                      <a:pt x="10318" y="2718"/>
                      <a:pt x="12381" y="1816"/>
                      <a:pt x="14403" y="938"/>
                    </a:cubicBezTo>
                    <a:cubicBezTo>
                      <a:pt x="15698" y="378"/>
                      <a:pt x="17073" y="-695"/>
                      <a:pt x="18772" y="646"/>
                    </a:cubicBezTo>
                    <a:cubicBezTo>
                      <a:pt x="19985" y="1597"/>
                      <a:pt x="21482" y="2401"/>
                      <a:pt x="19581" y="3815"/>
                    </a:cubicBezTo>
                    <a:cubicBezTo>
                      <a:pt x="17316" y="5546"/>
                      <a:pt x="19015" y="7521"/>
                      <a:pt x="19460" y="9374"/>
                    </a:cubicBezTo>
                    <a:cubicBezTo>
                      <a:pt x="19581" y="10007"/>
                      <a:pt x="20471" y="10617"/>
                      <a:pt x="20390" y="11226"/>
                    </a:cubicBezTo>
                    <a:cubicBezTo>
                      <a:pt x="20309" y="12031"/>
                      <a:pt x="20754" y="13226"/>
                      <a:pt x="19338" y="13542"/>
                    </a:cubicBezTo>
                    <a:cubicBezTo>
                      <a:pt x="17922" y="13884"/>
                      <a:pt x="16871" y="12933"/>
                      <a:pt x="15900" y="12324"/>
                    </a:cubicBezTo>
                    <a:cubicBezTo>
                      <a:pt x="13069" y="10446"/>
                      <a:pt x="11936" y="10836"/>
                      <a:pt x="9428" y="12884"/>
                    </a:cubicBezTo>
                    <a:cubicBezTo>
                      <a:pt x="6273" y="15395"/>
                      <a:pt x="5747" y="18004"/>
                      <a:pt x="6354" y="20905"/>
                    </a:cubicBezTo>
                  </a:path>
                </a:pathLst>
              </a:custGeom>
              <a:solidFill>
                <a:srgbClr val="A85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1" name="形状"/>
              <p:cNvSpPr/>
              <p:nvPr/>
            </p:nvSpPr>
            <p:spPr>
              <a:xfrm>
                <a:off x="642625" y="265014"/>
                <a:ext cx="197275" cy="1885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61" h="21535" extrusionOk="0">
                    <a:moveTo>
                      <a:pt x="2407" y="0"/>
                    </a:moveTo>
                    <a:cubicBezTo>
                      <a:pt x="4766" y="911"/>
                      <a:pt x="7761" y="1750"/>
                      <a:pt x="7671" y="2712"/>
                    </a:cubicBezTo>
                    <a:cubicBezTo>
                      <a:pt x="7671" y="3325"/>
                      <a:pt x="5311" y="4052"/>
                      <a:pt x="11936" y="4533"/>
                    </a:cubicBezTo>
                    <a:cubicBezTo>
                      <a:pt x="14750" y="4737"/>
                      <a:pt x="11664" y="5126"/>
                      <a:pt x="11755" y="5423"/>
                    </a:cubicBezTo>
                    <a:cubicBezTo>
                      <a:pt x="12299" y="6723"/>
                      <a:pt x="13297" y="8002"/>
                      <a:pt x="14205" y="9291"/>
                    </a:cubicBezTo>
                    <a:cubicBezTo>
                      <a:pt x="14387" y="9536"/>
                      <a:pt x="14296" y="9802"/>
                      <a:pt x="17291" y="9813"/>
                    </a:cubicBezTo>
                    <a:cubicBezTo>
                      <a:pt x="19287" y="9833"/>
                      <a:pt x="20921" y="9833"/>
                      <a:pt x="19560" y="10120"/>
                    </a:cubicBezTo>
                    <a:cubicBezTo>
                      <a:pt x="12662" y="11562"/>
                      <a:pt x="16111" y="13118"/>
                      <a:pt x="16292" y="14611"/>
                    </a:cubicBezTo>
                    <a:cubicBezTo>
                      <a:pt x="16565" y="16627"/>
                      <a:pt x="17018" y="18653"/>
                      <a:pt x="16111" y="20689"/>
                    </a:cubicBezTo>
                    <a:cubicBezTo>
                      <a:pt x="15929" y="21047"/>
                      <a:pt x="17291" y="21477"/>
                      <a:pt x="12481" y="21528"/>
                    </a:cubicBezTo>
                    <a:cubicBezTo>
                      <a:pt x="7308" y="21600"/>
                      <a:pt x="6763" y="21109"/>
                      <a:pt x="6672" y="20730"/>
                    </a:cubicBezTo>
                    <a:cubicBezTo>
                      <a:pt x="6037" y="18520"/>
                      <a:pt x="5492" y="16310"/>
                      <a:pt x="5492" y="14100"/>
                    </a:cubicBezTo>
                    <a:cubicBezTo>
                      <a:pt x="5492" y="9567"/>
                      <a:pt x="4676" y="5055"/>
                      <a:pt x="138" y="542"/>
                    </a:cubicBezTo>
                    <a:cubicBezTo>
                      <a:pt x="47" y="389"/>
                      <a:pt x="-679" y="164"/>
                      <a:pt x="2407" y="0"/>
                    </a:cubicBezTo>
                  </a:path>
                </a:pathLst>
              </a:custGeom>
              <a:solidFill>
                <a:srgbClr val="5F4A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2" name="形状"/>
              <p:cNvSpPr/>
              <p:nvPr/>
            </p:nvSpPr>
            <p:spPr>
              <a:xfrm>
                <a:off x="646560" y="2571835"/>
                <a:ext cx="377386" cy="927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0" h="21600" extrusionOk="0">
                    <a:moveTo>
                      <a:pt x="18367" y="19595"/>
                    </a:moveTo>
                    <a:cubicBezTo>
                      <a:pt x="18088" y="20284"/>
                      <a:pt x="18831" y="21078"/>
                      <a:pt x="17252" y="21600"/>
                    </a:cubicBezTo>
                    <a:cubicBezTo>
                      <a:pt x="14651" y="20138"/>
                      <a:pt x="11492" y="20221"/>
                      <a:pt x="8101" y="20911"/>
                    </a:cubicBezTo>
                    <a:cubicBezTo>
                      <a:pt x="6429" y="21245"/>
                      <a:pt x="4849" y="21078"/>
                      <a:pt x="3735" y="20451"/>
                    </a:cubicBezTo>
                    <a:cubicBezTo>
                      <a:pt x="2527" y="19741"/>
                      <a:pt x="4524" y="19553"/>
                      <a:pt x="5035" y="19114"/>
                    </a:cubicBezTo>
                    <a:cubicBezTo>
                      <a:pt x="3363" y="19114"/>
                      <a:pt x="3363" y="18529"/>
                      <a:pt x="3828" y="18111"/>
                    </a:cubicBezTo>
                    <a:cubicBezTo>
                      <a:pt x="6104" y="16085"/>
                      <a:pt x="-957" y="15814"/>
                      <a:pt x="111" y="14497"/>
                    </a:cubicBezTo>
                    <a:cubicBezTo>
                      <a:pt x="1087" y="13349"/>
                      <a:pt x="5128" y="13035"/>
                      <a:pt x="4942" y="11072"/>
                    </a:cubicBezTo>
                    <a:cubicBezTo>
                      <a:pt x="4571" y="7687"/>
                      <a:pt x="5314" y="4262"/>
                      <a:pt x="5639" y="856"/>
                    </a:cubicBezTo>
                    <a:cubicBezTo>
                      <a:pt x="5686" y="564"/>
                      <a:pt x="6104" y="292"/>
                      <a:pt x="7590" y="0"/>
                    </a:cubicBezTo>
                    <a:cubicBezTo>
                      <a:pt x="7915" y="2549"/>
                      <a:pt x="8287" y="5139"/>
                      <a:pt x="8705" y="7792"/>
                    </a:cubicBezTo>
                    <a:cubicBezTo>
                      <a:pt x="11631" y="7249"/>
                      <a:pt x="10981" y="6225"/>
                      <a:pt x="10470" y="5431"/>
                    </a:cubicBezTo>
                    <a:cubicBezTo>
                      <a:pt x="10006" y="4721"/>
                      <a:pt x="9402" y="4011"/>
                      <a:pt x="11446" y="3969"/>
                    </a:cubicBezTo>
                    <a:cubicBezTo>
                      <a:pt x="13164" y="3948"/>
                      <a:pt x="15301" y="4408"/>
                      <a:pt x="14929" y="5473"/>
                    </a:cubicBezTo>
                    <a:cubicBezTo>
                      <a:pt x="14418" y="6789"/>
                      <a:pt x="13489" y="8043"/>
                      <a:pt x="17856" y="8335"/>
                    </a:cubicBezTo>
                    <a:cubicBezTo>
                      <a:pt x="18135" y="8356"/>
                      <a:pt x="18599" y="8815"/>
                      <a:pt x="18506" y="8962"/>
                    </a:cubicBezTo>
                    <a:cubicBezTo>
                      <a:pt x="15069" y="12283"/>
                      <a:pt x="20643" y="15458"/>
                      <a:pt x="19296" y="18738"/>
                    </a:cubicBezTo>
                    <a:cubicBezTo>
                      <a:pt x="19064" y="19010"/>
                      <a:pt x="18646" y="19302"/>
                      <a:pt x="18367" y="19595"/>
                    </a:cubicBezTo>
                    <a:close/>
                    <a:moveTo>
                      <a:pt x="12096" y="14936"/>
                    </a:moveTo>
                    <a:cubicBezTo>
                      <a:pt x="9262" y="15145"/>
                      <a:pt x="8333" y="15918"/>
                      <a:pt x="8008" y="16900"/>
                    </a:cubicBezTo>
                    <a:cubicBezTo>
                      <a:pt x="7776" y="17506"/>
                      <a:pt x="7451" y="18091"/>
                      <a:pt x="6708" y="18529"/>
                    </a:cubicBezTo>
                    <a:cubicBezTo>
                      <a:pt x="9262" y="17694"/>
                      <a:pt x="12003" y="16879"/>
                      <a:pt x="12096" y="14936"/>
                    </a:cubicBezTo>
                    <a:close/>
                  </a:path>
                </a:pathLst>
              </a:custGeom>
              <a:solidFill>
                <a:srgbClr val="8C4F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3" name="形状"/>
              <p:cNvSpPr/>
              <p:nvPr/>
            </p:nvSpPr>
            <p:spPr>
              <a:xfrm>
                <a:off x="4522401" y="6901075"/>
                <a:ext cx="465602" cy="718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76" y="21600"/>
                    </a:moveTo>
                    <a:cubicBezTo>
                      <a:pt x="906" y="21573"/>
                      <a:pt x="453" y="21573"/>
                      <a:pt x="42" y="21546"/>
                    </a:cubicBezTo>
                    <a:cubicBezTo>
                      <a:pt x="1" y="16908"/>
                      <a:pt x="700" y="12297"/>
                      <a:pt x="83" y="7631"/>
                    </a:cubicBezTo>
                    <a:cubicBezTo>
                      <a:pt x="-164" y="6094"/>
                      <a:pt x="42" y="4503"/>
                      <a:pt x="2017" y="3236"/>
                    </a:cubicBezTo>
                    <a:cubicBezTo>
                      <a:pt x="3333" y="2373"/>
                      <a:pt x="3621" y="1187"/>
                      <a:pt x="3333" y="0"/>
                    </a:cubicBezTo>
                    <a:cubicBezTo>
                      <a:pt x="3950" y="431"/>
                      <a:pt x="4609" y="836"/>
                      <a:pt x="5267" y="1294"/>
                    </a:cubicBezTo>
                    <a:cubicBezTo>
                      <a:pt x="6131" y="2265"/>
                      <a:pt x="5102" y="3964"/>
                      <a:pt x="7859" y="4234"/>
                    </a:cubicBezTo>
                    <a:cubicBezTo>
                      <a:pt x="11027" y="5178"/>
                      <a:pt x="13043" y="7038"/>
                      <a:pt x="15841" y="8279"/>
                    </a:cubicBezTo>
                    <a:cubicBezTo>
                      <a:pt x="15470" y="10085"/>
                      <a:pt x="12755" y="9843"/>
                      <a:pt x="11191" y="10598"/>
                    </a:cubicBezTo>
                    <a:cubicBezTo>
                      <a:pt x="9299" y="11542"/>
                      <a:pt x="6871" y="12054"/>
                      <a:pt x="5020" y="13564"/>
                    </a:cubicBezTo>
                    <a:cubicBezTo>
                      <a:pt x="9011" y="13213"/>
                      <a:pt x="10698" y="10112"/>
                      <a:pt x="14853" y="10840"/>
                    </a:cubicBezTo>
                    <a:cubicBezTo>
                      <a:pt x="16458" y="12351"/>
                      <a:pt x="19297" y="12027"/>
                      <a:pt x="21436" y="12701"/>
                    </a:cubicBezTo>
                    <a:cubicBezTo>
                      <a:pt x="21271" y="16045"/>
                      <a:pt x="18474" y="18391"/>
                      <a:pt x="14647" y="20333"/>
                    </a:cubicBezTo>
                    <a:cubicBezTo>
                      <a:pt x="14030" y="20144"/>
                      <a:pt x="13413" y="19955"/>
                      <a:pt x="12755" y="19739"/>
                    </a:cubicBezTo>
                    <a:cubicBezTo>
                      <a:pt x="12302" y="19928"/>
                      <a:pt x="12014" y="19820"/>
                      <a:pt x="11891" y="19497"/>
                    </a:cubicBezTo>
                    <a:cubicBezTo>
                      <a:pt x="11521" y="19065"/>
                      <a:pt x="11150" y="18688"/>
                      <a:pt x="10780" y="18283"/>
                    </a:cubicBezTo>
                    <a:cubicBezTo>
                      <a:pt x="10657" y="17474"/>
                      <a:pt x="11397" y="17043"/>
                      <a:pt x="12343" y="16746"/>
                    </a:cubicBezTo>
                    <a:cubicBezTo>
                      <a:pt x="8353" y="18013"/>
                      <a:pt x="4033" y="19011"/>
                      <a:pt x="1276" y="21600"/>
                    </a:cubicBezTo>
                  </a:path>
                </a:pathLst>
              </a:custGeom>
              <a:solidFill>
                <a:srgbClr val="FE7F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4" name="形状"/>
              <p:cNvSpPr/>
              <p:nvPr/>
            </p:nvSpPr>
            <p:spPr>
              <a:xfrm>
                <a:off x="1853284" y="3962141"/>
                <a:ext cx="1203149" cy="79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236" extrusionOk="0">
                    <a:moveTo>
                      <a:pt x="534" y="18500"/>
                    </a:moveTo>
                    <a:cubicBezTo>
                      <a:pt x="921" y="19436"/>
                      <a:pt x="1178" y="18788"/>
                      <a:pt x="1548" y="18404"/>
                    </a:cubicBezTo>
                    <a:cubicBezTo>
                      <a:pt x="2208" y="17660"/>
                      <a:pt x="1387" y="17348"/>
                      <a:pt x="1419" y="16820"/>
                    </a:cubicBezTo>
                    <a:cubicBezTo>
                      <a:pt x="3818" y="14900"/>
                      <a:pt x="6071" y="12596"/>
                      <a:pt x="8501" y="10772"/>
                    </a:cubicBezTo>
                    <a:cubicBezTo>
                      <a:pt x="7648" y="11108"/>
                      <a:pt x="6940" y="12356"/>
                      <a:pt x="5958" y="11444"/>
                    </a:cubicBezTo>
                    <a:cubicBezTo>
                      <a:pt x="5942" y="11156"/>
                      <a:pt x="5910" y="10868"/>
                      <a:pt x="5894" y="10580"/>
                    </a:cubicBezTo>
                    <a:cubicBezTo>
                      <a:pt x="7890" y="8468"/>
                      <a:pt x="10240" y="7532"/>
                      <a:pt x="12477" y="6212"/>
                    </a:cubicBezTo>
                    <a:cubicBezTo>
                      <a:pt x="15036" y="4700"/>
                      <a:pt x="17434" y="2564"/>
                      <a:pt x="19913" y="644"/>
                    </a:cubicBezTo>
                    <a:cubicBezTo>
                      <a:pt x="20412" y="260"/>
                      <a:pt x="20847" y="-316"/>
                      <a:pt x="21587" y="212"/>
                    </a:cubicBezTo>
                    <a:cubicBezTo>
                      <a:pt x="20106" y="3068"/>
                      <a:pt x="17853" y="4196"/>
                      <a:pt x="16002" y="6236"/>
                    </a:cubicBezTo>
                    <a:cubicBezTo>
                      <a:pt x="16098" y="7004"/>
                      <a:pt x="16903" y="6284"/>
                      <a:pt x="16871" y="7076"/>
                    </a:cubicBezTo>
                    <a:cubicBezTo>
                      <a:pt x="16855" y="7580"/>
                      <a:pt x="16469" y="7700"/>
                      <a:pt x="16163" y="7844"/>
                    </a:cubicBezTo>
                    <a:cubicBezTo>
                      <a:pt x="12976" y="9428"/>
                      <a:pt x="10191" y="12020"/>
                      <a:pt x="7504" y="14948"/>
                    </a:cubicBezTo>
                    <a:cubicBezTo>
                      <a:pt x="5620" y="17012"/>
                      <a:pt x="3705" y="18980"/>
                      <a:pt x="1806" y="20948"/>
                    </a:cubicBezTo>
                    <a:cubicBezTo>
                      <a:pt x="1580" y="21188"/>
                      <a:pt x="1355" y="21284"/>
                      <a:pt x="1065" y="21212"/>
                    </a:cubicBezTo>
                    <a:cubicBezTo>
                      <a:pt x="631" y="20972"/>
                      <a:pt x="325" y="20516"/>
                      <a:pt x="100" y="19964"/>
                    </a:cubicBezTo>
                    <a:cubicBezTo>
                      <a:pt x="35" y="19724"/>
                      <a:pt x="-13" y="19460"/>
                      <a:pt x="3" y="19196"/>
                    </a:cubicBezTo>
                    <a:cubicBezTo>
                      <a:pt x="84" y="18812"/>
                      <a:pt x="245" y="18524"/>
                      <a:pt x="534" y="18500"/>
                    </a:cubicBezTo>
                  </a:path>
                </a:pathLst>
              </a:custGeom>
              <a:solidFill>
                <a:srgbClr val="BF5B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5" name="形状"/>
              <p:cNvSpPr/>
              <p:nvPr/>
            </p:nvSpPr>
            <p:spPr>
              <a:xfrm>
                <a:off x="7195204" y="889120"/>
                <a:ext cx="154902" cy="18872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17" h="21600" extrusionOk="0">
                    <a:moveTo>
                      <a:pt x="17546" y="20883"/>
                    </a:moveTo>
                    <a:cubicBezTo>
                      <a:pt x="15049" y="21119"/>
                      <a:pt x="12661" y="21364"/>
                      <a:pt x="10165" y="21600"/>
                    </a:cubicBezTo>
                    <a:cubicBezTo>
                      <a:pt x="4195" y="18087"/>
                      <a:pt x="6366" y="14543"/>
                      <a:pt x="4412" y="11010"/>
                    </a:cubicBezTo>
                    <a:cubicBezTo>
                      <a:pt x="2567" y="8019"/>
                      <a:pt x="-1232" y="5018"/>
                      <a:pt x="396" y="2018"/>
                    </a:cubicBezTo>
                    <a:cubicBezTo>
                      <a:pt x="6366" y="1444"/>
                      <a:pt x="3978" y="686"/>
                      <a:pt x="5172" y="0"/>
                    </a:cubicBezTo>
                    <a:cubicBezTo>
                      <a:pt x="10274" y="1884"/>
                      <a:pt x="9080" y="3820"/>
                      <a:pt x="10165" y="5735"/>
                    </a:cubicBezTo>
                    <a:cubicBezTo>
                      <a:pt x="11576" y="8347"/>
                      <a:pt x="14615" y="10938"/>
                      <a:pt x="17003" y="13529"/>
                    </a:cubicBezTo>
                    <a:cubicBezTo>
                      <a:pt x="17872" y="14574"/>
                      <a:pt x="20368" y="15629"/>
                      <a:pt x="17763" y="16704"/>
                    </a:cubicBezTo>
                    <a:cubicBezTo>
                      <a:pt x="14398" y="18077"/>
                      <a:pt x="19608" y="19480"/>
                      <a:pt x="17546" y="20883"/>
                    </a:cubicBezTo>
                  </a:path>
                </a:pathLst>
              </a:custGeom>
              <a:solidFill>
                <a:srgbClr val="5F47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6" name="形状"/>
              <p:cNvSpPr/>
              <p:nvPr/>
            </p:nvSpPr>
            <p:spPr>
              <a:xfrm>
                <a:off x="9669689" y="9257763"/>
                <a:ext cx="1362445" cy="1451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9" h="17336" extrusionOk="0">
                    <a:moveTo>
                      <a:pt x="5198" y="15763"/>
                    </a:moveTo>
                    <a:cubicBezTo>
                      <a:pt x="3484" y="15656"/>
                      <a:pt x="2174" y="4321"/>
                      <a:pt x="446" y="3466"/>
                    </a:cubicBezTo>
                    <a:cubicBezTo>
                      <a:pt x="3484" y="3466"/>
                      <a:pt x="6522" y="3573"/>
                      <a:pt x="9560" y="3359"/>
                    </a:cubicBezTo>
                    <a:cubicBezTo>
                      <a:pt x="10187" y="3359"/>
                      <a:pt x="10884" y="5177"/>
                      <a:pt x="11441" y="1113"/>
                    </a:cubicBezTo>
                    <a:cubicBezTo>
                      <a:pt x="14186" y="-1239"/>
                      <a:pt x="16932" y="900"/>
                      <a:pt x="19677" y="686"/>
                    </a:cubicBezTo>
                    <a:cubicBezTo>
                      <a:pt x="20569" y="3359"/>
                      <a:pt x="21600" y="5284"/>
                      <a:pt x="21001" y="15870"/>
                    </a:cubicBezTo>
                    <a:cubicBezTo>
                      <a:pt x="16430" y="15014"/>
                      <a:pt x="11859" y="20361"/>
                      <a:pt x="7302" y="14694"/>
                    </a:cubicBezTo>
                    <a:cubicBezTo>
                      <a:pt x="6619" y="13838"/>
                      <a:pt x="5881" y="15228"/>
                      <a:pt x="5198" y="15763"/>
                    </a:cubicBezTo>
                    <a:close/>
                    <a:moveTo>
                      <a:pt x="0" y="3466"/>
                    </a:moveTo>
                    <a:cubicBezTo>
                      <a:pt x="153" y="3359"/>
                      <a:pt x="293" y="3359"/>
                      <a:pt x="446" y="3466"/>
                    </a:cubicBezTo>
                    <a:cubicBezTo>
                      <a:pt x="293" y="3466"/>
                      <a:pt x="153" y="3466"/>
                      <a:pt x="0" y="3466"/>
                    </a:cubicBezTo>
                    <a:close/>
                  </a:path>
                </a:pathLst>
              </a:custGeom>
              <a:solidFill>
                <a:srgbClr val="7249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7" name="形状"/>
              <p:cNvSpPr/>
              <p:nvPr/>
            </p:nvSpPr>
            <p:spPr>
              <a:xfrm>
                <a:off x="7473469" y="3032010"/>
                <a:ext cx="1855623" cy="163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04" extrusionOk="0">
                    <a:moveTo>
                      <a:pt x="18157" y="12058"/>
                    </a:moveTo>
                    <a:cubicBezTo>
                      <a:pt x="15871" y="11848"/>
                      <a:pt x="13607" y="13735"/>
                      <a:pt x="11332" y="14994"/>
                    </a:cubicBezTo>
                    <a:cubicBezTo>
                      <a:pt x="7962" y="16986"/>
                      <a:pt x="4591" y="20446"/>
                      <a:pt x="1210" y="18559"/>
                    </a:cubicBezTo>
                    <a:cubicBezTo>
                      <a:pt x="803" y="18349"/>
                      <a:pt x="292" y="18034"/>
                      <a:pt x="0" y="10485"/>
                    </a:cubicBezTo>
                    <a:cubicBezTo>
                      <a:pt x="7283" y="9436"/>
                      <a:pt x="14400" y="-1154"/>
                      <a:pt x="21600" y="104"/>
                    </a:cubicBezTo>
                    <a:cubicBezTo>
                      <a:pt x="21412" y="7339"/>
                      <a:pt x="20797" y="5347"/>
                      <a:pt x="20317" y="5452"/>
                    </a:cubicBezTo>
                    <a:cubicBezTo>
                      <a:pt x="19523" y="5871"/>
                      <a:pt x="18772" y="6500"/>
                      <a:pt x="18157" y="12058"/>
                    </a:cubicBezTo>
                  </a:path>
                </a:pathLst>
              </a:custGeom>
              <a:solidFill>
                <a:srgbClr val="6D4D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8" name="形状"/>
              <p:cNvSpPr/>
              <p:nvPr/>
            </p:nvSpPr>
            <p:spPr>
              <a:xfrm>
                <a:off x="1203966" y="3160391"/>
                <a:ext cx="1755132" cy="149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4" h="21050" extrusionOk="0">
                    <a:moveTo>
                      <a:pt x="73" y="8716"/>
                    </a:moveTo>
                    <a:cubicBezTo>
                      <a:pt x="6704" y="1642"/>
                      <a:pt x="13346" y="253"/>
                      <a:pt x="19999" y="126"/>
                    </a:cubicBezTo>
                    <a:cubicBezTo>
                      <a:pt x="20294" y="126"/>
                      <a:pt x="20601" y="0"/>
                      <a:pt x="20896" y="0"/>
                    </a:cubicBezTo>
                    <a:cubicBezTo>
                      <a:pt x="21279" y="0"/>
                      <a:pt x="21410" y="2905"/>
                      <a:pt x="21432" y="6821"/>
                    </a:cubicBezTo>
                    <a:cubicBezTo>
                      <a:pt x="21465" y="13389"/>
                      <a:pt x="21071" y="10105"/>
                      <a:pt x="20819" y="10105"/>
                    </a:cubicBezTo>
                    <a:cubicBezTo>
                      <a:pt x="17756" y="11116"/>
                      <a:pt x="14692" y="12884"/>
                      <a:pt x="11617" y="12884"/>
                    </a:cubicBezTo>
                    <a:cubicBezTo>
                      <a:pt x="9035" y="12884"/>
                      <a:pt x="6474" y="14653"/>
                      <a:pt x="3936" y="20716"/>
                    </a:cubicBezTo>
                    <a:cubicBezTo>
                      <a:pt x="3618" y="21600"/>
                      <a:pt x="3257" y="20463"/>
                      <a:pt x="2918" y="20337"/>
                    </a:cubicBezTo>
                    <a:cubicBezTo>
                      <a:pt x="2250" y="17684"/>
                      <a:pt x="1583" y="17179"/>
                      <a:pt x="850" y="18316"/>
                    </a:cubicBezTo>
                    <a:cubicBezTo>
                      <a:pt x="95" y="19453"/>
                      <a:pt x="-135" y="15789"/>
                      <a:pt x="73" y="8716"/>
                    </a:cubicBezTo>
                  </a:path>
                </a:pathLst>
              </a:custGeom>
              <a:solidFill>
                <a:srgbClr val="9D53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9" name="形状"/>
              <p:cNvSpPr/>
              <p:nvPr/>
            </p:nvSpPr>
            <p:spPr>
              <a:xfrm>
                <a:off x="7702571" y="4661406"/>
                <a:ext cx="893706" cy="640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1" h="21118" extrusionOk="0">
                    <a:moveTo>
                      <a:pt x="5475" y="20834"/>
                    </a:moveTo>
                    <a:cubicBezTo>
                      <a:pt x="4613" y="21600"/>
                      <a:pt x="3751" y="20539"/>
                      <a:pt x="2889" y="20863"/>
                    </a:cubicBezTo>
                    <a:cubicBezTo>
                      <a:pt x="647" y="20510"/>
                      <a:pt x="1143" y="18270"/>
                      <a:pt x="2156" y="17445"/>
                    </a:cubicBezTo>
                    <a:cubicBezTo>
                      <a:pt x="4398" y="15706"/>
                      <a:pt x="3751" y="12465"/>
                      <a:pt x="4786" y="10166"/>
                    </a:cubicBezTo>
                    <a:cubicBezTo>
                      <a:pt x="5303" y="9047"/>
                      <a:pt x="4290" y="8958"/>
                      <a:pt x="3902" y="8516"/>
                    </a:cubicBezTo>
                    <a:cubicBezTo>
                      <a:pt x="1897" y="6247"/>
                      <a:pt x="1078" y="3035"/>
                      <a:pt x="0" y="0"/>
                    </a:cubicBezTo>
                    <a:cubicBezTo>
                      <a:pt x="2501" y="1120"/>
                      <a:pt x="3966" y="3801"/>
                      <a:pt x="5389" y="6306"/>
                    </a:cubicBezTo>
                    <a:cubicBezTo>
                      <a:pt x="6467" y="8133"/>
                      <a:pt x="6984" y="7691"/>
                      <a:pt x="7890" y="6395"/>
                    </a:cubicBezTo>
                    <a:cubicBezTo>
                      <a:pt x="8687" y="5275"/>
                      <a:pt x="9269" y="3683"/>
                      <a:pt x="10584" y="3477"/>
                    </a:cubicBezTo>
                    <a:cubicBezTo>
                      <a:pt x="11296" y="5275"/>
                      <a:pt x="10175" y="6159"/>
                      <a:pt x="9550" y="7279"/>
                    </a:cubicBezTo>
                    <a:cubicBezTo>
                      <a:pt x="9183" y="7868"/>
                      <a:pt x="8817" y="8339"/>
                      <a:pt x="9679" y="8634"/>
                    </a:cubicBezTo>
                    <a:cubicBezTo>
                      <a:pt x="10132" y="8840"/>
                      <a:pt x="10520" y="9165"/>
                      <a:pt x="10778" y="9724"/>
                    </a:cubicBezTo>
                    <a:cubicBezTo>
                      <a:pt x="11080" y="11227"/>
                      <a:pt x="10240" y="11728"/>
                      <a:pt x="9550" y="12406"/>
                    </a:cubicBezTo>
                    <a:cubicBezTo>
                      <a:pt x="8817" y="13143"/>
                      <a:pt x="7976" y="13673"/>
                      <a:pt x="7372" y="15029"/>
                    </a:cubicBezTo>
                    <a:cubicBezTo>
                      <a:pt x="11339" y="12848"/>
                      <a:pt x="14896" y="10108"/>
                      <a:pt x="18366" y="7102"/>
                    </a:cubicBezTo>
                    <a:cubicBezTo>
                      <a:pt x="19250" y="6336"/>
                      <a:pt x="20134" y="5186"/>
                      <a:pt x="21363" y="6100"/>
                    </a:cubicBezTo>
                    <a:cubicBezTo>
                      <a:pt x="21578" y="6571"/>
                      <a:pt x="21600" y="7043"/>
                      <a:pt x="21471" y="7544"/>
                    </a:cubicBezTo>
                    <a:cubicBezTo>
                      <a:pt x="20695" y="9312"/>
                      <a:pt x="19401" y="10402"/>
                      <a:pt x="18151" y="11139"/>
                    </a:cubicBezTo>
                    <a:cubicBezTo>
                      <a:pt x="13775" y="13968"/>
                      <a:pt x="9851" y="18005"/>
                      <a:pt x="5475" y="20834"/>
                    </a:cubicBezTo>
                  </a:path>
                </a:pathLst>
              </a:custGeom>
              <a:solidFill>
                <a:srgbClr val="9C55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0" name="形状"/>
              <p:cNvSpPr/>
              <p:nvPr/>
            </p:nvSpPr>
            <p:spPr>
              <a:xfrm>
                <a:off x="3850875" y="739563"/>
                <a:ext cx="279970" cy="1338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1" h="21222" extrusionOk="0">
                    <a:moveTo>
                      <a:pt x="412" y="188"/>
                    </a:moveTo>
                    <a:cubicBezTo>
                      <a:pt x="753" y="259"/>
                      <a:pt x="1094" y="344"/>
                      <a:pt x="1434" y="415"/>
                    </a:cubicBezTo>
                    <a:cubicBezTo>
                      <a:pt x="3274" y="856"/>
                      <a:pt x="-65" y="1852"/>
                      <a:pt x="3819" y="1880"/>
                    </a:cubicBezTo>
                    <a:cubicBezTo>
                      <a:pt x="7567" y="1894"/>
                      <a:pt x="10156" y="1212"/>
                      <a:pt x="9952" y="302"/>
                    </a:cubicBezTo>
                    <a:cubicBezTo>
                      <a:pt x="14517" y="1709"/>
                      <a:pt x="17038" y="-196"/>
                      <a:pt x="21331" y="17"/>
                    </a:cubicBezTo>
                    <a:cubicBezTo>
                      <a:pt x="21058" y="743"/>
                      <a:pt x="17924" y="942"/>
                      <a:pt x="15744" y="1226"/>
                    </a:cubicBezTo>
                    <a:cubicBezTo>
                      <a:pt x="10429" y="1937"/>
                      <a:pt x="7703" y="3572"/>
                      <a:pt x="10156" y="4824"/>
                    </a:cubicBezTo>
                    <a:cubicBezTo>
                      <a:pt x="10361" y="4909"/>
                      <a:pt x="10633" y="5008"/>
                      <a:pt x="10838" y="5094"/>
                    </a:cubicBezTo>
                    <a:cubicBezTo>
                      <a:pt x="12269" y="5535"/>
                      <a:pt x="15812" y="3999"/>
                      <a:pt x="15744" y="5307"/>
                    </a:cubicBezTo>
                    <a:cubicBezTo>
                      <a:pt x="15744" y="5719"/>
                      <a:pt x="11860" y="6089"/>
                      <a:pt x="11178" y="6573"/>
                    </a:cubicBezTo>
                    <a:cubicBezTo>
                      <a:pt x="8589" y="8251"/>
                      <a:pt x="11246" y="9957"/>
                      <a:pt x="12269" y="11635"/>
                    </a:cubicBezTo>
                    <a:cubicBezTo>
                      <a:pt x="12609" y="12232"/>
                      <a:pt x="13359" y="12758"/>
                      <a:pt x="11655" y="13299"/>
                    </a:cubicBezTo>
                    <a:cubicBezTo>
                      <a:pt x="10020" y="14962"/>
                      <a:pt x="10361" y="16640"/>
                      <a:pt x="11451" y="18318"/>
                    </a:cubicBezTo>
                    <a:cubicBezTo>
                      <a:pt x="11451" y="18660"/>
                      <a:pt x="11451" y="18987"/>
                      <a:pt x="11451" y="19328"/>
                    </a:cubicBezTo>
                    <a:cubicBezTo>
                      <a:pt x="10361" y="19669"/>
                      <a:pt x="10838" y="20039"/>
                      <a:pt x="10769" y="20423"/>
                    </a:cubicBezTo>
                    <a:cubicBezTo>
                      <a:pt x="10429" y="21276"/>
                      <a:pt x="8453" y="21404"/>
                      <a:pt x="5182" y="21006"/>
                    </a:cubicBezTo>
                    <a:cubicBezTo>
                      <a:pt x="2320" y="19143"/>
                      <a:pt x="3751" y="17195"/>
                      <a:pt x="3547" y="15318"/>
                    </a:cubicBezTo>
                    <a:cubicBezTo>
                      <a:pt x="3138" y="10881"/>
                      <a:pt x="3479" y="6459"/>
                      <a:pt x="140" y="2037"/>
                    </a:cubicBezTo>
                    <a:cubicBezTo>
                      <a:pt x="-269" y="1411"/>
                      <a:pt x="344" y="799"/>
                      <a:pt x="412" y="188"/>
                    </a:cubicBezTo>
                  </a:path>
                </a:pathLst>
              </a:custGeom>
              <a:solidFill>
                <a:srgbClr val="6449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1" name="形状"/>
              <p:cNvSpPr/>
              <p:nvPr/>
            </p:nvSpPr>
            <p:spPr>
              <a:xfrm>
                <a:off x="11670257" y="4728555"/>
                <a:ext cx="668765" cy="9195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6" h="21146" extrusionOk="0">
                    <a:moveTo>
                      <a:pt x="11469" y="6192"/>
                    </a:moveTo>
                    <a:cubicBezTo>
                      <a:pt x="13419" y="5122"/>
                      <a:pt x="12458" y="7385"/>
                      <a:pt x="13646" y="7200"/>
                    </a:cubicBezTo>
                    <a:cubicBezTo>
                      <a:pt x="12995" y="7714"/>
                      <a:pt x="12345" y="8229"/>
                      <a:pt x="11469" y="8907"/>
                    </a:cubicBezTo>
                    <a:cubicBezTo>
                      <a:pt x="13448" y="9401"/>
                      <a:pt x="15144" y="8414"/>
                      <a:pt x="17010" y="8681"/>
                    </a:cubicBezTo>
                    <a:cubicBezTo>
                      <a:pt x="18141" y="8846"/>
                      <a:pt x="18000" y="7467"/>
                      <a:pt x="17971" y="6747"/>
                    </a:cubicBezTo>
                    <a:cubicBezTo>
                      <a:pt x="17858" y="4217"/>
                      <a:pt x="18621" y="1893"/>
                      <a:pt x="21166" y="0"/>
                    </a:cubicBezTo>
                    <a:cubicBezTo>
                      <a:pt x="19865" y="4053"/>
                      <a:pt x="20855" y="8578"/>
                      <a:pt x="18113" y="12158"/>
                    </a:cubicBezTo>
                    <a:cubicBezTo>
                      <a:pt x="16671" y="14050"/>
                      <a:pt x="13504" y="15264"/>
                      <a:pt x="12713" y="17835"/>
                    </a:cubicBezTo>
                    <a:cubicBezTo>
                      <a:pt x="12402" y="18802"/>
                      <a:pt x="10140" y="19461"/>
                      <a:pt x="8783" y="20242"/>
                    </a:cubicBezTo>
                    <a:cubicBezTo>
                      <a:pt x="7878" y="20880"/>
                      <a:pt x="6182" y="21600"/>
                      <a:pt x="5786" y="20777"/>
                    </a:cubicBezTo>
                    <a:cubicBezTo>
                      <a:pt x="4994" y="19090"/>
                      <a:pt x="7793" y="18720"/>
                      <a:pt x="8981" y="17794"/>
                    </a:cubicBezTo>
                    <a:cubicBezTo>
                      <a:pt x="8443" y="18000"/>
                      <a:pt x="7850" y="18103"/>
                      <a:pt x="7256" y="17774"/>
                    </a:cubicBezTo>
                    <a:cubicBezTo>
                      <a:pt x="6775" y="17054"/>
                      <a:pt x="7200" y="16457"/>
                      <a:pt x="7737" y="15840"/>
                    </a:cubicBezTo>
                    <a:cubicBezTo>
                      <a:pt x="8443" y="15285"/>
                      <a:pt x="9405" y="15079"/>
                      <a:pt x="10366" y="14832"/>
                    </a:cubicBezTo>
                    <a:cubicBezTo>
                      <a:pt x="9603" y="14379"/>
                      <a:pt x="8472" y="14235"/>
                      <a:pt x="8387" y="13351"/>
                    </a:cubicBezTo>
                    <a:cubicBezTo>
                      <a:pt x="8415" y="13125"/>
                      <a:pt x="8500" y="12898"/>
                      <a:pt x="8641" y="12693"/>
                    </a:cubicBezTo>
                    <a:cubicBezTo>
                      <a:pt x="10027" y="11582"/>
                      <a:pt x="11921" y="11973"/>
                      <a:pt x="13589" y="11767"/>
                    </a:cubicBezTo>
                    <a:cubicBezTo>
                      <a:pt x="14409" y="11664"/>
                      <a:pt x="15766" y="11705"/>
                      <a:pt x="15568" y="10882"/>
                    </a:cubicBezTo>
                    <a:cubicBezTo>
                      <a:pt x="15370" y="10018"/>
                      <a:pt x="14126" y="10450"/>
                      <a:pt x="13391" y="10656"/>
                    </a:cubicBezTo>
                    <a:cubicBezTo>
                      <a:pt x="11242" y="11314"/>
                      <a:pt x="9009" y="11767"/>
                      <a:pt x="7058" y="12693"/>
                    </a:cubicBezTo>
                    <a:cubicBezTo>
                      <a:pt x="5956" y="13248"/>
                      <a:pt x="4683" y="13577"/>
                      <a:pt x="3411" y="13762"/>
                    </a:cubicBezTo>
                    <a:cubicBezTo>
                      <a:pt x="2167" y="13947"/>
                      <a:pt x="838" y="14009"/>
                      <a:pt x="188" y="13083"/>
                    </a:cubicBezTo>
                    <a:cubicBezTo>
                      <a:pt x="-434" y="12158"/>
                      <a:pt x="612" y="11602"/>
                      <a:pt x="1489" y="11109"/>
                    </a:cubicBezTo>
                    <a:cubicBezTo>
                      <a:pt x="3439" y="10142"/>
                      <a:pt x="5758" y="9627"/>
                      <a:pt x="7482" y="8393"/>
                    </a:cubicBezTo>
                    <a:cubicBezTo>
                      <a:pt x="7850" y="8126"/>
                      <a:pt x="8246" y="7858"/>
                      <a:pt x="8613" y="7611"/>
                    </a:cubicBezTo>
                    <a:cubicBezTo>
                      <a:pt x="9914" y="7488"/>
                      <a:pt x="10847" y="6994"/>
                      <a:pt x="11469" y="6192"/>
                    </a:cubicBezTo>
                  </a:path>
                </a:pathLst>
              </a:custGeom>
              <a:solidFill>
                <a:srgbClr val="4848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2" name="形状"/>
              <p:cNvSpPr/>
              <p:nvPr/>
            </p:nvSpPr>
            <p:spPr>
              <a:xfrm>
                <a:off x="3915996" y="1955630"/>
                <a:ext cx="145518" cy="1504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83" h="21555" extrusionOk="0">
                    <a:moveTo>
                      <a:pt x="244" y="1502"/>
                    </a:moveTo>
                    <a:cubicBezTo>
                      <a:pt x="10832" y="1695"/>
                      <a:pt x="5326" y="360"/>
                      <a:pt x="9985" y="0"/>
                    </a:cubicBezTo>
                    <a:cubicBezTo>
                      <a:pt x="10726" y="3133"/>
                      <a:pt x="11361" y="6280"/>
                      <a:pt x="12632" y="9387"/>
                    </a:cubicBezTo>
                    <a:cubicBezTo>
                      <a:pt x="13479" y="11866"/>
                      <a:pt x="14961" y="14396"/>
                      <a:pt x="15702" y="16900"/>
                    </a:cubicBezTo>
                    <a:cubicBezTo>
                      <a:pt x="16232" y="18300"/>
                      <a:pt x="21420" y="19918"/>
                      <a:pt x="10408" y="21163"/>
                    </a:cubicBezTo>
                    <a:cubicBezTo>
                      <a:pt x="11361" y="21510"/>
                      <a:pt x="9985" y="21600"/>
                      <a:pt x="7338" y="21536"/>
                    </a:cubicBezTo>
                    <a:cubicBezTo>
                      <a:pt x="1408" y="20110"/>
                      <a:pt x="4691" y="18582"/>
                      <a:pt x="4373" y="17105"/>
                    </a:cubicBezTo>
                    <a:cubicBezTo>
                      <a:pt x="3420" y="12148"/>
                      <a:pt x="3949" y="7191"/>
                      <a:pt x="138" y="2260"/>
                    </a:cubicBezTo>
                    <a:cubicBezTo>
                      <a:pt x="-180" y="2003"/>
                      <a:pt x="138" y="1759"/>
                      <a:pt x="244" y="1502"/>
                    </a:cubicBezTo>
                  </a:path>
                </a:pathLst>
              </a:custGeom>
              <a:solidFill>
                <a:srgbClr val="9453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3" name="形状"/>
              <p:cNvSpPr/>
              <p:nvPr/>
            </p:nvSpPr>
            <p:spPr>
              <a:xfrm>
                <a:off x="2291021" y="4283343"/>
                <a:ext cx="662713" cy="969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71" extrusionOk="0">
                    <a:moveTo>
                      <a:pt x="3498" y="18765"/>
                    </a:moveTo>
                    <a:cubicBezTo>
                      <a:pt x="2973" y="18441"/>
                      <a:pt x="2419" y="18118"/>
                      <a:pt x="1866" y="17795"/>
                    </a:cubicBezTo>
                    <a:cubicBezTo>
                      <a:pt x="2944" y="15741"/>
                      <a:pt x="2245" y="13479"/>
                      <a:pt x="3702" y="11501"/>
                    </a:cubicBezTo>
                    <a:cubicBezTo>
                      <a:pt x="3381" y="11520"/>
                      <a:pt x="3061" y="11577"/>
                      <a:pt x="2740" y="11596"/>
                    </a:cubicBezTo>
                    <a:cubicBezTo>
                      <a:pt x="1574" y="11387"/>
                      <a:pt x="1137" y="10494"/>
                      <a:pt x="0" y="10246"/>
                    </a:cubicBezTo>
                    <a:cubicBezTo>
                      <a:pt x="1953" y="9733"/>
                      <a:pt x="3469" y="8706"/>
                      <a:pt x="6092" y="8497"/>
                    </a:cubicBezTo>
                    <a:cubicBezTo>
                      <a:pt x="3469" y="7128"/>
                      <a:pt x="3323" y="6101"/>
                      <a:pt x="6821" y="6139"/>
                    </a:cubicBezTo>
                    <a:cubicBezTo>
                      <a:pt x="10581" y="6177"/>
                      <a:pt x="11806" y="4067"/>
                      <a:pt x="14050" y="2850"/>
                    </a:cubicBezTo>
                    <a:cubicBezTo>
                      <a:pt x="15012" y="2336"/>
                      <a:pt x="15712" y="1614"/>
                      <a:pt x="16615" y="1044"/>
                    </a:cubicBezTo>
                    <a:cubicBezTo>
                      <a:pt x="17577" y="416"/>
                      <a:pt x="18714" y="-1029"/>
                      <a:pt x="19385" y="1196"/>
                    </a:cubicBezTo>
                    <a:cubicBezTo>
                      <a:pt x="19793" y="1063"/>
                      <a:pt x="20172" y="948"/>
                      <a:pt x="20609" y="815"/>
                    </a:cubicBezTo>
                    <a:cubicBezTo>
                      <a:pt x="21104" y="853"/>
                      <a:pt x="21425" y="1044"/>
                      <a:pt x="21600" y="1367"/>
                    </a:cubicBezTo>
                    <a:cubicBezTo>
                      <a:pt x="18364" y="3496"/>
                      <a:pt x="14691" y="5303"/>
                      <a:pt x="11077" y="7147"/>
                    </a:cubicBezTo>
                    <a:cubicBezTo>
                      <a:pt x="10494" y="7565"/>
                      <a:pt x="11135" y="8155"/>
                      <a:pt x="10552" y="8592"/>
                    </a:cubicBezTo>
                    <a:cubicBezTo>
                      <a:pt x="7637" y="9562"/>
                      <a:pt x="7696" y="11482"/>
                      <a:pt x="7025" y="13194"/>
                    </a:cubicBezTo>
                    <a:cubicBezTo>
                      <a:pt x="7987" y="12623"/>
                      <a:pt x="8745" y="11882"/>
                      <a:pt x="10202" y="11825"/>
                    </a:cubicBezTo>
                    <a:cubicBezTo>
                      <a:pt x="10756" y="11901"/>
                      <a:pt x="11135" y="12053"/>
                      <a:pt x="10931" y="12471"/>
                    </a:cubicBezTo>
                    <a:cubicBezTo>
                      <a:pt x="9386" y="14525"/>
                      <a:pt x="6063" y="15627"/>
                      <a:pt x="3994" y="17624"/>
                    </a:cubicBezTo>
                    <a:cubicBezTo>
                      <a:pt x="7812" y="18042"/>
                      <a:pt x="7521" y="19164"/>
                      <a:pt x="5509" y="20571"/>
                    </a:cubicBezTo>
                    <a:cubicBezTo>
                      <a:pt x="5276" y="20400"/>
                      <a:pt x="5014" y="20248"/>
                      <a:pt x="4751" y="20096"/>
                    </a:cubicBezTo>
                    <a:cubicBezTo>
                      <a:pt x="4402" y="19620"/>
                      <a:pt x="3964" y="19202"/>
                      <a:pt x="3498" y="18765"/>
                    </a:cubicBezTo>
                  </a:path>
                </a:pathLst>
              </a:custGeom>
              <a:solidFill>
                <a:srgbClr val="CA5A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4" name="形状"/>
              <p:cNvSpPr/>
              <p:nvPr/>
            </p:nvSpPr>
            <p:spPr>
              <a:xfrm>
                <a:off x="13035953" y="1982189"/>
                <a:ext cx="179068" cy="1157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4" h="20904" extrusionOk="0">
                    <a:moveTo>
                      <a:pt x="9404" y="19723"/>
                    </a:moveTo>
                    <a:cubicBezTo>
                      <a:pt x="8972" y="19594"/>
                      <a:pt x="8648" y="19481"/>
                      <a:pt x="8324" y="19351"/>
                    </a:cubicBezTo>
                    <a:cubicBezTo>
                      <a:pt x="2060" y="13187"/>
                      <a:pt x="2816" y="6990"/>
                      <a:pt x="8" y="793"/>
                    </a:cubicBezTo>
                    <a:cubicBezTo>
                      <a:pt x="-100" y="615"/>
                      <a:pt x="872" y="437"/>
                      <a:pt x="1304" y="259"/>
                    </a:cubicBezTo>
                    <a:cubicBezTo>
                      <a:pt x="6056" y="-194"/>
                      <a:pt x="8324" y="-81"/>
                      <a:pt x="9512" y="825"/>
                    </a:cubicBezTo>
                    <a:cubicBezTo>
                      <a:pt x="10376" y="1521"/>
                      <a:pt x="8000" y="2298"/>
                      <a:pt x="11672" y="2913"/>
                    </a:cubicBezTo>
                    <a:cubicBezTo>
                      <a:pt x="14048" y="7621"/>
                      <a:pt x="16424" y="12345"/>
                      <a:pt x="18800" y="17054"/>
                    </a:cubicBezTo>
                    <a:cubicBezTo>
                      <a:pt x="17936" y="18105"/>
                      <a:pt x="19988" y="19108"/>
                      <a:pt x="21392" y="20128"/>
                    </a:cubicBezTo>
                    <a:cubicBezTo>
                      <a:pt x="21500" y="21406"/>
                      <a:pt x="14696" y="20662"/>
                      <a:pt x="11240" y="20904"/>
                    </a:cubicBezTo>
                    <a:cubicBezTo>
                      <a:pt x="8432" y="20597"/>
                      <a:pt x="10160" y="20112"/>
                      <a:pt x="9404" y="19723"/>
                    </a:cubicBezTo>
                  </a:path>
                </a:pathLst>
              </a:custGeom>
              <a:solidFill>
                <a:srgbClr val="4949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5" name="形状"/>
              <p:cNvSpPr/>
              <p:nvPr/>
            </p:nvSpPr>
            <p:spPr>
              <a:xfrm>
                <a:off x="12061701" y="7797735"/>
                <a:ext cx="265472" cy="1010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6" h="21600" extrusionOk="0">
                    <a:moveTo>
                      <a:pt x="10482" y="2012"/>
                    </a:moveTo>
                    <a:cubicBezTo>
                      <a:pt x="13003" y="1667"/>
                      <a:pt x="11027" y="671"/>
                      <a:pt x="15593" y="0"/>
                    </a:cubicBezTo>
                    <a:cubicBezTo>
                      <a:pt x="17160" y="7360"/>
                      <a:pt x="18727" y="14451"/>
                      <a:pt x="20226" y="21543"/>
                    </a:cubicBezTo>
                    <a:cubicBezTo>
                      <a:pt x="19885" y="21562"/>
                      <a:pt x="19476" y="21581"/>
                      <a:pt x="19068" y="21600"/>
                    </a:cubicBezTo>
                    <a:cubicBezTo>
                      <a:pt x="17500" y="19223"/>
                      <a:pt x="16001" y="16885"/>
                      <a:pt x="14366" y="14413"/>
                    </a:cubicBezTo>
                    <a:cubicBezTo>
                      <a:pt x="10550" y="15007"/>
                      <a:pt x="13617" y="16119"/>
                      <a:pt x="11572" y="16789"/>
                    </a:cubicBezTo>
                    <a:cubicBezTo>
                      <a:pt x="8302" y="16655"/>
                      <a:pt x="8711" y="15831"/>
                      <a:pt x="8097" y="15237"/>
                    </a:cubicBezTo>
                    <a:cubicBezTo>
                      <a:pt x="5576" y="12592"/>
                      <a:pt x="3941" y="9851"/>
                      <a:pt x="670" y="7226"/>
                    </a:cubicBezTo>
                    <a:cubicBezTo>
                      <a:pt x="-1374" y="5596"/>
                      <a:pt x="1760" y="3872"/>
                      <a:pt x="3396" y="2242"/>
                    </a:cubicBezTo>
                    <a:cubicBezTo>
                      <a:pt x="4145" y="1514"/>
                      <a:pt x="6530" y="1572"/>
                      <a:pt x="8302" y="2147"/>
                    </a:cubicBezTo>
                    <a:cubicBezTo>
                      <a:pt x="9051" y="2242"/>
                      <a:pt x="9869" y="2396"/>
                      <a:pt x="9801" y="2626"/>
                    </a:cubicBezTo>
                    <a:cubicBezTo>
                      <a:pt x="8165" y="5922"/>
                      <a:pt x="10959" y="9123"/>
                      <a:pt x="13071" y="12362"/>
                    </a:cubicBezTo>
                    <a:cubicBezTo>
                      <a:pt x="11095" y="8893"/>
                      <a:pt x="8983" y="5501"/>
                      <a:pt x="10482" y="2012"/>
                    </a:cubicBezTo>
                  </a:path>
                </a:pathLst>
              </a:custGeom>
              <a:solidFill>
                <a:srgbClr val="454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6" name="形状"/>
              <p:cNvSpPr/>
              <p:nvPr/>
            </p:nvSpPr>
            <p:spPr>
              <a:xfrm>
                <a:off x="7888223" y="9321005"/>
                <a:ext cx="1014265" cy="130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42" extrusionOk="0">
                    <a:moveTo>
                      <a:pt x="21600" y="1103"/>
                    </a:moveTo>
                    <a:cubicBezTo>
                      <a:pt x="21218" y="4311"/>
                      <a:pt x="20589" y="3348"/>
                      <a:pt x="20054" y="3883"/>
                    </a:cubicBezTo>
                    <a:cubicBezTo>
                      <a:pt x="19730" y="4204"/>
                      <a:pt x="19463" y="5273"/>
                      <a:pt x="19635" y="6877"/>
                    </a:cubicBezTo>
                    <a:cubicBezTo>
                      <a:pt x="19730" y="7947"/>
                      <a:pt x="20093" y="8374"/>
                      <a:pt x="20341" y="8909"/>
                    </a:cubicBezTo>
                    <a:cubicBezTo>
                      <a:pt x="16811" y="17998"/>
                      <a:pt x="13052" y="15752"/>
                      <a:pt x="9407" y="14255"/>
                    </a:cubicBezTo>
                    <a:cubicBezTo>
                      <a:pt x="6278" y="12972"/>
                      <a:pt x="3091" y="16287"/>
                      <a:pt x="0" y="11689"/>
                    </a:cubicBezTo>
                    <a:cubicBezTo>
                      <a:pt x="134" y="-3602"/>
                      <a:pt x="2309" y="2814"/>
                      <a:pt x="3702" y="782"/>
                    </a:cubicBezTo>
                    <a:cubicBezTo>
                      <a:pt x="9693" y="248"/>
                      <a:pt x="15647" y="-822"/>
                      <a:pt x="21600" y="1103"/>
                    </a:cubicBezTo>
                  </a:path>
                </a:pathLst>
              </a:custGeom>
              <a:solidFill>
                <a:srgbClr val="AA54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7" name="形状"/>
              <p:cNvSpPr/>
              <p:nvPr/>
            </p:nvSpPr>
            <p:spPr>
              <a:xfrm>
                <a:off x="12989697" y="699518"/>
                <a:ext cx="142771" cy="1444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19628" y="21600"/>
                    </a:moveTo>
                    <a:cubicBezTo>
                      <a:pt x="13615" y="21252"/>
                      <a:pt x="16437" y="20555"/>
                      <a:pt x="15210" y="20047"/>
                    </a:cubicBezTo>
                    <a:cubicBezTo>
                      <a:pt x="14106" y="19498"/>
                      <a:pt x="12019" y="19377"/>
                      <a:pt x="7724" y="19417"/>
                    </a:cubicBezTo>
                    <a:cubicBezTo>
                      <a:pt x="2078" y="16846"/>
                      <a:pt x="5147" y="14195"/>
                      <a:pt x="2201" y="11597"/>
                    </a:cubicBezTo>
                    <a:cubicBezTo>
                      <a:pt x="-131" y="9535"/>
                      <a:pt x="728" y="7419"/>
                      <a:pt x="360" y="5356"/>
                    </a:cubicBezTo>
                    <a:cubicBezTo>
                      <a:pt x="115" y="3642"/>
                      <a:pt x="-1358" y="1754"/>
                      <a:pt x="4165" y="0"/>
                    </a:cubicBezTo>
                    <a:cubicBezTo>
                      <a:pt x="4287" y="937"/>
                      <a:pt x="4533" y="1875"/>
                      <a:pt x="4533" y="2812"/>
                    </a:cubicBezTo>
                    <a:cubicBezTo>
                      <a:pt x="4533" y="3348"/>
                      <a:pt x="4410" y="3883"/>
                      <a:pt x="11037" y="3964"/>
                    </a:cubicBezTo>
                    <a:cubicBezTo>
                      <a:pt x="4410" y="5343"/>
                      <a:pt x="13369" y="6642"/>
                      <a:pt x="13001" y="8008"/>
                    </a:cubicBezTo>
                    <a:cubicBezTo>
                      <a:pt x="12387" y="10164"/>
                      <a:pt x="11774" y="12467"/>
                      <a:pt x="15578" y="14436"/>
                    </a:cubicBezTo>
                    <a:cubicBezTo>
                      <a:pt x="20242" y="16886"/>
                      <a:pt x="14965" y="19257"/>
                      <a:pt x="19628" y="21600"/>
                    </a:cubicBezTo>
                  </a:path>
                </a:pathLst>
              </a:custGeom>
              <a:solidFill>
                <a:srgbClr val="5454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8" name="形状"/>
              <p:cNvSpPr/>
              <p:nvPr/>
            </p:nvSpPr>
            <p:spPr>
              <a:xfrm>
                <a:off x="4443790" y="9263198"/>
                <a:ext cx="1417170" cy="127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466" extrusionOk="0">
                    <a:moveTo>
                      <a:pt x="27" y="15521"/>
                    </a:moveTo>
                    <a:cubicBezTo>
                      <a:pt x="14" y="10865"/>
                      <a:pt x="0" y="6208"/>
                      <a:pt x="0" y="1293"/>
                    </a:cubicBezTo>
                    <a:cubicBezTo>
                      <a:pt x="6513" y="1035"/>
                      <a:pt x="13026" y="776"/>
                      <a:pt x="19511" y="517"/>
                    </a:cubicBezTo>
                    <a:cubicBezTo>
                      <a:pt x="20207" y="517"/>
                      <a:pt x="20904" y="259"/>
                      <a:pt x="21600" y="0"/>
                    </a:cubicBezTo>
                    <a:cubicBezTo>
                      <a:pt x="21204" y="5174"/>
                      <a:pt x="20617" y="3234"/>
                      <a:pt x="20112" y="3234"/>
                    </a:cubicBezTo>
                    <a:cubicBezTo>
                      <a:pt x="17504" y="3363"/>
                      <a:pt x="14882" y="4010"/>
                      <a:pt x="12275" y="3104"/>
                    </a:cubicBezTo>
                    <a:cubicBezTo>
                      <a:pt x="10732" y="2457"/>
                      <a:pt x="10650" y="7502"/>
                      <a:pt x="11305" y="18108"/>
                    </a:cubicBezTo>
                    <a:cubicBezTo>
                      <a:pt x="9598" y="17202"/>
                      <a:pt x="7878" y="16944"/>
                      <a:pt x="6185" y="15262"/>
                    </a:cubicBezTo>
                    <a:cubicBezTo>
                      <a:pt x="4902" y="13969"/>
                      <a:pt x="3714" y="21600"/>
                      <a:pt x="2348" y="16944"/>
                    </a:cubicBezTo>
                    <a:cubicBezTo>
                      <a:pt x="1720" y="14745"/>
                      <a:pt x="819" y="15521"/>
                      <a:pt x="27" y="15521"/>
                    </a:cubicBezTo>
                  </a:path>
                </a:pathLst>
              </a:custGeom>
              <a:solidFill>
                <a:srgbClr val="FE8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9" name="形状"/>
              <p:cNvSpPr/>
              <p:nvPr/>
            </p:nvSpPr>
            <p:spPr>
              <a:xfrm>
                <a:off x="12494291" y="3052442"/>
                <a:ext cx="183569" cy="976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6" h="21455" extrusionOk="0">
                    <a:moveTo>
                      <a:pt x="7458" y="10330"/>
                    </a:moveTo>
                    <a:cubicBezTo>
                      <a:pt x="14300" y="7829"/>
                      <a:pt x="4429" y="5467"/>
                      <a:pt x="5699" y="2986"/>
                    </a:cubicBezTo>
                    <a:cubicBezTo>
                      <a:pt x="5992" y="2533"/>
                      <a:pt x="4819" y="2080"/>
                      <a:pt x="4819" y="1627"/>
                    </a:cubicBezTo>
                    <a:cubicBezTo>
                      <a:pt x="4819" y="1036"/>
                      <a:pt x="3451" y="229"/>
                      <a:pt x="7361" y="32"/>
                    </a:cubicBezTo>
                    <a:cubicBezTo>
                      <a:pt x="10586" y="-145"/>
                      <a:pt x="13225" y="446"/>
                      <a:pt x="14593" y="977"/>
                    </a:cubicBezTo>
                    <a:cubicBezTo>
                      <a:pt x="16939" y="1922"/>
                      <a:pt x="20262" y="2946"/>
                      <a:pt x="20164" y="3931"/>
                    </a:cubicBezTo>
                    <a:cubicBezTo>
                      <a:pt x="19382" y="9680"/>
                      <a:pt x="17819" y="15430"/>
                      <a:pt x="16450" y="21455"/>
                    </a:cubicBezTo>
                    <a:cubicBezTo>
                      <a:pt x="10000" y="20766"/>
                      <a:pt x="10097" y="19919"/>
                      <a:pt x="9804" y="19033"/>
                    </a:cubicBezTo>
                    <a:cubicBezTo>
                      <a:pt x="9022" y="17103"/>
                      <a:pt x="14789" y="14780"/>
                      <a:pt x="1105" y="13618"/>
                    </a:cubicBezTo>
                    <a:cubicBezTo>
                      <a:pt x="-1338" y="13421"/>
                      <a:pt x="714" y="12673"/>
                      <a:pt x="2962" y="12279"/>
                    </a:cubicBezTo>
                    <a:cubicBezTo>
                      <a:pt x="5992" y="11767"/>
                      <a:pt x="8827" y="11236"/>
                      <a:pt x="7458" y="10330"/>
                    </a:cubicBezTo>
                  </a:path>
                </a:pathLst>
              </a:custGeom>
              <a:solidFill>
                <a:srgbClr val="4B4B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0" name="形状"/>
              <p:cNvSpPr/>
              <p:nvPr/>
            </p:nvSpPr>
            <p:spPr>
              <a:xfrm>
                <a:off x="8014808" y="4430918"/>
                <a:ext cx="826290" cy="526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4" h="19487" extrusionOk="0">
                    <a:moveTo>
                      <a:pt x="2116" y="18687"/>
                    </a:moveTo>
                    <a:cubicBezTo>
                      <a:pt x="1400" y="18354"/>
                      <a:pt x="617" y="20481"/>
                      <a:pt x="80" y="18886"/>
                    </a:cubicBezTo>
                    <a:cubicBezTo>
                      <a:pt x="-301" y="17690"/>
                      <a:pt x="773" y="17091"/>
                      <a:pt x="1333" y="16360"/>
                    </a:cubicBezTo>
                    <a:cubicBezTo>
                      <a:pt x="2161" y="15264"/>
                      <a:pt x="3146" y="14367"/>
                      <a:pt x="3146" y="12439"/>
                    </a:cubicBezTo>
                    <a:cubicBezTo>
                      <a:pt x="3303" y="12140"/>
                      <a:pt x="3437" y="11874"/>
                      <a:pt x="3594" y="11608"/>
                    </a:cubicBezTo>
                    <a:cubicBezTo>
                      <a:pt x="6705" y="8983"/>
                      <a:pt x="9727" y="6159"/>
                      <a:pt x="12681" y="3168"/>
                    </a:cubicBezTo>
                    <a:cubicBezTo>
                      <a:pt x="13308" y="2503"/>
                      <a:pt x="13801" y="1373"/>
                      <a:pt x="14741" y="1839"/>
                    </a:cubicBezTo>
                    <a:cubicBezTo>
                      <a:pt x="16598" y="1074"/>
                      <a:pt x="18322" y="-1119"/>
                      <a:pt x="20426" y="709"/>
                    </a:cubicBezTo>
                    <a:cubicBezTo>
                      <a:pt x="21299" y="3600"/>
                      <a:pt x="19441" y="4098"/>
                      <a:pt x="18546" y="5228"/>
                    </a:cubicBezTo>
                    <a:cubicBezTo>
                      <a:pt x="15479" y="8917"/>
                      <a:pt x="11831" y="11143"/>
                      <a:pt x="8384" y="13868"/>
                    </a:cubicBezTo>
                    <a:cubicBezTo>
                      <a:pt x="6302" y="15530"/>
                      <a:pt x="4534" y="18088"/>
                      <a:pt x="2116" y="18687"/>
                    </a:cubicBezTo>
                  </a:path>
                </a:pathLst>
              </a:custGeom>
              <a:solidFill>
                <a:srgbClr val="F8F5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1" name="形状"/>
              <p:cNvSpPr/>
              <p:nvPr/>
            </p:nvSpPr>
            <p:spPr>
              <a:xfrm>
                <a:off x="2982277" y="3073490"/>
                <a:ext cx="342433" cy="779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3" h="21447" extrusionOk="0">
                    <a:moveTo>
                      <a:pt x="0" y="616"/>
                    </a:moveTo>
                    <a:cubicBezTo>
                      <a:pt x="1484" y="395"/>
                      <a:pt x="2858" y="222"/>
                      <a:pt x="4287" y="0"/>
                    </a:cubicBezTo>
                    <a:cubicBezTo>
                      <a:pt x="5056" y="3329"/>
                      <a:pt x="11102" y="5425"/>
                      <a:pt x="13740" y="8285"/>
                    </a:cubicBezTo>
                    <a:cubicBezTo>
                      <a:pt x="17148" y="11984"/>
                      <a:pt x="21490" y="15559"/>
                      <a:pt x="21050" y="19775"/>
                    </a:cubicBezTo>
                    <a:cubicBezTo>
                      <a:pt x="20995" y="20416"/>
                      <a:pt x="21600" y="21304"/>
                      <a:pt x="19566" y="21427"/>
                    </a:cubicBezTo>
                    <a:cubicBezTo>
                      <a:pt x="17203" y="21600"/>
                      <a:pt x="16983" y="20638"/>
                      <a:pt x="16544" y="19899"/>
                    </a:cubicBezTo>
                    <a:cubicBezTo>
                      <a:pt x="16324" y="19455"/>
                      <a:pt x="16324" y="18937"/>
                      <a:pt x="16104" y="18468"/>
                    </a:cubicBezTo>
                    <a:cubicBezTo>
                      <a:pt x="15884" y="17630"/>
                      <a:pt x="16434" y="16521"/>
                      <a:pt x="14400" y="16126"/>
                    </a:cubicBezTo>
                    <a:cubicBezTo>
                      <a:pt x="12092" y="15658"/>
                      <a:pt x="10992" y="16693"/>
                      <a:pt x="9948" y="17334"/>
                    </a:cubicBezTo>
                    <a:cubicBezTo>
                      <a:pt x="8849" y="17975"/>
                      <a:pt x="7475" y="18148"/>
                      <a:pt x="5991" y="17901"/>
                    </a:cubicBezTo>
                    <a:cubicBezTo>
                      <a:pt x="4067" y="17581"/>
                      <a:pt x="5991" y="16915"/>
                      <a:pt x="5551" y="16422"/>
                    </a:cubicBezTo>
                    <a:cubicBezTo>
                      <a:pt x="1869" y="12353"/>
                      <a:pt x="2913" y="8063"/>
                      <a:pt x="2693" y="3822"/>
                    </a:cubicBezTo>
                    <a:cubicBezTo>
                      <a:pt x="2693" y="2614"/>
                      <a:pt x="1209" y="1652"/>
                      <a:pt x="0" y="616"/>
                    </a:cubicBezTo>
                  </a:path>
                </a:pathLst>
              </a:custGeom>
              <a:solidFill>
                <a:srgbClr val="AB57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2" name="形状"/>
              <p:cNvSpPr/>
              <p:nvPr/>
            </p:nvSpPr>
            <p:spPr>
              <a:xfrm>
                <a:off x="4696592" y="5872926"/>
                <a:ext cx="666808" cy="45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7" h="20579" extrusionOk="0">
                    <a:moveTo>
                      <a:pt x="0" y="18726"/>
                    </a:moveTo>
                    <a:cubicBezTo>
                      <a:pt x="2711" y="18202"/>
                      <a:pt x="2539" y="14454"/>
                      <a:pt x="3053" y="12197"/>
                    </a:cubicBezTo>
                    <a:cubicBezTo>
                      <a:pt x="3795" y="8933"/>
                      <a:pt x="4993" y="6797"/>
                      <a:pt x="6991" y="5790"/>
                    </a:cubicBezTo>
                    <a:cubicBezTo>
                      <a:pt x="10928" y="3735"/>
                      <a:pt x="14780" y="1236"/>
                      <a:pt x="18975" y="470"/>
                    </a:cubicBezTo>
                    <a:cubicBezTo>
                      <a:pt x="19717" y="349"/>
                      <a:pt x="20601" y="-658"/>
                      <a:pt x="21086" y="712"/>
                    </a:cubicBezTo>
                    <a:cubicBezTo>
                      <a:pt x="21600" y="2243"/>
                      <a:pt x="20601" y="2848"/>
                      <a:pt x="19831" y="3493"/>
                    </a:cubicBezTo>
                    <a:cubicBezTo>
                      <a:pt x="15465" y="7039"/>
                      <a:pt x="11128" y="10626"/>
                      <a:pt x="6791" y="14132"/>
                    </a:cubicBezTo>
                    <a:cubicBezTo>
                      <a:pt x="4622" y="17597"/>
                      <a:pt x="7447" y="16791"/>
                      <a:pt x="8275" y="17718"/>
                    </a:cubicBezTo>
                    <a:cubicBezTo>
                      <a:pt x="8417" y="18161"/>
                      <a:pt x="8332" y="18564"/>
                      <a:pt x="8132" y="18887"/>
                    </a:cubicBezTo>
                    <a:cubicBezTo>
                      <a:pt x="6591" y="20055"/>
                      <a:pt x="5079" y="20942"/>
                      <a:pt x="3338" y="19290"/>
                    </a:cubicBezTo>
                    <a:cubicBezTo>
                      <a:pt x="2568" y="18605"/>
                      <a:pt x="1826" y="18766"/>
                      <a:pt x="2083" y="20579"/>
                    </a:cubicBezTo>
                    <a:cubicBezTo>
                      <a:pt x="1427" y="19975"/>
                      <a:pt x="713" y="19330"/>
                      <a:pt x="0" y="18726"/>
                    </a:cubicBezTo>
                  </a:path>
                </a:pathLst>
              </a:custGeom>
              <a:solidFill>
                <a:srgbClr val="FDF9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3" name="形状"/>
              <p:cNvSpPr/>
              <p:nvPr/>
            </p:nvSpPr>
            <p:spPr>
              <a:xfrm>
                <a:off x="4993303" y="4373052"/>
                <a:ext cx="251083" cy="645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0" h="20549" extrusionOk="0">
                    <a:moveTo>
                      <a:pt x="4798" y="18629"/>
                    </a:moveTo>
                    <a:cubicBezTo>
                      <a:pt x="3304" y="15000"/>
                      <a:pt x="2013" y="11343"/>
                      <a:pt x="315" y="7743"/>
                    </a:cubicBezTo>
                    <a:cubicBezTo>
                      <a:pt x="-636" y="5629"/>
                      <a:pt x="451" y="4257"/>
                      <a:pt x="5206" y="3143"/>
                    </a:cubicBezTo>
                    <a:cubicBezTo>
                      <a:pt x="9009" y="2286"/>
                      <a:pt x="13289" y="1600"/>
                      <a:pt x="16549" y="0"/>
                    </a:cubicBezTo>
                    <a:cubicBezTo>
                      <a:pt x="15055" y="4029"/>
                      <a:pt x="20964" y="8600"/>
                      <a:pt x="9689" y="11486"/>
                    </a:cubicBezTo>
                    <a:cubicBezTo>
                      <a:pt x="7039" y="12171"/>
                      <a:pt x="3983" y="13400"/>
                      <a:pt x="9689" y="14629"/>
                    </a:cubicBezTo>
                    <a:cubicBezTo>
                      <a:pt x="11387" y="14971"/>
                      <a:pt x="11522" y="16571"/>
                      <a:pt x="12609" y="17829"/>
                    </a:cubicBezTo>
                    <a:cubicBezTo>
                      <a:pt x="15326" y="17171"/>
                      <a:pt x="13696" y="15686"/>
                      <a:pt x="15734" y="15057"/>
                    </a:cubicBezTo>
                    <a:cubicBezTo>
                      <a:pt x="15666" y="16086"/>
                      <a:pt x="17432" y="16571"/>
                      <a:pt x="19130" y="17057"/>
                    </a:cubicBezTo>
                    <a:cubicBezTo>
                      <a:pt x="18926" y="17914"/>
                      <a:pt x="17839" y="18571"/>
                      <a:pt x="16821" y="19286"/>
                    </a:cubicBezTo>
                    <a:cubicBezTo>
                      <a:pt x="12134" y="21600"/>
                      <a:pt x="8398" y="20343"/>
                      <a:pt x="4798" y="18629"/>
                    </a:cubicBezTo>
                  </a:path>
                </a:pathLst>
              </a:custGeom>
              <a:solidFill>
                <a:srgbClr val="FCF9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4" name="形状"/>
              <p:cNvSpPr/>
              <p:nvPr/>
            </p:nvSpPr>
            <p:spPr>
              <a:xfrm>
                <a:off x="7951423" y="4365152"/>
                <a:ext cx="719740" cy="411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9" h="20883" extrusionOk="0">
                    <a:moveTo>
                      <a:pt x="18929" y="5887"/>
                    </a:moveTo>
                    <a:cubicBezTo>
                      <a:pt x="15299" y="10460"/>
                      <a:pt x="11643" y="15034"/>
                      <a:pt x="8038" y="19562"/>
                    </a:cubicBezTo>
                    <a:cubicBezTo>
                      <a:pt x="7261" y="20604"/>
                      <a:pt x="6612" y="20604"/>
                      <a:pt x="6016" y="19200"/>
                    </a:cubicBezTo>
                    <a:cubicBezTo>
                      <a:pt x="4979" y="17389"/>
                      <a:pt x="4097" y="18294"/>
                      <a:pt x="3293" y="19608"/>
                    </a:cubicBezTo>
                    <a:cubicBezTo>
                      <a:pt x="2360" y="21102"/>
                      <a:pt x="1374" y="21600"/>
                      <a:pt x="0" y="19336"/>
                    </a:cubicBezTo>
                    <a:cubicBezTo>
                      <a:pt x="6742" y="13223"/>
                      <a:pt x="12732" y="5298"/>
                      <a:pt x="19603" y="0"/>
                    </a:cubicBezTo>
                    <a:cubicBezTo>
                      <a:pt x="20822" y="1087"/>
                      <a:pt x="21600" y="2174"/>
                      <a:pt x="19733" y="3713"/>
                    </a:cubicBezTo>
                    <a:cubicBezTo>
                      <a:pt x="19344" y="4075"/>
                      <a:pt x="19188" y="5162"/>
                      <a:pt x="18929" y="5887"/>
                    </a:cubicBezTo>
                  </a:path>
                </a:pathLst>
              </a:custGeom>
              <a:solidFill>
                <a:srgbClr val="A171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5" name="形状"/>
              <p:cNvSpPr/>
              <p:nvPr/>
            </p:nvSpPr>
            <p:spPr>
              <a:xfrm>
                <a:off x="9029783" y="3028340"/>
                <a:ext cx="729865" cy="109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944" extrusionOk="0">
                    <a:moveTo>
                      <a:pt x="0" y="13854"/>
                    </a:moveTo>
                    <a:cubicBezTo>
                      <a:pt x="318" y="5740"/>
                      <a:pt x="1588" y="3568"/>
                      <a:pt x="3335" y="3226"/>
                    </a:cubicBezTo>
                    <a:cubicBezTo>
                      <a:pt x="5135" y="2883"/>
                      <a:pt x="7041" y="5968"/>
                      <a:pt x="8709" y="940"/>
                    </a:cubicBezTo>
                    <a:cubicBezTo>
                      <a:pt x="13050" y="-1803"/>
                      <a:pt x="17285" y="2083"/>
                      <a:pt x="21600" y="4597"/>
                    </a:cubicBezTo>
                    <a:cubicBezTo>
                      <a:pt x="14638" y="19797"/>
                      <a:pt x="7200" y="11226"/>
                      <a:pt x="0" y="13854"/>
                    </a:cubicBezTo>
                  </a:path>
                </a:pathLst>
              </a:custGeom>
              <a:solidFill>
                <a:srgbClr val="5748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6" name="形状"/>
              <p:cNvSpPr/>
              <p:nvPr/>
            </p:nvSpPr>
            <p:spPr>
              <a:xfrm>
                <a:off x="11418487" y="7872875"/>
                <a:ext cx="173978" cy="950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14" h="21509" extrusionOk="0">
                    <a:moveTo>
                      <a:pt x="16070" y="3570"/>
                    </a:moveTo>
                    <a:cubicBezTo>
                      <a:pt x="16856" y="4136"/>
                      <a:pt x="15874" y="4844"/>
                      <a:pt x="19114" y="5228"/>
                    </a:cubicBezTo>
                    <a:cubicBezTo>
                      <a:pt x="8118" y="10264"/>
                      <a:pt x="14303" y="15846"/>
                      <a:pt x="7725" y="21509"/>
                    </a:cubicBezTo>
                    <a:cubicBezTo>
                      <a:pt x="3012" y="19648"/>
                      <a:pt x="5369" y="18071"/>
                      <a:pt x="5663" y="16635"/>
                    </a:cubicBezTo>
                    <a:cubicBezTo>
                      <a:pt x="7038" y="11619"/>
                      <a:pt x="7136" y="6644"/>
                      <a:pt x="1638" y="1709"/>
                    </a:cubicBezTo>
                    <a:cubicBezTo>
                      <a:pt x="950" y="1163"/>
                      <a:pt x="-2486" y="152"/>
                      <a:pt x="3307" y="10"/>
                    </a:cubicBezTo>
                    <a:cubicBezTo>
                      <a:pt x="6743" y="-91"/>
                      <a:pt x="9099" y="597"/>
                      <a:pt x="9492" y="1446"/>
                    </a:cubicBezTo>
                    <a:cubicBezTo>
                      <a:pt x="10179" y="2680"/>
                      <a:pt x="11063" y="3934"/>
                      <a:pt x="12143" y="5612"/>
                    </a:cubicBezTo>
                    <a:cubicBezTo>
                      <a:pt x="13910" y="4702"/>
                      <a:pt x="14990" y="4136"/>
                      <a:pt x="16070" y="3570"/>
                    </a:cubicBezTo>
                  </a:path>
                </a:pathLst>
              </a:custGeom>
              <a:solidFill>
                <a:srgbClr val="6255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7" name="形状"/>
              <p:cNvSpPr/>
              <p:nvPr/>
            </p:nvSpPr>
            <p:spPr>
              <a:xfrm>
                <a:off x="1461109" y="4886558"/>
                <a:ext cx="792387" cy="51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7" h="21046" extrusionOk="0">
                    <a:moveTo>
                      <a:pt x="3540" y="16796"/>
                    </a:moveTo>
                    <a:cubicBezTo>
                      <a:pt x="9844" y="12175"/>
                      <a:pt x="14768" y="5464"/>
                      <a:pt x="20192" y="0"/>
                    </a:cubicBezTo>
                    <a:cubicBezTo>
                      <a:pt x="21191" y="0"/>
                      <a:pt x="21191" y="807"/>
                      <a:pt x="20858" y="1944"/>
                    </a:cubicBezTo>
                    <a:cubicBezTo>
                      <a:pt x="16861" y="6271"/>
                      <a:pt x="12889" y="10708"/>
                      <a:pt x="8845" y="14852"/>
                    </a:cubicBezTo>
                    <a:cubicBezTo>
                      <a:pt x="6870" y="16869"/>
                      <a:pt x="4777" y="18960"/>
                      <a:pt x="2517" y="20390"/>
                    </a:cubicBezTo>
                    <a:cubicBezTo>
                      <a:pt x="1732" y="20903"/>
                      <a:pt x="828" y="21600"/>
                      <a:pt x="210" y="20316"/>
                    </a:cubicBezTo>
                    <a:cubicBezTo>
                      <a:pt x="-409" y="19070"/>
                      <a:pt x="495" y="18116"/>
                      <a:pt x="947" y="17456"/>
                    </a:cubicBezTo>
                    <a:cubicBezTo>
                      <a:pt x="2850" y="14816"/>
                      <a:pt x="4515" y="11735"/>
                      <a:pt x="6775" y="9755"/>
                    </a:cubicBezTo>
                    <a:cubicBezTo>
                      <a:pt x="6680" y="12835"/>
                      <a:pt x="4491" y="13569"/>
                      <a:pt x="3540" y="16796"/>
                    </a:cubicBezTo>
                  </a:path>
                </a:pathLst>
              </a:custGeom>
              <a:solidFill>
                <a:srgbClr val="D36C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8" name="形状"/>
              <p:cNvSpPr/>
              <p:nvPr/>
            </p:nvSpPr>
            <p:spPr>
              <a:xfrm>
                <a:off x="1398551" y="5376362"/>
                <a:ext cx="554623" cy="497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5" h="21448" extrusionOk="0">
                    <a:moveTo>
                      <a:pt x="16342" y="6314"/>
                    </a:moveTo>
                    <a:cubicBezTo>
                      <a:pt x="13544" y="8586"/>
                      <a:pt x="13305" y="9241"/>
                      <a:pt x="14534" y="10896"/>
                    </a:cubicBezTo>
                    <a:cubicBezTo>
                      <a:pt x="10336" y="14323"/>
                      <a:pt x="6105" y="17750"/>
                      <a:pt x="1942" y="21176"/>
                    </a:cubicBezTo>
                    <a:cubicBezTo>
                      <a:pt x="1396" y="21600"/>
                      <a:pt x="953" y="21523"/>
                      <a:pt x="577" y="20984"/>
                    </a:cubicBezTo>
                    <a:cubicBezTo>
                      <a:pt x="31" y="20214"/>
                      <a:pt x="-310" y="19328"/>
                      <a:pt x="407" y="18558"/>
                    </a:cubicBezTo>
                    <a:cubicBezTo>
                      <a:pt x="6958" y="11936"/>
                      <a:pt x="12759" y="4197"/>
                      <a:pt x="21085" y="39"/>
                    </a:cubicBezTo>
                    <a:lnTo>
                      <a:pt x="21085" y="0"/>
                    </a:lnTo>
                    <a:cubicBezTo>
                      <a:pt x="21290" y="3850"/>
                      <a:pt x="18117" y="4389"/>
                      <a:pt x="16342" y="6314"/>
                    </a:cubicBezTo>
                  </a:path>
                </a:pathLst>
              </a:custGeom>
              <a:solidFill>
                <a:srgbClr val="DF79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9" name="形状"/>
              <p:cNvSpPr/>
              <p:nvPr/>
            </p:nvSpPr>
            <p:spPr>
              <a:xfrm>
                <a:off x="10834951" y="3159138"/>
                <a:ext cx="448479" cy="30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0417" extrusionOk="0">
                    <a:moveTo>
                      <a:pt x="15954" y="20235"/>
                    </a:moveTo>
                    <a:cubicBezTo>
                      <a:pt x="15569" y="20113"/>
                      <a:pt x="15184" y="20113"/>
                      <a:pt x="14799" y="20052"/>
                    </a:cubicBezTo>
                    <a:cubicBezTo>
                      <a:pt x="15099" y="17245"/>
                      <a:pt x="15312" y="14438"/>
                      <a:pt x="15612" y="11692"/>
                    </a:cubicBezTo>
                    <a:cubicBezTo>
                      <a:pt x="16510" y="3577"/>
                      <a:pt x="15740" y="2601"/>
                      <a:pt x="9923" y="4370"/>
                    </a:cubicBezTo>
                    <a:cubicBezTo>
                      <a:pt x="5047" y="5896"/>
                      <a:pt x="5047" y="5896"/>
                      <a:pt x="0" y="2052"/>
                    </a:cubicBezTo>
                    <a:cubicBezTo>
                      <a:pt x="6459" y="282"/>
                      <a:pt x="12276" y="-450"/>
                      <a:pt x="18221" y="282"/>
                    </a:cubicBezTo>
                    <a:cubicBezTo>
                      <a:pt x="19205" y="404"/>
                      <a:pt x="20274" y="1564"/>
                      <a:pt x="20231" y="3028"/>
                    </a:cubicBezTo>
                    <a:cubicBezTo>
                      <a:pt x="20060" y="6689"/>
                      <a:pt x="21215" y="9862"/>
                      <a:pt x="21343" y="13279"/>
                    </a:cubicBezTo>
                    <a:cubicBezTo>
                      <a:pt x="21600" y="18587"/>
                      <a:pt x="19804" y="21150"/>
                      <a:pt x="15954" y="20235"/>
                    </a:cubicBezTo>
                  </a:path>
                </a:pathLst>
              </a:custGeom>
              <a:solidFill>
                <a:srgbClr val="4E4E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0" name="形状"/>
              <p:cNvSpPr/>
              <p:nvPr/>
            </p:nvSpPr>
            <p:spPr>
              <a:xfrm>
                <a:off x="1228855" y="6796073"/>
                <a:ext cx="595168" cy="716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3" h="21316" extrusionOk="0">
                    <a:moveTo>
                      <a:pt x="173" y="12340"/>
                    </a:moveTo>
                    <a:cubicBezTo>
                      <a:pt x="1274" y="13113"/>
                      <a:pt x="1651" y="12367"/>
                      <a:pt x="2437" y="11754"/>
                    </a:cubicBezTo>
                    <a:cubicBezTo>
                      <a:pt x="7782" y="7680"/>
                      <a:pt x="13347" y="3818"/>
                      <a:pt x="19227" y="302"/>
                    </a:cubicBezTo>
                    <a:cubicBezTo>
                      <a:pt x="19604" y="62"/>
                      <a:pt x="19981" y="-284"/>
                      <a:pt x="20893" y="408"/>
                    </a:cubicBezTo>
                    <a:cubicBezTo>
                      <a:pt x="18818" y="2992"/>
                      <a:pt x="15642" y="4776"/>
                      <a:pt x="12844" y="6721"/>
                    </a:cubicBezTo>
                    <a:cubicBezTo>
                      <a:pt x="9228" y="9224"/>
                      <a:pt x="5487" y="11568"/>
                      <a:pt x="1651" y="13832"/>
                    </a:cubicBezTo>
                    <a:cubicBezTo>
                      <a:pt x="551" y="14498"/>
                      <a:pt x="865" y="15270"/>
                      <a:pt x="834" y="16016"/>
                    </a:cubicBezTo>
                    <a:cubicBezTo>
                      <a:pt x="771" y="17800"/>
                      <a:pt x="802" y="19532"/>
                      <a:pt x="802" y="21316"/>
                    </a:cubicBezTo>
                    <a:cubicBezTo>
                      <a:pt x="-707" y="18386"/>
                      <a:pt x="425" y="15323"/>
                      <a:pt x="173" y="12340"/>
                    </a:cubicBezTo>
                  </a:path>
                </a:pathLst>
              </a:custGeom>
              <a:solidFill>
                <a:srgbClr val="FDF1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1" name="形状"/>
              <p:cNvSpPr/>
              <p:nvPr/>
            </p:nvSpPr>
            <p:spPr>
              <a:xfrm>
                <a:off x="3977686" y="3432943"/>
                <a:ext cx="725028" cy="18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4" h="20780" extrusionOk="0">
                    <a:moveTo>
                      <a:pt x="0" y="2887"/>
                    </a:moveTo>
                    <a:cubicBezTo>
                      <a:pt x="261" y="1891"/>
                      <a:pt x="522" y="896"/>
                      <a:pt x="757" y="0"/>
                    </a:cubicBezTo>
                    <a:cubicBezTo>
                      <a:pt x="1149" y="1493"/>
                      <a:pt x="1306" y="3782"/>
                      <a:pt x="2142" y="3484"/>
                    </a:cubicBezTo>
                    <a:cubicBezTo>
                      <a:pt x="7156" y="1294"/>
                      <a:pt x="12171" y="2688"/>
                      <a:pt x="17212" y="2389"/>
                    </a:cubicBezTo>
                    <a:cubicBezTo>
                      <a:pt x="18283" y="1095"/>
                      <a:pt x="19432" y="995"/>
                      <a:pt x="20425" y="2090"/>
                    </a:cubicBezTo>
                    <a:cubicBezTo>
                      <a:pt x="21600" y="3285"/>
                      <a:pt x="21052" y="5574"/>
                      <a:pt x="20399" y="7266"/>
                    </a:cubicBezTo>
                    <a:cubicBezTo>
                      <a:pt x="20216" y="8560"/>
                      <a:pt x="20033" y="10053"/>
                      <a:pt x="19824" y="11248"/>
                    </a:cubicBezTo>
                    <a:cubicBezTo>
                      <a:pt x="19302" y="14334"/>
                      <a:pt x="19981" y="21600"/>
                      <a:pt x="18309" y="20704"/>
                    </a:cubicBezTo>
                    <a:cubicBezTo>
                      <a:pt x="16925" y="19908"/>
                      <a:pt x="15044" y="17519"/>
                      <a:pt x="15070" y="10750"/>
                    </a:cubicBezTo>
                    <a:cubicBezTo>
                      <a:pt x="15096" y="4877"/>
                      <a:pt x="14600" y="6868"/>
                      <a:pt x="13712" y="7067"/>
                    </a:cubicBezTo>
                    <a:cubicBezTo>
                      <a:pt x="10056" y="7963"/>
                      <a:pt x="6373" y="7963"/>
                      <a:pt x="2690" y="8959"/>
                    </a:cubicBezTo>
                    <a:cubicBezTo>
                      <a:pt x="1358" y="9158"/>
                      <a:pt x="810" y="5574"/>
                      <a:pt x="0" y="2887"/>
                    </a:cubicBezTo>
                  </a:path>
                </a:pathLst>
              </a:custGeom>
              <a:solidFill>
                <a:srgbClr val="AD5C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2" name="形状"/>
              <p:cNvSpPr/>
              <p:nvPr/>
            </p:nvSpPr>
            <p:spPr>
              <a:xfrm>
                <a:off x="8057690" y="4187400"/>
                <a:ext cx="527224" cy="353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27" h="20825" extrusionOk="0">
                    <a:moveTo>
                      <a:pt x="19612" y="0"/>
                    </a:moveTo>
                    <a:cubicBezTo>
                      <a:pt x="19962" y="1433"/>
                      <a:pt x="20312" y="2813"/>
                      <a:pt x="20627" y="4193"/>
                    </a:cubicBezTo>
                    <a:cubicBezTo>
                      <a:pt x="20277" y="4299"/>
                      <a:pt x="19857" y="4405"/>
                      <a:pt x="19472" y="4564"/>
                    </a:cubicBezTo>
                    <a:cubicBezTo>
                      <a:pt x="21152" y="10880"/>
                      <a:pt x="17266" y="10190"/>
                      <a:pt x="15411" y="11570"/>
                    </a:cubicBezTo>
                    <a:cubicBezTo>
                      <a:pt x="11420" y="14595"/>
                      <a:pt x="7324" y="17195"/>
                      <a:pt x="3263" y="20008"/>
                    </a:cubicBezTo>
                    <a:cubicBezTo>
                      <a:pt x="2073" y="20804"/>
                      <a:pt x="707" y="21600"/>
                      <a:pt x="112" y="19371"/>
                    </a:cubicBezTo>
                    <a:cubicBezTo>
                      <a:pt x="-448" y="17089"/>
                      <a:pt x="1232" y="16983"/>
                      <a:pt x="2143" y="16399"/>
                    </a:cubicBezTo>
                    <a:cubicBezTo>
                      <a:pt x="5643" y="14117"/>
                      <a:pt x="9179" y="12047"/>
                      <a:pt x="12645" y="9659"/>
                    </a:cubicBezTo>
                    <a:cubicBezTo>
                      <a:pt x="13765" y="8916"/>
                      <a:pt x="15446" y="8598"/>
                      <a:pt x="15411" y="5785"/>
                    </a:cubicBezTo>
                    <a:cubicBezTo>
                      <a:pt x="16321" y="4829"/>
                      <a:pt x="17231" y="3980"/>
                      <a:pt x="18106" y="3025"/>
                    </a:cubicBezTo>
                    <a:cubicBezTo>
                      <a:pt x="18631" y="2017"/>
                      <a:pt x="19122" y="1008"/>
                      <a:pt x="19612" y="0"/>
                    </a:cubicBezTo>
                  </a:path>
                </a:pathLst>
              </a:custGeom>
              <a:solidFill>
                <a:srgbClr val="9C70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3" name="形状"/>
              <p:cNvSpPr/>
              <p:nvPr/>
            </p:nvSpPr>
            <p:spPr>
              <a:xfrm>
                <a:off x="5597201" y="3418469"/>
                <a:ext cx="303263" cy="21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25" extrusionOk="0">
                    <a:moveTo>
                      <a:pt x="0" y="1629"/>
                    </a:moveTo>
                    <a:cubicBezTo>
                      <a:pt x="8005" y="-844"/>
                      <a:pt x="14294" y="-267"/>
                      <a:pt x="21600" y="1794"/>
                    </a:cubicBezTo>
                    <a:cubicBezTo>
                      <a:pt x="18106" y="5257"/>
                      <a:pt x="16835" y="9461"/>
                      <a:pt x="16073" y="13996"/>
                    </a:cubicBezTo>
                    <a:cubicBezTo>
                      <a:pt x="15565" y="16881"/>
                      <a:pt x="14612" y="20756"/>
                      <a:pt x="11245" y="19767"/>
                    </a:cubicBezTo>
                    <a:cubicBezTo>
                      <a:pt x="8195" y="18942"/>
                      <a:pt x="4701" y="18118"/>
                      <a:pt x="4256" y="12594"/>
                    </a:cubicBezTo>
                    <a:cubicBezTo>
                      <a:pt x="3939" y="8719"/>
                      <a:pt x="4955" y="4267"/>
                      <a:pt x="0" y="1629"/>
                    </a:cubicBezTo>
                  </a:path>
                </a:pathLst>
              </a:custGeom>
              <a:solidFill>
                <a:srgbClr val="A055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4" name="形状"/>
              <p:cNvSpPr/>
              <p:nvPr/>
            </p:nvSpPr>
            <p:spPr>
              <a:xfrm>
                <a:off x="8196240" y="5949118"/>
                <a:ext cx="442011" cy="2467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8" h="19064" extrusionOk="0">
                    <a:moveTo>
                      <a:pt x="20378" y="8255"/>
                    </a:moveTo>
                    <a:cubicBezTo>
                      <a:pt x="17065" y="7567"/>
                      <a:pt x="14758" y="11763"/>
                      <a:pt x="11864" y="13208"/>
                    </a:cubicBezTo>
                    <a:cubicBezTo>
                      <a:pt x="9851" y="14171"/>
                      <a:pt x="8089" y="16578"/>
                      <a:pt x="6034" y="17060"/>
                    </a:cubicBezTo>
                    <a:cubicBezTo>
                      <a:pt x="4063" y="17541"/>
                      <a:pt x="1127" y="21600"/>
                      <a:pt x="78" y="16578"/>
                    </a:cubicBezTo>
                    <a:cubicBezTo>
                      <a:pt x="-551" y="13620"/>
                      <a:pt x="2804" y="13208"/>
                      <a:pt x="4398" y="11901"/>
                    </a:cubicBezTo>
                    <a:cubicBezTo>
                      <a:pt x="9305" y="7773"/>
                      <a:pt x="13751" y="2132"/>
                      <a:pt x="19204" y="0"/>
                    </a:cubicBezTo>
                    <a:cubicBezTo>
                      <a:pt x="20672" y="2408"/>
                      <a:pt x="21049" y="5090"/>
                      <a:pt x="20378" y="8255"/>
                    </a:cubicBezTo>
                  </a:path>
                </a:pathLst>
              </a:custGeom>
              <a:solidFill>
                <a:srgbClr val="A157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5" name="形状"/>
              <p:cNvSpPr/>
              <p:nvPr/>
            </p:nvSpPr>
            <p:spPr>
              <a:xfrm>
                <a:off x="4530691" y="4699551"/>
                <a:ext cx="267703" cy="399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6" extrusionOk="0">
                    <a:moveTo>
                      <a:pt x="0" y="3389"/>
                    </a:moveTo>
                    <a:cubicBezTo>
                      <a:pt x="2255" y="2691"/>
                      <a:pt x="1455" y="1341"/>
                      <a:pt x="1600" y="224"/>
                    </a:cubicBezTo>
                    <a:cubicBezTo>
                      <a:pt x="2836" y="-754"/>
                      <a:pt x="4218" y="1899"/>
                      <a:pt x="5382" y="84"/>
                    </a:cubicBezTo>
                    <a:cubicBezTo>
                      <a:pt x="8000" y="3063"/>
                      <a:pt x="10473" y="6043"/>
                      <a:pt x="13309" y="8975"/>
                    </a:cubicBezTo>
                    <a:cubicBezTo>
                      <a:pt x="14982" y="10651"/>
                      <a:pt x="16945" y="12327"/>
                      <a:pt x="20873" y="11210"/>
                    </a:cubicBezTo>
                    <a:cubicBezTo>
                      <a:pt x="21091" y="11908"/>
                      <a:pt x="21382" y="12560"/>
                      <a:pt x="21600" y="13305"/>
                    </a:cubicBezTo>
                    <a:cubicBezTo>
                      <a:pt x="15055" y="13956"/>
                      <a:pt x="14109" y="17122"/>
                      <a:pt x="13309" y="20846"/>
                    </a:cubicBezTo>
                    <a:cubicBezTo>
                      <a:pt x="9236" y="14748"/>
                      <a:pt x="2182" y="9860"/>
                      <a:pt x="0" y="3389"/>
                    </a:cubicBezTo>
                  </a:path>
                </a:pathLst>
              </a:custGeom>
              <a:solidFill>
                <a:srgbClr val="DB827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6" name="形状"/>
              <p:cNvSpPr/>
              <p:nvPr/>
            </p:nvSpPr>
            <p:spPr>
              <a:xfrm>
                <a:off x="11344505" y="3218539"/>
                <a:ext cx="813979" cy="67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3" h="17732" extrusionOk="0">
                    <a:moveTo>
                      <a:pt x="21388" y="17732"/>
                    </a:moveTo>
                    <a:cubicBezTo>
                      <a:pt x="14251" y="13506"/>
                      <a:pt x="7067" y="16558"/>
                      <a:pt x="0" y="2941"/>
                    </a:cubicBezTo>
                    <a:cubicBezTo>
                      <a:pt x="6760" y="1062"/>
                      <a:pt x="13497" y="-3868"/>
                      <a:pt x="20234" y="5758"/>
                    </a:cubicBezTo>
                    <a:cubicBezTo>
                      <a:pt x="20799" y="7636"/>
                      <a:pt x="21600" y="8106"/>
                      <a:pt x="21388" y="17732"/>
                    </a:cubicBezTo>
                  </a:path>
                </a:pathLst>
              </a:custGeom>
              <a:solidFill>
                <a:srgbClr val="6767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7" name="形状"/>
              <p:cNvSpPr/>
              <p:nvPr/>
            </p:nvSpPr>
            <p:spPr>
              <a:xfrm>
                <a:off x="11596577" y="5459313"/>
                <a:ext cx="450137" cy="27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0" h="20164" extrusionOk="0">
                    <a:moveTo>
                      <a:pt x="14512" y="3067"/>
                    </a:moveTo>
                    <a:cubicBezTo>
                      <a:pt x="16322" y="2219"/>
                      <a:pt x="18091" y="1436"/>
                      <a:pt x="21080" y="0"/>
                    </a:cubicBezTo>
                    <a:cubicBezTo>
                      <a:pt x="17375" y="4698"/>
                      <a:pt x="14596" y="8157"/>
                      <a:pt x="11775" y="11681"/>
                    </a:cubicBezTo>
                    <a:cubicBezTo>
                      <a:pt x="13501" y="14422"/>
                      <a:pt x="14848" y="9789"/>
                      <a:pt x="16448" y="11028"/>
                    </a:cubicBezTo>
                    <a:cubicBezTo>
                      <a:pt x="16448" y="11550"/>
                      <a:pt x="16491" y="12138"/>
                      <a:pt x="16491" y="12660"/>
                    </a:cubicBezTo>
                    <a:cubicBezTo>
                      <a:pt x="14638" y="14356"/>
                      <a:pt x="16912" y="20034"/>
                      <a:pt x="13459" y="20164"/>
                    </a:cubicBezTo>
                    <a:cubicBezTo>
                      <a:pt x="13164" y="19381"/>
                      <a:pt x="12912" y="18598"/>
                      <a:pt x="12617" y="17750"/>
                    </a:cubicBezTo>
                    <a:cubicBezTo>
                      <a:pt x="11606" y="13051"/>
                      <a:pt x="10006" y="13051"/>
                      <a:pt x="7227" y="14944"/>
                    </a:cubicBezTo>
                    <a:cubicBezTo>
                      <a:pt x="5038" y="16379"/>
                      <a:pt x="3522" y="21600"/>
                      <a:pt x="280" y="18663"/>
                    </a:cubicBezTo>
                    <a:cubicBezTo>
                      <a:pt x="-520" y="13900"/>
                      <a:pt x="322" y="10898"/>
                      <a:pt x="3775" y="9919"/>
                    </a:cubicBezTo>
                    <a:cubicBezTo>
                      <a:pt x="7606" y="8875"/>
                      <a:pt x="10427" y="3393"/>
                      <a:pt x="14512" y="3067"/>
                    </a:cubicBezTo>
                  </a:path>
                </a:pathLst>
              </a:cu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8" name="形状"/>
              <p:cNvSpPr/>
              <p:nvPr/>
            </p:nvSpPr>
            <p:spPr>
              <a:xfrm>
                <a:off x="7698621" y="4195441"/>
                <a:ext cx="425710" cy="242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886" extrusionOk="0">
                    <a:moveTo>
                      <a:pt x="21600" y="150"/>
                    </a:moveTo>
                    <a:cubicBezTo>
                      <a:pt x="21327" y="5807"/>
                      <a:pt x="19554" y="9407"/>
                      <a:pt x="16234" y="11464"/>
                    </a:cubicBezTo>
                    <a:cubicBezTo>
                      <a:pt x="12733" y="13669"/>
                      <a:pt x="9277" y="15873"/>
                      <a:pt x="6003" y="18738"/>
                    </a:cubicBezTo>
                    <a:cubicBezTo>
                      <a:pt x="3411" y="20942"/>
                      <a:pt x="1728" y="19913"/>
                      <a:pt x="0" y="16166"/>
                    </a:cubicBezTo>
                    <a:cubicBezTo>
                      <a:pt x="3774" y="11391"/>
                      <a:pt x="8185" y="9554"/>
                      <a:pt x="12505" y="7277"/>
                    </a:cubicBezTo>
                    <a:cubicBezTo>
                      <a:pt x="13960" y="6615"/>
                      <a:pt x="15188" y="6028"/>
                      <a:pt x="15870" y="3677"/>
                    </a:cubicBezTo>
                    <a:cubicBezTo>
                      <a:pt x="17644" y="1987"/>
                      <a:pt x="19235" y="-658"/>
                      <a:pt x="21600" y="150"/>
                    </a:cubicBezTo>
                  </a:path>
                </a:pathLst>
              </a:custGeom>
              <a:solidFill>
                <a:srgbClr val="F2EC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9" name="形状"/>
              <p:cNvSpPr/>
              <p:nvPr/>
            </p:nvSpPr>
            <p:spPr>
              <a:xfrm>
                <a:off x="5059091" y="4953941"/>
                <a:ext cx="276515" cy="25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7" h="20924" extrusionOk="0">
                    <a:moveTo>
                      <a:pt x="80" y="140"/>
                    </a:moveTo>
                    <a:cubicBezTo>
                      <a:pt x="3828" y="-379"/>
                      <a:pt x="7576" y="8380"/>
                      <a:pt x="11323" y="140"/>
                    </a:cubicBezTo>
                    <a:cubicBezTo>
                      <a:pt x="15071" y="-676"/>
                      <a:pt x="16161" y="2219"/>
                      <a:pt x="17388" y="5039"/>
                    </a:cubicBezTo>
                    <a:cubicBezTo>
                      <a:pt x="16161" y="7192"/>
                      <a:pt x="15003" y="9345"/>
                      <a:pt x="13640" y="11794"/>
                    </a:cubicBezTo>
                    <a:cubicBezTo>
                      <a:pt x="15411" y="11943"/>
                      <a:pt x="17115" y="12165"/>
                      <a:pt x="21067" y="12536"/>
                    </a:cubicBezTo>
                    <a:cubicBezTo>
                      <a:pt x="14185" y="16025"/>
                      <a:pt x="9279" y="18475"/>
                      <a:pt x="4441" y="20924"/>
                    </a:cubicBezTo>
                    <a:cubicBezTo>
                      <a:pt x="3487" y="19736"/>
                      <a:pt x="2601" y="18623"/>
                      <a:pt x="1647" y="17510"/>
                    </a:cubicBezTo>
                    <a:cubicBezTo>
                      <a:pt x="1443" y="13650"/>
                      <a:pt x="4782" y="12759"/>
                      <a:pt x="6553" y="10458"/>
                    </a:cubicBezTo>
                    <a:cubicBezTo>
                      <a:pt x="4441" y="10829"/>
                      <a:pt x="2533" y="12685"/>
                      <a:pt x="353" y="10978"/>
                    </a:cubicBezTo>
                    <a:cubicBezTo>
                      <a:pt x="2670" y="7192"/>
                      <a:pt x="-533" y="3703"/>
                      <a:pt x="80" y="140"/>
                    </a:cubicBezTo>
                  </a:path>
                </a:pathLst>
              </a:custGeom>
              <a:solidFill>
                <a:srgbClr val="E8B5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0" name="形状"/>
              <p:cNvSpPr/>
              <p:nvPr/>
            </p:nvSpPr>
            <p:spPr>
              <a:xfrm>
                <a:off x="1341297" y="8204589"/>
                <a:ext cx="164667" cy="373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1" h="20495" extrusionOk="0">
                    <a:moveTo>
                      <a:pt x="54" y="0"/>
                    </a:moveTo>
                    <a:cubicBezTo>
                      <a:pt x="909" y="2645"/>
                      <a:pt x="1765" y="5241"/>
                      <a:pt x="2620" y="7886"/>
                    </a:cubicBezTo>
                    <a:cubicBezTo>
                      <a:pt x="3476" y="3086"/>
                      <a:pt x="10747" y="2694"/>
                      <a:pt x="18981" y="2743"/>
                    </a:cubicBezTo>
                    <a:cubicBezTo>
                      <a:pt x="21333" y="4800"/>
                      <a:pt x="17056" y="5780"/>
                      <a:pt x="15345" y="7102"/>
                    </a:cubicBezTo>
                    <a:cubicBezTo>
                      <a:pt x="11923" y="9943"/>
                      <a:pt x="8501" y="12588"/>
                      <a:pt x="10533" y="16261"/>
                    </a:cubicBezTo>
                    <a:cubicBezTo>
                      <a:pt x="11816" y="18612"/>
                      <a:pt x="11495" y="21600"/>
                      <a:pt x="2406" y="20082"/>
                    </a:cubicBezTo>
                    <a:cubicBezTo>
                      <a:pt x="-267" y="13469"/>
                      <a:pt x="-53" y="6759"/>
                      <a:pt x="54" y="0"/>
                    </a:cubicBezTo>
                  </a:path>
                </a:pathLst>
              </a:custGeom>
              <a:solidFill>
                <a:srgbClr val="FDEB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1" name="形状"/>
              <p:cNvSpPr/>
              <p:nvPr/>
            </p:nvSpPr>
            <p:spPr>
              <a:xfrm>
                <a:off x="1066508" y="4444153"/>
                <a:ext cx="504711" cy="204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93" extrusionOk="0">
                    <a:moveTo>
                      <a:pt x="0" y="10413"/>
                    </a:moveTo>
                    <a:cubicBezTo>
                      <a:pt x="345" y="8950"/>
                      <a:pt x="652" y="7401"/>
                      <a:pt x="998" y="5938"/>
                    </a:cubicBezTo>
                    <a:cubicBezTo>
                      <a:pt x="1688" y="14974"/>
                      <a:pt x="2993" y="17211"/>
                      <a:pt x="7021" y="11445"/>
                    </a:cubicBezTo>
                    <a:cubicBezTo>
                      <a:pt x="10781" y="6110"/>
                      <a:pt x="15423" y="3786"/>
                      <a:pt x="19720" y="0"/>
                    </a:cubicBezTo>
                    <a:cubicBezTo>
                      <a:pt x="20065" y="1979"/>
                      <a:pt x="20794" y="2237"/>
                      <a:pt x="21600" y="2324"/>
                    </a:cubicBezTo>
                    <a:cubicBezTo>
                      <a:pt x="16958" y="7315"/>
                      <a:pt x="12277" y="12048"/>
                      <a:pt x="7712" y="17297"/>
                    </a:cubicBezTo>
                    <a:cubicBezTo>
                      <a:pt x="3875" y="21600"/>
                      <a:pt x="1189" y="20567"/>
                      <a:pt x="0" y="10413"/>
                    </a:cubicBezTo>
                  </a:path>
                </a:pathLst>
              </a:custGeom>
              <a:solidFill>
                <a:srgbClr val="C67A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2" name="形状"/>
              <p:cNvSpPr/>
              <p:nvPr/>
            </p:nvSpPr>
            <p:spPr>
              <a:xfrm>
                <a:off x="1975018" y="4768056"/>
                <a:ext cx="402006" cy="1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38" y="19703"/>
                    </a:moveTo>
                    <a:cubicBezTo>
                      <a:pt x="14738" y="17385"/>
                      <a:pt x="14352" y="15383"/>
                      <a:pt x="13385" y="14119"/>
                    </a:cubicBezTo>
                    <a:cubicBezTo>
                      <a:pt x="14062" y="12328"/>
                      <a:pt x="14787" y="10431"/>
                      <a:pt x="16478" y="6217"/>
                    </a:cubicBezTo>
                    <a:cubicBezTo>
                      <a:pt x="10293" y="12222"/>
                      <a:pt x="5509" y="16964"/>
                      <a:pt x="628" y="21600"/>
                    </a:cubicBezTo>
                    <a:cubicBezTo>
                      <a:pt x="435" y="20652"/>
                      <a:pt x="193" y="19703"/>
                      <a:pt x="0" y="18650"/>
                    </a:cubicBezTo>
                    <a:cubicBezTo>
                      <a:pt x="5267" y="10853"/>
                      <a:pt x="10679" y="3582"/>
                      <a:pt x="17058" y="0"/>
                    </a:cubicBezTo>
                    <a:cubicBezTo>
                      <a:pt x="19039" y="1159"/>
                      <a:pt x="21068" y="2213"/>
                      <a:pt x="21600" y="7481"/>
                    </a:cubicBezTo>
                    <a:cubicBezTo>
                      <a:pt x="19570" y="12117"/>
                      <a:pt x="17589" y="17069"/>
                      <a:pt x="14738" y="19703"/>
                    </a:cubicBezTo>
                  </a:path>
                </a:pathLst>
              </a:custGeom>
              <a:solidFill>
                <a:srgbClr val="DE98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3" name="形状"/>
              <p:cNvSpPr/>
              <p:nvPr/>
            </p:nvSpPr>
            <p:spPr>
              <a:xfrm>
                <a:off x="727333" y="2240033"/>
                <a:ext cx="166405" cy="261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78" h="20500" extrusionOk="0">
                    <a:moveTo>
                      <a:pt x="793" y="13059"/>
                    </a:moveTo>
                    <a:cubicBezTo>
                      <a:pt x="1322" y="12004"/>
                      <a:pt x="2699" y="8838"/>
                      <a:pt x="4181" y="5671"/>
                    </a:cubicBezTo>
                    <a:cubicBezTo>
                      <a:pt x="5452" y="2927"/>
                      <a:pt x="7887" y="606"/>
                      <a:pt x="12440" y="43"/>
                    </a:cubicBezTo>
                    <a:cubicBezTo>
                      <a:pt x="15722" y="-309"/>
                      <a:pt x="18052" y="1591"/>
                      <a:pt x="18899" y="3139"/>
                    </a:cubicBezTo>
                    <a:cubicBezTo>
                      <a:pt x="20381" y="5953"/>
                      <a:pt x="20593" y="9400"/>
                      <a:pt x="16569" y="11441"/>
                    </a:cubicBezTo>
                    <a:cubicBezTo>
                      <a:pt x="13499" y="13059"/>
                      <a:pt x="11699" y="15099"/>
                      <a:pt x="10005" y="17281"/>
                    </a:cubicBezTo>
                    <a:cubicBezTo>
                      <a:pt x="8311" y="19391"/>
                      <a:pt x="6511" y="21291"/>
                      <a:pt x="2487" y="20165"/>
                    </a:cubicBezTo>
                    <a:cubicBezTo>
                      <a:pt x="-1007" y="19251"/>
                      <a:pt x="-54" y="17070"/>
                      <a:pt x="793" y="13059"/>
                    </a:cubicBezTo>
                  </a:path>
                </a:pathLst>
              </a:custGeom>
              <a:solidFill>
                <a:srgbClr val="7F56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4" name="形状"/>
              <p:cNvSpPr/>
              <p:nvPr/>
            </p:nvSpPr>
            <p:spPr>
              <a:xfrm>
                <a:off x="1109959" y="4324034"/>
                <a:ext cx="583714" cy="213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561" extrusionOk="0">
                    <a:moveTo>
                      <a:pt x="21600" y="1755"/>
                    </a:moveTo>
                    <a:cubicBezTo>
                      <a:pt x="20178" y="1207"/>
                      <a:pt x="19582" y="5199"/>
                      <a:pt x="18292" y="5277"/>
                    </a:cubicBezTo>
                    <a:cubicBezTo>
                      <a:pt x="14554" y="4181"/>
                      <a:pt x="11941" y="10990"/>
                      <a:pt x="8666" y="12868"/>
                    </a:cubicBezTo>
                    <a:cubicBezTo>
                      <a:pt x="6053" y="14434"/>
                      <a:pt x="3870" y="19677"/>
                      <a:pt x="0" y="18347"/>
                    </a:cubicBezTo>
                    <a:cubicBezTo>
                      <a:pt x="4366" y="10286"/>
                      <a:pt x="9262" y="8407"/>
                      <a:pt x="13066" y="1912"/>
                    </a:cubicBezTo>
                    <a:cubicBezTo>
                      <a:pt x="14819" y="6138"/>
                      <a:pt x="16572" y="1755"/>
                      <a:pt x="18292" y="1520"/>
                    </a:cubicBezTo>
                    <a:cubicBezTo>
                      <a:pt x="19450" y="1286"/>
                      <a:pt x="20575" y="-1923"/>
                      <a:pt x="21600" y="1755"/>
                    </a:cubicBezTo>
                    <a:close/>
                    <a:moveTo>
                      <a:pt x="13066" y="1834"/>
                    </a:moveTo>
                    <a:lnTo>
                      <a:pt x="13066" y="1912"/>
                    </a:lnTo>
                    <a:cubicBezTo>
                      <a:pt x="13033" y="1834"/>
                      <a:pt x="13033" y="1834"/>
                      <a:pt x="13000" y="1755"/>
                    </a:cubicBezTo>
                    <a:lnTo>
                      <a:pt x="13066" y="1834"/>
                    </a:lnTo>
                    <a:close/>
                  </a:path>
                </a:pathLst>
              </a:custGeom>
              <a:solidFill>
                <a:srgbClr val="C57B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5" name="形状"/>
              <p:cNvSpPr/>
              <p:nvPr/>
            </p:nvSpPr>
            <p:spPr>
              <a:xfrm>
                <a:off x="12154623" y="7892536"/>
                <a:ext cx="89595" cy="532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56" h="21600" extrusionOk="0">
                    <a:moveTo>
                      <a:pt x="7882" y="0"/>
                    </a:moveTo>
                    <a:cubicBezTo>
                      <a:pt x="14807" y="6825"/>
                      <a:pt x="14312" y="13795"/>
                      <a:pt x="16456" y="21600"/>
                    </a:cubicBezTo>
                    <a:cubicBezTo>
                      <a:pt x="3925" y="14085"/>
                      <a:pt x="-5144" y="7406"/>
                      <a:pt x="3265" y="218"/>
                    </a:cubicBezTo>
                    <a:cubicBezTo>
                      <a:pt x="4584" y="145"/>
                      <a:pt x="6233" y="109"/>
                      <a:pt x="7882" y="0"/>
                    </a:cubicBezTo>
                  </a:path>
                </a:pathLst>
              </a:custGeom>
              <a:solidFill>
                <a:srgbClr val="E2E2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6" name="形状"/>
              <p:cNvSpPr/>
              <p:nvPr/>
            </p:nvSpPr>
            <p:spPr>
              <a:xfrm>
                <a:off x="4566242" y="3430775"/>
                <a:ext cx="639304" cy="64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7" h="16973" extrusionOk="0">
                    <a:moveTo>
                      <a:pt x="3670" y="16973"/>
                    </a:moveTo>
                    <a:cubicBezTo>
                      <a:pt x="3911" y="12096"/>
                      <a:pt x="4392" y="6521"/>
                      <a:pt x="3129" y="6289"/>
                    </a:cubicBezTo>
                    <a:cubicBezTo>
                      <a:pt x="2076" y="6057"/>
                      <a:pt x="1053" y="5825"/>
                      <a:pt x="0" y="5592"/>
                    </a:cubicBezTo>
                    <a:cubicBezTo>
                      <a:pt x="5806" y="-4627"/>
                      <a:pt x="11733" y="2805"/>
                      <a:pt x="17599" y="250"/>
                    </a:cubicBezTo>
                    <a:cubicBezTo>
                      <a:pt x="18622" y="-214"/>
                      <a:pt x="19645" y="250"/>
                      <a:pt x="20637" y="250"/>
                    </a:cubicBezTo>
                    <a:cubicBezTo>
                      <a:pt x="21089" y="2805"/>
                      <a:pt x="21600" y="5128"/>
                      <a:pt x="21450" y="10470"/>
                    </a:cubicBezTo>
                    <a:cubicBezTo>
                      <a:pt x="15553" y="12792"/>
                      <a:pt x="9597" y="14650"/>
                      <a:pt x="3670" y="16973"/>
                    </a:cubicBezTo>
                  </a:path>
                </a:pathLst>
              </a:custGeom>
              <a:solidFill>
                <a:srgbClr val="C189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7" name="形状"/>
              <p:cNvSpPr/>
              <p:nvPr/>
            </p:nvSpPr>
            <p:spPr>
              <a:xfrm>
                <a:off x="7847064" y="6470522"/>
                <a:ext cx="75038" cy="571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923" h="21600" extrusionOk="0">
                    <a:moveTo>
                      <a:pt x="9795" y="21600"/>
                    </a:moveTo>
                    <a:cubicBezTo>
                      <a:pt x="152" y="20214"/>
                      <a:pt x="6324" y="18254"/>
                      <a:pt x="4588" y="16597"/>
                    </a:cubicBezTo>
                    <a:cubicBezTo>
                      <a:pt x="3238" y="15414"/>
                      <a:pt x="7481" y="13994"/>
                      <a:pt x="152" y="13048"/>
                    </a:cubicBezTo>
                    <a:cubicBezTo>
                      <a:pt x="731" y="8687"/>
                      <a:pt x="-2162" y="4259"/>
                      <a:pt x="4395" y="0"/>
                    </a:cubicBezTo>
                    <a:cubicBezTo>
                      <a:pt x="14617" y="3414"/>
                      <a:pt x="10952" y="7166"/>
                      <a:pt x="13845" y="10749"/>
                    </a:cubicBezTo>
                    <a:cubicBezTo>
                      <a:pt x="13652" y="11054"/>
                      <a:pt x="13267" y="11290"/>
                      <a:pt x="13074" y="11594"/>
                    </a:cubicBezTo>
                    <a:cubicBezTo>
                      <a:pt x="15388" y="14907"/>
                      <a:pt x="19438" y="18321"/>
                      <a:pt x="9795" y="21600"/>
                    </a:cubicBezTo>
                  </a:path>
                </a:pathLst>
              </a:custGeom>
              <a:solidFill>
                <a:srgbClr val="CF938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8" name="形状"/>
              <p:cNvSpPr/>
              <p:nvPr/>
            </p:nvSpPr>
            <p:spPr>
              <a:xfrm>
                <a:off x="9540249" y="3159066"/>
                <a:ext cx="214439" cy="143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80" h="19715" extrusionOk="0">
                    <a:moveTo>
                      <a:pt x="5915" y="19715"/>
                    </a:moveTo>
                    <a:cubicBezTo>
                      <a:pt x="3739" y="19224"/>
                      <a:pt x="1020" y="20697"/>
                      <a:pt x="243" y="16647"/>
                    </a:cubicBezTo>
                    <a:cubicBezTo>
                      <a:pt x="-767" y="11002"/>
                      <a:pt x="1564" y="6706"/>
                      <a:pt x="3739" y="2779"/>
                    </a:cubicBezTo>
                    <a:cubicBezTo>
                      <a:pt x="5682" y="-903"/>
                      <a:pt x="8557" y="-412"/>
                      <a:pt x="11198" y="1306"/>
                    </a:cubicBezTo>
                    <a:cubicBezTo>
                      <a:pt x="11587" y="1552"/>
                      <a:pt x="12131" y="2779"/>
                      <a:pt x="12131" y="3392"/>
                    </a:cubicBezTo>
                    <a:cubicBezTo>
                      <a:pt x="11898" y="10511"/>
                      <a:pt x="20833" y="6338"/>
                      <a:pt x="18191" y="13947"/>
                    </a:cubicBezTo>
                    <a:cubicBezTo>
                      <a:pt x="15938" y="20452"/>
                      <a:pt x="9955" y="17629"/>
                      <a:pt x="5915" y="19715"/>
                    </a:cubicBezTo>
                  </a:path>
                </a:pathLst>
              </a:custGeom>
              <a:solidFill>
                <a:srgbClr val="5C51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9" name="形状"/>
              <p:cNvSpPr/>
              <p:nvPr/>
            </p:nvSpPr>
            <p:spPr>
              <a:xfrm>
                <a:off x="12730969" y="3073490"/>
                <a:ext cx="398438" cy="128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8" h="16410" extrusionOk="0">
                    <a:moveTo>
                      <a:pt x="20544" y="0"/>
                    </a:moveTo>
                    <a:cubicBezTo>
                      <a:pt x="21600" y="2274"/>
                      <a:pt x="21264" y="5343"/>
                      <a:pt x="21408" y="8185"/>
                    </a:cubicBezTo>
                    <a:cubicBezTo>
                      <a:pt x="14496" y="11937"/>
                      <a:pt x="7776" y="21600"/>
                      <a:pt x="0" y="12846"/>
                    </a:cubicBezTo>
                    <a:cubicBezTo>
                      <a:pt x="4512" y="6366"/>
                      <a:pt x="9552" y="11141"/>
                      <a:pt x="13680" y="5684"/>
                    </a:cubicBezTo>
                    <a:cubicBezTo>
                      <a:pt x="16128" y="4661"/>
                      <a:pt x="18624" y="4320"/>
                      <a:pt x="20544" y="0"/>
                    </a:cubicBezTo>
                  </a:path>
                </a:pathLst>
              </a:custGeom>
              <a:solidFill>
                <a:srgbClr val="7676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0" name="形状"/>
              <p:cNvSpPr/>
              <p:nvPr/>
            </p:nvSpPr>
            <p:spPr>
              <a:xfrm>
                <a:off x="7686771" y="4515254"/>
                <a:ext cx="350658" cy="128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05" extrusionOk="0">
                    <a:moveTo>
                      <a:pt x="0" y="3102"/>
                    </a:moveTo>
                    <a:cubicBezTo>
                      <a:pt x="7347" y="6204"/>
                      <a:pt x="14584" y="10915"/>
                      <a:pt x="21600" y="0"/>
                    </a:cubicBezTo>
                    <a:cubicBezTo>
                      <a:pt x="14087" y="21026"/>
                      <a:pt x="10330" y="21600"/>
                      <a:pt x="0" y="3102"/>
                    </a:cubicBezTo>
                  </a:path>
                </a:pathLst>
              </a:custGeom>
              <a:solidFill>
                <a:srgbClr val="9A5B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1" name="形状"/>
              <p:cNvSpPr/>
              <p:nvPr/>
            </p:nvSpPr>
            <p:spPr>
              <a:xfrm>
                <a:off x="3057064" y="3951948"/>
                <a:ext cx="201911" cy="285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2" h="20909" extrusionOk="0">
                    <a:moveTo>
                      <a:pt x="3307" y="20909"/>
                    </a:moveTo>
                    <a:cubicBezTo>
                      <a:pt x="766" y="20713"/>
                      <a:pt x="-777" y="19995"/>
                      <a:pt x="403" y="17907"/>
                    </a:cubicBezTo>
                    <a:cubicBezTo>
                      <a:pt x="3670" y="11708"/>
                      <a:pt x="8752" y="6226"/>
                      <a:pt x="14652" y="1201"/>
                    </a:cubicBezTo>
                    <a:cubicBezTo>
                      <a:pt x="15831" y="288"/>
                      <a:pt x="17374" y="-691"/>
                      <a:pt x="18917" y="679"/>
                    </a:cubicBezTo>
                    <a:cubicBezTo>
                      <a:pt x="19734" y="1397"/>
                      <a:pt x="20823" y="2768"/>
                      <a:pt x="20460" y="3290"/>
                    </a:cubicBezTo>
                    <a:cubicBezTo>
                      <a:pt x="15468" y="9098"/>
                      <a:pt x="10295" y="14775"/>
                      <a:pt x="5031" y="20452"/>
                    </a:cubicBezTo>
                    <a:cubicBezTo>
                      <a:pt x="4850" y="20713"/>
                      <a:pt x="3852" y="20713"/>
                      <a:pt x="3307" y="20909"/>
                    </a:cubicBezTo>
                  </a:path>
                </a:pathLst>
              </a:custGeom>
              <a:solidFill>
                <a:srgbClr val="C064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2" name="形状"/>
              <p:cNvSpPr/>
              <p:nvPr/>
            </p:nvSpPr>
            <p:spPr>
              <a:xfrm>
                <a:off x="12172617" y="7493581"/>
                <a:ext cx="88519" cy="25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163" h="21527" extrusionOk="0">
                    <a:moveTo>
                      <a:pt x="12925" y="12886"/>
                    </a:moveTo>
                    <a:cubicBezTo>
                      <a:pt x="10143" y="15343"/>
                      <a:pt x="17696" y="21451"/>
                      <a:pt x="8155" y="21526"/>
                    </a:cubicBezTo>
                    <a:cubicBezTo>
                      <a:pt x="-1784" y="21600"/>
                      <a:pt x="2192" y="15418"/>
                      <a:pt x="1264" y="11768"/>
                    </a:cubicBezTo>
                    <a:cubicBezTo>
                      <a:pt x="999" y="10353"/>
                      <a:pt x="867" y="8789"/>
                      <a:pt x="1132" y="7448"/>
                    </a:cubicBezTo>
                    <a:cubicBezTo>
                      <a:pt x="1794" y="4767"/>
                      <a:pt x="-3904" y="0"/>
                      <a:pt x="5372" y="0"/>
                    </a:cubicBezTo>
                    <a:cubicBezTo>
                      <a:pt x="12793" y="0"/>
                      <a:pt x="13323" y="4394"/>
                      <a:pt x="13058" y="7970"/>
                    </a:cubicBezTo>
                    <a:cubicBezTo>
                      <a:pt x="12793" y="9385"/>
                      <a:pt x="12925" y="10874"/>
                      <a:pt x="12925" y="12886"/>
                    </a:cubicBezTo>
                  </a:path>
                </a:pathLst>
              </a:custGeom>
              <a:solidFill>
                <a:srgbClr val="5A5A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3" name="形状"/>
              <p:cNvSpPr/>
              <p:nvPr/>
            </p:nvSpPr>
            <p:spPr>
              <a:xfrm>
                <a:off x="1109058" y="3214137"/>
                <a:ext cx="339706" cy="135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3" h="14903" extrusionOk="0">
                    <a:moveTo>
                      <a:pt x="6464" y="1019"/>
                    </a:moveTo>
                    <a:cubicBezTo>
                      <a:pt x="5061" y="8838"/>
                      <a:pt x="8596" y="5222"/>
                      <a:pt x="10111" y="5613"/>
                    </a:cubicBezTo>
                    <a:cubicBezTo>
                      <a:pt x="13869" y="6688"/>
                      <a:pt x="18358" y="2094"/>
                      <a:pt x="21163" y="10109"/>
                    </a:cubicBezTo>
                    <a:cubicBezTo>
                      <a:pt x="19368" y="10011"/>
                      <a:pt x="17853" y="20469"/>
                      <a:pt x="15609" y="10793"/>
                    </a:cubicBezTo>
                    <a:cubicBezTo>
                      <a:pt x="15497" y="10109"/>
                      <a:pt x="15104" y="9718"/>
                      <a:pt x="14879" y="9131"/>
                    </a:cubicBezTo>
                    <a:cubicBezTo>
                      <a:pt x="10335" y="20176"/>
                      <a:pt x="7137" y="11575"/>
                      <a:pt x="3266" y="7177"/>
                    </a:cubicBezTo>
                    <a:cubicBezTo>
                      <a:pt x="1975" y="5711"/>
                      <a:pt x="-437" y="6590"/>
                      <a:pt x="68" y="2388"/>
                    </a:cubicBezTo>
                    <a:cubicBezTo>
                      <a:pt x="517" y="-1131"/>
                      <a:pt x="2424" y="140"/>
                      <a:pt x="3883" y="628"/>
                    </a:cubicBezTo>
                    <a:cubicBezTo>
                      <a:pt x="4668" y="921"/>
                      <a:pt x="5622" y="921"/>
                      <a:pt x="6464" y="1019"/>
                    </a:cubicBezTo>
                  </a:path>
                </a:pathLst>
              </a:custGeom>
              <a:solidFill>
                <a:srgbClr val="C098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4" name="形状"/>
              <p:cNvSpPr/>
              <p:nvPr/>
            </p:nvSpPr>
            <p:spPr>
              <a:xfrm>
                <a:off x="5182447" y="3425338"/>
                <a:ext cx="402008" cy="55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343" extrusionOk="0">
                    <a:moveTo>
                      <a:pt x="1302" y="13311"/>
                    </a:moveTo>
                    <a:cubicBezTo>
                      <a:pt x="868" y="9753"/>
                      <a:pt x="386" y="5687"/>
                      <a:pt x="0" y="2130"/>
                    </a:cubicBezTo>
                    <a:cubicBezTo>
                      <a:pt x="7136" y="-1174"/>
                      <a:pt x="14368" y="-920"/>
                      <a:pt x="21600" y="4925"/>
                    </a:cubicBezTo>
                    <a:cubicBezTo>
                      <a:pt x="15091" y="20426"/>
                      <a:pt x="8148" y="14327"/>
                      <a:pt x="1302" y="13311"/>
                    </a:cubicBezTo>
                  </a:path>
                </a:pathLst>
              </a:custGeom>
              <a:solidFill>
                <a:srgbClr val="A45A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5" name="形状"/>
              <p:cNvSpPr/>
              <p:nvPr/>
            </p:nvSpPr>
            <p:spPr>
              <a:xfrm>
                <a:off x="12114762" y="3217549"/>
                <a:ext cx="294472" cy="7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17157" extrusionOk="0">
                    <a:moveTo>
                      <a:pt x="3283" y="15236"/>
                    </a:moveTo>
                    <a:cubicBezTo>
                      <a:pt x="2232" y="11898"/>
                      <a:pt x="1116" y="8559"/>
                      <a:pt x="0" y="5221"/>
                    </a:cubicBezTo>
                    <a:cubicBezTo>
                      <a:pt x="5909" y="-3026"/>
                      <a:pt x="12146" y="5614"/>
                      <a:pt x="18186" y="901"/>
                    </a:cubicBezTo>
                    <a:cubicBezTo>
                      <a:pt x="19433" y="-277"/>
                      <a:pt x="21600" y="-1455"/>
                      <a:pt x="21534" y="5418"/>
                    </a:cubicBezTo>
                    <a:cubicBezTo>
                      <a:pt x="21469" y="10130"/>
                      <a:pt x="21075" y="15039"/>
                      <a:pt x="18514" y="16218"/>
                    </a:cubicBezTo>
                    <a:cubicBezTo>
                      <a:pt x="13328" y="18574"/>
                      <a:pt x="8338" y="15825"/>
                      <a:pt x="3283" y="15236"/>
                    </a:cubicBezTo>
                  </a:path>
                </a:pathLst>
              </a:custGeom>
              <a:solidFill>
                <a:srgbClr val="5252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6" name="形状"/>
              <p:cNvSpPr/>
              <p:nvPr/>
            </p:nvSpPr>
            <p:spPr>
              <a:xfrm>
                <a:off x="1648623" y="4734166"/>
                <a:ext cx="305748" cy="222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8" h="20711" extrusionOk="0">
                    <a:moveTo>
                      <a:pt x="18530" y="1097"/>
                    </a:moveTo>
                    <a:cubicBezTo>
                      <a:pt x="19477" y="1180"/>
                      <a:pt x="20551" y="1263"/>
                      <a:pt x="21498" y="1263"/>
                    </a:cubicBezTo>
                    <a:cubicBezTo>
                      <a:pt x="15687" y="9952"/>
                      <a:pt x="8424" y="15994"/>
                      <a:pt x="403" y="20711"/>
                    </a:cubicBezTo>
                    <a:cubicBezTo>
                      <a:pt x="719" y="19139"/>
                      <a:pt x="2045" y="17566"/>
                      <a:pt x="87" y="16325"/>
                    </a:cubicBezTo>
                    <a:cubicBezTo>
                      <a:pt x="-102" y="15332"/>
                      <a:pt x="24" y="14587"/>
                      <a:pt x="403" y="13759"/>
                    </a:cubicBezTo>
                    <a:cubicBezTo>
                      <a:pt x="4256" y="9042"/>
                      <a:pt x="8993" y="6063"/>
                      <a:pt x="13098" y="1842"/>
                    </a:cubicBezTo>
                    <a:cubicBezTo>
                      <a:pt x="14740" y="104"/>
                      <a:pt x="16572" y="-889"/>
                      <a:pt x="18530" y="1097"/>
                    </a:cubicBezTo>
                  </a:path>
                </a:pathLst>
              </a:custGeom>
              <a:solidFill>
                <a:srgbClr val="D486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7" name="形状"/>
              <p:cNvSpPr/>
              <p:nvPr/>
            </p:nvSpPr>
            <p:spPr>
              <a:xfrm>
                <a:off x="1286225" y="5972817"/>
                <a:ext cx="154642" cy="247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989" h="21600" extrusionOk="0">
                    <a:moveTo>
                      <a:pt x="16989" y="21600"/>
                    </a:moveTo>
                    <a:cubicBezTo>
                      <a:pt x="715" y="18194"/>
                      <a:pt x="-4611" y="6968"/>
                      <a:pt x="4266" y="0"/>
                    </a:cubicBezTo>
                    <a:cubicBezTo>
                      <a:pt x="9592" y="6271"/>
                      <a:pt x="8408" y="14477"/>
                      <a:pt x="16989" y="21600"/>
                    </a:cubicBezTo>
                  </a:path>
                </a:pathLst>
              </a:custGeom>
              <a:solidFill>
                <a:srgbClr val="E588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8" name="形状"/>
              <p:cNvSpPr/>
              <p:nvPr/>
            </p:nvSpPr>
            <p:spPr>
              <a:xfrm>
                <a:off x="5901354" y="8860294"/>
                <a:ext cx="212404" cy="255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869"/>
                    </a:moveTo>
                    <a:cubicBezTo>
                      <a:pt x="19953" y="20396"/>
                      <a:pt x="18488" y="20998"/>
                      <a:pt x="16841" y="21600"/>
                    </a:cubicBezTo>
                    <a:cubicBezTo>
                      <a:pt x="11441" y="20697"/>
                      <a:pt x="8603" y="16708"/>
                      <a:pt x="4210" y="14375"/>
                    </a:cubicBezTo>
                    <a:cubicBezTo>
                      <a:pt x="2746" y="14375"/>
                      <a:pt x="1373" y="14375"/>
                      <a:pt x="0" y="14375"/>
                    </a:cubicBezTo>
                    <a:cubicBezTo>
                      <a:pt x="4210" y="12794"/>
                      <a:pt x="3936" y="10010"/>
                      <a:pt x="2563" y="7075"/>
                    </a:cubicBezTo>
                    <a:cubicBezTo>
                      <a:pt x="5308" y="5118"/>
                      <a:pt x="3661" y="2408"/>
                      <a:pt x="4485" y="0"/>
                    </a:cubicBezTo>
                    <a:cubicBezTo>
                      <a:pt x="6590" y="8806"/>
                      <a:pt x="18854" y="11515"/>
                      <a:pt x="21600" y="19869"/>
                    </a:cubicBezTo>
                  </a:path>
                </a:pathLst>
              </a:custGeom>
              <a:solidFill>
                <a:srgbClr val="F689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9" name="形状"/>
              <p:cNvSpPr/>
              <p:nvPr/>
            </p:nvSpPr>
            <p:spPr>
              <a:xfrm>
                <a:off x="2599830" y="4617954"/>
                <a:ext cx="145034" cy="251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602" h="21600" extrusionOk="0">
                    <a:moveTo>
                      <a:pt x="2821" y="21600"/>
                    </a:moveTo>
                    <a:cubicBezTo>
                      <a:pt x="2101" y="20987"/>
                      <a:pt x="1381" y="20451"/>
                      <a:pt x="558" y="19915"/>
                    </a:cubicBezTo>
                    <a:cubicBezTo>
                      <a:pt x="-985" y="17540"/>
                      <a:pt x="969" y="15779"/>
                      <a:pt x="2821" y="14477"/>
                    </a:cubicBezTo>
                    <a:cubicBezTo>
                      <a:pt x="8992" y="10264"/>
                      <a:pt x="5906" y="7736"/>
                      <a:pt x="455" y="5285"/>
                    </a:cubicBezTo>
                    <a:cubicBezTo>
                      <a:pt x="866" y="3370"/>
                      <a:pt x="-265" y="1072"/>
                      <a:pt x="3232" y="0"/>
                    </a:cubicBezTo>
                    <a:cubicBezTo>
                      <a:pt x="19381" y="4136"/>
                      <a:pt x="20615" y="8426"/>
                      <a:pt x="8478" y="18460"/>
                    </a:cubicBezTo>
                    <a:cubicBezTo>
                      <a:pt x="7038" y="19838"/>
                      <a:pt x="4775" y="20528"/>
                      <a:pt x="2821" y="21600"/>
                    </a:cubicBezTo>
                  </a:path>
                </a:pathLst>
              </a:custGeom>
              <a:solidFill>
                <a:srgbClr val="DC908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0" name="形状"/>
              <p:cNvSpPr/>
              <p:nvPr/>
            </p:nvSpPr>
            <p:spPr>
              <a:xfrm>
                <a:off x="9635817" y="3733146"/>
                <a:ext cx="96174" cy="441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5" h="21600" extrusionOk="0">
                    <a:moveTo>
                      <a:pt x="2055" y="19541"/>
                    </a:moveTo>
                    <a:cubicBezTo>
                      <a:pt x="1672" y="18270"/>
                      <a:pt x="1672" y="16912"/>
                      <a:pt x="1481" y="15641"/>
                    </a:cubicBezTo>
                    <a:cubicBezTo>
                      <a:pt x="8171" y="11830"/>
                      <a:pt x="6833" y="8062"/>
                      <a:pt x="1099" y="4250"/>
                    </a:cubicBezTo>
                    <a:cubicBezTo>
                      <a:pt x="-1195" y="2234"/>
                      <a:pt x="3966" y="1052"/>
                      <a:pt x="10083" y="0"/>
                    </a:cubicBezTo>
                    <a:cubicBezTo>
                      <a:pt x="19258" y="1709"/>
                      <a:pt x="13524" y="4118"/>
                      <a:pt x="15053" y="6178"/>
                    </a:cubicBezTo>
                    <a:cubicBezTo>
                      <a:pt x="16582" y="7886"/>
                      <a:pt x="11803" y="9946"/>
                      <a:pt x="20405" y="11304"/>
                    </a:cubicBezTo>
                    <a:cubicBezTo>
                      <a:pt x="20023" y="12706"/>
                      <a:pt x="19449" y="14108"/>
                      <a:pt x="19258" y="15466"/>
                    </a:cubicBezTo>
                    <a:cubicBezTo>
                      <a:pt x="13715" y="17525"/>
                      <a:pt x="7789" y="19541"/>
                      <a:pt x="2246" y="21600"/>
                    </a:cubicBezTo>
                    <a:cubicBezTo>
                      <a:pt x="-813" y="20855"/>
                      <a:pt x="-622" y="20242"/>
                      <a:pt x="2055" y="19541"/>
                    </a:cubicBezTo>
                  </a:path>
                </a:pathLst>
              </a:custGeom>
              <a:solidFill>
                <a:srgbClr val="8878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1" name="形状"/>
              <p:cNvSpPr/>
              <p:nvPr/>
            </p:nvSpPr>
            <p:spPr>
              <a:xfrm>
                <a:off x="8606353" y="5862217"/>
                <a:ext cx="171121" cy="195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04" h="21502" extrusionOk="0">
                    <a:moveTo>
                      <a:pt x="2952" y="21502"/>
                    </a:moveTo>
                    <a:cubicBezTo>
                      <a:pt x="460" y="17967"/>
                      <a:pt x="-371" y="14040"/>
                      <a:pt x="148" y="9720"/>
                    </a:cubicBezTo>
                    <a:cubicBezTo>
                      <a:pt x="4614" y="4615"/>
                      <a:pt x="10429" y="1767"/>
                      <a:pt x="16971" y="0"/>
                    </a:cubicBezTo>
                    <a:cubicBezTo>
                      <a:pt x="17906" y="884"/>
                      <a:pt x="18944" y="1865"/>
                      <a:pt x="19879" y="2749"/>
                    </a:cubicBezTo>
                    <a:cubicBezTo>
                      <a:pt x="21229" y="11782"/>
                      <a:pt x="11364" y="10113"/>
                      <a:pt x="7625" y="14433"/>
                    </a:cubicBezTo>
                    <a:cubicBezTo>
                      <a:pt x="7417" y="16691"/>
                      <a:pt x="8144" y="18360"/>
                      <a:pt x="10429" y="19440"/>
                    </a:cubicBezTo>
                    <a:cubicBezTo>
                      <a:pt x="8456" y="21600"/>
                      <a:pt x="5652" y="21305"/>
                      <a:pt x="2952" y="21502"/>
                    </a:cubicBezTo>
                  </a:path>
                </a:pathLst>
              </a:custGeom>
              <a:solidFill>
                <a:srgbClr val="B6867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2" name="形状"/>
              <p:cNvSpPr/>
              <p:nvPr/>
            </p:nvSpPr>
            <p:spPr>
              <a:xfrm>
                <a:off x="4850848" y="4937908"/>
                <a:ext cx="139610" cy="200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441" h="21600" extrusionOk="0">
                    <a:moveTo>
                      <a:pt x="15524" y="15911"/>
                    </a:moveTo>
                    <a:cubicBezTo>
                      <a:pt x="10912" y="17068"/>
                      <a:pt x="8550" y="21600"/>
                      <a:pt x="2925" y="21600"/>
                    </a:cubicBezTo>
                    <a:cubicBezTo>
                      <a:pt x="-1013" y="16875"/>
                      <a:pt x="8774" y="10125"/>
                      <a:pt x="0" y="6268"/>
                    </a:cubicBezTo>
                    <a:cubicBezTo>
                      <a:pt x="5399" y="6557"/>
                      <a:pt x="9449" y="5400"/>
                      <a:pt x="10125" y="0"/>
                    </a:cubicBezTo>
                    <a:cubicBezTo>
                      <a:pt x="18225" y="4146"/>
                      <a:pt x="10574" y="6654"/>
                      <a:pt x="8212" y="10125"/>
                    </a:cubicBezTo>
                    <a:cubicBezTo>
                      <a:pt x="14737" y="8679"/>
                      <a:pt x="20587" y="7907"/>
                      <a:pt x="15524" y="15911"/>
                    </a:cubicBezTo>
                  </a:path>
                </a:pathLst>
              </a:custGeom>
              <a:solidFill>
                <a:srgbClr val="FAF2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3" name="形状"/>
              <p:cNvSpPr/>
              <p:nvPr/>
            </p:nvSpPr>
            <p:spPr>
              <a:xfrm>
                <a:off x="12513716" y="4116543"/>
                <a:ext cx="181814" cy="180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2" h="19446" extrusionOk="0">
                    <a:moveTo>
                      <a:pt x="0" y="19446"/>
                    </a:moveTo>
                    <a:cubicBezTo>
                      <a:pt x="1832" y="12214"/>
                      <a:pt x="8293" y="11539"/>
                      <a:pt x="12054" y="7489"/>
                    </a:cubicBezTo>
                    <a:cubicBezTo>
                      <a:pt x="11571" y="4403"/>
                      <a:pt x="5979" y="6814"/>
                      <a:pt x="6654" y="1896"/>
                    </a:cubicBezTo>
                    <a:cubicBezTo>
                      <a:pt x="10800" y="546"/>
                      <a:pt x="15911" y="-2154"/>
                      <a:pt x="18900" y="3150"/>
                    </a:cubicBezTo>
                    <a:cubicBezTo>
                      <a:pt x="21600" y="8357"/>
                      <a:pt x="15621" y="9803"/>
                      <a:pt x="12439" y="11828"/>
                    </a:cubicBezTo>
                    <a:cubicBezTo>
                      <a:pt x="8775" y="14239"/>
                      <a:pt x="6557" y="19350"/>
                      <a:pt x="0" y="19446"/>
                    </a:cubicBezTo>
                  </a:path>
                </a:pathLst>
              </a:custGeom>
              <a:solidFill>
                <a:srgbClr val="80808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4" name="形状"/>
              <p:cNvSpPr/>
              <p:nvPr/>
            </p:nvSpPr>
            <p:spPr>
              <a:xfrm>
                <a:off x="5202370" y="4906308"/>
                <a:ext cx="200386" cy="109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64" h="21600" extrusionOk="0">
                    <a:moveTo>
                      <a:pt x="8527" y="21600"/>
                    </a:moveTo>
                    <a:cubicBezTo>
                      <a:pt x="5746" y="17673"/>
                      <a:pt x="3058" y="13745"/>
                      <a:pt x="276" y="9818"/>
                    </a:cubicBezTo>
                    <a:cubicBezTo>
                      <a:pt x="-836" y="2321"/>
                      <a:pt x="1574" y="714"/>
                      <a:pt x="4634" y="0"/>
                    </a:cubicBezTo>
                    <a:cubicBezTo>
                      <a:pt x="9454" y="7498"/>
                      <a:pt x="17983" y="1607"/>
                      <a:pt x="20764" y="16602"/>
                    </a:cubicBezTo>
                    <a:cubicBezTo>
                      <a:pt x="16685" y="20350"/>
                      <a:pt x="11864" y="14460"/>
                      <a:pt x="8527" y="21600"/>
                    </a:cubicBezTo>
                  </a:path>
                </a:pathLst>
              </a:custGeom>
              <a:solidFill>
                <a:srgbClr val="CE64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5" name="形状"/>
              <p:cNvSpPr/>
              <p:nvPr/>
            </p:nvSpPr>
            <p:spPr>
              <a:xfrm>
                <a:off x="2824275" y="4165288"/>
                <a:ext cx="211427" cy="183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7" h="18979" extrusionOk="0">
                    <a:moveTo>
                      <a:pt x="11033" y="18979"/>
                    </a:moveTo>
                    <a:cubicBezTo>
                      <a:pt x="10256" y="18048"/>
                      <a:pt x="9246" y="17210"/>
                      <a:pt x="8469" y="16279"/>
                    </a:cubicBezTo>
                    <a:cubicBezTo>
                      <a:pt x="9401" y="11438"/>
                      <a:pt x="17249" y="9762"/>
                      <a:pt x="14374" y="4548"/>
                    </a:cubicBezTo>
                    <a:cubicBezTo>
                      <a:pt x="11965" y="172"/>
                      <a:pt x="6760" y="5386"/>
                      <a:pt x="2642" y="5572"/>
                    </a:cubicBezTo>
                    <a:cubicBezTo>
                      <a:pt x="1787" y="5572"/>
                      <a:pt x="932" y="5200"/>
                      <a:pt x="0" y="3896"/>
                    </a:cubicBezTo>
                    <a:cubicBezTo>
                      <a:pt x="5439" y="1103"/>
                      <a:pt x="12432" y="-2621"/>
                      <a:pt x="16472" y="2686"/>
                    </a:cubicBezTo>
                    <a:cubicBezTo>
                      <a:pt x="21600" y="9203"/>
                      <a:pt x="15462" y="14510"/>
                      <a:pt x="11033" y="18979"/>
                    </a:cubicBezTo>
                  </a:path>
                </a:pathLst>
              </a:custGeom>
              <a:solidFill>
                <a:srgbClr val="BF5B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6" name="形状"/>
              <p:cNvSpPr/>
              <p:nvPr/>
            </p:nvSpPr>
            <p:spPr>
              <a:xfrm>
                <a:off x="12280664" y="4424403"/>
                <a:ext cx="247963" cy="216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" y="21600"/>
                    </a:moveTo>
                    <a:cubicBezTo>
                      <a:pt x="1321" y="21510"/>
                      <a:pt x="699" y="21330"/>
                      <a:pt x="0" y="21240"/>
                    </a:cubicBezTo>
                    <a:cubicBezTo>
                      <a:pt x="7226" y="14130"/>
                      <a:pt x="14374" y="7110"/>
                      <a:pt x="21600" y="0"/>
                    </a:cubicBezTo>
                    <a:cubicBezTo>
                      <a:pt x="17171" y="9900"/>
                      <a:pt x="12509" y="19440"/>
                      <a:pt x="2020" y="21600"/>
                    </a:cubicBezTo>
                  </a:path>
                </a:pathLst>
              </a:custGeom>
              <a:solidFill>
                <a:srgbClr val="8B8B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7" name="形状"/>
              <p:cNvSpPr/>
              <p:nvPr/>
            </p:nvSpPr>
            <p:spPr>
              <a:xfrm>
                <a:off x="804700" y="4191351"/>
                <a:ext cx="170071" cy="123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0" h="20561" extrusionOk="0">
                    <a:moveTo>
                      <a:pt x="17948" y="0"/>
                    </a:moveTo>
                    <a:cubicBezTo>
                      <a:pt x="18925" y="5100"/>
                      <a:pt x="19902" y="10050"/>
                      <a:pt x="20770" y="15150"/>
                    </a:cubicBezTo>
                    <a:cubicBezTo>
                      <a:pt x="15343" y="13050"/>
                      <a:pt x="11218" y="18000"/>
                      <a:pt x="6442" y="20100"/>
                    </a:cubicBezTo>
                    <a:cubicBezTo>
                      <a:pt x="3403" y="21600"/>
                      <a:pt x="1232" y="19200"/>
                      <a:pt x="255" y="16350"/>
                    </a:cubicBezTo>
                    <a:cubicBezTo>
                      <a:pt x="-830" y="13350"/>
                      <a:pt x="1775" y="11700"/>
                      <a:pt x="3729" y="10500"/>
                    </a:cubicBezTo>
                    <a:cubicBezTo>
                      <a:pt x="8505" y="7200"/>
                      <a:pt x="13172" y="3600"/>
                      <a:pt x="17948" y="0"/>
                    </a:cubicBezTo>
                  </a:path>
                </a:pathLst>
              </a:custGeom>
              <a:solidFill>
                <a:srgbClr val="CE9D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8" name="形状"/>
              <p:cNvSpPr/>
              <p:nvPr/>
            </p:nvSpPr>
            <p:spPr>
              <a:xfrm>
                <a:off x="1718265" y="4977634"/>
                <a:ext cx="195936" cy="1457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6" h="19080" extrusionOk="0">
                    <a:moveTo>
                      <a:pt x="98" y="19069"/>
                    </a:moveTo>
                    <a:lnTo>
                      <a:pt x="0" y="18836"/>
                    </a:lnTo>
                    <a:cubicBezTo>
                      <a:pt x="98" y="18836"/>
                      <a:pt x="195" y="18836"/>
                      <a:pt x="195" y="18836"/>
                    </a:cubicBezTo>
                    <a:cubicBezTo>
                      <a:pt x="195" y="18952"/>
                      <a:pt x="195" y="18952"/>
                      <a:pt x="98" y="19069"/>
                    </a:cubicBezTo>
                    <a:close/>
                    <a:moveTo>
                      <a:pt x="16713" y="1205"/>
                    </a:moveTo>
                    <a:cubicBezTo>
                      <a:pt x="17984" y="-79"/>
                      <a:pt x="19450" y="-546"/>
                      <a:pt x="20720" y="855"/>
                    </a:cubicBezTo>
                    <a:cubicBezTo>
                      <a:pt x="21405" y="1439"/>
                      <a:pt x="21600" y="4124"/>
                      <a:pt x="21502" y="4124"/>
                    </a:cubicBezTo>
                    <a:cubicBezTo>
                      <a:pt x="13683" y="7510"/>
                      <a:pt x="10751" y="21054"/>
                      <a:pt x="195" y="18836"/>
                    </a:cubicBezTo>
                    <a:cubicBezTo>
                      <a:pt x="3421" y="10079"/>
                      <a:pt x="11044" y="7043"/>
                      <a:pt x="16713" y="1205"/>
                    </a:cubicBezTo>
                    <a:close/>
                  </a:path>
                </a:pathLst>
              </a:custGeom>
              <a:solidFill>
                <a:srgbClr val="E19F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9" name="形状"/>
              <p:cNvSpPr/>
              <p:nvPr/>
            </p:nvSpPr>
            <p:spPr>
              <a:xfrm>
                <a:off x="6276926" y="2840438"/>
                <a:ext cx="65492" cy="192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895" h="21600" extrusionOk="0">
                    <a:moveTo>
                      <a:pt x="9327" y="21600"/>
                    </a:moveTo>
                    <a:cubicBezTo>
                      <a:pt x="-3952" y="14434"/>
                      <a:pt x="-2182" y="7267"/>
                      <a:pt x="9150" y="0"/>
                    </a:cubicBezTo>
                    <a:cubicBezTo>
                      <a:pt x="17648" y="7166"/>
                      <a:pt x="8973" y="14333"/>
                      <a:pt x="9327" y="21600"/>
                    </a:cubicBezTo>
                  </a:path>
                </a:pathLst>
              </a:custGeom>
              <a:solidFill>
                <a:srgbClr val="B08A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0" name="形状"/>
              <p:cNvSpPr/>
              <p:nvPr/>
            </p:nvSpPr>
            <p:spPr>
              <a:xfrm>
                <a:off x="4526741" y="7959687"/>
                <a:ext cx="165016" cy="145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42" y="0"/>
                    </a:moveTo>
                    <a:cubicBezTo>
                      <a:pt x="10219" y="4000"/>
                      <a:pt x="15561" y="267"/>
                      <a:pt x="21600" y="533"/>
                    </a:cubicBezTo>
                    <a:cubicBezTo>
                      <a:pt x="17419" y="9467"/>
                      <a:pt x="10916" y="14000"/>
                      <a:pt x="3948" y="21600"/>
                    </a:cubicBezTo>
                    <a:cubicBezTo>
                      <a:pt x="3948" y="14267"/>
                      <a:pt x="13587" y="4133"/>
                      <a:pt x="0" y="5200"/>
                    </a:cubicBezTo>
                    <a:cubicBezTo>
                      <a:pt x="1742" y="3467"/>
                      <a:pt x="3600" y="1733"/>
                      <a:pt x="5342" y="0"/>
                    </a:cubicBezTo>
                  </a:path>
                </a:pathLst>
              </a:custGeom>
              <a:solidFill>
                <a:srgbClr val="FDDA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1" name="形状"/>
              <p:cNvSpPr/>
              <p:nvPr/>
            </p:nvSpPr>
            <p:spPr>
              <a:xfrm>
                <a:off x="12454465" y="3930648"/>
                <a:ext cx="76709" cy="20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40" h="21600" extrusionOk="0">
                    <a:moveTo>
                      <a:pt x="10295" y="21600"/>
                    </a:moveTo>
                    <a:cubicBezTo>
                      <a:pt x="6864" y="19200"/>
                      <a:pt x="3432" y="16896"/>
                      <a:pt x="0" y="14496"/>
                    </a:cubicBezTo>
                    <a:cubicBezTo>
                      <a:pt x="4037" y="9504"/>
                      <a:pt x="3634" y="3456"/>
                      <a:pt x="16553" y="0"/>
                    </a:cubicBezTo>
                    <a:cubicBezTo>
                      <a:pt x="21600" y="8064"/>
                      <a:pt x="7267" y="14400"/>
                      <a:pt x="10295" y="21600"/>
                    </a:cubicBezTo>
                  </a:path>
                </a:pathLst>
              </a:custGeom>
              <a:solidFill>
                <a:srgbClr val="4B4B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2" name="形状"/>
              <p:cNvSpPr/>
              <p:nvPr/>
            </p:nvSpPr>
            <p:spPr>
              <a:xfrm>
                <a:off x="11609158" y="5850366"/>
                <a:ext cx="232161" cy="137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514"/>
                    </a:moveTo>
                    <a:cubicBezTo>
                      <a:pt x="7228" y="12343"/>
                      <a:pt x="14372" y="6171"/>
                      <a:pt x="21600" y="0"/>
                    </a:cubicBezTo>
                    <a:cubicBezTo>
                      <a:pt x="16200" y="13605"/>
                      <a:pt x="8308" y="18374"/>
                      <a:pt x="0" y="21600"/>
                    </a:cubicBezTo>
                    <a:cubicBezTo>
                      <a:pt x="0" y="20618"/>
                      <a:pt x="0" y="19496"/>
                      <a:pt x="0" y="18514"/>
                    </a:cubicBezTo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3" name="形状"/>
              <p:cNvSpPr/>
              <p:nvPr/>
            </p:nvSpPr>
            <p:spPr>
              <a:xfrm>
                <a:off x="11417314" y="7720441"/>
                <a:ext cx="100825" cy="92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1" h="21207" extrusionOk="0">
                    <a:moveTo>
                      <a:pt x="13627" y="21207"/>
                    </a:moveTo>
                    <a:cubicBezTo>
                      <a:pt x="6367" y="19973"/>
                      <a:pt x="-349" y="20178"/>
                      <a:pt x="14" y="11538"/>
                    </a:cubicBezTo>
                    <a:cubicBezTo>
                      <a:pt x="196" y="6396"/>
                      <a:pt x="2737" y="-393"/>
                      <a:pt x="8364" y="18"/>
                    </a:cubicBezTo>
                    <a:cubicBezTo>
                      <a:pt x="15261" y="636"/>
                      <a:pt x="19617" y="7218"/>
                      <a:pt x="20525" y="14213"/>
                    </a:cubicBezTo>
                    <a:cubicBezTo>
                      <a:pt x="21251" y="21001"/>
                      <a:pt x="15806" y="20590"/>
                      <a:pt x="13627" y="21207"/>
                    </a:cubicBezTo>
                  </a:path>
                </a:pathLst>
              </a:custGeom>
              <a:solidFill>
                <a:srgbClr val="6053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4" name="形状"/>
              <p:cNvSpPr/>
              <p:nvPr/>
            </p:nvSpPr>
            <p:spPr>
              <a:xfrm>
                <a:off x="13169706" y="2927338"/>
                <a:ext cx="58034" cy="16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275" h="21600" extrusionOk="0">
                    <a:moveTo>
                      <a:pt x="11363" y="21600"/>
                    </a:moveTo>
                    <a:cubicBezTo>
                      <a:pt x="-3194" y="15234"/>
                      <a:pt x="-2255" y="7844"/>
                      <a:pt x="5728" y="0"/>
                    </a:cubicBezTo>
                    <a:cubicBezTo>
                      <a:pt x="15589" y="6707"/>
                      <a:pt x="18406" y="13869"/>
                      <a:pt x="11363" y="21600"/>
                    </a:cubicBezTo>
                  </a:path>
                </a:pathLst>
              </a:custGeom>
              <a:solidFill>
                <a:srgbClr val="AFAF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5" name="形状"/>
              <p:cNvSpPr/>
              <p:nvPr/>
            </p:nvSpPr>
            <p:spPr>
              <a:xfrm>
                <a:off x="5020495" y="5365332"/>
                <a:ext cx="109487" cy="80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08" h="18448" extrusionOk="0">
                    <a:moveTo>
                      <a:pt x="0" y="14796"/>
                    </a:moveTo>
                    <a:cubicBezTo>
                      <a:pt x="4800" y="6849"/>
                      <a:pt x="8571" y="-1098"/>
                      <a:pt x="17657" y="125"/>
                    </a:cubicBezTo>
                    <a:cubicBezTo>
                      <a:pt x="19029" y="328"/>
                      <a:pt x="21600" y="7664"/>
                      <a:pt x="20571" y="10110"/>
                    </a:cubicBezTo>
                    <a:cubicBezTo>
                      <a:pt x="15943" y="20502"/>
                      <a:pt x="8914" y="20094"/>
                      <a:pt x="0" y="14796"/>
                    </a:cubicBezTo>
                  </a:path>
                </a:pathLst>
              </a:custGeom>
              <a:solidFill>
                <a:srgbClr val="EBAE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6" name="形状"/>
              <p:cNvSpPr/>
              <p:nvPr/>
            </p:nvSpPr>
            <p:spPr>
              <a:xfrm>
                <a:off x="4578091" y="8309102"/>
                <a:ext cx="101794" cy="86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822" extrusionOk="0">
                    <a:moveTo>
                      <a:pt x="20829" y="12567"/>
                    </a:moveTo>
                    <a:cubicBezTo>
                      <a:pt x="14271" y="11159"/>
                      <a:pt x="8679" y="17889"/>
                      <a:pt x="0" y="13037"/>
                    </a:cubicBezTo>
                    <a:cubicBezTo>
                      <a:pt x="7136" y="8185"/>
                      <a:pt x="6364" y="-3711"/>
                      <a:pt x="21600" y="1141"/>
                    </a:cubicBezTo>
                    <a:cubicBezTo>
                      <a:pt x="21407" y="5054"/>
                      <a:pt x="21021" y="8811"/>
                      <a:pt x="20829" y="12567"/>
                    </a:cubicBezTo>
                  </a:path>
                </a:pathLst>
              </a:custGeom>
              <a:solidFill>
                <a:srgbClr val="FDC6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7" name="形状"/>
              <p:cNvSpPr/>
              <p:nvPr/>
            </p:nvSpPr>
            <p:spPr>
              <a:xfrm>
                <a:off x="3971508" y="1576426"/>
                <a:ext cx="31601" cy="315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781" h="21600" extrusionOk="0">
                    <a:moveTo>
                      <a:pt x="13341" y="21600"/>
                    </a:moveTo>
                    <a:cubicBezTo>
                      <a:pt x="-2499" y="14380"/>
                      <a:pt x="-6819" y="7159"/>
                      <a:pt x="14781" y="0"/>
                    </a:cubicBezTo>
                    <a:cubicBezTo>
                      <a:pt x="14301" y="7220"/>
                      <a:pt x="13821" y="14380"/>
                      <a:pt x="13341" y="21600"/>
                    </a:cubicBezTo>
                  </a:path>
                </a:pathLst>
              </a:custGeom>
              <a:solidFill>
                <a:srgbClr val="9453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8" name="形状"/>
              <p:cNvSpPr/>
              <p:nvPr/>
            </p:nvSpPr>
            <p:spPr>
              <a:xfrm>
                <a:off x="975657" y="257114"/>
                <a:ext cx="101819" cy="141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354"/>
                    </a:moveTo>
                    <a:cubicBezTo>
                      <a:pt x="4696" y="12185"/>
                      <a:pt x="12960" y="5954"/>
                      <a:pt x="21600" y="0"/>
                    </a:cubicBezTo>
                    <a:cubicBezTo>
                      <a:pt x="19722" y="9415"/>
                      <a:pt x="14650" y="17308"/>
                      <a:pt x="1878" y="21600"/>
                    </a:cubicBezTo>
                    <a:cubicBezTo>
                      <a:pt x="1315" y="21323"/>
                      <a:pt x="751" y="20769"/>
                      <a:pt x="0" y="20354"/>
                    </a:cubicBezTo>
                  </a:path>
                </a:pathLst>
              </a:custGeom>
              <a:solidFill>
                <a:srgbClr val="A4A4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9" name="形状"/>
              <p:cNvSpPr/>
              <p:nvPr/>
            </p:nvSpPr>
            <p:spPr>
              <a:xfrm>
                <a:off x="845306" y="387465"/>
                <a:ext cx="137356" cy="17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92"/>
                    </a:moveTo>
                    <a:cubicBezTo>
                      <a:pt x="19624" y="9808"/>
                      <a:pt x="11718" y="14988"/>
                      <a:pt x="0" y="21600"/>
                    </a:cubicBezTo>
                    <a:cubicBezTo>
                      <a:pt x="6494" y="11792"/>
                      <a:pt x="11153" y="4739"/>
                      <a:pt x="20047" y="0"/>
                    </a:cubicBezTo>
                    <a:cubicBezTo>
                      <a:pt x="20753" y="331"/>
                      <a:pt x="21176" y="771"/>
                      <a:pt x="21600" y="992"/>
                    </a:cubicBezTo>
                  </a:path>
                </a:pathLst>
              </a:custGeom>
              <a:solidFill>
                <a:srgbClr val="A4A4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0" name="形状"/>
              <p:cNvSpPr/>
              <p:nvPr/>
            </p:nvSpPr>
            <p:spPr>
              <a:xfrm>
                <a:off x="936157" y="463365"/>
                <a:ext cx="104096" cy="89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3" h="21397" extrusionOk="0">
                    <a:moveTo>
                      <a:pt x="0" y="21397"/>
                    </a:moveTo>
                    <a:cubicBezTo>
                      <a:pt x="4062" y="8691"/>
                      <a:pt x="9415" y="2338"/>
                      <a:pt x="17908" y="9"/>
                    </a:cubicBezTo>
                    <a:cubicBezTo>
                      <a:pt x="18646" y="-203"/>
                      <a:pt x="21600" y="3609"/>
                      <a:pt x="21231" y="4879"/>
                    </a:cubicBezTo>
                    <a:cubicBezTo>
                      <a:pt x="18277" y="15679"/>
                      <a:pt x="10154" y="16950"/>
                      <a:pt x="0" y="21397"/>
                    </a:cubicBezTo>
                  </a:path>
                </a:pathLst>
              </a:custGeom>
              <a:solidFill>
                <a:srgbClr val="CC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1" name="形状"/>
              <p:cNvSpPr/>
              <p:nvPr/>
            </p:nvSpPr>
            <p:spPr>
              <a:xfrm>
                <a:off x="8885122" y="8301743"/>
                <a:ext cx="76617" cy="92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42" h="14525" extrusionOk="0">
                    <a:moveTo>
                      <a:pt x="19242" y="9545"/>
                    </a:moveTo>
                    <a:cubicBezTo>
                      <a:pt x="14742" y="11250"/>
                      <a:pt x="12042" y="17503"/>
                      <a:pt x="4842" y="12814"/>
                    </a:cubicBezTo>
                    <a:cubicBezTo>
                      <a:pt x="792" y="10256"/>
                      <a:pt x="-2358" y="5992"/>
                      <a:pt x="2367" y="2298"/>
                    </a:cubicBezTo>
                    <a:cubicBezTo>
                      <a:pt x="10692" y="-4097"/>
                      <a:pt x="13167" y="4856"/>
                      <a:pt x="19017" y="5140"/>
                    </a:cubicBezTo>
                    <a:cubicBezTo>
                      <a:pt x="19242" y="6561"/>
                      <a:pt x="19242" y="8124"/>
                      <a:pt x="19242" y="9545"/>
                    </a:cubicBezTo>
                  </a:path>
                </a:pathLst>
              </a:custGeom>
              <a:solidFill>
                <a:srgbClr val="CBA29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2" name="形状"/>
              <p:cNvSpPr/>
              <p:nvPr/>
            </p:nvSpPr>
            <p:spPr>
              <a:xfrm>
                <a:off x="4568961" y="3750070"/>
                <a:ext cx="80360" cy="967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409" h="19765" extrusionOk="0">
                    <a:moveTo>
                      <a:pt x="7801" y="685"/>
                    </a:moveTo>
                    <a:cubicBezTo>
                      <a:pt x="9901" y="5262"/>
                      <a:pt x="17851" y="8373"/>
                      <a:pt x="10051" y="15512"/>
                    </a:cubicBezTo>
                    <a:cubicBezTo>
                      <a:pt x="7501" y="17709"/>
                      <a:pt x="4651" y="21370"/>
                      <a:pt x="2401" y="18990"/>
                    </a:cubicBezTo>
                    <a:cubicBezTo>
                      <a:pt x="-3749" y="12217"/>
                      <a:pt x="3751" y="6726"/>
                      <a:pt x="4651" y="319"/>
                    </a:cubicBezTo>
                    <a:cubicBezTo>
                      <a:pt x="5851" y="-230"/>
                      <a:pt x="6901" y="-47"/>
                      <a:pt x="7801" y="685"/>
                    </a:cubicBezTo>
                  </a:path>
                </a:pathLst>
              </a:custGeom>
              <a:solidFill>
                <a:srgbClr val="DFBB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3" name="形状"/>
              <p:cNvSpPr/>
              <p:nvPr/>
            </p:nvSpPr>
            <p:spPr>
              <a:xfrm>
                <a:off x="1436648" y="4276936"/>
                <a:ext cx="84755" cy="68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4" h="18815" extrusionOk="0">
                    <a:moveTo>
                      <a:pt x="5762" y="18584"/>
                    </a:moveTo>
                    <a:cubicBezTo>
                      <a:pt x="5762" y="18584"/>
                      <a:pt x="5389" y="18330"/>
                      <a:pt x="5203" y="18076"/>
                    </a:cubicBezTo>
                    <a:cubicBezTo>
                      <a:pt x="5389" y="18076"/>
                      <a:pt x="5576" y="18076"/>
                      <a:pt x="5762" y="18076"/>
                    </a:cubicBezTo>
                    <a:cubicBezTo>
                      <a:pt x="5762" y="18330"/>
                      <a:pt x="5762" y="18584"/>
                      <a:pt x="5762" y="18584"/>
                    </a:cubicBezTo>
                    <a:close/>
                    <a:moveTo>
                      <a:pt x="1293" y="1812"/>
                    </a:moveTo>
                    <a:cubicBezTo>
                      <a:pt x="2782" y="-729"/>
                      <a:pt x="8182" y="-221"/>
                      <a:pt x="11348" y="1050"/>
                    </a:cubicBezTo>
                    <a:cubicBezTo>
                      <a:pt x="15631" y="3083"/>
                      <a:pt x="18610" y="9436"/>
                      <a:pt x="16748" y="14772"/>
                    </a:cubicBezTo>
                    <a:cubicBezTo>
                      <a:pt x="15072" y="20871"/>
                      <a:pt x="9858" y="18330"/>
                      <a:pt x="5762" y="18076"/>
                    </a:cubicBezTo>
                    <a:cubicBezTo>
                      <a:pt x="4644" y="12231"/>
                      <a:pt x="-2990" y="8927"/>
                      <a:pt x="1293" y="1812"/>
                    </a:cubicBezTo>
                    <a:close/>
                  </a:path>
                </a:pathLst>
              </a:custGeom>
              <a:solidFill>
                <a:srgbClr val="D5A49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4" name="形状"/>
              <p:cNvSpPr/>
              <p:nvPr/>
            </p:nvSpPr>
            <p:spPr>
              <a:xfrm>
                <a:off x="5245648" y="9347307"/>
                <a:ext cx="137349" cy="45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1455" extrusionOk="0">
                    <a:moveTo>
                      <a:pt x="0" y="7233"/>
                    </a:moveTo>
                    <a:cubicBezTo>
                      <a:pt x="7105" y="5414"/>
                      <a:pt x="14353" y="-8228"/>
                      <a:pt x="21600" y="7460"/>
                    </a:cubicBezTo>
                    <a:cubicBezTo>
                      <a:pt x="14353" y="13372"/>
                      <a:pt x="7105" y="12235"/>
                      <a:pt x="0" y="7233"/>
                    </a:cubicBezTo>
                  </a:path>
                </a:pathLst>
              </a:custGeom>
              <a:solidFill>
                <a:srgbClr val="FE8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5" name="形状"/>
              <p:cNvSpPr/>
              <p:nvPr/>
            </p:nvSpPr>
            <p:spPr>
              <a:xfrm>
                <a:off x="7323368" y="312414"/>
                <a:ext cx="78115" cy="77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4" extrusionOk="0">
                    <a:moveTo>
                      <a:pt x="21600" y="0"/>
                    </a:moveTo>
                    <a:cubicBezTo>
                      <a:pt x="19145" y="11669"/>
                      <a:pt x="16691" y="19862"/>
                      <a:pt x="5400" y="21352"/>
                    </a:cubicBezTo>
                    <a:cubicBezTo>
                      <a:pt x="3927" y="21600"/>
                      <a:pt x="0" y="17876"/>
                      <a:pt x="0" y="16634"/>
                    </a:cubicBezTo>
                    <a:cubicBezTo>
                      <a:pt x="1473" y="5462"/>
                      <a:pt x="9327" y="2234"/>
                      <a:pt x="21600" y="0"/>
                    </a:cubicBezTo>
                  </a:path>
                </a:pathLst>
              </a:custGeom>
              <a:solidFill>
                <a:srgbClr val="6B6B6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6" name="形状"/>
              <p:cNvSpPr/>
              <p:nvPr/>
            </p:nvSpPr>
            <p:spPr>
              <a:xfrm>
                <a:off x="10892194" y="519718"/>
                <a:ext cx="75287" cy="57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26" h="20083" extrusionOk="0">
                    <a:moveTo>
                      <a:pt x="20808" y="12046"/>
                    </a:moveTo>
                    <a:cubicBezTo>
                      <a:pt x="16488" y="14587"/>
                      <a:pt x="11406" y="18716"/>
                      <a:pt x="5815" y="19987"/>
                    </a:cubicBezTo>
                    <a:cubicBezTo>
                      <a:pt x="478" y="20940"/>
                      <a:pt x="-538" y="14587"/>
                      <a:pt x="224" y="9505"/>
                    </a:cubicBezTo>
                    <a:cubicBezTo>
                      <a:pt x="1749" y="293"/>
                      <a:pt x="7594" y="-660"/>
                      <a:pt x="13947" y="293"/>
                    </a:cubicBezTo>
                    <a:cubicBezTo>
                      <a:pt x="18521" y="1246"/>
                      <a:pt x="21062" y="4105"/>
                      <a:pt x="20808" y="12046"/>
                    </a:cubicBezTo>
                  </a:path>
                </a:pathLst>
              </a:custGeom>
              <a:solidFill>
                <a:srgbClr val="C8C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7" name="形状"/>
              <p:cNvSpPr/>
              <p:nvPr/>
            </p:nvSpPr>
            <p:spPr>
              <a:xfrm>
                <a:off x="4641292" y="8082137"/>
                <a:ext cx="97871" cy="54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1" y="17419"/>
                    </a:moveTo>
                    <a:cubicBezTo>
                      <a:pt x="14789" y="18465"/>
                      <a:pt x="8562" y="20206"/>
                      <a:pt x="0" y="21600"/>
                    </a:cubicBezTo>
                    <a:cubicBezTo>
                      <a:pt x="4670" y="697"/>
                      <a:pt x="13622" y="1394"/>
                      <a:pt x="21600" y="0"/>
                    </a:cubicBezTo>
                    <a:cubicBezTo>
                      <a:pt x="21600" y="5574"/>
                      <a:pt x="21405" y="11148"/>
                      <a:pt x="21211" y="17419"/>
                    </a:cubicBezTo>
                  </a:path>
                </a:pathLst>
              </a:custGeom>
              <a:solidFill>
                <a:srgbClr val="FDC89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8" name="形状"/>
              <p:cNvSpPr/>
              <p:nvPr/>
            </p:nvSpPr>
            <p:spPr>
              <a:xfrm>
                <a:off x="5541900" y="4930007"/>
                <a:ext cx="70056" cy="13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0" h="21600" extrusionOk="0">
                    <a:moveTo>
                      <a:pt x="0" y="17568"/>
                    </a:moveTo>
                    <a:cubicBezTo>
                      <a:pt x="4277" y="12384"/>
                      <a:pt x="8554" y="7200"/>
                      <a:pt x="14115" y="0"/>
                    </a:cubicBezTo>
                    <a:cubicBezTo>
                      <a:pt x="21600" y="10800"/>
                      <a:pt x="11762" y="15840"/>
                      <a:pt x="6202" y="21600"/>
                    </a:cubicBezTo>
                    <a:cubicBezTo>
                      <a:pt x="4277" y="20160"/>
                      <a:pt x="2139" y="18864"/>
                      <a:pt x="0" y="17568"/>
                    </a:cubicBezTo>
                  </a:path>
                </a:pathLst>
              </a:custGeom>
              <a:solidFill>
                <a:srgbClr val="EAC2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9" name="形状"/>
              <p:cNvSpPr/>
              <p:nvPr/>
            </p:nvSpPr>
            <p:spPr>
              <a:xfrm>
                <a:off x="11302172" y="6586646"/>
                <a:ext cx="773265" cy="507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367" extrusionOk="0">
                    <a:moveTo>
                      <a:pt x="1910" y="21367"/>
                    </a:moveTo>
                    <a:cubicBezTo>
                      <a:pt x="-870" y="16411"/>
                      <a:pt x="-561" y="12553"/>
                      <a:pt x="2480" y="11116"/>
                    </a:cubicBezTo>
                    <a:cubicBezTo>
                      <a:pt x="6877" y="8997"/>
                      <a:pt x="10607" y="4723"/>
                      <a:pt x="14837" y="2150"/>
                    </a:cubicBezTo>
                    <a:cubicBezTo>
                      <a:pt x="16429" y="1129"/>
                      <a:pt x="18164" y="1621"/>
                      <a:pt x="19613" y="145"/>
                    </a:cubicBezTo>
                    <a:cubicBezTo>
                      <a:pt x="19970" y="-233"/>
                      <a:pt x="20350" y="183"/>
                      <a:pt x="20492" y="751"/>
                    </a:cubicBezTo>
                    <a:cubicBezTo>
                      <a:pt x="20730" y="1734"/>
                      <a:pt x="20160" y="1999"/>
                      <a:pt x="19851" y="2415"/>
                    </a:cubicBezTo>
                    <a:cubicBezTo>
                      <a:pt x="17071" y="6236"/>
                      <a:pt x="13459" y="6917"/>
                      <a:pt x="10156" y="8770"/>
                    </a:cubicBezTo>
                    <a:cubicBezTo>
                      <a:pt x="8041" y="9905"/>
                      <a:pt x="5997" y="11267"/>
                      <a:pt x="3978" y="12742"/>
                    </a:cubicBezTo>
                    <a:cubicBezTo>
                      <a:pt x="983" y="14823"/>
                      <a:pt x="746" y="15731"/>
                      <a:pt x="1910" y="21367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0" name="形状"/>
              <p:cNvSpPr/>
              <p:nvPr/>
            </p:nvSpPr>
            <p:spPr>
              <a:xfrm>
                <a:off x="11308954" y="6292771"/>
                <a:ext cx="666661" cy="32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930" y="14518"/>
                      <a:pt x="15640" y="413"/>
                      <a:pt x="21600" y="0"/>
                    </a:cubicBezTo>
                    <a:cubicBezTo>
                      <a:pt x="19652" y="4603"/>
                      <a:pt x="17704" y="8616"/>
                      <a:pt x="15175" y="9915"/>
                    </a:cubicBezTo>
                    <a:cubicBezTo>
                      <a:pt x="10001" y="12570"/>
                      <a:pt x="5087" y="15816"/>
                      <a:pt x="0" y="21600"/>
                    </a:cubicBezTo>
                  </a:path>
                </a:pathLst>
              </a:custGeom>
              <a:solidFill>
                <a:srgbClr val="F4F4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1" name="形状"/>
              <p:cNvSpPr/>
              <p:nvPr/>
            </p:nvSpPr>
            <p:spPr>
              <a:xfrm>
                <a:off x="11384988" y="6118969"/>
                <a:ext cx="472124" cy="291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8" h="21600" extrusionOk="0">
                    <a:moveTo>
                      <a:pt x="9788" y="15239"/>
                    </a:moveTo>
                    <a:cubicBezTo>
                      <a:pt x="6628" y="17293"/>
                      <a:pt x="3548" y="19413"/>
                      <a:pt x="228" y="21600"/>
                    </a:cubicBezTo>
                    <a:cubicBezTo>
                      <a:pt x="-572" y="17956"/>
                      <a:pt x="948" y="16034"/>
                      <a:pt x="1468" y="14113"/>
                    </a:cubicBezTo>
                    <a:cubicBezTo>
                      <a:pt x="2428" y="10535"/>
                      <a:pt x="2188" y="3777"/>
                      <a:pt x="7348" y="6891"/>
                    </a:cubicBezTo>
                    <a:cubicBezTo>
                      <a:pt x="9628" y="8282"/>
                      <a:pt x="13268" y="4506"/>
                      <a:pt x="15948" y="2187"/>
                    </a:cubicBezTo>
                    <a:cubicBezTo>
                      <a:pt x="17468" y="928"/>
                      <a:pt x="18748" y="795"/>
                      <a:pt x="21028" y="0"/>
                    </a:cubicBezTo>
                    <a:cubicBezTo>
                      <a:pt x="18268" y="5632"/>
                      <a:pt x="14908" y="7023"/>
                      <a:pt x="12028" y="9475"/>
                    </a:cubicBezTo>
                    <a:cubicBezTo>
                      <a:pt x="11228" y="11396"/>
                      <a:pt x="10148" y="12920"/>
                      <a:pt x="9788" y="15239"/>
                    </a:cubicBezTo>
                  </a:path>
                </a:pathLst>
              </a:custGeom>
              <a:solidFill>
                <a:srgbClr val="E6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2" name="形状"/>
              <p:cNvSpPr/>
              <p:nvPr/>
            </p:nvSpPr>
            <p:spPr>
              <a:xfrm>
                <a:off x="11624959" y="6790475"/>
                <a:ext cx="473108" cy="188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57" y="15502"/>
                      <a:pt x="7624" y="17156"/>
                      <a:pt x="0" y="21600"/>
                    </a:cubicBezTo>
                    <a:cubicBezTo>
                      <a:pt x="6927" y="12919"/>
                      <a:pt x="13485" y="1447"/>
                      <a:pt x="21600" y="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3" name="形状"/>
              <p:cNvSpPr/>
              <p:nvPr/>
            </p:nvSpPr>
            <p:spPr>
              <a:xfrm>
                <a:off x="11394426" y="7220549"/>
                <a:ext cx="219928" cy="20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3" h="17751" extrusionOk="0">
                    <a:moveTo>
                      <a:pt x="20152" y="4703"/>
                    </a:moveTo>
                    <a:cubicBezTo>
                      <a:pt x="16796" y="6863"/>
                      <a:pt x="10170" y="7635"/>
                      <a:pt x="15591" y="13575"/>
                    </a:cubicBezTo>
                    <a:cubicBezTo>
                      <a:pt x="17226" y="15426"/>
                      <a:pt x="15677" y="16506"/>
                      <a:pt x="13784" y="16275"/>
                    </a:cubicBezTo>
                    <a:cubicBezTo>
                      <a:pt x="10084" y="16043"/>
                      <a:pt x="5523" y="20286"/>
                      <a:pt x="3027" y="15349"/>
                    </a:cubicBezTo>
                    <a:cubicBezTo>
                      <a:pt x="1134" y="11569"/>
                      <a:pt x="532" y="7249"/>
                      <a:pt x="15" y="3160"/>
                    </a:cubicBezTo>
                    <a:cubicBezTo>
                      <a:pt x="-243" y="460"/>
                      <a:pt x="2855" y="-1314"/>
                      <a:pt x="4318" y="1232"/>
                    </a:cubicBezTo>
                    <a:cubicBezTo>
                      <a:pt x="8793" y="8637"/>
                      <a:pt x="14817" y="3469"/>
                      <a:pt x="20152" y="3623"/>
                    </a:cubicBezTo>
                    <a:cubicBezTo>
                      <a:pt x="21013" y="3932"/>
                      <a:pt x="21357" y="4086"/>
                      <a:pt x="21099" y="4317"/>
                    </a:cubicBezTo>
                    <a:cubicBezTo>
                      <a:pt x="20841" y="4549"/>
                      <a:pt x="20410" y="4703"/>
                      <a:pt x="20152" y="4703"/>
                    </a:cubicBezTo>
                  </a:path>
                </a:pathLst>
              </a:custGeom>
              <a:solidFill>
                <a:srgbClr val="EE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4" name="形状"/>
              <p:cNvSpPr/>
              <p:nvPr/>
            </p:nvSpPr>
            <p:spPr>
              <a:xfrm>
                <a:off x="11893560" y="5858922"/>
                <a:ext cx="153152" cy="195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563" extrusionOk="0">
                    <a:moveTo>
                      <a:pt x="21600" y="204"/>
                    </a:moveTo>
                    <a:cubicBezTo>
                      <a:pt x="21600" y="6119"/>
                      <a:pt x="21600" y="12393"/>
                      <a:pt x="21600" y="19563"/>
                    </a:cubicBezTo>
                    <a:cubicBezTo>
                      <a:pt x="14739" y="16964"/>
                      <a:pt x="7496" y="17950"/>
                      <a:pt x="0" y="17143"/>
                    </a:cubicBezTo>
                    <a:cubicBezTo>
                      <a:pt x="13849" y="14902"/>
                      <a:pt x="1016" y="-2037"/>
                      <a:pt x="21600" y="204"/>
                    </a:cubicBezTo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5" name="形状"/>
              <p:cNvSpPr/>
              <p:nvPr/>
            </p:nvSpPr>
            <p:spPr>
              <a:xfrm>
                <a:off x="11925161" y="6353409"/>
                <a:ext cx="155694" cy="182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15" h="14507" extrusionOk="0">
                    <a:moveTo>
                      <a:pt x="0" y="5646"/>
                    </a:moveTo>
                    <a:cubicBezTo>
                      <a:pt x="6282" y="4215"/>
                      <a:pt x="9037" y="-2937"/>
                      <a:pt x="14657" y="1354"/>
                    </a:cubicBezTo>
                    <a:cubicBezTo>
                      <a:pt x="17853" y="3786"/>
                      <a:pt x="21600" y="11439"/>
                      <a:pt x="16531" y="13370"/>
                    </a:cubicBezTo>
                    <a:cubicBezTo>
                      <a:pt x="3637" y="18663"/>
                      <a:pt x="12233" y="3643"/>
                      <a:pt x="0" y="5646"/>
                    </a:cubicBezTo>
                  </a:path>
                </a:pathLst>
              </a:custGeom>
              <a:solidFill>
                <a:srgbClr val="EAEA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6" name="形状"/>
              <p:cNvSpPr/>
              <p:nvPr/>
            </p:nvSpPr>
            <p:spPr>
              <a:xfrm>
                <a:off x="11858010" y="6113103"/>
                <a:ext cx="190247" cy="131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659" extrusionOk="0">
                    <a:moveTo>
                      <a:pt x="0" y="20659"/>
                    </a:moveTo>
                    <a:cubicBezTo>
                      <a:pt x="6028" y="13741"/>
                      <a:pt x="9645" y="9506"/>
                      <a:pt x="13161" y="5412"/>
                    </a:cubicBezTo>
                    <a:cubicBezTo>
                      <a:pt x="14969" y="3294"/>
                      <a:pt x="15974" y="-941"/>
                      <a:pt x="18687" y="188"/>
                    </a:cubicBezTo>
                    <a:cubicBezTo>
                      <a:pt x="21399" y="1318"/>
                      <a:pt x="21198" y="5553"/>
                      <a:pt x="21299" y="8800"/>
                    </a:cubicBezTo>
                    <a:cubicBezTo>
                      <a:pt x="21600" y="13318"/>
                      <a:pt x="19691" y="16000"/>
                      <a:pt x="16476" y="16847"/>
                    </a:cubicBezTo>
                    <a:cubicBezTo>
                      <a:pt x="11955" y="17977"/>
                      <a:pt x="7334" y="18965"/>
                      <a:pt x="0" y="20659"/>
                    </a:cubicBezTo>
                  </a:path>
                </a:pathLst>
              </a:custGeom>
              <a:solidFill>
                <a:srgbClr val="C5C5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7" name="形状"/>
              <p:cNvSpPr/>
              <p:nvPr/>
            </p:nvSpPr>
            <p:spPr>
              <a:xfrm>
                <a:off x="11621007" y="7319779"/>
                <a:ext cx="307214" cy="961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077" extrusionOk="0">
                    <a:moveTo>
                      <a:pt x="0" y="15247"/>
                    </a:moveTo>
                    <a:cubicBezTo>
                      <a:pt x="7075" y="6512"/>
                      <a:pt x="13398" y="3335"/>
                      <a:pt x="21600" y="0"/>
                    </a:cubicBezTo>
                    <a:cubicBezTo>
                      <a:pt x="14087" y="10165"/>
                      <a:pt x="8765" y="21600"/>
                      <a:pt x="0" y="15247"/>
                    </a:cubicBezTo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8" name="形状"/>
              <p:cNvSpPr/>
              <p:nvPr/>
            </p:nvSpPr>
            <p:spPr>
              <a:xfrm>
                <a:off x="11707909" y="6503743"/>
                <a:ext cx="204510" cy="80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01" extrusionOk="0">
                    <a:moveTo>
                      <a:pt x="0" y="20201"/>
                    </a:moveTo>
                    <a:cubicBezTo>
                      <a:pt x="6603" y="7014"/>
                      <a:pt x="12451" y="-1399"/>
                      <a:pt x="21600" y="193"/>
                    </a:cubicBezTo>
                    <a:cubicBezTo>
                      <a:pt x="15469" y="17473"/>
                      <a:pt x="8678" y="19974"/>
                      <a:pt x="0" y="20201"/>
                    </a:cubicBezTo>
                  </a:path>
                </a:pathLst>
              </a:custGeom>
              <a:solidFill>
                <a:srgbClr val="D8D8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9" name="形状"/>
              <p:cNvSpPr/>
              <p:nvPr/>
            </p:nvSpPr>
            <p:spPr>
              <a:xfrm>
                <a:off x="11605652" y="7204295"/>
                <a:ext cx="168521" cy="71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3" h="19673" extrusionOk="0">
                    <a:moveTo>
                      <a:pt x="170" y="19673"/>
                    </a:moveTo>
                    <a:cubicBezTo>
                      <a:pt x="-57" y="18432"/>
                      <a:pt x="-57" y="17439"/>
                      <a:pt x="170" y="15949"/>
                    </a:cubicBezTo>
                    <a:cubicBezTo>
                      <a:pt x="6650" y="8501"/>
                      <a:pt x="12676" y="-1927"/>
                      <a:pt x="21543" y="307"/>
                    </a:cubicBezTo>
                    <a:cubicBezTo>
                      <a:pt x="15631" y="15701"/>
                      <a:pt x="7901" y="17439"/>
                      <a:pt x="170" y="19673"/>
                    </a:cubicBezTo>
                  </a:path>
                </a:pathLst>
              </a:custGeom>
              <a:solidFill>
                <a:srgbClr val="93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0" name="形状"/>
              <p:cNvSpPr/>
              <p:nvPr/>
            </p:nvSpPr>
            <p:spPr>
              <a:xfrm>
                <a:off x="11585095" y="6249320"/>
                <a:ext cx="81176" cy="78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408" h="21600" extrusionOk="0">
                    <a:moveTo>
                      <a:pt x="2961" y="21600"/>
                    </a:moveTo>
                    <a:cubicBezTo>
                      <a:pt x="-5982" y="0"/>
                      <a:pt x="7914" y="7033"/>
                      <a:pt x="10803" y="0"/>
                    </a:cubicBezTo>
                    <a:cubicBezTo>
                      <a:pt x="15618" y="16326"/>
                      <a:pt x="8601" y="18084"/>
                      <a:pt x="2961" y="21600"/>
                    </a:cubicBezTo>
                  </a:path>
                </a:pathLst>
              </a:custGeom>
              <a:solidFill>
                <a:srgbClr val="9F9D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1" name="形状"/>
              <p:cNvSpPr/>
              <p:nvPr/>
            </p:nvSpPr>
            <p:spPr>
              <a:xfrm>
                <a:off x="11372156" y="6600873"/>
                <a:ext cx="137362" cy="74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429" y="15354"/>
                      <a:pt x="9257" y="17436"/>
                      <a:pt x="0" y="21600"/>
                    </a:cubicBezTo>
                    <a:cubicBezTo>
                      <a:pt x="6312" y="5205"/>
                      <a:pt x="12203" y="1561"/>
                      <a:pt x="21600" y="0"/>
                    </a:cubicBezTo>
                  </a:path>
                </a:pathLst>
              </a:custGeom>
              <a:solidFill>
                <a:srgbClr val="C4C2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2" name="形状"/>
              <p:cNvSpPr/>
              <p:nvPr/>
            </p:nvSpPr>
            <p:spPr>
              <a:xfrm>
                <a:off x="8515977" y="6628523"/>
                <a:ext cx="398357" cy="812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4" h="21600" extrusionOk="0">
                    <a:moveTo>
                      <a:pt x="21404" y="13208"/>
                    </a:moveTo>
                    <a:cubicBezTo>
                      <a:pt x="16620" y="13732"/>
                      <a:pt x="15219" y="18191"/>
                      <a:pt x="7922" y="15687"/>
                    </a:cubicBezTo>
                    <a:cubicBezTo>
                      <a:pt x="5941" y="17404"/>
                      <a:pt x="9662" y="19144"/>
                      <a:pt x="7052" y="21600"/>
                    </a:cubicBezTo>
                    <a:cubicBezTo>
                      <a:pt x="6038" y="16403"/>
                      <a:pt x="1205" y="12469"/>
                      <a:pt x="46" y="7939"/>
                    </a:cubicBezTo>
                    <a:cubicBezTo>
                      <a:pt x="-196" y="7176"/>
                      <a:pt x="529" y="6437"/>
                      <a:pt x="1785" y="5960"/>
                    </a:cubicBezTo>
                    <a:cubicBezTo>
                      <a:pt x="7487" y="3958"/>
                      <a:pt x="13286" y="2003"/>
                      <a:pt x="19181" y="0"/>
                    </a:cubicBezTo>
                    <a:cubicBezTo>
                      <a:pt x="20872" y="4506"/>
                      <a:pt x="20872" y="4482"/>
                      <a:pt x="12899" y="5722"/>
                    </a:cubicBezTo>
                    <a:cubicBezTo>
                      <a:pt x="9565" y="6246"/>
                      <a:pt x="6134" y="6771"/>
                      <a:pt x="4008" y="8368"/>
                    </a:cubicBezTo>
                    <a:cubicBezTo>
                      <a:pt x="9034" y="7581"/>
                      <a:pt x="13721" y="6461"/>
                      <a:pt x="19181" y="6079"/>
                    </a:cubicBezTo>
                    <a:cubicBezTo>
                      <a:pt x="17200" y="8249"/>
                      <a:pt x="11788" y="9632"/>
                      <a:pt x="3380" y="10180"/>
                    </a:cubicBezTo>
                    <a:cubicBezTo>
                      <a:pt x="6859" y="12564"/>
                      <a:pt x="6859" y="12564"/>
                      <a:pt x="21404" y="13208"/>
                    </a:cubicBezTo>
                  </a:path>
                </a:pathLst>
              </a:custGeom>
              <a:solidFill>
                <a:srgbClr val="F8F3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3" name="形状"/>
              <p:cNvSpPr/>
              <p:nvPr/>
            </p:nvSpPr>
            <p:spPr>
              <a:xfrm>
                <a:off x="7888726" y="6652338"/>
                <a:ext cx="512109" cy="393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2" h="20564" extrusionOk="0">
                    <a:moveTo>
                      <a:pt x="134" y="20564"/>
                    </a:moveTo>
                    <a:cubicBezTo>
                      <a:pt x="60" y="15915"/>
                      <a:pt x="-348" y="11173"/>
                      <a:pt x="765" y="6618"/>
                    </a:cubicBezTo>
                    <a:cubicBezTo>
                      <a:pt x="2436" y="8825"/>
                      <a:pt x="4031" y="6994"/>
                      <a:pt x="5516" y="6148"/>
                    </a:cubicBezTo>
                    <a:cubicBezTo>
                      <a:pt x="8188" y="4693"/>
                      <a:pt x="10638" y="2814"/>
                      <a:pt x="13310" y="1218"/>
                    </a:cubicBezTo>
                    <a:cubicBezTo>
                      <a:pt x="14015" y="748"/>
                      <a:pt x="14943" y="-1036"/>
                      <a:pt x="15722" y="842"/>
                    </a:cubicBezTo>
                    <a:cubicBezTo>
                      <a:pt x="16242" y="2251"/>
                      <a:pt x="15871" y="3613"/>
                      <a:pt x="14497" y="4458"/>
                    </a:cubicBezTo>
                    <a:cubicBezTo>
                      <a:pt x="11491" y="6242"/>
                      <a:pt x="8485" y="8214"/>
                      <a:pt x="5590" y="10187"/>
                    </a:cubicBezTo>
                    <a:cubicBezTo>
                      <a:pt x="4440" y="10985"/>
                      <a:pt x="2213" y="11173"/>
                      <a:pt x="3141" y="13708"/>
                    </a:cubicBezTo>
                    <a:cubicBezTo>
                      <a:pt x="3920" y="15774"/>
                      <a:pt x="5664" y="15821"/>
                      <a:pt x="7334" y="14741"/>
                    </a:cubicBezTo>
                    <a:cubicBezTo>
                      <a:pt x="10415" y="12769"/>
                      <a:pt x="13495" y="10844"/>
                      <a:pt x="16650" y="9107"/>
                    </a:cubicBezTo>
                    <a:cubicBezTo>
                      <a:pt x="18023" y="8355"/>
                      <a:pt x="19248" y="6477"/>
                      <a:pt x="21252" y="7745"/>
                    </a:cubicBezTo>
                    <a:cubicBezTo>
                      <a:pt x="19137" y="10562"/>
                      <a:pt x="16353" y="11830"/>
                      <a:pt x="13904" y="13849"/>
                    </a:cubicBezTo>
                    <a:cubicBezTo>
                      <a:pt x="9116" y="15399"/>
                      <a:pt x="4996" y="19296"/>
                      <a:pt x="134" y="20564"/>
                    </a:cubicBezTo>
                  </a:path>
                </a:pathLst>
              </a:custGeom>
              <a:solidFill>
                <a:srgbClr val="F9F3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4" name="形状"/>
              <p:cNvSpPr/>
              <p:nvPr/>
            </p:nvSpPr>
            <p:spPr>
              <a:xfrm>
                <a:off x="8382407" y="6438922"/>
                <a:ext cx="421327" cy="191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2" h="21031" extrusionOk="0">
                    <a:moveTo>
                      <a:pt x="21182" y="0"/>
                    </a:moveTo>
                    <a:cubicBezTo>
                      <a:pt x="16121" y="10159"/>
                      <a:pt x="9795" y="15090"/>
                      <a:pt x="3694" y="20515"/>
                    </a:cubicBezTo>
                    <a:cubicBezTo>
                      <a:pt x="2429" y="21600"/>
                      <a:pt x="531" y="21107"/>
                      <a:pt x="79" y="17753"/>
                    </a:cubicBezTo>
                    <a:cubicBezTo>
                      <a:pt x="-418" y="14301"/>
                      <a:pt x="1570" y="14005"/>
                      <a:pt x="2429" y="12723"/>
                    </a:cubicBezTo>
                    <a:cubicBezTo>
                      <a:pt x="8077" y="4340"/>
                      <a:pt x="14494" y="1381"/>
                      <a:pt x="21182" y="0"/>
                    </a:cubicBezTo>
                  </a:path>
                </a:pathLst>
              </a:custGeom>
              <a:solidFill>
                <a:srgbClr val="F7F3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5" name="形状"/>
              <p:cNvSpPr/>
              <p:nvPr/>
            </p:nvSpPr>
            <p:spPr>
              <a:xfrm>
                <a:off x="7893551" y="6987976"/>
                <a:ext cx="408962" cy="247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0" h="19435" extrusionOk="0">
                    <a:moveTo>
                      <a:pt x="20096" y="3216"/>
                    </a:moveTo>
                    <a:cubicBezTo>
                      <a:pt x="14775" y="8039"/>
                      <a:pt x="9499" y="13002"/>
                      <a:pt x="4042" y="17406"/>
                    </a:cubicBezTo>
                    <a:cubicBezTo>
                      <a:pt x="3050" y="18175"/>
                      <a:pt x="1156" y="21600"/>
                      <a:pt x="209" y="17336"/>
                    </a:cubicBezTo>
                    <a:cubicBezTo>
                      <a:pt x="-467" y="14260"/>
                      <a:pt x="525" y="11953"/>
                      <a:pt x="2735" y="11534"/>
                    </a:cubicBezTo>
                    <a:cubicBezTo>
                      <a:pt x="9093" y="10625"/>
                      <a:pt x="14053" y="4823"/>
                      <a:pt x="19329" y="0"/>
                    </a:cubicBezTo>
                    <a:cubicBezTo>
                      <a:pt x="21133" y="140"/>
                      <a:pt x="20547" y="1748"/>
                      <a:pt x="20096" y="3216"/>
                    </a:cubicBezTo>
                  </a:path>
                </a:pathLst>
              </a:custGeom>
              <a:solidFill>
                <a:srgbClr val="F1E1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6" name="形状"/>
              <p:cNvSpPr/>
              <p:nvPr/>
            </p:nvSpPr>
            <p:spPr>
              <a:xfrm>
                <a:off x="8737480" y="7424380"/>
                <a:ext cx="191658" cy="19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3" h="18374" extrusionOk="0">
                    <a:moveTo>
                      <a:pt x="0" y="1025"/>
                    </a:moveTo>
                    <a:cubicBezTo>
                      <a:pt x="1142" y="591"/>
                      <a:pt x="1998" y="70"/>
                      <a:pt x="2474" y="244"/>
                    </a:cubicBezTo>
                    <a:cubicBezTo>
                      <a:pt x="8374" y="2326"/>
                      <a:pt x="18460" y="-3226"/>
                      <a:pt x="20078" y="3280"/>
                    </a:cubicBezTo>
                    <a:cubicBezTo>
                      <a:pt x="21600" y="9526"/>
                      <a:pt x="12275" y="13516"/>
                      <a:pt x="5900" y="18374"/>
                    </a:cubicBezTo>
                    <a:cubicBezTo>
                      <a:pt x="3711" y="12041"/>
                      <a:pt x="1808" y="6490"/>
                      <a:pt x="0" y="1025"/>
                    </a:cubicBezTo>
                  </a:path>
                </a:pathLst>
              </a:custGeom>
              <a:solidFill>
                <a:srgbClr val="F1E8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7" name="形状"/>
              <p:cNvSpPr/>
              <p:nvPr/>
            </p:nvSpPr>
            <p:spPr>
              <a:xfrm>
                <a:off x="8808581" y="7228929"/>
                <a:ext cx="150761" cy="137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26" h="19872" extrusionOk="0">
                    <a:moveTo>
                      <a:pt x="20380" y="0"/>
                    </a:moveTo>
                    <a:cubicBezTo>
                      <a:pt x="21600" y="20689"/>
                      <a:pt x="20624" y="21600"/>
                      <a:pt x="0" y="18607"/>
                    </a:cubicBezTo>
                    <a:cubicBezTo>
                      <a:pt x="3783" y="8458"/>
                      <a:pt x="10373" y="2342"/>
                      <a:pt x="20380" y="0"/>
                    </a:cubicBezTo>
                  </a:path>
                </a:pathLst>
              </a:custGeom>
              <a:solidFill>
                <a:srgbClr val="EADB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8" name="形状"/>
              <p:cNvSpPr/>
              <p:nvPr/>
            </p:nvSpPr>
            <p:spPr>
              <a:xfrm>
                <a:off x="8836271" y="7651583"/>
                <a:ext cx="66092" cy="212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588" h="21600" extrusionOk="0">
                    <a:moveTo>
                      <a:pt x="12519" y="21600"/>
                    </a:moveTo>
                    <a:cubicBezTo>
                      <a:pt x="-4368" y="13160"/>
                      <a:pt x="-3583" y="7079"/>
                      <a:pt x="11341" y="0"/>
                    </a:cubicBezTo>
                    <a:cubicBezTo>
                      <a:pt x="17232" y="7170"/>
                      <a:pt x="13501" y="13069"/>
                      <a:pt x="12519" y="21600"/>
                    </a:cubicBezTo>
                  </a:path>
                </a:pathLst>
              </a:custGeom>
              <a:solidFill>
                <a:srgbClr val="F0E5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9" name="形状"/>
              <p:cNvSpPr/>
              <p:nvPr/>
            </p:nvSpPr>
            <p:spPr>
              <a:xfrm>
                <a:off x="8761181" y="6973944"/>
                <a:ext cx="133414" cy="89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366" extrusionOk="0">
                    <a:moveTo>
                      <a:pt x="21600" y="11895"/>
                    </a:moveTo>
                    <a:cubicBezTo>
                      <a:pt x="14400" y="12521"/>
                      <a:pt x="7776" y="17217"/>
                      <a:pt x="0" y="14556"/>
                    </a:cubicBezTo>
                    <a:cubicBezTo>
                      <a:pt x="15984" y="-4383"/>
                      <a:pt x="15984" y="-4383"/>
                      <a:pt x="21600" y="11895"/>
                    </a:cubicBezTo>
                  </a:path>
                </a:pathLst>
              </a:custGeom>
              <a:solidFill>
                <a:srgbClr val="E6D4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0" name="形状"/>
              <p:cNvSpPr/>
              <p:nvPr/>
            </p:nvSpPr>
            <p:spPr>
              <a:xfrm>
                <a:off x="4945209" y="6144314"/>
                <a:ext cx="470084" cy="258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9" h="20829" extrusionOk="0">
                    <a:moveTo>
                      <a:pt x="437" y="11787"/>
                    </a:moveTo>
                    <a:cubicBezTo>
                      <a:pt x="397" y="11141"/>
                      <a:pt x="397" y="10352"/>
                      <a:pt x="357" y="9634"/>
                    </a:cubicBezTo>
                    <a:cubicBezTo>
                      <a:pt x="-166" y="8845"/>
                      <a:pt x="-126" y="8343"/>
                      <a:pt x="558" y="8199"/>
                    </a:cubicBezTo>
                    <a:cubicBezTo>
                      <a:pt x="5465" y="5472"/>
                      <a:pt x="10051" y="1167"/>
                      <a:pt x="15360" y="377"/>
                    </a:cubicBezTo>
                    <a:cubicBezTo>
                      <a:pt x="16487" y="234"/>
                      <a:pt x="17492" y="-771"/>
                      <a:pt x="18256" y="1238"/>
                    </a:cubicBezTo>
                    <a:cubicBezTo>
                      <a:pt x="18900" y="2961"/>
                      <a:pt x="18055" y="4396"/>
                      <a:pt x="17532" y="5687"/>
                    </a:cubicBezTo>
                    <a:cubicBezTo>
                      <a:pt x="15964" y="9706"/>
                      <a:pt x="14998" y="12361"/>
                      <a:pt x="19101" y="9419"/>
                    </a:cubicBezTo>
                    <a:cubicBezTo>
                      <a:pt x="20147" y="8630"/>
                      <a:pt x="20630" y="12577"/>
                      <a:pt x="21032" y="14586"/>
                    </a:cubicBezTo>
                    <a:cubicBezTo>
                      <a:pt x="21434" y="16595"/>
                      <a:pt x="20187" y="17456"/>
                      <a:pt x="19302" y="17672"/>
                    </a:cubicBezTo>
                    <a:cubicBezTo>
                      <a:pt x="17532" y="18102"/>
                      <a:pt x="15923" y="18820"/>
                      <a:pt x="14516" y="20829"/>
                    </a:cubicBezTo>
                    <a:cubicBezTo>
                      <a:pt x="13309" y="15662"/>
                      <a:pt x="11579" y="13079"/>
                      <a:pt x="8361" y="16380"/>
                    </a:cubicBezTo>
                    <a:cubicBezTo>
                      <a:pt x="7034" y="17672"/>
                      <a:pt x="5747" y="18963"/>
                      <a:pt x="4621" y="14945"/>
                    </a:cubicBezTo>
                    <a:cubicBezTo>
                      <a:pt x="4098" y="13151"/>
                      <a:pt x="1885" y="12864"/>
                      <a:pt x="437" y="11787"/>
                    </a:cubicBezTo>
                  </a:path>
                </a:pathLst>
              </a:custGeom>
              <a:solidFill>
                <a:srgbClr val="FDFA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1" name="形状"/>
              <p:cNvSpPr/>
              <p:nvPr/>
            </p:nvSpPr>
            <p:spPr>
              <a:xfrm>
                <a:off x="4608102" y="6668024"/>
                <a:ext cx="676150" cy="398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6" h="20806" extrusionOk="0">
                    <a:moveTo>
                      <a:pt x="2703" y="19585"/>
                    </a:moveTo>
                    <a:cubicBezTo>
                      <a:pt x="1898" y="19679"/>
                      <a:pt x="1065" y="21600"/>
                      <a:pt x="399" y="20429"/>
                    </a:cubicBezTo>
                    <a:cubicBezTo>
                      <a:pt x="-684" y="18367"/>
                      <a:pt x="760" y="16446"/>
                      <a:pt x="954" y="14478"/>
                    </a:cubicBezTo>
                    <a:cubicBezTo>
                      <a:pt x="7645" y="9980"/>
                      <a:pt x="13614" y="2671"/>
                      <a:pt x="20916" y="0"/>
                    </a:cubicBezTo>
                    <a:cubicBezTo>
                      <a:pt x="14864" y="6513"/>
                      <a:pt x="8783" y="13026"/>
                      <a:pt x="2703" y="19585"/>
                    </a:cubicBezTo>
                  </a:path>
                </a:pathLst>
              </a:custGeom>
              <a:solidFill>
                <a:srgbClr val="FEF7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2" name="形状"/>
              <p:cNvSpPr/>
              <p:nvPr/>
            </p:nvSpPr>
            <p:spPr>
              <a:xfrm>
                <a:off x="4636078" y="6457920"/>
                <a:ext cx="671877" cy="38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5" h="21423" extrusionOk="0">
                    <a:moveTo>
                      <a:pt x="21265" y="915"/>
                    </a:moveTo>
                    <a:cubicBezTo>
                      <a:pt x="14405" y="8314"/>
                      <a:pt x="7517" y="15564"/>
                      <a:pt x="147" y="21423"/>
                    </a:cubicBezTo>
                    <a:cubicBezTo>
                      <a:pt x="-335" y="18990"/>
                      <a:pt x="459" y="17550"/>
                      <a:pt x="1224" y="16805"/>
                    </a:cubicBezTo>
                    <a:cubicBezTo>
                      <a:pt x="7460" y="10946"/>
                      <a:pt x="13611" y="4789"/>
                      <a:pt x="20159" y="121"/>
                    </a:cubicBezTo>
                    <a:cubicBezTo>
                      <a:pt x="20556" y="-177"/>
                      <a:pt x="21010" y="71"/>
                      <a:pt x="21237" y="915"/>
                    </a:cubicBezTo>
                    <a:lnTo>
                      <a:pt x="21265" y="915"/>
                    </a:lnTo>
                  </a:path>
                </a:pathLst>
              </a:custGeom>
              <a:solidFill>
                <a:srgbClr val="FDF2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3" name="形状"/>
              <p:cNvSpPr/>
              <p:nvPr/>
            </p:nvSpPr>
            <p:spPr>
              <a:xfrm>
                <a:off x="5387849" y="6928726"/>
                <a:ext cx="264207" cy="477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8" h="20453" extrusionOk="0">
                    <a:moveTo>
                      <a:pt x="0" y="9137"/>
                    </a:moveTo>
                    <a:cubicBezTo>
                      <a:pt x="6596" y="6576"/>
                      <a:pt x="11670" y="3899"/>
                      <a:pt x="17613" y="0"/>
                    </a:cubicBezTo>
                    <a:cubicBezTo>
                      <a:pt x="19063" y="6461"/>
                      <a:pt x="20948" y="11851"/>
                      <a:pt x="21310" y="17242"/>
                    </a:cubicBezTo>
                    <a:cubicBezTo>
                      <a:pt x="21600" y="21600"/>
                      <a:pt x="13699" y="18312"/>
                      <a:pt x="10438" y="20453"/>
                    </a:cubicBezTo>
                    <a:cubicBezTo>
                      <a:pt x="11162" y="16324"/>
                      <a:pt x="20658" y="14527"/>
                      <a:pt x="17613" y="10704"/>
                    </a:cubicBezTo>
                    <a:cubicBezTo>
                      <a:pt x="13989" y="6040"/>
                      <a:pt x="6523" y="10131"/>
                      <a:pt x="0" y="9137"/>
                    </a:cubicBezTo>
                  </a:path>
                </a:pathLst>
              </a:custGeom>
              <a:solidFill>
                <a:srgbClr val="FDF2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4" name="形状"/>
              <p:cNvSpPr/>
              <p:nvPr/>
            </p:nvSpPr>
            <p:spPr>
              <a:xfrm>
                <a:off x="4641773" y="6419171"/>
                <a:ext cx="472626" cy="264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4" h="20419" extrusionOk="0">
                    <a:moveTo>
                      <a:pt x="21224" y="0"/>
                    </a:moveTo>
                    <a:cubicBezTo>
                      <a:pt x="15208" y="6898"/>
                      <a:pt x="9273" y="13866"/>
                      <a:pt x="2692" y="18952"/>
                    </a:cubicBezTo>
                    <a:cubicBezTo>
                      <a:pt x="1925" y="19510"/>
                      <a:pt x="1077" y="21600"/>
                      <a:pt x="270" y="19510"/>
                    </a:cubicBezTo>
                    <a:cubicBezTo>
                      <a:pt x="-376" y="17698"/>
                      <a:pt x="230" y="15886"/>
                      <a:pt x="1118" y="14493"/>
                    </a:cubicBezTo>
                    <a:cubicBezTo>
                      <a:pt x="3258" y="10939"/>
                      <a:pt x="6084" y="9825"/>
                      <a:pt x="8587" y="7665"/>
                    </a:cubicBezTo>
                    <a:cubicBezTo>
                      <a:pt x="12665" y="4390"/>
                      <a:pt x="16702" y="1185"/>
                      <a:pt x="21224" y="0"/>
                    </a:cubicBezTo>
                  </a:path>
                </a:pathLst>
              </a:custGeom>
              <a:solidFill>
                <a:srgbClr val="FDEC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5" name="形状"/>
              <p:cNvSpPr/>
              <p:nvPr/>
            </p:nvSpPr>
            <p:spPr>
              <a:xfrm>
                <a:off x="4602433" y="7157829"/>
                <a:ext cx="346070" cy="247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8" h="21600" extrusionOk="0">
                    <a:moveTo>
                      <a:pt x="14815" y="8890"/>
                    </a:moveTo>
                    <a:cubicBezTo>
                      <a:pt x="10183" y="13100"/>
                      <a:pt x="5604" y="17155"/>
                      <a:pt x="648" y="21600"/>
                    </a:cubicBezTo>
                    <a:cubicBezTo>
                      <a:pt x="-752" y="15908"/>
                      <a:pt x="2" y="12632"/>
                      <a:pt x="4042" y="10449"/>
                    </a:cubicBezTo>
                    <a:cubicBezTo>
                      <a:pt x="8244" y="8032"/>
                      <a:pt x="12122" y="4445"/>
                      <a:pt x="16162" y="1404"/>
                    </a:cubicBezTo>
                    <a:cubicBezTo>
                      <a:pt x="17508" y="936"/>
                      <a:pt x="18801" y="624"/>
                      <a:pt x="20848" y="0"/>
                    </a:cubicBezTo>
                    <a:cubicBezTo>
                      <a:pt x="19555" y="5069"/>
                      <a:pt x="16162" y="5536"/>
                      <a:pt x="14815" y="8890"/>
                    </a:cubicBezTo>
                  </a:path>
                </a:pathLst>
              </a:custGeom>
              <a:solidFill>
                <a:srgbClr val="FDEE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6" name="形状"/>
              <p:cNvSpPr/>
              <p:nvPr/>
            </p:nvSpPr>
            <p:spPr>
              <a:xfrm>
                <a:off x="5330792" y="7213129"/>
                <a:ext cx="190470" cy="192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6" h="21600" extrusionOk="0">
                    <a:moveTo>
                      <a:pt x="19736" y="0"/>
                    </a:moveTo>
                    <a:cubicBezTo>
                      <a:pt x="14567" y="8540"/>
                      <a:pt x="9213" y="15773"/>
                      <a:pt x="1736" y="21600"/>
                    </a:cubicBezTo>
                    <a:cubicBezTo>
                      <a:pt x="-1864" y="3416"/>
                      <a:pt x="-1587" y="3215"/>
                      <a:pt x="19736" y="0"/>
                    </a:cubicBezTo>
                  </a:path>
                </a:pathLst>
              </a:custGeom>
              <a:solidFill>
                <a:srgbClr val="FEEF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7" name="形状"/>
              <p:cNvSpPr/>
              <p:nvPr/>
            </p:nvSpPr>
            <p:spPr>
              <a:xfrm>
                <a:off x="5218883" y="6753249"/>
                <a:ext cx="239173" cy="168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18923" extrusionOk="0">
                    <a:moveTo>
                      <a:pt x="21520" y="154"/>
                    </a:moveTo>
                    <a:cubicBezTo>
                      <a:pt x="17974" y="7719"/>
                      <a:pt x="12493" y="11004"/>
                      <a:pt x="8060" y="15782"/>
                    </a:cubicBezTo>
                    <a:cubicBezTo>
                      <a:pt x="6448" y="17474"/>
                      <a:pt x="4433" y="20460"/>
                      <a:pt x="2499" y="17972"/>
                    </a:cubicBezTo>
                    <a:cubicBezTo>
                      <a:pt x="887" y="15981"/>
                      <a:pt x="81" y="12397"/>
                      <a:pt x="1" y="9610"/>
                    </a:cubicBezTo>
                    <a:cubicBezTo>
                      <a:pt x="-80" y="4733"/>
                      <a:pt x="3144" y="7819"/>
                      <a:pt x="4836" y="7420"/>
                    </a:cubicBezTo>
                    <a:cubicBezTo>
                      <a:pt x="10317" y="6126"/>
                      <a:pt x="13863" y="-1140"/>
                      <a:pt x="21520" y="154"/>
                    </a:cubicBezTo>
                  </a:path>
                </a:pathLst>
              </a:custGeom>
              <a:solidFill>
                <a:srgbClr val="FDEF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8" name="形状"/>
              <p:cNvSpPr/>
              <p:nvPr/>
            </p:nvSpPr>
            <p:spPr>
              <a:xfrm>
                <a:off x="5410740" y="7469882"/>
                <a:ext cx="181620" cy="188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83" h="21600" extrusionOk="0">
                    <a:moveTo>
                      <a:pt x="19183" y="0"/>
                    </a:moveTo>
                    <a:cubicBezTo>
                      <a:pt x="12392" y="8355"/>
                      <a:pt x="7015" y="14875"/>
                      <a:pt x="1450" y="21600"/>
                    </a:cubicBezTo>
                    <a:cubicBezTo>
                      <a:pt x="-2417" y="7947"/>
                      <a:pt x="790" y="3566"/>
                      <a:pt x="19183" y="0"/>
                    </a:cubicBezTo>
                  </a:path>
                </a:pathLst>
              </a:custGeom>
              <a:solidFill>
                <a:srgbClr val="FDE1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9" name="形状"/>
              <p:cNvSpPr/>
              <p:nvPr/>
            </p:nvSpPr>
            <p:spPr>
              <a:xfrm>
                <a:off x="5463566" y="7752698"/>
                <a:ext cx="156435" cy="107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78" h="20400" extrusionOk="0">
                    <a:moveTo>
                      <a:pt x="20478" y="0"/>
                    </a:moveTo>
                    <a:cubicBezTo>
                      <a:pt x="16819" y="9600"/>
                      <a:pt x="13868" y="20229"/>
                      <a:pt x="5488" y="20400"/>
                    </a:cubicBezTo>
                    <a:cubicBezTo>
                      <a:pt x="2891" y="20400"/>
                      <a:pt x="-1122" y="14229"/>
                      <a:pt x="294" y="10286"/>
                    </a:cubicBezTo>
                    <a:cubicBezTo>
                      <a:pt x="4308" y="-1200"/>
                      <a:pt x="12924" y="1714"/>
                      <a:pt x="20478" y="0"/>
                    </a:cubicBezTo>
                  </a:path>
                </a:pathLst>
              </a:custGeom>
              <a:solidFill>
                <a:srgbClr val="FDE6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0" name="形状"/>
              <p:cNvSpPr/>
              <p:nvPr/>
            </p:nvSpPr>
            <p:spPr>
              <a:xfrm>
                <a:off x="5537950" y="7521231"/>
                <a:ext cx="133244" cy="161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441" h="21600" extrusionOk="0">
                    <a:moveTo>
                      <a:pt x="15794" y="0"/>
                    </a:moveTo>
                    <a:cubicBezTo>
                      <a:pt x="21600" y="18081"/>
                      <a:pt x="11032" y="19416"/>
                      <a:pt x="0" y="21600"/>
                    </a:cubicBezTo>
                    <a:cubicBezTo>
                      <a:pt x="3135" y="12256"/>
                      <a:pt x="11381" y="8737"/>
                      <a:pt x="15794" y="0"/>
                    </a:cubicBezTo>
                  </a:path>
                </a:pathLst>
              </a:custGeom>
              <a:solidFill>
                <a:srgbClr val="FDE7E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1" name="形状"/>
              <p:cNvSpPr/>
              <p:nvPr/>
            </p:nvSpPr>
            <p:spPr>
              <a:xfrm>
                <a:off x="5281490" y="6964276"/>
                <a:ext cx="168668" cy="142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0" h="19111" extrusionOk="0">
                    <a:moveTo>
                      <a:pt x="20600" y="1551"/>
                    </a:moveTo>
                    <a:cubicBezTo>
                      <a:pt x="16345" y="6086"/>
                      <a:pt x="12309" y="10860"/>
                      <a:pt x="8055" y="15394"/>
                    </a:cubicBezTo>
                    <a:cubicBezTo>
                      <a:pt x="6091" y="17304"/>
                      <a:pt x="3909" y="21600"/>
                      <a:pt x="1073" y="17185"/>
                    </a:cubicBezTo>
                    <a:cubicBezTo>
                      <a:pt x="-1000" y="13724"/>
                      <a:pt x="-18" y="9547"/>
                      <a:pt x="3582" y="7638"/>
                    </a:cubicBezTo>
                    <a:cubicBezTo>
                      <a:pt x="8709" y="4773"/>
                      <a:pt x="14273" y="2506"/>
                      <a:pt x="19509" y="0"/>
                    </a:cubicBezTo>
                    <a:cubicBezTo>
                      <a:pt x="19836" y="477"/>
                      <a:pt x="20164" y="955"/>
                      <a:pt x="20600" y="1551"/>
                    </a:cubicBezTo>
                  </a:path>
                </a:pathLst>
              </a:custGeom>
              <a:solidFill>
                <a:srgbClr val="FDE4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2" name="形状"/>
              <p:cNvSpPr/>
              <p:nvPr/>
            </p:nvSpPr>
            <p:spPr>
              <a:xfrm>
                <a:off x="5435250" y="6780372"/>
                <a:ext cx="158394" cy="111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2" h="21268" extrusionOk="0">
                    <a:moveTo>
                      <a:pt x="21242" y="21268"/>
                    </a:moveTo>
                    <a:cubicBezTo>
                      <a:pt x="13604" y="11063"/>
                      <a:pt x="8234" y="19567"/>
                      <a:pt x="0" y="20077"/>
                    </a:cubicBezTo>
                    <a:cubicBezTo>
                      <a:pt x="5370" y="10383"/>
                      <a:pt x="9428" y="348"/>
                      <a:pt x="16588" y="8"/>
                    </a:cubicBezTo>
                    <a:cubicBezTo>
                      <a:pt x="21600" y="-332"/>
                      <a:pt x="20645" y="10043"/>
                      <a:pt x="21242" y="21268"/>
                    </a:cubicBezTo>
                  </a:path>
                </a:pathLst>
              </a:custGeom>
              <a:solidFill>
                <a:srgbClr val="FAD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3" name="形状"/>
              <p:cNvSpPr/>
              <p:nvPr/>
            </p:nvSpPr>
            <p:spPr>
              <a:xfrm>
                <a:off x="5589471" y="8291490"/>
                <a:ext cx="103598" cy="120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1" h="20684" extrusionOk="0">
                    <a:moveTo>
                      <a:pt x="12867" y="0"/>
                    </a:moveTo>
                    <a:cubicBezTo>
                      <a:pt x="16323" y="0"/>
                      <a:pt x="20816" y="309"/>
                      <a:pt x="19434" y="4166"/>
                    </a:cubicBezTo>
                    <a:cubicBezTo>
                      <a:pt x="17014" y="10646"/>
                      <a:pt x="14250" y="18206"/>
                      <a:pt x="6301" y="20520"/>
                    </a:cubicBezTo>
                    <a:cubicBezTo>
                      <a:pt x="2326" y="21600"/>
                      <a:pt x="426" y="17126"/>
                      <a:pt x="80" y="13269"/>
                    </a:cubicBezTo>
                    <a:cubicBezTo>
                      <a:pt x="-784" y="4937"/>
                      <a:pt x="5437" y="2160"/>
                      <a:pt x="12867" y="0"/>
                    </a:cubicBezTo>
                  </a:path>
                </a:pathLst>
              </a:custGeom>
              <a:solidFill>
                <a:srgbClr val="FEEA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4" name="形状"/>
              <p:cNvSpPr/>
              <p:nvPr/>
            </p:nvSpPr>
            <p:spPr>
              <a:xfrm>
                <a:off x="5651047" y="8111320"/>
                <a:ext cx="99772" cy="93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63" h="19828" extrusionOk="0">
                    <a:moveTo>
                      <a:pt x="7475" y="19289"/>
                    </a:moveTo>
                    <a:cubicBezTo>
                      <a:pt x="3673" y="20245"/>
                      <a:pt x="-474" y="20436"/>
                      <a:pt x="44" y="15466"/>
                    </a:cubicBezTo>
                    <a:cubicBezTo>
                      <a:pt x="563" y="7629"/>
                      <a:pt x="5401" y="2086"/>
                      <a:pt x="12486" y="174"/>
                    </a:cubicBezTo>
                    <a:cubicBezTo>
                      <a:pt x="18534" y="-1164"/>
                      <a:pt x="17670" y="5526"/>
                      <a:pt x="18534" y="8967"/>
                    </a:cubicBezTo>
                    <a:cubicBezTo>
                      <a:pt x="21126" y="20436"/>
                      <a:pt x="11276" y="16231"/>
                      <a:pt x="7475" y="19289"/>
                    </a:cubicBezTo>
                  </a:path>
                </a:pathLst>
              </a:custGeom>
              <a:solidFill>
                <a:srgbClr val="FDD0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5" name="形状"/>
              <p:cNvSpPr/>
              <p:nvPr/>
            </p:nvSpPr>
            <p:spPr>
              <a:xfrm>
                <a:off x="5730046" y="8338889"/>
                <a:ext cx="74326" cy="102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123" h="20855" extrusionOk="0">
                    <a:moveTo>
                      <a:pt x="8995" y="0"/>
                    </a:moveTo>
                    <a:cubicBezTo>
                      <a:pt x="11507" y="6831"/>
                      <a:pt x="18874" y="14400"/>
                      <a:pt x="9497" y="20123"/>
                    </a:cubicBezTo>
                    <a:cubicBezTo>
                      <a:pt x="7321" y="21600"/>
                      <a:pt x="1460" y="20677"/>
                      <a:pt x="790" y="18831"/>
                    </a:cubicBezTo>
                    <a:cubicBezTo>
                      <a:pt x="-2726" y="10338"/>
                      <a:pt x="6483" y="7015"/>
                      <a:pt x="8995" y="0"/>
                    </a:cubicBezTo>
                  </a:path>
                </a:pathLst>
              </a:custGeom>
              <a:solidFill>
                <a:srgbClr val="FDC7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6" name="形状"/>
              <p:cNvSpPr/>
              <p:nvPr/>
            </p:nvSpPr>
            <p:spPr>
              <a:xfrm>
                <a:off x="1974051" y="6660123"/>
                <a:ext cx="363478" cy="425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2" h="21600" extrusionOk="0">
                    <a:moveTo>
                      <a:pt x="20972" y="0"/>
                    </a:moveTo>
                    <a:cubicBezTo>
                      <a:pt x="17570" y="8886"/>
                      <a:pt x="11074" y="15448"/>
                      <a:pt x="3187" y="21600"/>
                    </a:cubicBezTo>
                    <a:cubicBezTo>
                      <a:pt x="2207" y="19732"/>
                      <a:pt x="1486" y="18182"/>
                      <a:pt x="661" y="16678"/>
                    </a:cubicBezTo>
                    <a:cubicBezTo>
                      <a:pt x="-628" y="14400"/>
                      <a:pt x="-61" y="13352"/>
                      <a:pt x="2620" y="11803"/>
                    </a:cubicBezTo>
                    <a:cubicBezTo>
                      <a:pt x="7156" y="9205"/>
                      <a:pt x="10919" y="5605"/>
                      <a:pt x="15198" y="2643"/>
                    </a:cubicBezTo>
                    <a:cubicBezTo>
                      <a:pt x="16848" y="1504"/>
                      <a:pt x="18961" y="866"/>
                      <a:pt x="20972" y="0"/>
                    </a:cubicBezTo>
                  </a:path>
                </a:pathLst>
              </a:custGeom>
              <a:solidFill>
                <a:srgbClr val="FEFA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7" name="形状"/>
              <p:cNvSpPr/>
              <p:nvPr/>
            </p:nvSpPr>
            <p:spPr>
              <a:xfrm>
                <a:off x="1935517" y="6419171"/>
                <a:ext cx="358856" cy="445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67" h="21600" extrusionOk="0">
                    <a:moveTo>
                      <a:pt x="17290" y="8805"/>
                    </a:moveTo>
                    <a:cubicBezTo>
                      <a:pt x="11444" y="12361"/>
                      <a:pt x="7283" y="17783"/>
                      <a:pt x="0" y="21600"/>
                    </a:cubicBezTo>
                    <a:cubicBezTo>
                      <a:pt x="1139" y="17653"/>
                      <a:pt x="5152" y="15831"/>
                      <a:pt x="5202" y="13489"/>
                    </a:cubicBezTo>
                    <a:cubicBezTo>
                      <a:pt x="5549" y="5161"/>
                      <a:pt x="14218" y="4381"/>
                      <a:pt x="19073" y="0"/>
                    </a:cubicBezTo>
                    <a:cubicBezTo>
                      <a:pt x="21600" y="3773"/>
                      <a:pt x="17290" y="5899"/>
                      <a:pt x="17290" y="8805"/>
                    </a:cubicBezTo>
                  </a:path>
                </a:pathLst>
              </a:custGeom>
              <a:solidFill>
                <a:srgbClr val="FDF6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8" name="形状"/>
              <p:cNvSpPr/>
              <p:nvPr/>
            </p:nvSpPr>
            <p:spPr>
              <a:xfrm>
                <a:off x="2057430" y="6895228"/>
                <a:ext cx="341176" cy="388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95" h="21060" extrusionOk="0">
                    <a:moveTo>
                      <a:pt x="2136" y="21060"/>
                    </a:moveTo>
                    <a:cubicBezTo>
                      <a:pt x="-890" y="17891"/>
                      <a:pt x="-577" y="15209"/>
                      <a:pt x="2293" y="12771"/>
                    </a:cubicBezTo>
                    <a:cubicBezTo>
                      <a:pt x="6623" y="8968"/>
                      <a:pt x="11006" y="5311"/>
                      <a:pt x="15336" y="1557"/>
                    </a:cubicBezTo>
                    <a:cubicBezTo>
                      <a:pt x="16432" y="581"/>
                      <a:pt x="17840" y="-540"/>
                      <a:pt x="19040" y="289"/>
                    </a:cubicBezTo>
                    <a:cubicBezTo>
                      <a:pt x="20710" y="1410"/>
                      <a:pt x="19562" y="3068"/>
                      <a:pt x="18727" y="4336"/>
                    </a:cubicBezTo>
                    <a:cubicBezTo>
                      <a:pt x="14240" y="10821"/>
                      <a:pt x="8449" y="16135"/>
                      <a:pt x="2136" y="21060"/>
                    </a:cubicBezTo>
                  </a:path>
                </a:pathLst>
              </a:custGeom>
              <a:solidFill>
                <a:srgbClr val="FEF9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9" name="形状"/>
              <p:cNvSpPr/>
              <p:nvPr/>
            </p:nvSpPr>
            <p:spPr>
              <a:xfrm>
                <a:off x="1291660" y="6634251"/>
                <a:ext cx="484963" cy="402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865" extrusionOk="0">
                    <a:moveTo>
                      <a:pt x="0" y="17280"/>
                    </a:moveTo>
                    <a:cubicBezTo>
                      <a:pt x="638" y="14939"/>
                      <a:pt x="2551" y="14011"/>
                      <a:pt x="4145" y="12642"/>
                    </a:cubicBezTo>
                    <a:cubicBezTo>
                      <a:pt x="8688" y="8534"/>
                      <a:pt x="14187" y="5751"/>
                      <a:pt x="18372" y="1069"/>
                    </a:cubicBezTo>
                    <a:cubicBezTo>
                      <a:pt x="19328" y="9"/>
                      <a:pt x="20404" y="-477"/>
                      <a:pt x="21600" y="627"/>
                    </a:cubicBezTo>
                    <a:cubicBezTo>
                      <a:pt x="19528" y="5575"/>
                      <a:pt x="14865" y="7518"/>
                      <a:pt x="11677" y="11184"/>
                    </a:cubicBezTo>
                    <a:cubicBezTo>
                      <a:pt x="9325" y="13879"/>
                      <a:pt x="6257" y="15822"/>
                      <a:pt x="3866" y="18517"/>
                    </a:cubicBezTo>
                    <a:cubicBezTo>
                      <a:pt x="1475" y="21123"/>
                      <a:pt x="757" y="19533"/>
                      <a:pt x="0" y="17280"/>
                    </a:cubicBezTo>
                  </a:path>
                </a:pathLst>
              </a:custGeom>
              <a:solidFill>
                <a:srgbClr val="FCEE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0" name="形状"/>
              <p:cNvSpPr/>
              <p:nvPr/>
            </p:nvSpPr>
            <p:spPr>
              <a:xfrm>
                <a:off x="2085619" y="6245370"/>
                <a:ext cx="255853" cy="255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45" y="10762"/>
                    </a:moveTo>
                    <a:cubicBezTo>
                      <a:pt x="4944" y="1882"/>
                      <a:pt x="11332" y="1054"/>
                      <a:pt x="17493" y="0"/>
                    </a:cubicBezTo>
                    <a:cubicBezTo>
                      <a:pt x="13690" y="4215"/>
                      <a:pt x="13918" y="7827"/>
                      <a:pt x="21600" y="10988"/>
                    </a:cubicBezTo>
                    <a:cubicBezTo>
                      <a:pt x="12321" y="12945"/>
                      <a:pt x="6921" y="17686"/>
                      <a:pt x="0" y="21600"/>
                    </a:cubicBezTo>
                    <a:cubicBezTo>
                      <a:pt x="1521" y="16708"/>
                      <a:pt x="6769" y="15353"/>
                      <a:pt x="6845" y="10762"/>
                    </a:cubicBezTo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1" name="形状"/>
              <p:cNvSpPr/>
              <p:nvPr/>
            </p:nvSpPr>
            <p:spPr>
              <a:xfrm>
                <a:off x="1820966" y="6431022"/>
                <a:ext cx="172908" cy="138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513" extrusionOk="0">
                    <a:moveTo>
                      <a:pt x="0" y="17596"/>
                    </a:moveTo>
                    <a:cubicBezTo>
                      <a:pt x="7275" y="11771"/>
                      <a:pt x="14325" y="5946"/>
                      <a:pt x="21600" y="0"/>
                    </a:cubicBezTo>
                    <a:cubicBezTo>
                      <a:pt x="20369" y="11892"/>
                      <a:pt x="8618" y="21600"/>
                      <a:pt x="0" y="17596"/>
                    </a:cubicBezTo>
                  </a:path>
                </a:pathLst>
              </a:custGeom>
              <a:solidFill>
                <a:srgbClr val="FCE4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2" name="形状"/>
              <p:cNvSpPr/>
              <p:nvPr/>
            </p:nvSpPr>
            <p:spPr>
              <a:xfrm>
                <a:off x="1498347" y="7995236"/>
                <a:ext cx="85456" cy="149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707" h="21600" extrusionOk="0">
                    <a:moveTo>
                      <a:pt x="14707" y="0"/>
                    </a:moveTo>
                    <a:cubicBezTo>
                      <a:pt x="12855" y="10211"/>
                      <a:pt x="15941" y="21600"/>
                      <a:pt x="5141" y="21600"/>
                    </a:cubicBezTo>
                    <a:cubicBezTo>
                      <a:pt x="-5659" y="21600"/>
                      <a:pt x="3598" y="15185"/>
                      <a:pt x="5604" y="11782"/>
                    </a:cubicBezTo>
                    <a:cubicBezTo>
                      <a:pt x="7301" y="8771"/>
                      <a:pt x="10078" y="5891"/>
                      <a:pt x="14707" y="0"/>
                    </a:cubicBezTo>
                  </a:path>
                </a:pathLst>
              </a:custGeom>
              <a:solidFill>
                <a:srgbClr val="FDCA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3" name="形状"/>
              <p:cNvSpPr/>
              <p:nvPr/>
            </p:nvSpPr>
            <p:spPr>
              <a:xfrm>
                <a:off x="2243620" y="6546639"/>
                <a:ext cx="112201" cy="91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13615" extrusionOk="0">
                    <a:moveTo>
                      <a:pt x="0" y="8079"/>
                    </a:moveTo>
                    <a:cubicBezTo>
                      <a:pt x="2326" y="7679"/>
                      <a:pt x="5317" y="7679"/>
                      <a:pt x="6812" y="6479"/>
                    </a:cubicBezTo>
                    <a:cubicBezTo>
                      <a:pt x="10302" y="4079"/>
                      <a:pt x="11797" y="-1921"/>
                      <a:pt x="18111" y="612"/>
                    </a:cubicBezTo>
                    <a:cubicBezTo>
                      <a:pt x="21600" y="2079"/>
                      <a:pt x="21434" y="7412"/>
                      <a:pt x="17612" y="8212"/>
                    </a:cubicBezTo>
                    <a:cubicBezTo>
                      <a:pt x="12129" y="9679"/>
                      <a:pt x="5317" y="19679"/>
                      <a:pt x="0" y="8079"/>
                    </a:cubicBezTo>
                  </a:path>
                </a:pathLst>
              </a:custGeom>
              <a:solidFill>
                <a:srgbClr val="FCBD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4" name="形状"/>
              <p:cNvSpPr/>
              <p:nvPr/>
            </p:nvSpPr>
            <p:spPr>
              <a:xfrm>
                <a:off x="2330293" y="6750974"/>
                <a:ext cx="76361" cy="109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93" h="20169" extrusionOk="0">
                    <a:moveTo>
                      <a:pt x="10854" y="0"/>
                    </a:moveTo>
                    <a:cubicBezTo>
                      <a:pt x="13194" y="7691"/>
                      <a:pt x="20034" y="13091"/>
                      <a:pt x="11214" y="18164"/>
                    </a:cubicBezTo>
                    <a:cubicBezTo>
                      <a:pt x="7974" y="20127"/>
                      <a:pt x="1314" y="21600"/>
                      <a:pt x="414" y="17836"/>
                    </a:cubicBezTo>
                    <a:cubicBezTo>
                      <a:pt x="-1566" y="11782"/>
                      <a:pt x="3834" y="6709"/>
                      <a:pt x="10854" y="0"/>
                    </a:cubicBezTo>
                  </a:path>
                </a:pathLst>
              </a:custGeom>
              <a:solidFill>
                <a:srgbClr val="FECC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5" name="形状"/>
              <p:cNvSpPr/>
              <p:nvPr/>
            </p:nvSpPr>
            <p:spPr>
              <a:xfrm>
                <a:off x="2354221" y="7051177"/>
                <a:ext cx="78084" cy="82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845" y="10444"/>
                      <a:pt x="11944" y="4273"/>
                      <a:pt x="21600" y="0"/>
                    </a:cubicBezTo>
                    <a:cubicBezTo>
                      <a:pt x="21600" y="18989"/>
                      <a:pt x="21600" y="18989"/>
                      <a:pt x="0" y="21600"/>
                    </a:cubicBezTo>
                  </a:path>
                </a:pathLst>
              </a:custGeom>
              <a:solidFill>
                <a:srgbClr val="FEE1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6" name="形状"/>
              <p:cNvSpPr/>
              <p:nvPr/>
            </p:nvSpPr>
            <p:spPr>
              <a:xfrm>
                <a:off x="11549907" y="5150586"/>
                <a:ext cx="671932" cy="414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0" h="21031" extrusionOk="0">
                    <a:moveTo>
                      <a:pt x="12669" y="8408"/>
                    </a:moveTo>
                    <a:cubicBezTo>
                      <a:pt x="13439" y="10596"/>
                      <a:pt x="14980" y="9639"/>
                      <a:pt x="16150" y="10413"/>
                    </a:cubicBezTo>
                    <a:cubicBezTo>
                      <a:pt x="15408" y="13558"/>
                      <a:pt x="13297" y="12373"/>
                      <a:pt x="12127" y="13968"/>
                    </a:cubicBezTo>
                    <a:cubicBezTo>
                      <a:pt x="8731" y="17021"/>
                      <a:pt x="5507" y="20666"/>
                      <a:pt x="1427" y="21031"/>
                    </a:cubicBezTo>
                    <a:cubicBezTo>
                      <a:pt x="1569" y="15380"/>
                      <a:pt x="713" y="9912"/>
                      <a:pt x="0" y="3669"/>
                    </a:cubicBezTo>
                    <a:cubicBezTo>
                      <a:pt x="1826" y="6130"/>
                      <a:pt x="2768" y="3851"/>
                      <a:pt x="3966" y="2849"/>
                    </a:cubicBezTo>
                    <a:cubicBezTo>
                      <a:pt x="4794" y="2484"/>
                      <a:pt x="5764" y="1436"/>
                      <a:pt x="5992" y="3942"/>
                    </a:cubicBezTo>
                    <a:cubicBezTo>
                      <a:pt x="5364" y="5127"/>
                      <a:pt x="3624" y="5628"/>
                      <a:pt x="4622" y="7861"/>
                    </a:cubicBezTo>
                    <a:cubicBezTo>
                      <a:pt x="5279" y="9320"/>
                      <a:pt x="6334" y="8636"/>
                      <a:pt x="7333" y="7816"/>
                    </a:cubicBezTo>
                    <a:cubicBezTo>
                      <a:pt x="10472" y="5401"/>
                      <a:pt x="13725" y="3259"/>
                      <a:pt x="16892" y="935"/>
                    </a:cubicBezTo>
                    <a:cubicBezTo>
                      <a:pt x="18319" y="-68"/>
                      <a:pt x="19660" y="-569"/>
                      <a:pt x="20972" y="1026"/>
                    </a:cubicBezTo>
                    <a:cubicBezTo>
                      <a:pt x="21600" y="1801"/>
                      <a:pt x="21429" y="3077"/>
                      <a:pt x="21058" y="3988"/>
                    </a:cubicBezTo>
                    <a:cubicBezTo>
                      <a:pt x="20145" y="6130"/>
                      <a:pt x="18775" y="6540"/>
                      <a:pt x="17291" y="6221"/>
                    </a:cubicBezTo>
                    <a:cubicBezTo>
                      <a:pt x="15722" y="5902"/>
                      <a:pt x="14153" y="5674"/>
                      <a:pt x="12783" y="7269"/>
                    </a:cubicBezTo>
                    <a:cubicBezTo>
                      <a:pt x="12184" y="8363"/>
                      <a:pt x="11185" y="7907"/>
                      <a:pt x="10415" y="8864"/>
                    </a:cubicBezTo>
                    <a:cubicBezTo>
                      <a:pt x="11157" y="8226"/>
                      <a:pt x="11870" y="8044"/>
                      <a:pt x="12669" y="8408"/>
                    </a:cubicBezTo>
                  </a:path>
                </a:pathLst>
              </a:custGeom>
              <a:solidFill>
                <a:srgbClr val="F7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7" name="形状"/>
              <p:cNvSpPr/>
              <p:nvPr/>
            </p:nvSpPr>
            <p:spPr>
              <a:xfrm>
                <a:off x="11145284" y="4186599"/>
                <a:ext cx="466925" cy="643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8" h="21365" extrusionOk="0">
                    <a:moveTo>
                      <a:pt x="14266" y="21365"/>
                    </a:moveTo>
                    <a:cubicBezTo>
                      <a:pt x="13660" y="17289"/>
                      <a:pt x="9421" y="14373"/>
                      <a:pt x="7483" y="10684"/>
                    </a:cubicBezTo>
                    <a:cubicBezTo>
                      <a:pt x="6151" y="8125"/>
                      <a:pt x="4092" y="5656"/>
                      <a:pt x="1185" y="3811"/>
                    </a:cubicBezTo>
                    <a:cubicBezTo>
                      <a:pt x="14" y="3097"/>
                      <a:pt x="-632" y="2472"/>
                      <a:pt x="902" y="1669"/>
                    </a:cubicBezTo>
                    <a:cubicBezTo>
                      <a:pt x="1750" y="1223"/>
                      <a:pt x="1467" y="-235"/>
                      <a:pt x="2921" y="33"/>
                    </a:cubicBezTo>
                    <a:cubicBezTo>
                      <a:pt x="4576" y="330"/>
                      <a:pt x="4334" y="1610"/>
                      <a:pt x="3849" y="2353"/>
                    </a:cubicBezTo>
                    <a:cubicBezTo>
                      <a:pt x="3042" y="3603"/>
                      <a:pt x="4132" y="4168"/>
                      <a:pt x="4859" y="5091"/>
                    </a:cubicBezTo>
                    <a:cubicBezTo>
                      <a:pt x="8977" y="10208"/>
                      <a:pt x="16083" y="13302"/>
                      <a:pt x="20968" y="17884"/>
                    </a:cubicBezTo>
                    <a:cubicBezTo>
                      <a:pt x="20322" y="20710"/>
                      <a:pt x="17536" y="21305"/>
                      <a:pt x="14266" y="21365"/>
                    </a:cubicBezTo>
                  </a:path>
                </a:pathLst>
              </a:cu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8" name="形状"/>
              <p:cNvSpPr/>
              <p:nvPr/>
            </p:nvSpPr>
            <p:spPr>
              <a:xfrm>
                <a:off x="11523737" y="4835362"/>
                <a:ext cx="582234" cy="382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7" h="20135" extrusionOk="0">
                    <a:moveTo>
                      <a:pt x="860" y="20135"/>
                    </a:moveTo>
                    <a:cubicBezTo>
                      <a:pt x="-462" y="15125"/>
                      <a:pt x="-623" y="12714"/>
                      <a:pt x="3020" y="11722"/>
                    </a:cubicBezTo>
                    <a:cubicBezTo>
                      <a:pt x="5728" y="11013"/>
                      <a:pt x="8210" y="8366"/>
                      <a:pt x="10661" y="6192"/>
                    </a:cubicBezTo>
                    <a:cubicBezTo>
                      <a:pt x="11789" y="5199"/>
                      <a:pt x="12627" y="4065"/>
                      <a:pt x="13917" y="5436"/>
                    </a:cubicBezTo>
                    <a:cubicBezTo>
                      <a:pt x="14304" y="5861"/>
                      <a:pt x="15013" y="6145"/>
                      <a:pt x="15045" y="5152"/>
                    </a:cubicBezTo>
                    <a:cubicBezTo>
                      <a:pt x="15174" y="-1465"/>
                      <a:pt x="19010" y="1654"/>
                      <a:pt x="20977" y="0"/>
                    </a:cubicBezTo>
                    <a:cubicBezTo>
                      <a:pt x="16238" y="10682"/>
                      <a:pt x="6115" y="9075"/>
                      <a:pt x="860" y="20135"/>
                    </a:cubicBezTo>
                  </a:path>
                </a:pathLst>
              </a:cu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9" name="形状"/>
              <p:cNvSpPr/>
              <p:nvPr/>
            </p:nvSpPr>
            <p:spPr>
              <a:xfrm>
                <a:off x="11579239" y="5423762"/>
                <a:ext cx="348982" cy="291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94" h="21600" extrusionOk="0">
                    <a:moveTo>
                      <a:pt x="843" y="10302"/>
                    </a:moveTo>
                    <a:cubicBezTo>
                      <a:pt x="7387" y="6513"/>
                      <a:pt x="13399" y="1130"/>
                      <a:pt x="20794" y="0"/>
                    </a:cubicBezTo>
                    <a:cubicBezTo>
                      <a:pt x="20368" y="1861"/>
                      <a:pt x="19943" y="3722"/>
                      <a:pt x="19517" y="5649"/>
                    </a:cubicBezTo>
                    <a:cubicBezTo>
                      <a:pt x="15314" y="9703"/>
                      <a:pt x="11058" y="13625"/>
                      <a:pt x="5631" y="14622"/>
                    </a:cubicBezTo>
                    <a:cubicBezTo>
                      <a:pt x="2386" y="15220"/>
                      <a:pt x="896" y="17479"/>
                      <a:pt x="1535" y="21600"/>
                    </a:cubicBezTo>
                    <a:cubicBezTo>
                      <a:pt x="258" y="18011"/>
                      <a:pt x="-806" y="14289"/>
                      <a:pt x="843" y="10302"/>
                    </a:cubicBezTo>
                  </a:path>
                </a:pathLst>
              </a:custGeom>
              <a:solidFill>
                <a:srgbClr val="7676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0" name="形状"/>
              <p:cNvSpPr/>
              <p:nvPr/>
            </p:nvSpPr>
            <p:spPr>
              <a:xfrm>
                <a:off x="11508167" y="4782387"/>
                <a:ext cx="281796" cy="182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9" h="18867" extrusionOk="0">
                    <a:moveTo>
                      <a:pt x="12651" y="24"/>
                    </a:moveTo>
                    <a:cubicBezTo>
                      <a:pt x="14292" y="3951"/>
                      <a:pt x="16274" y="7224"/>
                      <a:pt x="21469" y="7504"/>
                    </a:cubicBezTo>
                    <a:cubicBezTo>
                      <a:pt x="16069" y="11338"/>
                      <a:pt x="12036" y="13956"/>
                      <a:pt x="8140" y="16855"/>
                    </a:cubicBezTo>
                    <a:cubicBezTo>
                      <a:pt x="1988" y="21343"/>
                      <a:pt x="-131" y="18070"/>
                      <a:pt x="6" y="9561"/>
                    </a:cubicBezTo>
                    <a:cubicBezTo>
                      <a:pt x="2398" y="1894"/>
                      <a:pt x="7046" y="-257"/>
                      <a:pt x="12651" y="24"/>
                    </a:cubicBezTo>
                  </a:path>
                </a:pathLst>
              </a:cu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1" name="形状"/>
              <p:cNvSpPr/>
              <p:nvPr/>
            </p:nvSpPr>
            <p:spPr>
              <a:xfrm>
                <a:off x="11463005" y="4724606"/>
                <a:ext cx="212408" cy="153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563"/>
                    </a:moveTo>
                    <a:cubicBezTo>
                      <a:pt x="15949" y="12909"/>
                      <a:pt x="10299" y="17254"/>
                      <a:pt x="4739" y="21600"/>
                    </a:cubicBezTo>
                    <a:cubicBezTo>
                      <a:pt x="3099" y="19427"/>
                      <a:pt x="1641" y="17127"/>
                      <a:pt x="0" y="14954"/>
                    </a:cubicBezTo>
                    <a:cubicBezTo>
                      <a:pt x="5013" y="9714"/>
                      <a:pt x="11575" y="7924"/>
                      <a:pt x="14947" y="0"/>
                    </a:cubicBezTo>
                    <a:cubicBezTo>
                      <a:pt x="17225" y="2812"/>
                      <a:pt x="19413" y="5624"/>
                      <a:pt x="21600" y="8563"/>
                    </a:cubicBezTo>
                  </a:path>
                </a:pathLst>
              </a:custGeom>
              <a:solidFill>
                <a:srgbClr val="71717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2" name="形状"/>
              <p:cNvSpPr/>
              <p:nvPr/>
            </p:nvSpPr>
            <p:spPr>
              <a:xfrm>
                <a:off x="11142827" y="3995563"/>
                <a:ext cx="80742" cy="129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823" h="20915" extrusionOk="0">
                    <a:moveTo>
                      <a:pt x="327" y="12596"/>
                    </a:moveTo>
                    <a:cubicBezTo>
                      <a:pt x="1516" y="6874"/>
                      <a:pt x="-466" y="-278"/>
                      <a:pt x="10830" y="8"/>
                    </a:cubicBezTo>
                    <a:cubicBezTo>
                      <a:pt x="16577" y="151"/>
                      <a:pt x="18162" y="5444"/>
                      <a:pt x="17766" y="9163"/>
                    </a:cubicBezTo>
                    <a:cubicBezTo>
                      <a:pt x="16973" y="15028"/>
                      <a:pt x="13406" y="20750"/>
                      <a:pt x="4885" y="20893"/>
                    </a:cubicBezTo>
                    <a:cubicBezTo>
                      <a:pt x="-3438" y="21322"/>
                      <a:pt x="1714" y="15314"/>
                      <a:pt x="327" y="12596"/>
                    </a:cubicBezTo>
                  </a:path>
                </a:pathLst>
              </a:custGeom>
              <a:solidFill>
                <a:srgbClr val="D4D4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3" name="形状"/>
              <p:cNvSpPr/>
              <p:nvPr/>
            </p:nvSpPr>
            <p:spPr>
              <a:xfrm>
                <a:off x="11672358" y="5095909"/>
                <a:ext cx="236106" cy="133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13" y="21600"/>
                    </a:moveTo>
                    <a:cubicBezTo>
                      <a:pt x="4928" y="15511"/>
                      <a:pt x="1889" y="19860"/>
                      <a:pt x="0" y="18121"/>
                    </a:cubicBezTo>
                    <a:cubicBezTo>
                      <a:pt x="6981" y="11307"/>
                      <a:pt x="13962" y="4349"/>
                      <a:pt x="21600" y="0"/>
                    </a:cubicBezTo>
                    <a:cubicBezTo>
                      <a:pt x="18808" y="12902"/>
                      <a:pt x="11252" y="14932"/>
                      <a:pt x="5913" y="21600"/>
                    </a:cubicBezTo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4" name="形状"/>
              <p:cNvSpPr/>
              <p:nvPr/>
            </p:nvSpPr>
            <p:spPr>
              <a:xfrm>
                <a:off x="11790859" y="4716705"/>
                <a:ext cx="196602" cy="7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14" extrusionOk="0">
                    <a:moveTo>
                      <a:pt x="21600" y="7332"/>
                    </a:moveTo>
                    <a:cubicBezTo>
                      <a:pt x="15952" y="21600"/>
                      <a:pt x="10007" y="19618"/>
                      <a:pt x="0" y="0"/>
                    </a:cubicBezTo>
                    <a:cubicBezTo>
                      <a:pt x="8026" y="3171"/>
                      <a:pt x="14268" y="7927"/>
                      <a:pt x="21600" y="7332"/>
                    </a:cubicBezTo>
                  </a:path>
                </a:pathLst>
              </a:custGeom>
              <a:solidFill>
                <a:srgbClr val="C5C5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5" name="形状"/>
              <p:cNvSpPr/>
              <p:nvPr/>
            </p:nvSpPr>
            <p:spPr>
              <a:xfrm>
                <a:off x="11940961" y="4997159"/>
                <a:ext cx="89953" cy="7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145" extrusionOk="0">
                    <a:moveTo>
                      <a:pt x="21600" y="0"/>
                    </a:moveTo>
                    <a:cubicBezTo>
                      <a:pt x="19440" y="12312"/>
                      <a:pt x="15552" y="21600"/>
                      <a:pt x="0" y="14904"/>
                    </a:cubicBezTo>
                    <a:cubicBezTo>
                      <a:pt x="5400" y="7128"/>
                      <a:pt x="14256" y="4752"/>
                      <a:pt x="21600" y="0"/>
                    </a:cubicBezTo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6" name="形状"/>
              <p:cNvSpPr/>
              <p:nvPr/>
            </p:nvSpPr>
            <p:spPr>
              <a:xfrm>
                <a:off x="2074536" y="5427713"/>
                <a:ext cx="242176" cy="228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2" h="21600" extrusionOk="0">
                    <a:moveTo>
                      <a:pt x="2026" y="21429"/>
                    </a:moveTo>
                    <a:lnTo>
                      <a:pt x="1956" y="21515"/>
                    </a:lnTo>
                    <a:lnTo>
                      <a:pt x="1956" y="21429"/>
                    </a:lnTo>
                    <a:lnTo>
                      <a:pt x="2026" y="21429"/>
                    </a:lnTo>
                    <a:close/>
                    <a:moveTo>
                      <a:pt x="1400" y="16392"/>
                    </a:moveTo>
                    <a:cubicBezTo>
                      <a:pt x="6887" y="11270"/>
                      <a:pt x="11193" y="4269"/>
                      <a:pt x="17722" y="0"/>
                    </a:cubicBezTo>
                    <a:cubicBezTo>
                      <a:pt x="20014" y="6659"/>
                      <a:pt x="18278" y="10160"/>
                      <a:pt x="12999" y="12892"/>
                    </a:cubicBezTo>
                    <a:cubicBezTo>
                      <a:pt x="9040" y="14941"/>
                      <a:pt x="3901" y="15197"/>
                      <a:pt x="1956" y="21429"/>
                    </a:cubicBezTo>
                    <a:cubicBezTo>
                      <a:pt x="984" y="19978"/>
                      <a:pt x="-1586" y="19295"/>
                      <a:pt x="1400" y="16392"/>
                    </a:cubicBezTo>
                    <a:close/>
                    <a:moveTo>
                      <a:pt x="1956" y="21600"/>
                    </a:moveTo>
                    <a:cubicBezTo>
                      <a:pt x="1887" y="21600"/>
                      <a:pt x="1887" y="21515"/>
                      <a:pt x="1956" y="21515"/>
                    </a:cubicBezTo>
                    <a:cubicBezTo>
                      <a:pt x="1956" y="21515"/>
                      <a:pt x="1956" y="21515"/>
                      <a:pt x="1956" y="21600"/>
                    </a:cubicBezTo>
                    <a:close/>
                  </a:path>
                </a:pathLst>
              </a:custGeom>
              <a:solidFill>
                <a:srgbClr val="FAEA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7" name="形状"/>
              <p:cNvSpPr/>
              <p:nvPr/>
            </p:nvSpPr>
            <p:spPr>
              <a:xfrm>
                <a:off x="1627415" y="6348071"/>
                <a:ext cx="287459" cy="224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11" y="10973"/>
                      <a:pt x="7738" y="16157"/>
                      <a:pt x="0" y="21600"/>
                    </a:cubicBezTo>
                    <a:cubicBezTo>
                      <a:pt x="5720" y="13046"/>
                      <a:pt x="10161" y="2160"/>
                      <a:pt x="21600" y="0"/>
                    </a:cubicBezTo>
                  </a:path>
                </a:pathLst>
              </a:custGeom>
              <a:solidFill>
                <a:srgbClr val="FBEC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8" name="形状"/>
              <p:cNvSpPr/>
              <p:nvPr/>
            </p:nvSpPr>
            <p:spPr>
              <a:xfrm>
                <a:off x="2101419" y="6044075"/>
                <a:ext cx="210258" cy="180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0" h="19847" extrusionOk="0">
                    <a:moveTo>
                      <a:pt x="0" y="16509"/>
                    </a:moveTo>
                    <a:cubicBezTo>
                      <a:pt x="4889" y="11796"/>
                      <a:pt x="9689" y="7182"/>
                      <a:pt x="14578" y="2469"/>
                    </a:cubicBezTo>
                    <a:cubicBezTo>
                      <a:pt x="16444" y="603"/>
                      <a:pt x="18311" y="-1753"/>
                      <a:pt x="20178" y="1978"/>
                    </a:cubicBezTo>
                    <a:cubicBezTo>
                      <a:pt x="21600" y="4531"/>
                      <a:pt x="21244" y="6789"/>
                      <a:pt x="18400" y="8458"/>
                    </a:cubicBezTo>
                    <a:cubicBezTo>
                      <a:pt x="12711" y="11698"/>
                      <a:pt x="6489" y="13956"/>
                      <a:pt x="2222" y="19847"/>
                    </a:cubicBezTo>
                    <a:cubicBezTo>
                      <a:pt x="1511" y="18669"/>
                      <a:pt x="800" y="17589"/>
                      <a:pt x="0" y="16509"/>
                    </a:cubicBezTo>
                  </a:path>
                </a:pathLst>
              </a:custGeom>
              <a:solidFill>
                <a:srgbClr val="FAD9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9" name="形状"/>
              <p:cNvSpPr/>
              <p:nvPr/>
            </p:nvSpPr>
            <p:spPr>
              <a:xfrm>
                <a:off x="1357509" y="6632473"/>
                <a:ext cx="164907" cy="12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80" h="20666" extrusionOk="0">
                    <a:moveTo>
                      <a:pt x="18389" y="0"/>
                    </a:moveTo>
                    <a:cubicBezTo>
                      <a:pt x="18916" y="1332"/>
                      <a:pt x="19443" y="1923"/>
                      <a:pt x="19232" y="2367"/>
                    </a:cubicBezTo>
                    <a:cubicBezTo>
                      <a:pt x="15755" y="11836"/>
                      <a:pt x="9012" y="19381"/>
                      <a:pt x="2901" y="20564"/>
                    </a:cubicBezTo>
                    <a:cubicBezTo>
                      <a:pt x="-2157" y="21600"/>
                      <a:pt x="161" y="14499"/>
                      <a:pt x="4060" y="11540"/>
                    </a:cubicBezTo>
                    <a:cubicBezTo>
                      <a:pt x="8696" y="7989"/>
                      <a:pt x="13121" y="4142"/>
                      <a:pt x="18389" y="0"/>
                    </a:cubicBezTo>
                  </a:path>
                </a:pathLst>
              </a:custGeom>
              <a:solidFill>
                <a:srgbClr val="F5B7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0" name="形状"/>
              <p:cNvSpPr/>
              <p:nvPr/>
            </p:nvSpPr>
            <p:spPr>
              <a:xfrm>
                <a:off x="1828866" y="5376362"/>
                <a:ext cx="159357" cy="14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72" h="21600" extrusionOk="0">
                    <a:moveTo>
                      <a:pt x="0" y="21600"/>
                    </a:moveTo>
                    <a:cubicBezTo>
                      <a:pt x="3429" y="12644"/>
                      <a:pt x="13029" y="9483"/>
                      <a:pt x="15771" y="0"/>
                    </a:cubicBezTo>
                    <a:cubicBezTo>
                      <a:pt x="21257" y="790"/>
                      <a:pt x="21600" y="3820"/>
                      <a:pt x="18057" y="7771"/>
                    </a:cubicBezTo>
                    <a:cubicBezTo>
                      <a:pt x="13029" y="13961"/>
                      <a:pt x="8000" y="20283"/>
                      <a:pt x="0" y="21600"/>
                    </a:cubicBezTo>
                  </a:path>
                </a:pathLst>
              </a:custGeom>
              <a:solidFill>
                <a:srgbClr val="EFC3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1" name="形状"/>
              <p:cNvSpPr/>
              <p:nvPr/>
            </p:nvSpPr>
            <p:spPr>
              <a:xfrm>
                <a:off x="2366071" y="5164647"/>
                <a:ext cx="88211" cy="70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16154" extrusionOk="0">
                    <a:moveTo>
                      <a:pt x="6773" y="1062"/>
                    </a:moveTo>
                    <a:cubicBezTo>
                      <a:pt x="21600" y="-3092"/>
                      <a:pt x="18854" y="5631"/>
                      <a:pt x="14827" y="15185"/>
                    </a:cubicBezTo>
                    <a:cubicBezTo>
                      <a:pt x="8237" y="18508"/>
                      <a:pt x="4393" y="12485"/>
                      <a:pt x="0" y="9162"/>
                    </a:cubicBezTo>
                    <a:cubicBezTo>
                      <a:pt x="2014" y="6462"/>
                      <a:pt x="4393" y="3762"/>
                      <a:pt x="6773" y="1062"/>
                    </a:cubicBezTo>
                  </a:path>
                </a:pathLst>
              </a:custGeom>
              <a:solidFill>
                <a:srgbClr val="F9EB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2" name="形状"/>
              <p:cNvSpPr/>
              <p:nvPr/>
            </p:nvSpPr>
            <p:spPr>
              <a:xfrm>
                <a:off x="7904275" y="7252629"/>
                <a:ext cx="358311" cy="177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5" h="19455" extrusionOk="0">
                    <a:moveTo>
                      <a:pt x="20895" y="0"/>
                    </a:moveTo>
                    <a:cubicBezTo>
                      <a:pt x="15066" y="8308"/>
                      <a:pt x="9757" y="13097"/>
                      <a:pt x="4448" y="17397"/>
                    </a:cubicBezTo>
                    <a:cubicBezTo>
                      <a:pt x="3095" y="18375"/>
                      <a:pt x="1273" y="21600"/>
                      <a:pt x="336" y="17202"/>
                    </a:cubicBezTo>
                    <a:cubicBezTo>
                      <a:pt x="-705" y="12901"/>
                      <a:pt x="804" y="10849"/>
                      <a:pt x="3095" y="9090"/>
                    </a:cubicBezTo>
                    <a:cubicBezTo>
                      <a:pt x="8455" y="5376"/>
                      <a:pt x="13608" y="782"/>
                      <a:pt x="20895" y="0"/>
                    </a:cubicBezTo>
                  </a:path>
                </a:pathLst>
              </a:custGeom>
              <a:solidFill>
                <a:srgbClr val="F5EA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3" name="形状"/>
              <p:cNvSpPr/>
              <p:nvPr/>
            </p:nvSpPr>
            <p:spPr>
              <a:xfrm>
                <a:off x="7888223" y="8232238"/>
                <a:ext cx="63535" cy="263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953" h="21600" extrusionOk="0">
                    <a:moveTo>
                      <a:pt x="0" y="21600"/>
                    </a:moveTo>
                    <a:cubicBezTo>
                      <a:pt x="0" y="13786"/>
                      <a:pt x="0" y="7151"/>
                      <a:pt x="0" y="0"/>
                    </a:cubicBezTo>
                    <a:cubicBezTo>
                      <a:pt x="20939" y="7225"/>
                      <a:pt x="21600" y="15113"/>
                      <a:pt x="0" y="21600"/>
                    </a:cubicBezTo>
                  </a:path>
                </a:pathLst>
              </a:custGeom>
              <a:solidFill>
                <a:srgbClr val="F9F3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4" name="形状"/>
              <p:cNvSpPr/>
              <p:nvPr/>
            </p:nvSpPr>
            <p:spPr>
              <a:xfrm>
                <a:off x="7966733" y="8078187"/>
                <a:ext cx="85615" cy="2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724" h="21600" extrusionOk="0">
                    <a:moveTo>
                      <a:pt x="15210" y="0"/>
                    </a:moveTo>
                    <a:cubicBezTo>
                      <a:pt x="17337" y="8215"/>
                      <a:pt x="12264" y="14400"/>
                      <a:pt x="10792" y="21600"/>
                    </a:cubicBezTo>
                    <a:cubicBezTo>
                      <a:pt x="-4263" y="9231"/>
                      <a:pt x="-4263" y="9231"/>
                      <a:pt x="15210" y="0"/>
                    </a:cubicBezTo>
                  </a:path>
                </a:pathLst>
              </a:custGeom>
              <a:solidFill>
                <a:srgbClr val="EED6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5" name="形状"/>
              <p:cNvSpPr/>
              <p:nvPr/>
            </p:nvSpPr>
            <p:spPr>
              <a:xfrm>
                <a:off x="7915873" y="7537032"/>
                <a:ext cx="165007" cy="109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583" y="2678"/>
                      <a:pt x="13970" y="6426"/>
                      <a:pt x="21600" y="0"/>
                    </a:cubicBezTo>
                    <a:cubicBezTo>
                      <a:pt x="16904" y="13031"/>
                      <a:pt x="8100" y="16602"/>
                      <a:pt x="0" y="21600"/>
                    </a:cubicBezTo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6" name="形状"/>
              <p:cNvSpPr/>
              <p:nvPr/>
            </p:nvSpPr>
            <p:spPr>
              <a:xfrm>
                <a:off x="7459337" y="4138547"/>
                <a:ext cx="210737" cy="105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62" h="17673" extrusionOk="0">
                    <a:moveTo>
                      <a:pt x="20662" y="1781"/>
                    </a:moveTo>
                    <a:cubicBezTo>
                      <a:pt x="15813" y="11297"/>
                      <a:pt x="10435" y="13260"/>
                      <a:pt x="5586" y="17037"/>
                    </a:cubicBezTo>
                    <a:cubicBezTo>
                      <a:pt x="3646" y="18547"/>
                      <a:pt x="1442" y="17339"/>
                      <a:pt x="384" y="13713"/>
                    </a:cubicBezTo>
                    <a:cubicBezTo>
                      <a:pt x="-938" y="9031"/>
                      <a:pt x="1442" y="7520"/>
                      <a:pt x="3206" y="6312"/>
                    </a:cubicBezTo>
                    <a:cubicBezTo>
                      <a:pt x="8407" y="3140"/>
                      <a:pt x="13344" y="-3053"/>
                      <a:pt x="20662" y="1781"/>
                    </a:cubicBezTo>
                  </a:path>
                </a:pathLst>
              </a:custGeom>
              <a:solidFill>
                <a:srgbClr val="EBE0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7" name="形状"/>
              <p:cNvSpPr/>
              <p:nvPr/>
            </p:nvSpPr>
            <p:spPr>
              <a:xfrm>
                <a:off x="7548520" y="4242701"/>
                <a:ext cx="263757" cy="90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23" extrusionOk="0">
                    <a:moveTo>
                      <a:pt x="0" y="20777"/>
                    </a:moveTo>
                    <a:cubicBezTo>
                      <a:pt x="7494" y="3497"/>
                      <a:pt x="14767" y="3497"/>
                      <a:pt x="21600" y="0"/>
                    </a:cubicBezTo>
                    <a:cubicBezTo>
                      <a:pt x="15869" y="11314"/>
                      <a:pt x="9918" y="21600"/>
                      <a:pt x="0" y="20777"/>
                    </a:cubicBezTo>
                  </a:path>
                </a:pathLst>
              </a:custGeom>
              <a:solidFill>
                <a:srgbClr val="F2EB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8" name="形状"/>
              <p:cNvSpPr/>
              <p:nvPr/>
            </p:nvSpPr>
            <p:spPr>
              <a:xfrm>
                <a:off x="7164803" y="3823997"/>
                <a:ext cx="72429" cy="109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656" h="21600" extrusionOk="0">
                    <a:moveTo>
                      <a:pt x="332" y="21600"/>
                    </a:moveTo>
                    <a:cubicBezTo>
                      <a:pt x="-1687" y="10977"/>
                      <a:pt x="5984" y="6551"/>
                      <a:pt x="10627" y="0"/>
                    </a:cubicBezTo>
                    <a:cubicBezTo>
                      <a:pt x="19913" y="14695"/>
                      <a:pt x="19913" y="14695"/>
                      <a:pt x="332" y="21600"/>
                    </a:cubicBezTo>
                  </a:path>
                </a:pathLst>
              </a:custGeom>
              <a:solidFill>
                <a:srgbClr val="CEB1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9" name="形状"/>
              <p:cNvSpPr/>
              <p:nvPr/>
            </p:nvSpPr>
            <p:spPr>
              <a:xfrm>
                <a:off x="4845040" y="5020859"/>
                <a:ext cx="372068" cy="311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3" h="21600" extrusionOk="0">
                    <a:moveTo>
                      <a:pt x="12277" y="4270"/>
                    </a:moveTo>
                    <a:cubicBezTo>
                      <a:pt x="15079" y="2847"/>
                      <a:pt x="17881" y="1423"/>
                      <a:pt x="20683" y="0"/>
                    </a:cubicBezTo>
                    <a:cubicBezTo>
                      <a:pt x="20886" y="371"/>
                      <a:pt x="21090" y="681"/>
                      <a:pt x="21243" y="1114"/>
                    </a:cubicBezTo>
                    <a:cubicBezTo>
                      <a:pt x="18594" y="4023"/>
                      <a:pt x="15894" y="6932"/>
                      <a:pt x="13245" y="9779"/>
                    </a:cubicBezTo>
                    <a:cubicBezTo>
                      <a:pt x="9118" y="13430"/>
                      <a:pt x="4992" y="17144"/>
                      <a:pt x="0" y="21600"/>
                    </a:cubicBezTo>
                    <a:cubicBezTo>
                      <a:pt x="560" y="16277"/>
                      <a:pt x="-357" y="12069"/>
                      <a:pt x="4432" y="10398"/>
                    </a:cubicBezTo>
                    <a:cubicBezTo>
                      <a:pt x="5960" y="9841"/>
                      <a:pt x="8201" y="8541"/>
                      <a:pt x="8660" y="5694"/>
                    </a:cubicBezTo>
                    <a:cubicBezTo>
                      <a:pt x="10137" y="6065"/>
                      <a:pt x="11513" y="6437"/>
                      <a:pt x="12277" y="4270"/>
                    </a:cubicBezTo>
                  </a:path>
                </a:pathLst>
              </a:custGeom>
              <a:solidFill>
                <a:srgbClr val="FCF7F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0" name="形状"/>
              <p:cNvSpPr/>
              <p:nvPr/>
            </p:nvSpPr>
            <p:spPr>
              <a:xfrm>
                <a:off x="4436017" y="4246328"/>
                <a:ext cx="128381" cy="200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50" h="21217" extrusionOk="0">
                    <a:moveTo>
                      <a:pt x="5586" y="21217"/>
                    </a:moveTo>
                    <a:cubicBezTo>
                      <a:pt x="-2190" y="15958"/>
                      <a:pt x="-462" y="10229"/>
                      <a:pt x="2500" y="4219"/>
                    </a:cubicBezTo>
                    <a:cubicBezTo>
                      <a:pt x="4228" y="556"/>
                      <a:pt x="7931" y="650"/>
                      <a:pt x="11511" y="180"/>
                    </a:cubicBezTo>
                    <a:cubicBezTo>
                      <a:pt x="16571" y="-383"/>
                      <a:pt x="19410" y="180"/>
                      <a:pt x="16448" y="4688"/>
                    </a:cubicBezTo>
                    <a:cubicBezTo>
                      <a:pt x="12745" y="10041"/>
                      <a:pt x="9289" y="15488"/>
                      <a:pt x="5586" y="21217"/>
                    </a:cubicBezTo>
                  </a:path>
                </a:pathLst>
              </a:custGeom>
              <a:solidFill>
                <a:srgbClr val="FBF5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1" name="形状"/>
              <p:cNvSpPr/>
              <p:nvPr/>
            </p:nvSpPr>
            <p:spPr>
              <a:xfrm>
                <a:off x="4533461" y="4625855"/>
                <a:ext cx="63467" cy="105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2" h="21600" extrusionOk="0">
                    <a:moveTo>
                      <a:pt x="18492" y="15066"/>
                    </a:moveTo>
                    <a:cubicBezTo>
                      <a:pt x="17159" y="17244"/>
                      <a:pt x="15825" y="19422"/>
                      <a:pt x="14492" y="21600"/>
                    </a:cubicBezTo>
                    <a:cubicBezTo>
                      <a:pt x="11292" y="19422"/>
                      <a:pt x="7825" y="17788"/>
                      <a:pt x="4625" y="15610"/>
                    </a:cubicBezTo>
                    <a:cubicBezTo>
                      <a:pt x="4625" y="10528"/>
                      <a:pt x="-3108" y="5990"/>
                      <a:pt x="1425" y="0"/>
                    </a:cubicBezTo>
                    <a:cubicBezTo>
                      <a:pt x="15025" y="1815"/>
                      <a:pt x="13959" y="9802"/>
                      <a:pt x="18492" y="15066"/>
                    </a:cubicBezTo>
                  </a:path>
                </a:pathLst>
              </a:custGeom>
              <a:solidFill>
                <a:srgbClr val="EDCC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2" name="形状"/>
              <p:cNvSpPr/>
              <p:nvPr/>
            </p:nvSpPr>
            <p:spPr>
              <a:xfrm>
                <a:off x="4844537" y="5708165"/>
                <a:ext cx="376513" cy="2322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0896" extrusionOk="0">
                    <a:moveTo>
                      <a:pt x="21276" y="0"/>
                    </a:moveTo>
                    <a:cubicBezTo>
                      <a:pt x="15787" y="8413"/>
                      <a:pt x="9282" y="14643"/>
                      <a:pt x="2471" y="20225"/>
                    </a:cubicBezTo>
                    <a:cubicBezTo>
                      <a:pt x="1556" y="20953"/>
                      <a:pt x="438" y="21600"/>
                      <a:pt x="83" y="19254"/>
                    </a:cubicBezTo>
                    <a:cubicBezTo>
                      <a:pt x="-324" y="16746"/>
                      <a:pt x="845" y="14643"/>
                      <a:pt x="2014" y="13996"/>
                    </a:cubicBezTo>
                    <a:cubicBezTo>
                      <a:pt x="8570" y="9789"/>
                      <a:pt x="13805" y="1456"/>
                      <a:pt x="21276" y="0"/>
                    </a:cubicBezTo>
                  </a:path>
                </a:pathLst>
              </a:custGeom>
              <a:solidFill>
                <a:srgbClr val="FBEA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3" name="形状"/>
              <p:cNvSpPr/>
              <p:nvPr/>
            </p:nvSpPr>
            <p:spPr>
              <a:xfrm>
                <a:off x="4847491" y="5605464"/>
                <a:ext cx="251115" cy="169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7" h="21234" extrusionOk="0">
                    <a:moveTo>
                      <a:pt x="20877" y="0"/>
                    </a:moveTo>
                    <a:cubicBezTo>
                      <a:pt x="16126" y="11802"/>
                      <a:pt x="8778" y="14474"/>
                      <a:pt x="3508" y="20821"/>
                    </a:cubicBezTo>
                    <a:cubicBezTo>
                      <a:pt x="2914" y="21600"/>
                      <a:pt x="762" y="21155"/>
                      <a:pt x="390" y="20487"/>
                    </a:cubicBezTo>
                    <a:cubicBezTo>
                      <a:pt x="-723" y="17703"/>
                      <a:pt x="762" y="15588"/>
                      <a:pt x="2172" y="14363"/>
                    </a:cubicBezTo>
                    <a:cubicBezTo>
                      <a:pt x="7887" y="9909"/>
                      <a:pt x="13677" y="5456"/>
                      <a:pt x="20877" y="0"/>
                    </a:cubicBezTo>
                  </a:path>
                </a:pathLst>
              </a:custGeom>
              <a:solidFill>
                <a:srgbClr val="F7D6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4" name="形状"/>
              <p:cNvSpPr/>
              <p:nvPr/>
            </p:nvSpPr>
            <p:spPr>
              <a:xfrm>
                <a:off x="4833181" y="6186120"/>
                <a:ext cx="123218" cy="100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7" h="17244" extrusionOk="0">
                    <a:moveTo>
                      <a:pt x="19377" y="10491"/>
                    </a:moveTo>
                    <a:cubicBezTo>
                      <a:pt x="19236" y="11571"/>
                      <a:pt x="18953" y="12497"/>
                      <a:pt x="18671" y="13577"/>
                    </a:cubicBezTo>
                    <a:cubicBezTo>
                      <a:pt x="12177" y="15891"/>
                      <a:pt x="3706" y="21600"/>
                      <a:pt x="459" y="11263"/>
                    </a:cubicBezTo>
                    <a:cubicBezTo>
                      <a:pt x="-2223" y="2777"/>
                      <a:pt x="7518" y="3086"/>
                      <a:pt x="12318" y="0"/>
                    </a:cubicBezTo>
                    <a:cubicBezTo>
                      <a:pt x="14577" y="3549"/>
                      <a:pt x="17118" y="7097"/>
                      <a:pt x="19377" y="10491"/>
                    </a:cubicBezTo>
                  </a:path>
                </a:pathLst>
              </a:custGeom>
              <a:solidFill>
                <a:srgbClr val="FC63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5" name="形状"/>
              <p:cNvSpPr/>
              <p:nvPr/>
            </p:nvSpPr>
            <p:spPr>
              <a:xfrm>
                <a:off x="5206147" y="5988618"/>
                <a:ext cx="145532" cy="11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24" h="18883" extrusionOk="0">
                    <a:moveTo>
                      <a:pt x="0" y="16011"/>
                    </a:moveTo>
                    <a:cubicBezTo>
                      <a:pt x="8037" y="10876"/>
                      <a:pt x="15823" y="9969"/>
                      <a:pt x="20093" y="0"/>
                    </a:cubicBezTo>
                    <a:cubicBezTo>
                      <a:pt x="21600" y="20392"/>
                      <a:pt x="20093" y="21600"/>
                      <a:pt x="0" y="16011"/>
                    </a:cubicBezTo>
                  </a:path>
                </a:pathLst>
              </a:custGeom>
              <a:solidFill>
                <a:srgbClr val="FBEF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6" name="形状"/>
              <p:cNvSpPr/>
              <p:nvPr/>
            </p:nvSpPr>
            <p:spPr>
              <a:xfrm>
                <a:off x="4862494" y="5569914"/>
                <a:ext cx="101802" cy="74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205" y="10400"/>
                      <a:pt x="10131" y="1867"/>
                      <a:pt x="21600" y="0"/>
                    </a:cubicBezTo>
                    <a:cubicBezTo>
                      <a:pt x="18159" y="16533"/>
                      <a:pt x="8793" y="18133"/>
                      <a:pt x="0" y="21600"/>
                    </a:cubicBezTo>
                  </a:path>
                </a:pathLst>
              </a:custGeom>
              <a:solidFill>
                <a:srgbClr val="EDA1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7" name="形状"/>
              <p:cNvSpPr/>
              <p:nvPr/>
            </p:nvSpPr>
            <p:spPr>
              <a:xfrm>
                <a:off x="2236358" y="8074136"/>
                <a:ext cx="176213" cy="259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78" h="20082" extrusionOk="0">
                    <a:moveTo>
                      <a:pt x="3800" y="20082"/>
                    </a:moveTo>
                    <a:cubicBezTo>
                      <a:pt x="3605" y="18150"/>
                      <a:pt x="3313" y="16286"/>
                      <a:pt x="3313" y="14492"/>
                    </a:cubicBezTo>
                    <a:cubicBezTo>
                      <a:pt x="3119" y="9938"/>
                      <a:pt x="-2622" y="4969"/>
                      <a:pt x="1464" y="1380"/>
                    </a:cubicBezTo>
                    <a:cubicBezTo>
                      <a:pt x="4870" y="-1518"/>
                      <a:pt x="12751" y="3244"/>
                      <a:pt x="18978" y="0"/>
                    </a:cubicBezTo>
                    <a:cubicBezTo>
                      <a:pt x="14210" y="6970"/>
                      <a:pt x="8373" y="13112"/>
                      <a:pt x="3800" y="20082"/>
                    </a:cubicBezTo>
                  </a:path>
                </a:pathLst>
              </a:custGeom>
              <a:solidFill>
                <a:srgbClr val="FDF4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8" name="形状"/>
              <p:cNvSpPr/>
              <p:nvPr/>
            </p:nvSpPr>
            <p:spPr>
              <a:xfrm>
                <a:off x="2232231" y="7807384"/>
                <a:ext cx="146117" cy="19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6" h="21412" extrusionOk="0">
                    <a:moveTo>
                      <a:pt x="669" y="21412"/>
                    </a:moveTo>
                    <a:cubicBezTo>
                      <a:pt x="-1121" y="10039"/>
                      <a:pt x="-47" y="2584"/>
                      <a:pt x="13080" y="290"/>
                    </a:cubicBezTo>
                    <a:cubicBezTo>
                      <a:pt x="14631" y="-92"/>
                      <a:pt x="17018" y="-188"/>
                      <a:pt x="18212" y="577"/>
                    </a:cubicBezTo>
                    <a:cubicBezTo>
                      <a:pt x="20479" y="1915"/>
                      <a:pt x="19644" y="3922"/>
                      <a:pt x="17973" y="5355"/>
                    </a:cubicBezTo>
                    <a:cubicBezTo>
                      <a:pt x="12961" y="10039"/>
                      <a:pt x="7710" y="14817"/>
                      <a:pt x="669" y="21412"/>
                    </a:cubicBezTo>
                  </a:path>
                </a:pathLst>
              </a:custGeom>
              <a:solidFill>
                <a:srgbClr val="FDEA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9" name="形状"/>
              <p:cNvSpPr/>
              <p:nvPr/>
            </p:nvSpPr>
            <p:spPr>
              <a:xfrm>
                <a:off x="2385289" y="8248039"/>
                <a:ext cx="59918" cy="188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702" h="21600" extrusionOk="0">
                    <a:moveTo>
                      <a:pt x="2842" y="0"/>
                    </a:moveTo>
                    <a:cubicBezTo>
                      <a:pt x="11453" y="5937"/>
                      <a:pt x="7512" y="13206"/>
                      <a:pt x="9702" y="21600"/>
                    </a:cubicBezTo>
                    <a:cubicBezTo>
                      <a:pt x="-10147" y="14946"/>
                      <a:pt x="7367" y="6347"/>
                      <a:pt x="2842" y="0"/>
                    </a:cubicBezTo>
                  </a:path>
                </a:pathLst>
              </a:custGeom>
              <a:solidFill>
                <a:srgbClr val="FDE3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0" name="形状"/>
              <p:cNvSpPr/>
              <p:nvPr/>
            </p:nvSpPr>
            <p:spPr>
              <a:xfrm>
                <a:off x="7931673" y="4473059"/>
                <a:ext cx="1407962" cy="1409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9" h="21307" extrusionOk="0">
                    <a:moveTo>
                      <a:pt x="0" y="12406"/>
                    </a:moveTo>
                    <a:cubicBezTo>
                      <a:pt x="1694" y="10661"/>
                      <a:pt x="3976" y="9768"/>
                      <a:pt x="6052" y="8605"/>
                    </a:cubicBezTo>
                    <a:cubicBezTo>
                      <a:pt x="7378" y="7848"/>
                      <a:pt x="8703" y="7090"/>
                      <a:pt x="9987" y="6279"/>
                    </a:cubicBezTo>
                    <a:cubicBezTo>
                      <a:pt x="10629" y="5278"/>
                      <a:pt x="11750" y="4805"/>
                      <a:pt x="12692" y="4182"/>
                    </a:cubicBezTo>
                    <a:cubicBezTo>
                      <a:pt x="14058" y="3317"/>
                      <a:pt x="15329" y="2289"/>
                      <a:pt x="16818" y="1626"/>
                    </a:cubicBezTo>
                    <a:cubicBezTo>
                      <a:pt x="17009" y="1180"/>
                      <a:pt x="17488" y="1491"/>
                      <a:pt x="17761" y="1261"/>
                    </a:cubicBezTo>
                    <a:cubicBezTo>
                      <a:pt x="18649" y="774"/>
                      <a:pt x="19537" y="301"/>
                      <a:pt x="20521" y="71"/>
                    </a:cubicBezTo>
                    <a:cubicBezTo>
                      <a:pt x="20849" y="-10"/>
                      <a:pt x="21217" y="-78"/>
                      <a:pt x="21395" y="206"/>
                    </a:cubicBezTo>
                    <a:cubicBezTo>
                      <a:pt x="21600" y="544"/>
                      <a:pt x="21272" y="828"/>
                      <a:pt x="21013" y="977"/>
                    </a:cubicBezTo>
                    <a:cubicBezTo>
                      <a:pt x="19824" y="1640"/>
                      <a:pt x="18512" y="2154"/>
                      <a:pt x="18225" y="3723"/>
                    </a:cubicBezTo>
                    <a:cubicBezTo>
                      <a:pt x="16408" y="3750"/>
                      <a:pt x="16039" y="5603"/>
                      <a:pt x="14892" y="6482"/>
                    </a:cubicBezTo>
                    <a:cubicBezTo>
                      <a:pt x="13184" y="7767"/>
                      <a:pt x="11162" y="8227"/>
                      <a:pt x="9345" y="9214"/>
                    </a:cubicBezTo>
                    <a:cubicBezTo>
                      <a:pt x="8853" y="10039"/>
                      <a:pt x="7883" y="10201"/>
                      <a:pt x="7186" y="10729"/>
                    </a:cubicBezTo>
                    <a:cubicBezTo>
                      <a:pt x="5465" y="11919"/>
                      <a:pt x="3661" y="12987"/>
                      <a:pt x="2459" y="14813"/>
                    </a:cubicBezTo>
                    <a:cubicBezTo>
                      <a:pt x="4153" y="14191"/>
                      <a:pt x="5656" y="13244"/>
                      <a:pt x="7173" y="12311"/>
                    </a:cubicBezTo>
                    <a:cubicBezTo>
                      <a:pt x="8484" y="11513"/>
                      <a:pt x="9523" y="10215"/>
                      <a:pt x="11244" y="10174"/>
                    </a:cubicBezTo>
                    <a:cubicBezTo>
                      <a:pt x="12187" y="9755"/>
                      <a:pt x="12829" y="8781"/>
                      <a:pt x="14031" y="8713"/>
                    </a:cubicBezTo>
                    <a:cubicBezTo>
                      <a:pt x="13963" y="10364"/>
                      <a:pt x="13512" y="11621"/>
                      <a:pt x="11545" y="11892"/>
                    </a:cubicBezTo>
                    <a:cubicBezTo>
                      <a:pt x="10902" y="11973"/>
                      <a:pt x="10315" y="12501"/>
                      <a:pt x="9714" y="12825"/>
                    </a:cubicBezTo>
                    <a:cubicBezTo>
                      <a:pt x="9208" y="13569"/>
                      <a:pt x="8402" y="13894"/>
                      <a:pt x="7665" y="14313"/>
                    </a:cubicBezTo>
                    <a:cubicBezTo>
                      <a:pt x="6121" y="15179"/>
                      <a:pt x="4618" y="16098"/>
                      <a:pt x="3279" y="17262"/>
                    </a:cubicBezTo>
                    <a:cubicBezTo>
                      <a:pt x="2869" y="17613"/>
                      <a:pt x="2309" y="17911"/>
                      <a:pt x="2282" y="18885"/>
                    </a:cubicBezTo>
                    <a:cubicBezTo>
                      <a:pt x="4946" y="17262"/>
                      <a:pt x="7446" y="15706"/>
                      <a:pt x="10083" y="14408"/>
                    </a:cubicBezTo>
                    <a:cubicBezTo>
                      <a:pt x="11094" y="13813"/>
                      <a:pt x="12105" y="13177"/>
                      <a:pt x="13143" y="12622"/>
                    </a:cubicBezTo>
                    <a:cubicBezTo>
                      <a:pt x="13608" y="12379"/>
                      <a:pt x="13949" y="11716"/>
                      <a:pt x="14660" y="12068"/>
                    </a:cubicBezTo>
                    <a:cubicBezTo>
                      <a:pt x="15356" y="12419"/>
                      <a:pt x="15028" y="13082"/>
                      <a:pt x="15083" y="13637"/>
                    </a:cubicBezTo>
                    <a:cubicBezTo>
                      <a:pt x="12187" y="16315"/>
                      <a:pt x="8757" y="18073"/>
                      <a:pt x="5041" y="19371"/>
                    </a:cubicBezTo>
                    <a:cubicBezTo>
                      <a:pt x="3784" y="19818"/>
                      <a:pt x="2623" y="20481"/>
                      <a:pt x="1448" y="21089"/>
                    </a:cubicBezTo>
                    <a:cubicBezTo>
                      <a:pt x="915" y="21360"/>
                      <a:pt x="519" y="21522"/>
                      <a:pt x="546" y="20683"/>
                    </a:cubicBezTo>
                    <a:cubicBezTo>
                      <a:pt x="669" y="17884"/>
                      <a:pt x="492" y="15138"/>
                      <a:pt x="0" y="12406"/>
                    </a:cubicBezTo>
                  </a:path>
                </a:pathLst>
              </a:custGeom>
              <a:solidFill>
                <a:srgbClr val="FD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1" name="形状"/>
              <p:cNvSpPr/>
              <p:nvPr/>
            </p:nvSpPr>
            <p:spPr>
              <a:xfrm>
                <a:off x="8018826" y="5317112"/>
                <a:ext cx="577754" cy="431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9" h="21278" extrusionOk="0">
                    <a:moveTo>
                      <a:pt x="19419" y="5189"/>
                    </a:moveTo>
                    <a:cubicBezTo>
                      <a:pt x="16870" y="9048"/>
                      <a:pt x="13594" y="11177"/>
                      <a:pt x="10439" y="13705"/>
                    </a:cubicBezTo>
                    <a:cubicBezTo>
                      <a:pt x="8528" y="15257"/>
                      <a:pt x="6890" y="17386"/>
                      <a:pt x="5039" y="19161"/>
                    </a:cubicBezTo>
                    <a:cubicBezTo>
                      <a:pt x="4281" y="19959"/>
                      <a:pt x="3431" y="20536"/>
                      <a:pt x="2551" y="21068"/>
                    </a:cubicBezTo>
                    <a:cubicBezTo>
                      <a:pt x="1702" y="21600"/>
                      <a:pt x="913" y="21068"/>
                      <a:pt x="337" y="20092"/>
                    </a:cubicBezTo>
                    <a:cubicBezTo>
                      <a:pt x="-543" y="18628"/>
                      <a:pt x="519" y="17963"/>
                      <a:pt x="1035" y="17209"/>
                    </a:cubicBezTo>
                    <a:cubicBezTo>
                      <a:pt x="6161" y="9935"/>
                      <a:pt x="12108" y="4435"/>
                      <a:pt x="18600" y="0"/>
                    </a:cubicBezTo>
                    <a:cubicBezTo>
                      <a:pt x="21057" y="1020"/>
                      <a:pt x="17659" y="3992"/>
                      <a:pt x="19419" y="5189"/>
                    </a:cubicBezTo>
                  </a:path>
                </a:pathLst>
              </a:custGeom>
              <a:solidFill>
                <a:srgbClr val="A260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2" name="形状"/>
              <p:cNvSpPr/>
              <p:nvPr/>
            </p:nvSpPr>
            <p:spPr>
              <a:xfrm>
                <a:off x="8042825" y="5103810"/>
                <a:ext cx="626611" cy="398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0" h="20798" extrusionOk="0">
                    <a:moveTo>
                      <a:pt x="21180" y="2207"/>
                    </a:moveTo>
                    <a:cubicBezTo>
                      <a:pt x="15273" y="6762"/>
                      <a:pt x="10486" y="13946"/>
                      <a:pt x="4548" y="18407"/>
                    </a:cubicBezTo>
                    <a:cubicBezTo>
                      <a:pt x="3912" y="18877"/>
                      <a:pt x="3427" y="19816"/>
                      <a:pt x="2761" y="20097"/>
                    </a:cubicBezTo>
                    <a:cubicBezTo>
                      <a:pt x="1943" y="20567"/>
                      <a:pt x="1004" y="21600"/>
                      <a:pt x="277" y="19675"/>
                    </a:cubicBezTo>
                    <a:cubicBezTo>
                      <a:pt x="-420" y="17890"/>
                      <a:pt x="337" y="16763"/>
                      <a:pt x="1004" y="15871"/>
                    </a:cubicBezTo>
                    <a:cubicBezTo>
                      <a:pt x="4427" y="11129"/>
                      <a:pt x="7729" y="6151"/>
                      <a:pt x="12001" y="3193"/>
                    </a:cubicBezTo>
                    <a:cubicBezTo>
                      <a:pt x="14848" y="5447"/>
                      <a:pt x="16242" y="657"/>
                      <a:pt x="18514" y="0"/>
                    </a:cubicBezTo>
                    <a:cubicBezTo>
                      <a:pt x="19241" y="1221"/>
                      <a:pt x="19908" y="2723"/>
                      <a:pt x="21180" y="2207"/>
                    </a:cubicBezTo>
                  </a:path>
                </a:pathLst>
              </a:custGeom>
              <a:solidFill>
                <a:srgbClr val="9D5A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3" name="形状"/>
              <p:cNvSpPr/>
              <p:nvPr/>
            </p:nvSpPr>
            <p:spPr>
              <a:xfrm>
                <a:off x="8647954" y="5850366"/>
                <a:ext cx="255037" cy="142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2" h="19173" extrusionOk="0">
                    <a:moveTo>
                      <a:pt x="1772" y="19173"/>
                    </a:moveTo>
                    <a:cubicBezTo>
                      <a:pt x="1519" y="17960"/>
                      <a:pt x="-1205" y="18688"/>
                      <a:pt x="632" y="16867"/>
                    </a:cubicBezTo>
                    <a:cubicBezTo>
                      <a:pt x="3926" y="13712"/>
                      <a:pt x="7283" y="11285"/>
                      <a:pt x="9183" y="4854"/>
                    </a:cubicBezTo>
                    <a:cubicBezTo>
                      <a:pt x="11844" y="5582"/>
                      <a:pt x="13554" y="971"/>
                      <a:pt x="15961" y="0"/>
                    </a:cubicBezTo>
                    <a:cubicBezTo>
                      <a:pt x="16214" y="728"/>
                      <a:pt x="16721" y="1213"/>
                      <a:pt x="16784" y="2063"/>
                    </a:cubicBezTo>
                    <a:cubicBezTo>
                      <a:pt x="17861" y="11043"/>
                      <a:pt x="20395" y="21600"/>
                      <a:pt x="11147" y="17474"/>
                    </a:cubicBezTo>
                    <a:cubicBezTo>
                      <a:pt x="8233" y="16139"/>
                      <a:pt x="4939" y="18445"/>
                      <a:pt x="1772" y="19173"/>
                    </a:cubicBezTo>
                  </a:path>
                </a:pathLst>
              </a:custGeom>
              <a:solidFill>
                <a:srgbClr val="F8F4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4" name="形状"/>
              <p:cNvSpPr/>
              <p:nvPr/>
            </p:nvSpPr>
            <p:spPr>
              <a:xfrm>
                <a:off x="8945784" y="4404652"/>
                <a:ext cx="245934" cy="12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29" h="21600" extrusionOk="0">
                    <a:moveTo>
                      <a:pt x="1617" y="3995"/>
                    </a:moveTo>
                    <a:cubicBezTo>
                      <a:pt x="6189" y="8433"/>
                      <a:pt x="10098" y="3255"/>
                      <a:pt x="14140" y="0"/>
                    </a:cubicBezTo>
                    <a:cubicBezTo>
                      <a:pt x="15399" y="444"/>
                      <a:pt x="17055" y="0"/>
                      <a:pt x="17784" y="1627"/>
                    </a:cubicBezTo>
                    <a:cubicBezTo>
                      <a:pt x="19043" y="4734"/>
                      <a:pt x="17320" y="6658"/>
                      <a:pt x="16459" y="7693"/>
                    </a:cubicBezTo>
                    <a:cubicBezTo>
                      <a:pt x="14206" y="10504"/>
                      <a:pt x="11821" y="12427"/>
                      <a:pt x="9502" y="14795"/>
                    </a:cubicBezTo>
                    <a:cubicBezTo>
                      <a:pt x="7315" y="19973"/>
                      <a:pt x="4201" y="19381"/>
                      <a:pt x="1617" y="21600"/>
                    </a:cubicBezTo>
                    <a:cubicBezTo>
                      <a:pt x="-2557" y="15534"/>
                      <a:pt x="2810" y="9912"/>
                      <a:pt x="1617" y="3995"/>
                    </a:cubicBezTo>
                  </a:path>
                </a:pathLst>
              </a:custGeom>
              <a:solidFill>
                <a:srgbClr val="E7E1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5" name="形状"/>
              <p:cNvSpPr/>
              <p:nvPr/>
            </p:nvSpPr>
            <p:spPr>
              <a:xfrm>
                <a:off x="8396738" y="5080109"/>
                <a:ext cx="193693" cy="146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58" h="18678" extrusionOk="0">
                    <a:moveTo>
                      <a:pt x="20458" y="2772"/>
                    </a:moveTo>
                    <a:cubicBezTo>
                      <a:pt x="17223" y="10973"/>
                      <a:pt x="10086" y="13514"/>
                      <a:pt x="4472" y="17557"/>
                    </a:cubicBezTo>
                    <a:cubicBezTo>
                      <a:pt x="-1142" y="21600"/>
                      <a:pt x="951" y="13630"/>
                      <a:pt x="0" y="10627"/>
                    </a:cubicBezTo>
                    <a:cubicBezTo>
                      <a:pt x="4472" y="5429"/>
                      <a:pt x="9801" y="1964"/>
                      <a:pt x="15700" y="0"/>
                    </a:cubicBezTo>
                    <a:cubicBezTo>
                      <a:pt x="16462" y="2888"/>
                      <a:pt x="18555" y="2426"/>
                      <a:pt x="20458" y="2772"/>
                    </a:cubicBezTo>
                  </a:path>
                </a:pathLst>
              </a:custGeom>
              <a:solidFill>
                <a:srgbClr val="AE81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6" name="形状"/>
              <p:cNvSpPr/>
              <p:nvPr/>
            </p:nvSpPr>
            <p:spPr>
              <a:xfrm>
                <a:off x="8753281" y="5471163"/>
                <a:ext cx="168955" cy="125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89" y="21600"/>
                    </a:moveTo>
                    <a:cubicBezTo>
                      <a:pt x="11260" y="21130"/>
                      <a:pt x="5630" y="20661"/>
                      <a:pt x="0" y="20191"/>
                    </a:cubicBezTo>
                    <a:cubicBezTo>
                      <a:pt x="8043" y="14870"/>
                      <a:pt x="11834" y="1409"/>
                      <a:pt x="21600" y="0"/>
                    </a:cubicBezTo>
                    <a:cubicBezTo>
                      <a:pt x="21370" y="7670"/>
                      <a:pt x="21370" y="15652"/>
                      <a:pt x="16889" y="21600"/>
                    </a:cubicBezTo>
                  </a:path>
                </a:pathLst>
              </a:custGeom>
              <a:solidFill>
                <a:srgbClr val="E8DD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7" name="形状"/>
              <p:cNvSpPr/>
              <p:nvPr/>
            </p:nvSpPr>
            <p:spPr>
              <a:xfrm>
                <a:off x="8907332" y="5028759"/>
                <a:ext cx="113651" cy="93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257" y="11507"/>
                      <a:pt x="8229" y="15544"/>
                      <a:pt x="0" y="21600"/>
                    </a:cubicBezTo>
                    <a:cubicBezTo>
                      <a:pt x="7543" y="3230"/>
                      <a:pt x="7543" y="3230"/>
                      <a:pt x="21600" y="0"/>
                    </a:cubicBezTo>
                  </a:path>
                </a:pathLst>
              </a:custGeom>
              <a:solidFill>
                <a:srgbClr val="DDD0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8" name="形状"/>
              <p:cNvSpPr/>
              <p:nvPr/>
            </p:nvSpPr>
            <p:spPr>
              <a:xfrm>
                <a:off x="8966583" y="4491554"/>
                <a:ext cx="129454" cy="89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036"/>
                    </a:moveTo>
                    <a:cubicBezTo>
                      <a:pt x="5850" y="6764"/>
                      <a:pt x="12000" y="3491"/>
                      <a:pt x="17850" y="0"/>
                    </a:cubicBezTo>
                    <a:cubicBezTo>
                      <a:pt x="14550" y="7636"/>
                      <a:pt x="16050" y="12655"/>
                      <a:pt x="21600" y="15927"/>
                    </a:cubicBezTo>
                    <a:cubicBezTo>
                      <a:pt x="19050" y="21164"/>
                      <a:pt x="15000" y="21164"/>
                      <a:pt x="11250" y="21600"/>
                    </a:cubicBezTo>
                    <a:cubicBezTo>
                      <a:pt x="10500" y="11127"/>
                      <a:pt x="5550" y="9818"/>
                      <a:pt x="0" y="10036"/>
                    </a:cubicBezTo>
                  </a:path>
                </a:pathLst>
              </a:custGeom>
              <a:solidFill>
                <a:srgbClr val="946B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9" name="形状"/>
              <p:cNvSpPr/>
              <p:nvPr/>
            </p:nvSpPr>
            <p:spPr>
              <a:xfrm>
                <a:off x="8950782" y="4847057"/>
                <a:ext cx="101802" cy="79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52" extrusionOk="0">
                    <a:moveTo>
                      <a:pt x="0" y="20903"/>
                    </a:moveTo>
                    <a:cubicBezTo>
                      <a:pt x="7073" y="13935"/>
                      <a:pt x="14336" y="6968"/>
                      <a:pt x="21600" y="0"/>
                    </a:cubicBezTo>
                    <a:cubicBezTo>
                      <a:pt x="19880" y="14865"/>
                      <a:pt x="12616" y="21600"/>
                      <a:pt x="0" y="20903"/>
                    </a:cubicBezTo>
                  </a:path>
                </a:pathLst>
              </a:custGeom>
              <a:solidFill>
                <a:srgbClr val="CBB7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0" name="形状"/>
              <p:cNvSpPr/>
              <p:nvPr/>
            </p:nvSpPr>
            <p:spPr>
              <a:xfrm>
                <a:off x="1307460" y="9127237"/>
                <a:ext cx="89972" cy="83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478" extrusionOk="0">
                    <a:moveTo>
                      <a:pt x="21600" y="18478"/>
                    </a:moveTo>
                    <a:cubicBezTo>
                      <a:pt x="13341" y="13326"/>
                      <a:pt x="6988" y="9164"/>
                      <a:pt x="0" y="5003"/>
                    </a:cubicBezTo>
                    <a:cubicBezTo>
                      <a:pt x="19059" y="-3122"/>
                      <a:pt x="19059" y="-3122"/>
                      <a:pt x="21600" y="18478"/>
                    </a:cubicBezTo>
                  </a:path>
                </a:pathLst>
              </a:custGeom>
              <a:solidFill>
                <a:srgbClr val="FBD0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1" name="形状"/>
              <p:cNvSpPr/>
              <p:nvPr/>
            </p:nvSpPr>
            <p:spPr>
              <a:xfrm>
                <a:off x="1370671" y="4583601"/>
                <a:ext cx="512600" cy="412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99" h="20556" extrusionOk="0">
                    <a:moveTo>
                      <a:pt x="20799" y="3482"/>
                    </a:moveTo>
                    <a:cubicBezTo>
                      <a:pt x="20544" y="3885"/>
                      <a:pt x="20289" y="4334"/>
                      <a:pt x="19998" y="4692"/>
                    </a:cubicBezTo>
                    <a:cubicBezTo>
                      <a:pt x="18176" y="7381"/>
                      <a:pt x="15481" y="8725"/>
                      <a:pt x="13186" y="10787"/>
                    </a:cubicBezTo>
                    <a:cubicBezTo>
                      <a:pt x="12385" y="11324"/>
                      <a:pt x="11656" y="12041"/>
                      <a:pt x="10636" y="12086"/>
                    </a:cubicBezTo>
                    <a:cubicBezTo>
                      <a:pt x="7431" y="14910"/>
                      <a:pt x="4189" y="17643"/>
                      <a:pt x="875" y="20556"/>
                    </a:cubicBezTo>
                    <a:cubicBezTo>
                      <a:pt x="0" y="18450"/>
                      <a:pt x="2040" y="16478"/>
                      <a:pt x="365" y="14417"/>
                    </a:cubicBezTo>
                    <a:cubicBezTo>
                      <a:pt x="-801" y="12983"/>
                      <a:pt x="1130" y="12221"/>
                      <a:pt x="1967" y="11549"/>
                    </a:cubicBezTo>
                    <a:cubicBezTo>
                      <a:pt x="6739" y="8098"/>
                      <a:pt x="11693" y="5006"/>
                      <a:pt x="16319" y="1286"/>
                    </a:cubicBezTo>
                    <a:cubicBezTo>
                      <a:pt x="19160" y="-1044"/>
                      <a:pt x="20253" y="-148"/>
                      <a:pt x="20799" y="3482"/>
                    </a:cubicBezTo>
                  </a:path>
                </a:pathLst>
              </a:custGeom>
              <a:solidFill>
                <a:srgbClr val="FCF9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2" name="形状"/>
              <p:cNvSpPr/>
              <p:nvPr/>
            </p:nvSpPr>
            <p:spPr>
              <a:xfrm>
                <a:off x="1931567" y="4305901"/>
                <a:ext cx="452601" cy="284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4" h="21399" extrusionOk="0">
                    <a:moveTo>
                      <a:pt x="12014" y="6229"/>
                    </a:moveTo>
                    <a:cubicBezTo>
                      <a:pt x="15636" y="6365"/>
                      <a:pt x="17680" y="0"/>
                      <a:pt x="21259" y="0"/>
                    </a:cubicBezTo>
                    <a:cubicBezTo>
                      <a:pt x="21430" y="609"/>
                      <a:pt x="21600" y="880"/>
                      <a:pt x="21557" y="1016"/>
                    </a:cubicBezTo>
                    <a:cubicBezTo>
                      <a:pt x="19853" y="6636"/>
                      <a:pt x="4005" y="21600"/>
                      <a:pt x="0" y="21397"/>
                    </a:cubicBezTo>
                    <a:cubicBezTo>
                      <a:pt x="256" y="15438"/>
                      <a:pt x="4388" y="9615"/>
                      <a:pt x="9330" y="9006"/>
                    </a:cubicBezTo>
                    <a:cubicBezTo>
                      <a:pt x="10864" y="8803"/>
                      <a:pt x="11844" y="8938"/>
                      <a:pt x="12014" y="6229"/>
                    </a:cubicBezTo>
                  </a:path>
                </a:pathLst>
              </a:custGeom>
              <a:solidFill>
                <a:srgbClr val="F7ED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3" name="形状"/>
              <p:cNvSpPr/>
              <p:nvPr/>
            </p:nvSpPr>
            <p:spPr>
              <a:xfrm>
                <a:off x="1633402" y="4700906"/>
                <a:ext cx="277527" cy="195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3" h="21021" extrusionOk="0">
                    <a:moveTo>
                      <a:pt x="49" y="13367"/>
                    </a:moveTo>
                    <a:cubicBezTo>
                      <a:pt x="600" y="11236"/>
                      <a:pt x="1838" y="9880"/>
                      <a:pt x="3282" y="9105"/>
                    </a:cubicBezTo>
                    <a:cubicBezTo>
                      <a:pt x="9542" y="10364"/>
                      <a:pt x="12432" y="969"/>
                      <a:pt x="17935" y="0"/>
                    </a:cubicBezTo>
                    <a:cubicBezTo>
                      <a:pt x="19448" y="969"/>
                      <a:pt x="20893" y="1937"/>
                      <a:pt x="21443" y="4552"/>
                    </a:cubicBezTo>
                    <a:cubicBezTo>
                      <a:pt x="13876" y="7361"/>
                      <a:pt x="9198" y="17241"/>
                      <a:pt x="1907" y="20728"/>
                    </a:cubicBezTo>
                    <a:cubicBezTo>
                      <a:pt x="256" y="21600"/>
                      <a:pt x="-157" y="20438"/>
                      <a:pt x="49" y="18404"/>
                    </a:cubicBezTo>
                    <a:cubicBezTo>
                      <a:pt x="49" y="16660"/>
                      <a:pt x="49" y="15013"/>
                      <a:pt x="49" y="13367"/>
                    </a:cubicBezTo>
                  </a:path>
                </a:pathLst>
              </a:custGeom>
              <a:solidFill>
                <a:srgbClr val="F7EA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4" name="形状"/>
              <p:cNvSpPr/>
              <p:nvPr/>
            </p:nvSpPr>
            <p:spPr>
              <a:xfrm>
                <a:off x="1868367" y="4258502"/>
                <a:ext cx="153157" cy="16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41"/>
                    </a:moveTo>
                    <a:lnTo>
                      <a:pt x="253" y="0"/>
                    </a:lnTo>
                    <a:cubicBezTo>
                      <a:pt x="253" y="241"/>
                      <a:pt x="253" y="362"/>
                      <a:pt x="253" y="603"/>
                    </a:cubicBezTo>
                    <a:cubicBezTo>
                      <a:pt x="126" y="483"/>
                      <a:pt x="0" y="362"/>
                      <a:pt x="0" y="241"/>
                    </a:cubicBezTo>
                    <a:close/>
                    <a:moveTo>
                      <a:pt x="21600" y="21600"/>
                    </a:moveTo>
                    <a:cubicBezTo>
                      <a:pt x="10358" y="17135"/>
                      <a:pt x="1895" y="11826"/>
                      <a:pt x="253" y="603"/>
                    </a:cubicBezTo>
                    <a:cubicBezTo>
                      <a:pt x="7832" y="6516"/>
                      <a:pt x="20716" y="7723"/>
                      <a:pt x="21600" y="21600"/>
                    </a:cubicBezTo>
                    <a:close/>
                  </a:path>
                </a:pathLst>
              </a:custGeom>
              <a:solidFill>
                <a:srgbClr val="F2E2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5" name="形状"/>
              <p:cNvSpPr/>
              <p:nvPr/>
            </p:nvSpPr>
            <p:spPr>
              <a:xfrm>
                <a:off x="1485213" y="4870756"/>
                <a:ext cx="176851" cy="1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4" y="0"/>
                    </a:moveTo>
                    <a:cubicBezTo>
                      <a:pt x="19616" y="1112"/>
                      <a:pt x="20608" y="2541"/>
                      <a:pt x="21600" y="3812"/>
                    </a:cubicBezTo>
                    <a:cubicBezTo>
                      <a:pt x="21269" y="4606"/>
                      <a:pt x="20939" y="5718"/>
                      <a:pt x="20718" y="6512"/>
                    </a:cubicBezTo>
                    <a:cubicBezTo>
                      <a:pt x="13996" y="11118"/>
                      <a:pt x="8706" y="20012"/>
                      <a:pt x="0" y="21600"/>
                    </a:cubicBezTo>
                    <a:cubicBezTo>
                      <a:pt x="4739" y="10324"/>
                      <a:pt x="12894" y="7624"/>
                      <a:pt x="18624" y="0"/>
                    </a:cubicBezTo>
                  </a:path>
                </a:pathLst>
              </a:custGeom>
              <a:solidFill>
                <a:srgbClr val="F2DC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6" name="形状"/>
              <p:cNvSpPr/>
              <p:nvPr/>
            </p:nvSpPr>
            <p:spPr>
              <a:xfrm>
                <a:off x="4536259" y="7667383"/>
                <a:ext cx="337187" cy="247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9" h="21600" extrusionOk="0">
                    <a:moveTo>
                      <a:pt x="803" y="21600"/>
                    </a:moveTo>
                    <a:lnTo>
                      <a:pt x="748" y="21444"/>
                    </a:lnTo>
                    <a:cubicBezTo>
                      <a:pt x="748" y="21444"/>
                      <a:pt x="748" y="21444"/>
                      <a:pt x="803" y="21366"/>
                    </a:cubicBezTo>
                    <a:cubicBezTo>
                      <a:pt x="803" y="21444"/>
                      <a:pt x="803" y="21522"/>
                      <a:pt x="803" y="21600"/>
                    </a:cubicBezTo>
                    <a:close/>
                    <a:moveTo>
                      <a:pt x="6724" y="5381"/>
                    </a:moveTo>
                    <a:cubicBezTo>
                      <a:pt x="11274" y="3509"/>
                      <a:pt x="16373" y="4757"/>
                      <a:pt x="20539" y="0"/>
                    </a:cubicBezTo>
                    <a:cubicBezTo>
                      <a:pt x="14509" y="8578"/>
                      <a:pt x="7930" y="15518"/>
                      <a:pt x="803" y="21366"/>
                    </a:cubicBezTo>
                    <a:cubicBezTo>
                      <a:pt x="-1061" y="11229"/>
                      <a:pt x="90" y="7954"/>
                      <a:pt x="6724" y="5381"/>
                    </a:cubicBezTo>
                    <a:close/>
                  </a:path>
                </a:pathLst>
              </a:custGeom>
              <a:solidFill>
                <a:srgbClr val="FEF1E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7" name="形状"/>
              <p:cNvSpPr/>
              <p:nvPr/>
            </p:nvSpPr>
            <p:spPr>
              <a:xfrm>
                <a:off x="4551138" y="7398781"/>
                <a:ext cx="306512" cy="26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51" h="19405" extrusionOk="0">
                    <a:moveTo>
                      <a:pt x="0" y="16151"/>
                    </a:moveTo>
                    <a:cubicBezTo>
                      <a:pt x="122" y="7681"/>
                      <a:pt x="7524" y="7484"/>
                      <a:pt x="12014" y="4399"/>
                    </a:cubicBezTo>
                    <a:cubicBezTo>
                      <a:pt x="14320" y="2823"/>
                      <a:pt x="17414" y="1970"/>
                      <a:pt x="20751" y="0"/>
                    </a:cubicBezTo>
                    <a:cubicBezTo>
                      <a:pt x="19538" y="4727"/>
                      <a:pt x="15715" y="5318"/>
                      <a:pt x="14016" y="8075"/>
                    </a:cubicBezTo>
                    <a:cubicBezTo>
                      <a:pt x="9587" y="10570"/>
                      <a:pt x="6189" y="14444"/>
                      <a:pt x="2609" y="18120"/>
                    </a:cubicBezTo>
                    <a:cubicBezTo>
                      <a:pt x="-849" y="21600"/>
                      <a:pt x="789" y="17004"/>
                      <a:pt x="0" y="16151"/>
                    </a:cubicBezTo>
                  </a:path>
                </a:pathLst>
              </a:custGeom>
              <a:solidFill>
                <a:srgbClr val="FEF1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8" name="形状"/>
              <p:cNvSpPr/>
              <p:nvPr/>
            </p:nvSpPr>
            <p:spPr>
              <a:xfrm>
                <a:off x="4641292" y="7544932"/>
                <a:ext cx="162962" cy="137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34" h="21600" extrusionOk="0">
                    <a:moveTo>
                      <a:pt x="18366" y="0"/>
                    </a:moveTo>
                    <a:cubicBezTo>
                      <a:pt x="19174" y="557"/>
                      <a:pt x="19983" y="975"/>
                      <a:pt x="20791" y="1394"/>
                    </a:cubicBezTo>
                    <a:cubicBezTo>
                      <a:pt x="21600" y="17977"/>
                      <a:pt x="10858" y="17419"/>
                      <a:pt x="0" y="21600"/>
                    </a:cubicBezTo>
                    <a:cubicBezTo>
                      <a:pt x="5082" y="10312"/>
                      <a:pt x="11782" y="5295"/>
                      <a:pt x="18366" y="0"/>
                    </a:cubicBezTo>
                  </a:path>
                </a:pathLst>
              </a:custGeom>
              <a:solidFill>
                <a:srgbClr val="FEE9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9" name="形状"/>
              <p:cNvSpPr/>
              <p:nvPr/>
            </p:nvSpPr>
            <p:spPr>
              <a:xfrm>
                <a:off x="7501118" y="9230205"/>
                <a:ext cx="195744" cy="63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5" h="16587" extrusionOk="0">
                    <a:moveTo>
                      <a:pt x="0" y="13919"/>
                    </a:moveTo>
                    <a:cubicBezTo>
                      <a:pt x="6087" y="7272"/>
                      <a:pt x="11095" y="-4833"/>
                      <a:pt x="17673" y="2051"/>
                    </a:cubicBezTo>
                    <a:cubicBezTo>
                      <a:pt x="19244" y="3475"/>
                      <a:pt x="21600" y="4187"/>
                      <a:pt x="21502" y="10358"/>
                    </a:cubicBezTo>
                    <a:cubicBezTo>
                      <a:pt x="21404" y="16530"/>
                      <a:pt x="19047" y="16767"/>
                      <a:pt x="17378" y="16530"/>
                    </a:cubicBezTo>
                    <a:cubicBezTo>
                      <a:pt x="11487" y="15818"/>
                      <a:pt x="5695" y="14631"/>
                      <a:pt x="0" y="13919"/>
                    </a:cubicBezTo>
                  </a:path>
                </a:pathLst>
              </a:custGeom>
              <a:solidFill>
                <a:srgbClr val="F2DC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0" name="形状"/>
              <p:cNvSpPr/>
              <p:nvPr/>
            </p:nvSpPr>
            <p:spPr>
              <a:xfrm>
                <a:off x="8101525" y="4452054"/>
                <a:ext cx="807066" cy="510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2" h="20882" extrusionOk="0">
                    <a:moveTo>
                      <a:pt x="0" y="19733"/>
                    </a:moveTo>
                    <a:cubicBezTo>
                      <a:pt x="4099" y="15193"/>
                      <a:pt x="8726" y="12155"/>
                      <a:pt x="12946" y="8127"/>
                    </a:cubicBezTo>
                    <a:cubicBezTo>
                      <a:pt x="15343" y="5821"/>
                      <a:pt x="18483" y="4723"/>
                      <a:pt x="19634" y="0"/>
                    </a:cubicBezTo>
                    <a:cubicBezTo>
                      <a:pt x="20593" y="329"/>
                      <a:pt x="20353" y="1501"/>
                      <a:pt x="20377" y="2453"/>
                    </a:cubicBezTo>
                    <a:cubicBezTo>
                      <a:pt x="19922" y="4869"/>
                      <a:pt x="18340" y="4833"/>
                      <a:pt x="17596" y="6004"/>
                    </a:cubicBezTo>
                    <a:cubicBezTo>
                      <a:pt x="18651" y="5345"/>
                      <a:pt x="19778" y="3991"/>
                      <a:pt x="21073" y="3258"/>
                    </a:cubicBezTo>
                    <a:cubicBezTo>
                      <a:pt x="21600" y="3881"/>
                      <a:pt x="21480" y="4833"/>
                      <a:pt x="21552" y="5638"/>
                    </a:cubicBezTo>
                    <a:cubicBezTo>
                      <a:pt x="21528" y="5821"/>
                      <a:pt x="21528" y="6041"/>
                      <a:pt x="21504" y="6224"/>
                    </a:cubicBezTo>
                    <a:cubicBezTo>
                      <a:pt x="19970" y="9738"/>
                      <a:pt x="17333" y="10544"/>
                      <a:pt x="15055" y="11935"/>
                    </a:cubicBezTo>
                    <a:cubicBezTo>
                      <a:pt x="11987" y="13802"/>
                      <a:pt x="8990" y="15669"/>
                      <a:pt x="6185" y="18452"/>
                    </a:cubicBezTo>
                    <a:cubicBezTo>
                      <a:pt x="4771" y="19843"/>
                      <a:pt x="3188" y="21600"/>
                      <a:pt x="1223" y="20575"/>
                    </a:cubicBezTo>
                    <a:cubicBezTo>
                      <a:pt x="743" y="20575"/>
                      <a:pt x="264" y="20428"/>
                      <a:pt x="0" y="19733"/>
                    </a:cubicBezTo>
                  </a:path>
                </a:pathLst>
              </a:custGeom>
              <a:solidFill>
                <a:srgbClr val="905A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1" name="形状"/>
              <p:cNvSpPr/>
              <p:nvPr/>
            </p:nvSpPr>
            <p:spPr>
              <a:xfrm>
                <a:off x="8587379" y="4561301"/>
                <a:ext cx="445464" cy="328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99" extrusionOk="0">
                    <a:moveTo>
                      <a:pt x="21600" y="1140"/>
                    </a:moveTo>
                    <a:cubicBezTo>
                      <a:pt x="17098" y="8980"/>
                      <a:pt x="9566" y="11502"/>
                      <a:pt x="3939" y="17368"/>
                    </a:cubicBezTo>
                    <a:cubicBezTo>
                      <a:pt x="2814" y="18574"/>
                      <a:pt x="1342" y="19122"/>
                      <a:pt x="0" y="19999"/>
                    </a:cubicBezTo>
                    <a:cubicBezTo>
                      <a:pt x="0" y="19231"/>
                      <a:pt x="0" y="18409"/>
                      <a:pt x="87" y="17642"/>
                    </a:cubicBezTo>
                    <a:cubicBezTo>
                      <a:pt x="1385" y="12050"/>
                      <a:pt x="5541" y="10679"/>
                      <a:pt x="8917" y="8377"/>
                    </a:cubicBezTo>
                    <a:cubicBezTo>
                      <a:pt x="11298" y="6787"/>
                      <a:pt x="13895" y="5636"/>
                      <a:pt x="15280" y="2401"/>
                    </a:cubicBezTo>
                    <a:cubicBezTo>
                      <a:pt x="15323" y="2182"/>
                      <a:pt x="15410" y="1962"/>
                      <a:pt x="15497" y="1798"/>
                    </a:cubicBezTo>
                    <a:cubicBezTo>
                      <a:pt x="17444" y="1414"/>
                      <a:pt x="19349" y="-1601"/>
                      <a:pt x="21600" y="1140"/>
                    </a:cubicBezTo>
                  </a:path>
                </a:pathLst>
              </a:custGeom>
              <a:solidFill>
                <a:srgbClr val="946B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2" name="形状"/>
              <p:cNvSpPr/>
              <p:nvPr/>
            </p:nvSpPr>
            <p:spPr>
              <a:xfrm>
                <a:off x="8701931" y="4511304"/>
                <a:ext cx="184765" cy="105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210"/>
                    </a:moveTo>
                    <a:cubicBezTo>
                      <a:pt x="17342" y="19769"/>
                      <a:pt x="7685" y="16841"/>
                      <a:pt x="0" y="21600"/>
                    </a:cubicBezTo>
                    <a:cubicBezTo>
                      <a:pt x="6231" y="14461"/>
                      <a:pt x="12462" y="7322"/>
                      <a:pt x="18588" y="0"/>
                    </a:cubicBezTo>
                    <a:cubicBezTo>
                      <a:pt x="19627" y="1464"/>
                      <a:pt x="20562" y="2929"/>
                      <a:pt x="21600" y="4210"/>
                    </a:cubicBezTo>
                  </a:path>
                </a:pathLst>
              </a:custGeom>
              <a:solidFill>
                <a:srgbClr val="DC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3" name="形状"/>
              <p:cNvSpPr/>
              <p:nvPr/>
            </p:nvSpPr>
            <p:spPr>
              <a:xfrm>
                <a:off x="5715703" y="4092599"/>
                <a:ext cx="80012" cy="133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2" h="21600" extrusionOk="0">
                    <a:moveTo>
                      <a:pt x="17117" y="21600"/>
                    </a:moveTo>
                    <a:cubicBezTo>
                      <a:pt x="4891" y="16416"/>
                      <a:pt x="9781" y="7632"/>
                      <a:pt x="0" y="0"/>
                    </a:cubicBezTo>
                    <a:cubicBezTo>
                      <a:pt x="21600" y="4176"/>
                      <a:pt x="19155" y="12240"/>
                      <a:pt x="17117" y="21600"/>
                    </a:cubicBezTo>
                  </a:path>
                </a:pathLst>
              </a:custGeom>
              <a:solidFill>
                <a:srgbClr val="EFDF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4" name="形状"/>
              <p:cNvSpPr/>
              <p:nvPr/>
            </p:nvSpPr>
            <p:spPr>
              <a:xfrm>
                <a:off x="5609051" y="4791757"/>
                <a:ext cx="117598" cy="86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957" y="9798"/>
                      <a:pt x="10966" y="20041"/>
                      <a:pt x="0" y="21600"/>
                    </a:cubicBezTo>
                    <a:cubicBezTo>
                      <a:pt x="4985" y="10466"/>
                      <a:pt x="7809" y="445"/>
                      <a:pt x="21600" y="0"/>
                    </a:cubicBezTo>
                  </a:path>
                </a:pathLst>
              </a:custGeom>
              <a:solidFill>
                <a:srgbClr val="DEA7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5" name="形状"/>
              <p:cNvSpPr/>
              <p:nvPr/>
            </p:nvSpPr>
            <p:spPr>
              <a:xfrm>
                <a:off x="5945080" y="9033136"/>
                <a:ext cx="125234" cy="120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130" h="15744" extrusionOk="0">
                    <a:moveTo>
                      <a:pt x="152" y="393"/>
                    </a:moveTo>
                    <a:cubicBezTo>
                      <a:pt x="10628" y="-1942"/>
                      <a:pt x="12827" y="6698"/>
                      <a:pt x="18130" y="11485"/>
                    </a:cubicBezTo>
                    <a:cubicBezTo>
                      <a:pt x="14638" y="19658"/>
                      <a:pt x="9076" y="13703"/>
                      <a:pt x="4808" y="12886"/>
                    </a:cubicBezTo>
                    <a:cubicBezTo>
                      <a:pt x="-3470" y="11018"/>
                      <a:pt x="1833" y="4480"/>
                      <a:pt x="152" y="393"/>
                    </a:cubicBezTo>
                  </a:path>
                </a:pathLst>
              </a:custGeom>
              <a:solidFill>
                <a:srgbClr val="FDF2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6" name="形状"/>
              <p:cNvSpPr/>
              <p:nvPr/>
            </p:nvSpPr>
            <p:spPr>
              <a:xfrm>
                <a:off x="5952704" y="9206803"/>
                <a:ext cx="133408" cy="64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292" extrusionOk="0">
                    <a:moveTo>
                      <a:pt x="0" y="13579"/>
                    </a:moveTo>
                    <a:cubicBezTo>
                      <a:pt x="7828" y="-5861"/>
                      <a:pt x="14207" y="-2523"/>
                      <a:pt x="21600" y="11615"/>
                    </a:cubicBezTo>
                    <a:cubicBezTo>
                      <a:pt x="14642" y="15739"/>
                      <a:pt x="8408" y="13972"/>
                      <a:pt x="0" y="13579"/>
                    </a:cubicBezTo>
                  </a:path>
                </a:pathLst>
              </a:custGeom>
              <a:solidFill>
                <a:srgbClr val="FCE6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7" name="形状"/>
              <p:cNvSpPr/>
              <p:nvPr/>
            </p:nvSpPr>
            <p:spPr>
              <a:xfrm>
                <a:off x="4293689" y="9217679"/>
                <a:ext cx="94743" cy="55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4" h="17034" extrusionOk="0">
                    <a:moveTo>
                      <a:pt x="0" y="11951"/>
                    </a:moveTo>
                    <a:cubicBezTo>
                      <a:pt x="5200" y="-1794"/>
                      <a:pt x="12200" y="-952"/>
                      <a:pt x="18800" y="1292"/>
                    </a:cubicBezTo>
                    <a:cubicBezTo>
                      <a:pt x="20000" y="1572"/>
                      <a:pt x="21600" y="11390"/>
                      <a:pt x="20600" y="12512"/>
                    </a:cubicBezTo>
                    <a:cubicBezTo>
                      <a:pt x="14600" y="19806"/>
                      <a:pt x="7800" y="17281"/>
                      <a:pt x="0" y="11951"/>
                    </a:cubicBezTo>
                  </a:path>
                </a:pathLst>
              </a:custGeom>
              <a:solidFill>
                <a:srgbClr val="FDF8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8" name="形状"/>
              <p:cNvSpPr/>
              <p:nvPr/>
            </p:nvSpPr>
            <p:spPr>
              <a:xfrm>
                <a:off x="9282586" y="4127234"/>
                <a:ext cx="358563" cy="197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086" extrusionOk="0">
                    <a:moveTo>
                      <a:pt x="21546" y="856"/>
                    </a:moveTo>
                    <a:cubicBezTo>
                      <a:pt x="21546" y="2314"/>
                      <a:pt x="21546" y="3681"/>
                      <a:pt x="21600" y="4957"/>
                    </a:cubicBezTo>
                    <a:cubicBezTo>
                      <a:pt x="16227" y="15894"/>
                      <a:pt x="8758" y="18081"/>
                      <a:pt x="0" y="20086"/>
                    </a:cubicBezTo>
                    <a:cubicBezTo>
                      <a:pt x="4137" y="13706"/>
                      <a:pt x="7307" y="8147"/>
                      <a:pt x="12466" y="9605"/>
                    </a:cubicBezTo>
                    <a:cubicBezTo>
                      <a:pt x="14507" y="10243"/>
                      <a:pt x="14561" y="8876"/>
                      <a:pt x="15099" y="5959"/>
                    </a:cubicBezTo>
                    <a:cubicBezTo>
                      <a:pt x="16066" y="1311"/>
                      <a:pt x="18215" y="-1514"/>
                      <a:pt x="21546" y="856"/>
                    </a:cubicBezTo>
                  </a:path>
                </a:pathLst>
              </a:custGeom>
              <a:solidFill>
                <a:srgbClr val="E2DDD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9" name="形状"/>
              <p:cNvSpPr/>
              <p:nvPr/>
            </p:nvSpPr>
            <p:spPr>
              <a:xfrm>
                <a:off x="9614417" y="3817568"/>
                <a:ext cx="72816" cy="243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50" h="19909" extrusionOk="0">
                    <a:moveTo>
                      <a:pt x="6251" y="288"/>
                    </a:moveTo>
                    <a:cubicBezTo>
                      <a:pt x="11236" y="-151"/>
                      <a:pt x="15805" y="-444"/>
                      <a:pt x="16013" y="2192"/>
                    </a:cubicBezTo>
                    <a:cubicBezTo>
                      <a:pt x="16220" y="7464"/>
                      <a:pt x="17051" y="12736"/>
                      <a:pt x="16636" y="18081"/>
                    </a:cubicBezTo>
                    <a:cubicBezTo>
                      <a:pt x="16220" y="21156"/>
                      <a:pt x="10405" y="19472"/>
                      <a:pt x="6251" y="19252"/>
                    </a:cubicBezTo>
                    <a:cubicBezTo>
                      <a:pt x="3343" y="13395"/>
                      <a:pt x="-4549" y="7537"/>
                      <a:pt x="3551" y="1460"/>
                    </a:cubicBezTo>
                    <a:cubicBezTo>
                      <a:pt x="3343" y="654"/>
                      <a:pt x="4174" y="288"/>
                      <a:pt x="6251" y="288"/>
                    </a:cubicBezTo>
                  </a:path>
                </a:pathLst>
              </a:custGeom>
              <a:solidFill>
                <a:srgbClr val="EEEC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0" name="形状"/>
              <p:cNvSpPr/>
              <p:nvPr/>
            </p:nvSpPr>
            <p:spPr>
              <a:xfrm>
                <a:off x="9613258" y="3608412"/>
                <a:ext cx="73178" cy="23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907" h="21086" extrusionOk="0">
                    <a:moveTo>
                      <a:pt x="5506" y="19849"/>
                    </a:moveTo>
                    <a:cubicBezTo>
                      <a:pt x="5336" y="20509"/>
                      <a:pt x="4655" y="20839"/>
                      <a:pt x="3295" y="21086"/>
                    </a:cubicBezTo>
                    <a:cubicBezTo>
                      <a:pt x="-5039" y="14820"/>
                      <a:pt x="5336" y="8637"/>
                      <a:pt x="3125" y="2289"/>
                    </a:cubicBezTo>
                    <a:cubicBezTo>
                      <a:pt x="2785" y="1217"/>
                      <a:pt x="7207" y="-514"/>
                      <a:pt x="10778" y="146"/>
                    </a:cubicBezTo>
                    <a:cubicBezTo>
                      <a:pt x="12479" y="393"/>
                      <a:pt x="13500" y="2207"/>
                      <a:pt x="13670" y="3278"/>
                    </a:cubicBezTo>
                    <a:cubicBezTo>
                      <a:pt x="14010" y="6081"/>
                      <a:pt x="13500" y="8802"/>
                      <a:pt x="13330" y="11605"/>
                    </a:cubicBezTo>
                    <a:cubicBezTo>
                      <a:pt x="16561" y="15645"/>
                      <a:pt x="5166" y="16469"/>
                      <a:pt x="5506" y="19849"/>
                    </a:cubicBezTo>
                  </a:path>
                </a:pathLst>
              </a:custGeom>
              <a:solidFill>
                <a:srgbClr val="E1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1" name="形状"/>
              <p:cNvSpPr/>
              <p:nvPr/>
            </p:nvSpPr>
            <p:spPr>
              <a:xfrm>
                <a:off x="2491592" y="9121873"/>
                <a:ext cx="70022" cy="76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62" h="21132" extrusionOk="0">
                    <a:moveTo>
                      <a:pt x="6760" y="21109"/>
                    </a:moveTo>
                    <a:cubicBezTo>
                      <a:pt x="3815" y="20860"/>
                      <a:pt x="-849" y="18378"/>
                      <a:pt x="133" y="10929"/>
                    </a:cubicBezTo>
                    <a:cubicBezTo>
                      <a:pt x="869" y="6212"/>
                      <a:pt x="2342" y="254"/>
                      <a:pt x="7496" y="5"/>
                    </a:cubicBezTo>
                    <a:cubicBezTo>
                      <a:pt x="15842" y="-243"/>
                      <a:pt x="17315" y="7950"/>
                      <a:pt x="19033" y="13909"/>
                    </a:cubicBezTo>
                    <a:cubicBezTo>
                      <a:pt x="20751" y="19619"/>
                      <a:pt x="15596" y="21357"/>
                      <a:pt x="6760" y="21109"/>
                    </a:cubicBezTo>
                  </a:path>
                </a:pathLst>
              </a:custGeom>
              <a:solidFill>
                <a:srgbClr val="FEEE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2" name="形状"/>
              <p:cNvSpPr/>
              <p:nvPr/>
            </p:nvSpPr>
            <p:spPr>
              <a:xfrm>
                <a:off x="1057107" y="4111993"/>
                <a:ext cx="178577" cy="223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2" h="21183" extrusionOk="0">
                    <a:moveTo>
                      <a:pt x="7496" y="85"/>
                    </a:moveTo>
                    <a:lnTo>
                      <a:pt x="7597" y="0"/>
                    </a:lnTo>
                    <a:cubicBezTo>
                      <a:pt x="7597" y="0"/>
                      <a:pt x="7597" y="85"/>
                      <a:pt x="7597" y="85"/>
                    </a:cubicBezTo>
                    <a:lnTo>
                      <a:pt x="7496" y="85"/>
                    </a:lnTo>
                    <a:close/>
                    <a:moveTo>
                      <a:pt x="7699" y="0"/>
                    </a:moveTo>
                    <a:lnTo>
                      <a:pt x="7597" y="0"/>
                    </a:lnTo>
                    <a:cubicBezTo>
                      <a:pt x="7597" y="0"/>
                      <a:pt x="7597" y="0"/>
                      <a:pt x="7699" y="0"/>
                    </a:cubicBezTo>
                    <a:close/>
                    <a:moveTo>
                      <a:pt x="15102" y="4762"/>
                    </a:moveTo>
                    <a:cubicBezTo>
                      <a:pt x="16217" y="9099"/>
                      <a:pt x="10538" y="7229"/>
                      <a:pt x="8814" y="9184"/>
                    </a:cubicBezTo>
                    <a:cubicBezTo>
                      <a:pt x="12262" y="11310"/>
                      <a:pt x="18347" y="7994"/>
                      <a:pt x="19868" y="12926"/>
                    </a:cubicBezTo>
                    <a:cubicBezTo>
                      <a:pt x="20882" y="16243"/>
                      <a:pt x="16623" y="17858"/>
                      <a:pt x="14696" y="18879"/>
                    </a:cubicBezTo>
                    <a:cubicBezTo>
                      <a:pt x="11045" y="20665"/>
                      <a:pt x="6279" y="21260"/>
                      <a:pt x="2020" y="21175"/>
                    </a:cubicBezTo>
                    <a:cubicBezTo>
                      <a:pt x="-515" y="21090"/>
                      <a:pt x="-718" y="6548"/>
                      <a:pt x="1716" y="4677"/>
                    </a:cubicBezTo>
                    <a:cubicBezTo>
                      <a:pt x="3643" y="3062"/>
                      <a:pt x="5569" y="1531"/>
                      <a:pt x="7597" y="85"/>
                    </a:cubicBezTo>
                    <a:cubicBezTo>
                      <a:pt x="11857" y="-340"/>
                      <a:pt x="14189" y="1361"/>
                      <a:pt x="15102" y="4762"/>
                    </a:cubicBezTo>
                    <a:close/>
                  </a:path>
                </a:pathLst>
              </a:custGeom>
              <a:solidFill>
                <a:srgbClr val="F5ED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3" name="形状"/>
              <p:cNvSpPr/>
              <p:nvPr/>
            </p:nvSpPr>
            <p:spPr>
              <a:xfrm>
                <a:off x="871078" y="3602795"/>
                <a:ext cx="174793" cy="299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75" h="19549" extrusionOk="0">
                    <a:moveTo>
                      <a:pt x="17775" y="16611"/>
                    </a:moveTo>
                    <a:lnTo>
                      <a:pt x="17685" y="16670"/>
                    </a:lnTo>
                    <a:cubicBezTo>
                      <a:pt x="17685" y="16611"/>
                      <a:pt x="17685" y="16611"/>
                      <a:pt x="17685" y="16611"/>
                    </a:cubicBezTo>
                    <a:lnTo>
                      <a:pt x="17775" y="16611"/>
                    </a:lnTo>
                    <a:close/>
                    <a:moveTo>
                      <a:pt x="13618" y="17080"/>
                    </a:moveTo>
                    <a:cubicBezTo>
                      <a:pt x="10545" y="17315"/>
                      <a:pt x="7472" y="21600"/>
                      <a:pt x="5213" y="18313"/>
                    </a:cubicBezTo>
                    <a:cubicBezTo>
                      <a:pt x="3315" y="15613"/>
                      <a:pt x="-3825" y="12796"/>
                      <a:pt x="2682" y="8687"/>
                    </a:cubicBezTo>
                    <a:cubicBezTo>
                      <a:pt x="5936" y="6515"/>
                      <a:pt x="6749" y="3404"/>
                      <a:pt x="6930" y="411"/>
                    </a:cubicBezTo>
                    <a:cubicBezTo>
                      <a:pt x="10093" y="5870"/>
                      <a:pt x="16600" y="10507"/>
                      <a:pt x="17685" y="16611"/>
                    </a:cubicBezTo>
                    <a:cubicBezTo>
                      <a:pt x="16329" y="16787"/>
                      <a:pt x="14973" y="16963"/>
                      <a:pt x="13618" y="17080"/>
                    </a:cubicBezTo>
                    <a:close/>
                    <a:moveTo>
                      <a:pt x="6930" y="0"/>
                    </a:moveTo>
                    <a:cubicBezTo>
                      <a:pt x="6930" y="176"/>
                      <a:pt x="6930" y="293"/>
                      <a:pt x="6930" y="411"/>
                    </a:cubicBezTo>
                    <a:cubicBezTo>
                      <a:pt x="6839" y="293"/>
                      <a:pt x="6749" y="176"/>
                      <a:pt x="6749" y="59"/>
                    </a:cubicBez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4" name="形状"/>
              <p:cNvSpPr/>
              <p:nvPr/>
            </p:nvSpPr>
            <p:spPr>
              <a:xfrm>
                <a:off x="955907" y="3921611"/>
                <a:ext cx="190227" cy="213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0" h="16253" extrusionOk="0">
                    <a:moveTo>
                      <a:pt x="16663" y="14273"/>
                    </a:moveTo>
                    <a:lnTo>
                      <a:pt x="16487" y="14410"/>
                    </a:lnTo>
                    <a:cubicBezTo>
                      <a:pt x="16487" y="14410"/>
                      <a:pt x="16487" y="14342"/>
                      <a:pt x="16487" y="14342"/>
                    </a:cubicBezTo>
                    <a:cubicBezTo>
                      <a:pt x="16487" y="14342"/>
                      <a:pt x="16487" y="14342"/>
                      <a:pt x="16575" y="14342"/>
                    </a:cubicBezTo>
                    <a:cubicBezTo>
                      <a:pt x="16575" y="14273"/>
                      <a:pt x="16575" y="14273"/>
                      <a:pt x="16575" y="14273"/>
                    </a:cubicBezTo>
                    <a:cubicBezTo>
                      <a:pt x="16575" y="14273"/>
                      <a:pt x="16663" y="14273"/>
                      <a:pt x="16663" y="14273"/>
                    </a:cubicBezTo>
                    <a:close/>
                    <a:moveTo>
                      <a:pt x="16575" y="14342"/>
                    </a:moveTo>
                    <a:cubicBezTo>
                      <a:pt x="16487" y="14342"/>
                      <a:pt x="16487" y="14342"/>
                      <a:pt x="16487" y="14342"/>
                    </a:cubicBezTo>
                    <a:cubicBezTo>
                      <a:pt x="6877" y="19279"/>
                      <a:pt x="4232" y="13725"/>
                      <a:pt x="2028" y="8170"/>
                    </a:cubicBezTo>
                    <a:cubicBezTo>
                      <a:pt x="1146" y="6045"/>
                      <a:pt x="2204" y="3370"/>
                      <a:pt x="0" y="1450"/>
                    </a:cubicBezTo>
                    <a:cubicBezTo>
                      <a:pt x="3879" y="765"/>
                      <a:pt x="8640" y="-2321"/>
                      <a:pt x="10668" y="3370"/>
                    </a:cubicBezTo>
                    <a:cubicBezTo>
                      <a:pt x="16663" y="5633"/>
                      <a:pt x="21600" y="8376"/>
                      <a:pt x="16575" y="14273"/>
                    </a:cubicBezTo>
                    <a:cubicBezTo>
                      <a:pt x="16575" y="14273"/>
                      <a:pt x="16575" y="14273"/>
                      <a:pt x="16575" y="14342"/>
                    </a:cubicBezTo>
                    <a:close/>
                  </a:path>
                </a:pathLst>
              </a:custGeom>
              <a:solidFill>
                <a:srgbClr val="F2E7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5" name="形状"/>
              <p:cNvSpPr/>
              <p:nvPr/>
            </p:nvSpPr>
            <p:spPr>
              <a:xfrm>
                <a:off x="955907" y="3855597"/>
                <a:ext cx="132945" cy="11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403" h="21600" extrusionOk="0">
                    <a:moveTo>
                      <a:pt x="14204" y="21600"/>
                    </a:moveTo>
                    <a:cubicBezTo>
                      <a:pt x="10330" y="13824"/>
                      <a:pt x="4813" y="17626"/>
                      <a:pt x="0" y="16762"/>
                    </a:cubicBezTo>
                    <a:cubicBezTo>
                      <a:pt x="2583" y="9504"/>
                      <a:pt x="9978" y="9331"/>
                      <a:pt x="11622" y="518"/>
                    </a:cubicBezTo>
                    <a:cubicBezTo>
                      <a:pt x="14204" y="6912"/>
                      <a:pt x="21600" y="12269"/>
                      <a:pt x="14204" y="21600"/>
                    </a:cubicBezTo>
                    <a:close/>
                    <a:moveTo>
                      <a:pt x="11739" y="0"/>
                    </a:moveTo>
                    <a:cubicBezTo>
                      <a:pt x="11739" y="173"/>
                      <a:pt x="11739" y="346"/>
                      <a:pt x="11622" y="518"/>
                    </a:cubicBezTo>
                    <a:cubicBezTo>
                      <a:pt x="11622" y="346"/>
                      <a:pt x="11504" y="173"/>
                      <a:pt x="11504" y="173"/>
                    </a:cubicBezTo>
                    <a:lnTo>
                      <a:pt x="11739" y="0"/>
                    </a:lnTo>
                    <a:close/>
                  </a:path>
                </a:pathLst>
              </a:custGeom>
              <a:solidFill>
                <a:srgbClr val="F2E7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6" name="形状"/>
              <p:cNvSpPr/>
              <p:nvPr/>
            </p:nvSpPr>
            <p:spPr>
              <a:xfrm>
                <a:off x="743245" y="3172631"/>
                <a:ext cx="164779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21010" extrusionOk="0">
                    <a:moveTo>
                      <a:pt x="140" y="21010"/>
                    </a:moveTo>
                    <a:cubicBezTo>
                      <a:pt x="140" y="21010"/>
                      <a:pt x="-78" y="20838"/>
                      <a:pt x="31" y="20838"/>
                    </a:cubicBezTo>
                    <a:cubicBezTo>
                      <a:pt x="140" y="20838"/>
                      <a:pt x="249" y="20838"/>
                      <a:pt x="358" y="20838"/>
                    </a:cubicBezTo>
                    <a:cubicBezTo>
                      <a:pt x="249" y="20924"/>
                      <a:pt x="249" y="21010"/>
                      <a:pt x="140" y="21010"/>
                    </a:cubicBezTo>
                    <a:close/>
                    <a:moveTo>
                      <a:pt x="3958" y="10597"/>
                    </a:moveTo>
                    <a:cubicBezTo>
                      <a:pt x="4395" y="5348"/>
                      <a:pt x="8758" y="2422"/>
                      <a:pt x="14540" y="443"/>
                    </a:cubicBezTo>
                    <a:cubicBezTo>
                      <a:pt x="16831" y="-418"/>
                      <a:pt x="18795" y="-74"/>
                      <a:pt x="19231" y="1906"/>
                    </a:cubicBezTo>
                    <a:cubicBezTo>
                      <a:pt x="20322" y="6553"/>
                      <a:pt x="21522" y="11113"/>
                      <a:pt x="15522" y="14814"/>
                    </a:cubicBezTo>
                    <a:cubicBezTo>
                      <a:pt x="10831" y="17654"/>
                      <a:pt x="6904" y="21182"/>
                      <a:pt x="358" y="20838"/>
                    </a:cubicBezTo>
                    <a:cubicBezTo>
                      <a:pt x="3522" y="17912"/>
                      <a:pt x="3740" y="14384"/>
                      <a:pt x="3958" y="10597"/>
                    </a:cubicBezTo>
                    <a:close/>
                  </a:path>
                </a:pathLst>
              </a:custGeom>
              <a:solidFill>
                <a:srgbClr val="F2EB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7" name="形状"/>
              <p:cNvSpPr/>
              <p:nvPr/>
            </p:nvSpPr>
            <p:spPr>
              <a:xfrm>
                <a:off x="798669" y="2990539"/>
                <a:ext cx="96195" cy="124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0696" extrusionOk="0">
                    <a:moveTo>
                      <a:pt x="11831" y="0"/>
                    </a:moveTo>
                    <a:cubicBezTo>
                      <a:pt x="19431" y="596"/>
                      <a:pt x="21031" y="4916"/>
                      <a:pt x="21231" y="8789"/>
                    </a:cubicBezTo>
                    <a:cubicBezTo>
                      <a:pt x="21431" y="15790"/>
                      <a:pt x="13831" y="19068"/>
                      <a:pt x="6631" y="20557"/>
                    </a:cubicBezTo>
                    <a:cubicBezTo>
                      <a:pt x="431" y="21600"/>
                      <a:pt x="-169" y="16535"/>
                      <a:pt x="31" y="13407"/>
                    </a:cubicBezTo>
                    <a:cubicBezTo>
                      <a:pt x="231" y="7001"/>
                      <a:pt x="4231" y="2383"/>
                      <a:pt x="11831" y="0"/>
                    </a:cubicBezTo>
                  </a:path>
                </a:pathLst>
              </a:custGeom>
              <a:solidFill>
                <a:srgbClr val="EAE0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8" name="形状"/>
              <p:cNvSpPr/>
              <p:nvPr/>
            </p:nvSpPr>
            <p:spPr>
              <a:xfrm>
                <a:off x="1675374" y="4677205"/>
                <a:ext cx="192093" cy="136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5" h="20910" extrusionOk="0">
                    <a:moveTo>
                      <a:pt x="21105" y="3738"/>
                    </a:moveTo>
                    <a:cubicBezTo>
                      <a:pt x="16547" y="13154"/>
                      <a:pt x="9711" y="18000"/>
                      <a:pt x="1883" y="20769"/>
                    </a:cubicBezTo>
                    <a:cubicBezTo>
                      <a:pt x="-495" y="21600"/>
                      <a:pt x="99" y="18554"/>
                      <a:pt x="0" y="16754"/>
                    </a:cubicBezTo>
                    <a:cubicBezTo>
                      <a:pt x="6936" y="11077"/>
                      <a:pt x="12683" y="2908"/>
                      <a:pt x="20808" y="0"/>
                    </a:cubicBezTo>
                    <a:cubicBezTo>
                      <a:pt x="20907" y="1246"/>
                      <a:pt x="20907" y="2492"/>
                      <a:pt x="21105" y="3738"/>
                    </a:cubicBezTo>
                  </a:path>
                </a:pathLst>
              </a:custGeom>
              <a:solidFill>
                <a:srgbClr val="D486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9" name="形状"/>
              <p:cNvSpPr/>
              <p:nvPr/>
            </p:nvSpPr>
            <p:spPr>
              <a:xfrm>
                <a:off x="7959323" y="4602155"/>
                <a:ext cx="943163" cy="564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82" extrusionOk="0">
                    <a:moveTo>
                      <a:pt x="21600" y="0"/>
                    </a:moveTo>
                    <a:cubicBezTo>
                      <a:pt x="21518" y="2187"/>
                      <a:pt x="20387" y="2793"/>
                      <a:pt x="19463" y="3634"/>
                    </a:cubicBezTo>
                    <a:cubicBezTo>
                      <a:pt x="17654" y="5249"/>
                      <a:pt x="15907" y="7065"/>
                      <a:pt x="14345" y="9353"/>
                    </a:cubicBezTo>
                    <a:cubicBezTo>
                      <a:pt x="9947" y="12718"/>
                      <a:pt x="5960" y="17462"/>
                      <a:pt x="1459" y="20523"/>
                    </a:cubicBezTo>
                    <a:cubicBezTo>
                      <a:pt x="1028" y="20826"/>
                      <a:pt x="678" y="21600"/>
                      <a:pt x="0" y="20893"/>
                    </a:cubicBezTo>
                    <a:cubicBezTo>
                      <a:pt x="103" y="18572"/>
                      <a:pt x="1213" y="17596"/>
                      <a:pt x="2240" y="16419"/>
                    </a:cubicBezTo>
                    <a:cubicBezTo>
                      <a:pt x="3001" y="15510"/>
                      <a:pt x="4131" y="15308"/>
                      <a:pt x="4275" y="13357"/>
                    </a:cubicBezTo>
                    <a:cubicBezTo>
                      <a:pt x="8015" y="12011"/>
                      <a:pt x="10728" y="7368"/>
                      <a:pt x="14284" y="5417"/>
                    </a:cubicBezTo>
                    <a:cubicBezTo>
                      <a:pt x="16832" y="4037"/>
                      <a:pt x="19319" y="2422"/>
                      <a:pt x="21600" y="0"/>
                    </a:cubicBezTo>
                  </a:path>
                </a:pathLst>
              </a:custGeom>
              <a:solidFill>
                <a:srgbClr val="FD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00" name="形状"/>
              <p:cNvSpPr/>
              <p:nvPr/>
            </p:nvSpPr>
            <p:spPr>
              <a:xfrm>
                <a:off x="11818510" y="5293412"/>
                <a:ext cx="129466" cy="74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4" y="6585"/>
                    </a:moveTo>
                    <a:cubicBezTo>
                      <a:pt x="14203" y="11063"/>
                      <a:pt x="6953" y="15541"/>
                      <a:pt x="0" y="21600"/>
                    </a:cubicBezTo>
                    <a:cubicBezTo>
                      <a:pt x="3107" y="527"/>
                      <a:pt x="12575" y="790"/>
                      <a:pt x="21600" y="0"/>
                    </a:cubicBezTo>
                    <a:cubicBezTo>
                      <a:pt x="21452" y="2107"/>
                      <a:pt x="21452" y="4478"/>
                      <a:pt x="21304" y="6585"/>
                    </a:cubicBezTo>
                  </a:path>
                </a:pathLst>
              </a:cu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01" name="形状"/>
              <p:cNvSpPr/>
              <p:nvPr/>
            </p:nvSpPr>
            <p:spPr>
              <a:xfrm>
                <a:off x="2470523" y="4681154"/>
                <a:ext cx="238308" cy="295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2" h="21600" extrusionOk="0">
                    <a:moveTo>
                      <a:pt x="11321" y="0"/>
                    </a:moveTo>
                    <a:cubicBezTo>
                      <a:pt x="14077" y="196"/>
                      <a:pt x="16907" y="392"/>
                      <a:pt x="19812" y="522"/>
                    </a:cubicBezTo>
                    <a:cubicBezTo>
                      <a:pt x="19514" y="6004"/>
                      <a:pt x="13853" y="8288"/>
                      <a:pt x="11395" y="12399"/>
                    </a:cubicBezTo>
                    <a:cubicBezTo>
                      <a:pt x="7597" y="15466"/>
                      <a:pt x="3873" y="18533"/>
                      <a:pt x="0" y="21600"/>
                    </a:cubicBezTo>
                    <a:cubicBezTo>
                      <a:pt x="4766" y="14552"/>
                      <a:pt x="-1788" y="3132"/>
                      <a:pt x="11321" y="0"/>
                    </a:cubicBezTo>
                  </a:path>
                </a:pathLst>
              </a:custGeom>
              <a:solidFill>
                <a:srgbClr val="FCF8F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02" name="形状"/>
              <p:cNvSpPr/>
              <p:nvPr/>
            </p:nvSpPr>
            <p:spPr>
              <a:xfrm>
                <a:off x="3096230" y="3467748"/>
                <a:ext cx="109478" cy="182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850" h="20411" extrusionOk="0">
                    <a:moveTo>
                      <a:pt x="9189" y="741"/>
                    </a:moveTo>
                    <a:cubicBezTo>
                      <a:pt x="9713" y="941"/>
                      <a:pt x="10105" y="1341"/>
                      <a:pt x="10236" y="1641"/>
                    </a:cubicBezTo>
                    <a:cubicBezTo>
                      <a:pt x="12855" y="7141"/>
                      <a:pt x="19400" y="12141"/>
                      <a:pt x="13378" y="18341"/>
                    </a:cubicBezTo>
                    <a:cubicBezTo>
                      <a:pt x="11545" y="20341"/>
                      <a:pt x="6833" y="21241"/>
                      <a:pt x="5262" y="19441"/>
                    </a:cubicBezTo>
                    <a:cubicBezTo>
                      <a:pt x="418" y="13841"/>
                      <a:pt x="-2200" y="7741"/>
                      <a:pt x="2382" y="1141"/>
                    </a:cubicBezTo>
                    <a:cubicBezTo>
                      <a:pt x="4607" y="-359"/>
                      <a:pt x="6964" y="-259"/>
                      <a:pt x="9189" y="741"/>
                    </a:cubicBezTo>
                  </a:path>
                </a:pathLst>
              </a:custGeom>
              <a:solidFill>
                <a:srgbClr val="F4E9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03" name="形状"/>
              <p:cNvSpPr/>
              <p:nvPr/>
            </p:nvSpPr>
            <p:spPr>
              <a:xfrm>
                <a:off x="3069163" y="3314442"/>
                <a:ext cx="89976" cy="161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15" h="21600" extrusionOk="0">
                    <a:moveTo>
                      <a:pt x="17715" y="21242"/>
                    </a:moveTo>
                    <a:cubicBezTo>
                      <a:pt x="14730" y="21361"/>
                      <a:pt x="11569" y="21481"/>
                      <a:pt x="8759" y="21600"/>
                    </a:cubicBezTo>
                    <a:cubicBezTo>
                      <a:pt x="3491" y="15156"/>
                      <a:pt x="-3885" y="8831"/>
                      <a:pt x="2437" y="0"/>
                    </a:cubicBezTo>
                    <a:cubicBezTo>
                      <a:pt x="15081" y="5251"/>
                      <a:pt x="9637" y="15514"/>
                      <a:pt x="17715" y="21242"/>
                    </a:cubicBezTo>
                  </a:path>
                </a:pathLst>
              </a:custGeom>
              <a:solidFill>
                <a:srgbClr val="E8D4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  <p:sp>
          <p:nvSpPr>
            <p:cNvPr id="1605" name="团"/>
            <p:cNvSpPr txBox="1"/>
            <p:nvPr/>
          </p:nvSpPr>
          <p:spPr>
            <a:xfrm>
              <a:off x="1136863" y="569547"/>
              <a:ext cx="1676741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2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团</a:t>
              </a:r>
            </a:p>
          </p:txBody>
        </p:sp>
        <p:sp>
          <p:nvSpPr>
            <p:cNvPr id="1606" name="队"/>
            <p:cNvSpPr txBox="1"/>
            <p:nvPr/>
          </p:nvSpPr>
          <p:spPr>
            <a:xfrm>
              <a:off x="4434595" y="977150"/>
              <a:ext cx="1676741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2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队</a:t>
              </a:r>
            </a:p>
          </p:txBody>
        </p:sp>
        <p:sp>
          <p:nvSpPr>
            <p:cNvPr id="1607" name="合"/>
            <p:cNvSpPr txBox="1"/>
            <p:nvPr/>
          </p:nvSpPr>
          <p:spPr>
            <a:xfrm>
              <a:off x="7732330" y="804497"/>
              <a:ext cx="1676741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2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合</a:t>
              </a:r>
            </a:p>
          </p:txBody>
        </p:sp>
        <p:sp>
          <p:nvSpPr>
            <p:cNvPr id="1608" name="作"/>
            <p:cNvSpPr txBox="1"/>
            <p:nvPr/>
          </p:nvSpPr>
          <p:spPr>
            <a:xfrm>
              <a:off x="11030063" y="804497"/>
              <a:ext cx="1676741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2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作</a:t>
              </a:r>
            </a:p>
          </p:txBody>
        </p:sp>
      </p:grpSp>
      <p:grpSp>
        <p:nvGrpSpPr>
          <p:cNvPr id="1614" name="组合 1"/>
          <p:cNvGrpSpPr/>
          <p:nvPr/>
        </p:nvGrpSpPr>
        <p:grpSpPr>
          <a:xfrm>
            <a:off x="2187847" y="4109838"/>
            <a:ext cx="5159206" cy="2454243"/>
            <a:chOff x="0" y="71239"/>
            <a:chExt cx="5159204" cy="2454241"/>
          </a:xfrm>
        </p:grpSpPr>
        <p:pic>
          <p:nvPicPr>
            <p:cNvPr id="1610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0446"/>
              <a:ext cx="907505" cy="9075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1" name="团队合作"/>
            <p:cNvSpPr txBox="1"/>
            <p:nvPr/>
          </p:nvSpPr>
          <p:spPr>
            <a:xfrm>
              <a:off x="1554755" y="71239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团队合作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12" name="此处添加详细文本描述语言风格"/>
            <p:cNvSpPr txBox="1"/>
            <p:nvPr/>
          </p:nvSpPr>
          <p:spPr>
            <a:xfrm>
              <a:off x="1554755" y="1241027"/>
              <a:ext cx="3604449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13" name="01"/>
            <p:cNvSpPr txBox="1"/>
            <p:nvPr/>
          </p:nvSpPr>
          <p:spPr>
            <a:xfrm>
              <a:off x="166816" y="255905"/>
              <a:ext cx="573875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01</a:t>
              </a:r>
            </a:p>
          </p:txBody>
        </p:sp>
      </p:grpSp>
      <p:grpSp>
        <p:nvGrpSpPr>
          <p:cNvPr id="1620" name="组合 4"/>
          <p:cNvGrpSpPr/>
          <p:nvPr/>
        </p:nvGrpSpPr>
        <p:grpSpPr>
          <a:xfrm>
            <a:off x="2187847" y="6846689"/>
            <a:ext cx="5159206" cy="2454243"/>
            <a:chOff x="0" y="71239"/>
            <a:chExt cx="5159205" cy="2454242"/>
          </a:xfrm>
        </p:grpSpPr>
        <p:grpSp>
          <p:nvGrpSpPr>
            <p:cNvPr id="1618" name="组合 2"/>
            <p:cNvGrpSpPr/>
            <p:nvPr/>
          </p:nvGrpSpPr>
          <p:grpSpPr>
            <a:xfrm>
              <a:off x="0" y="71239"/>
              <a:ext cx="5159205" cy="2454242"/>
              <a:chOff x="0" y="71239"/>
              <a:chExt cx="5159204" cy="2454240"/>
            </a:xfrm>
          </p:grpSpPr>
          <p:pic>
            <p:nvPicPr>
              <p:cNvPr id="1615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30446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16" name="市场目标"/>
              <p:cNvSpPr txBox="1"/>
              <p:nvPr/>
            </p:nvSpPr>
            <p:spPr>
              <a:xfrm>
                <a:off x="1554755" y="71239"/>
                <a:ext cx="3250889" cy="1025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6000"/>
                </a:lvl1pPr>
              </a:lstStyle>
              <a:p>
                <a:r>
                  <a:rPr dirty="0" err="1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市场目标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17" name="此处添加详细文本描述语言风格"/>
              <p:cNvSpPr txBox="1"/>
              <p:nvPr/>
            </p:nvSpPr>
            <p:spPr>
              <a:xfrm>
                <a:off x="1554755" y="1241027"/>
                <a:ext cx="3604449" cy="1284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lnSpc>
                    <a:spcPct val="120000"/>
                  </a:lnSpc>
                  <a:defRPr sz="3200">
                    <a:solidFill>
                      <a:srgbClr val="5E5E5E"/>
                    </a:solidFill>
                  </a:defRPr>
                </a:lvl1pPr>
              </a:lstStyle>
              <a:p>
                <a:r>
                  <a:rPr dirty="0" err="1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此处添加详细文本描述语言风格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  <p:sp>
          <p:nvSpPr>
            <p:cNvPr id="1619" name="02"/>
            <p:cNvSpPr txBox="1"/>
            <p:nvPr/>
          </p:nvSpPr>
          <p:spPr>
            <a:xfrm>
              <a:off x="119526" y="255905"/>
              <a:ext cx="66845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02</a:t>
              </a:r>
            </a:p>
          </p:txBody>
        </p:sp>
      </p:grpSp>
      <p:grpSp>
        <p:nvGrpSpPr>
          <p:cNvPr id="1626" name="组合 5"/>
          <p:cNvGrpSpPr/>
          <p:nvPr/>
        </p:nvGrpSpPr>
        <p:grpSpPr>
          <a:xfrm>
            <a:off x="2187847" y="9767690"/>
            <a:ext cx="5159206" cy="2454244"/>
            <a:chOff x="0" y="71240"/>
            <a:chExt cx="5159205" cy="2454242"/>
          </a:xfrm>
        </p:grpSpPr>
        <p:grpSp>
          <p:nvGrpSpPr>
            <p:cNvPr id="1624" name="组合 3"/>
            <p:cNvGrpSpPr/>
            <p:nvPr/>
          </p:nvGrpSpPr>
          <p:grpSpPr>
            <a:xfrm>
              <a:off x="0" y="71240"/>
              <a:ext cx="5159205" cy="2454242"/>
              <a:chOff x="0" y="71240"/>
              <a:chExt cx="5159204" cy="2454240"/>
            </a:xfrm>
          </p:grpSpPr>
          <p:pic>
            <p:nvPicPr>
              <p:cNvPr id="1621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30446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22" name="解决方案"/>
              <p:cNvSpPr txBox="1"/>
              <p:nvPr/>
            </p:nvSpPr>
            <p:spPr>
              <a:xfrm>
                <a:off x="1554755" y="71240"/>
                <a:ext cx="3250889" cy="1025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6000"/>
                </a:lvl1pPr>
              </a:lstStyle>
              <a:p>
                <a:r>
                  <a:rPr dirty="0" err="1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解决方案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23" name="此处添加详细文本描述语言风格"/>
              <p:cNvSpPr txBox="1"/>
              <p:nvPr/>
            </p:nvSpPr>
            <p:spPr>
              <a:xfrm>
                <a:off x="1554755" y="1241028"/>
                <a:ext cx="3604449" cy="1284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lnSpc>
                    <a:spcPct val="120000"/>
                  </a:lnSpc>
                  <a:defRPr sz="3200">
                    <a:solidFill>
                      <a:srgbClr val="5E5E5E"/>
                    </a:solidFill>
                  </a:defRPr>
                </a:lvl1pPr>
              </a:lstStyle>
              <a:p>
                <a:r>
                  <a:rPr dirty="0" err="1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此处添加详细文本描述语言风格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  <p:sp>
          <p:nvSpPr>
            <p:cNvPr id="1625" name="03"/>
            <p:cNvSpPr txBox="1"/>
            <p:nvPr/>
          </p:nvSpPr>
          <p:spPr>
            <a:xfrm>
              <a:off x="164410" y="255905"/>
              <a:ext cx="578685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03</a:t>
              </a:r>
            </a:p>
          </p:txBody>
        </p:sp>
      </p:grpSp>
      <p:sp>
        <p:nvSpPr>
          <p:cNvPr id="1627" name="形状"/>
          <p:cNvSpPr/>
          <p:nvPr/>
        </p:nvSpPr>
        <p:spPr>
          <a:xfrm rot="10800000" flipH="1">
            <a:off x="2225939" y="5538087"/>
            <a:ext cx="366827" cy="788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8" h="21283" extrusionOk="0">
                <a:moveTo>
                  <a:pt x="6123" y="21283"/>
                </a:moveTo>
                <a:cubicBezTo>
                  <a:pt x="2997" y="20967"/>
                  <a:pt x="2204" y="19950"/>
                  <a:pt x="1551" y="18933"/>
                </a:cubicBezTo>
                <a:cubicBezTo>
                  <a:pt x="-828" y="14753"/>
                  <a:pt x="-361" y="10754"/>
                  <a:pt x="4817" y="7049"/>
                </a:cubicBezTo>
                <a:cubicBezTo>
                  <a:pt x="5750" y="6371"/>
                  <a:pt x="6590" y="5625"/>
                  <a:pt x="7383" y="4925"/>
                </a:cubicBezTo>
                <a:cubicBezTo>
                  <a:pt x="7429" y="4902"/>
                  <a:pt x="7336" y="4812"/>
                  <a:pt x="7289" y="4676"/>
                </a:cubicBezTo>
                <a:cubicBezTo>
                  <a:pt x="5377" y="4609"/>
                  <a:pt x="4024" y="5309"/>
                  <a:pt x="2344" y="5512"/>
                </a:cubicBezTo>
                <a:cubicBezTo>
                  <a:pt x="1551" y="5603"/>
                  <a:pt x="618" y="5919"/>
                  <a:pt x="105" y="5354"/>
                </a:cubicBezTo>
                <a:cubicBezTo>
                  <a:pt x="-315" y="4947"/>
                  <a:pt x="618" y="4721"/>
                  <a:pt x="1178" y="4541"/>
                </a:cubicBezTo>
                <a:cubicBezTo>
                  <a:pt x="6496" y="3140"/>
                  <a:pt x="11395" y="1355"/>
                  <a:pt x="17086" y="203"/>
                </a:cubicBezTo>
                <a:cubicBezTo>
                  <a:pt x="19559" y="-317"/>
                  <a:pt x="20772" y="180"/>
                  <a:pt x="20445" y="1491"/>
                </a:cubicBezTo>
                <a:cubicBezTo>
                  <a:pt x="20352" y="1875"/>
                  <a:pt x="20212" y="2349"/>
                  <a:pt x="19699" y="2665"/>
                </a:cubicBezTo>
                <a:cubicBezTo>
                  <a:pt x="16387" y="4812"/>
                  <a:pt x="15174" y="7342"/>
                  <a:pt x="14754" y="9963"/>
                </a:cubicBezTo>
                <a:cubicBezTo>
                  <a:pt x="12701" y="9624"/>
                  <a:pt x="12701" y="9624"/>
                  <a:pt x="12421" y="5467"/>
                </a:cubicBezTo>
                <a:cubicBezTo>
                  <a:pt x="3464" y="10099"/>
                  <a:pt x="2624" y="15476"/>
                  <a:pt x="6123" y="21283"/>
                </a:cubicBezTo>
              </a:path>
            </a:pathLst>
          </a:custGeom>
          <a:solidFill>
            <a:srgbClr val="0303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628" name="形状"/>
          <p:cNvSpPr/>
          <p:nvPr/>
        </p:nvSpPr>
        <p:spPr>
          <a:xfrm rot="10800000" flipH="1">
            <a:off x="2409353" y="8636886"/>
            <a:ext cx="366827" cy="78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8" h="21283" extrusionOk="0">
                <a:moveTo>
                  <a:pt x="6123" y="21283"/>
                </a:moveTo>
                <a:cubicBezTo>
                  <a:pt x="2997" y="20967"/>
                  <a:pt x="2204" y="19950"/>
                  <a:pt x="1551" y="18933"/>
                </a:cubicBezTo>
                <a:cubicBezTo>
                  <a:pt x="-828" y="14753"/>
                  <a:pt x="-361" y="10754"/>
                  <a:pt x="4817" y="7049"/>
                </a:cubicBezTo>
                <a:cubicBezTo>
                  <a:pt x="5750" y="6371"/>
                  <a:pt x="6590" y="5625"/>
                  <a:pt x="7383" y="4925"/>
                </a:cubicBezTo>
                <a:cubicBezTo>
                  <a:pt x="7429" y="4902"/>
                  <a:pt x="7336" y="4812"/>
                  <a:pt x="7289" y="4676"/>
                </a:cubicBezTo>
                <a:cubicBezTo>
                  <a:pt x="5377" y="4609"/>
                  <a:pt x="4024" y="5309"/>
                  <a:pt x="2344" y="5512"/>
                </a:cubicBezTo>
                <a:cubicBezTo>
                  <a:pt x="1551" y="5603"/>
                  <a:pt x="618" y="5919"/>
                  <a:pt x="105" y="5354"/>
                </a:cubicBezTo>
                <a:cubicBezTo>
                  <a:pt x="-315" y="4947"/>
                  <a:pt x="618" y="4721"/>
                  <a:pt x="1178" y="4541"/>
                </a:cubicBezTo>
                <a:cubicBezTo>
                  <a:pt x="6496" y="3140"/>
                  <a:pt x="11395" y="1355"/>
                  <a:pt x="17086" y="203"/>
                </a:cubicBezTo>
                <a:cubicBezTo>
                  <a:pt x="19559" y="-317"/>
                  <a:pt x="20772" y="180"/>
                  <a:pt x="20445" y="1491"/>
                </a:cubicBezTo>
                <a:cubicBezTo>
                  <a:pt x="20352" y="1875"/>
                  <a:pt x="20212" y="2349"/>
                  <a:pt x="19699" y="2665"/>
                </a:cubicBezTo>
                <a:cubicBezTo>
                  <a:pt x="16387" y="4812"/>
                  <a:pt x="15174" y="7342"/>
                  <a:pt x="14754" y="9963"/>
                </a:cubicBezTo>
                <a:cubicBezTo>
                  <a:pt x="12701" y="9624"/>
                  <a:pt x="12701" y="9624"/>
                  <a:pt x="12421" y="5467"/>
                </a:cubicBezTo>
                <a:cubicBezTo>
                  <a:pt x="3464" y="10099"/>
                  <a:pt x="2624" y="15476"/>
                  <a:pt x="6123" y="21283"/>
                </a:cubicBezTo>
              </a:path>
            </a:pathLst>
          </a:custGeom>
          <a:solidFill>
            <a:srgbClr val="0303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" grpId="1" animBg="1" advAuto="0"/>
      <p:bldP spid="1614" grpId="2" animBg="1" advAuto="0"/>
      <p:bldP spid="1620" grpId="4" animBg="1" advAuto="0"/>
      <p:bldP spid="1626" grpId="6" animBg="1" advAuto="0"/>
      <p:bldP spid="1627" grpId="3" animBg="1" advAuto="0"/>
      <p:bldP spid="1628" grpId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成组"/>
          <p:cNvGrpSpPr/>
          <p:nvPr/>
        </p:nvGrpSpPr>
        <p:grpSpPr>
          <a:xfrm>
            <a:off x="9518191" y="474663"/>
            <a:ext cx="5347618" cy="2272756"/>
            <a:chOff x="-76658" y="119063"/>
            <a:chExt cx="5347616" cy="2272754"/>
          </a:xfrm>
        </p:grpSpPr>
        <p:sp>
          <p:nvSpPr>
            <p:cNvPr id="1630" name="机遇与风险"/>
            <p:cNvSpPr txBox="1"/>
            <p:nvPr/>
          </p:nvSpPr>
          <p:spPr>
            <a:xfrm>
              <a:off x="-76658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市场分析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31" name="Business China"/>
            <p:cNvSpPr txBox="1"/>
            <p:nvPr/>
          </p:nvSpPr>
          <p:spPr>
            <a:xfrm>
              <a:off x="705606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1669" name="成组"/>
          <p:cNvGrpSpPr/>
          <p:nvPr/>
        </p:nvGrpSpPr>
        <p:grpSpPr>
          <a:xfrm>
            <a:off x="19788499" y="6883414"/>
            <a:ext cx="3604448" cy="5637528"/>
            <a:chOff x="0" y="0"/>
            <a:chExt cx="3604447" cy="5637526"/>
          </a:xfrm>
        </p:grpSpPr>
        <p:grpSp>
          <p:nvGrpSpPr>
            <p:cNvPr id="1665" name="成组"/>
            <p:cNvGrpSpPr/>
            <p:nvPr/>
          </p:nvGrpSpPr>
          <p:grpSpPr>
            <a:xfrm>
              <a:off x="380198" y="0"/>
              <a:ext cx="2844059" cy="2841169"/>
              <a:chOff x="-9" y="-1"/>
              <a:chExt cx="2844057" cy="2841168"/>
            </a:xfrm>
          </p:grpSpPr>
          <p:sp>
            <p:nvSpPr>
              <p:cNvPr id="1633" name="形状"/>
              <p:cNvSpPr/>
              <p:nvPr/>
            </p:nvSpPr>
            <p:spPr>
              <a:xfrm>
                <a:off x="1679759" y="657960"/>
                <a:ext cx="530300" cy="702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3" h="21228" extrusionOk="0">
                    <a:moveTo>
                      <a:pt x="17273" y="18290"/>
                    </a:moveTo>
                    <a:cubicBezTo>
                      <a:pt x="17166" y="18516"/>
                      <a:pt x="17004" y="18762"/>
                      <a:pt x="16896" y="18987"/>
                    </a:cubicBezTo>
                    <a:cubicBezTo>
                      <a:pt x="17543" y="19377"/>
                      <a:pt x="18970" y="19480"/>
                      <a:pt x="18620" y="20321"/>
                    </a:cubicBezTo>
                    <a:cubicBezTo>
                      <a:pt x="18297" y="21203"/>
                      <a:pt x="16977" y="20895"/>
                      <a:pt x="16034" y="20916"/>
                    </a:cubicBezTo>
                    <a:cubicBezTo>
                      <a:pt x="15630" y="20936"/>
                      <a:pt x="15173" y="20793"/>
                      <a:pt x="14769" y="20916"/>
                    </a:cubicBezTo>
                    <a:cubicBezTo>
                      <a:pt x="13153" y="21305"/>
                      <a:pt x="11806" y="21141"/>
                      <a:pt x="10836" y="20505"/>
                    </a:cubicBezTo>
                    <a:cubicBezTo>
                      <a:pt x="10836" y="20608"/>
                      <a:pt x="10836" y="20711"/>
                      <a:pt x="10756" y="20834"/>
                    </a:cubicBezTo>
                    <a:cubicBezTo>
                      <a:pt x="10486" y="21326"/>
                      <a:pt x="9651" y="21141"/>
                      <a:pt x="9059" y="21203"/>
                    </a:cubicBezTo>
                    <a:cubicBezTo>
                      <a:pt x="7227" y="21408"/>
                      <a:pt x="6339" y="20300"/>
                      <a:pt x="5100" y="19623"/>
                    </a:cubicBezTo>
                    <a:cubicBezTo>
                      <a:pt x="4938" y="19541"/>
                      <a:pt x="4804" y="19439"/>
                      <a:pt x="4669" y="19316"/>
                    </a:cubicBezTo>
                    <a:cubicBezTo>
                      <a:pt x="3645" y="18208"/>
                      <a:pt x="2245" y="17346"/>
                      <a:pt x="1033" y="16382"/>
                    </a:cubicBezTo>
                    <a:cubicBezTo>
                      <a:pt x="656" y="16054"/>
                      <a:pt x="225" y="15767"/>
                      <a:pt x="63" y="15316"/>
                    </a:cubicBezTo>
                    <a:cubicBezTo>
                      <a:pt x="-179" y="14659"/>
                      <a:pt x="306" y="14167"/>
                      <a:pt x="925" y="13777"/>
                    </a:cubicBezTo>
                    <a:cubicBezTo>
                      <a:pt x="1599" y="13346"/>
                      <a:pt x="2083" y="13798"/>
                      <a:pt x="2541" y="14126"/>
                    </a:cubicBezTo>
                    <a:cubicBezTo>
                      <a:pt x="2891" y="14372"/>
                      <a:pt x="3241" y="14618"/>
                      <a:pt x="3484" y="14803"/>
                    </a:cubicBezTo>
                    <a:cubicBezTo>
                      <a:pt x="3188" y="14454"/>
                      <a:pt x="2595" y="14187"/>
                      <a:pt x="2137" y="13798"/>
                    </a:cubicBezTo>
                    <a:cubicBezTo>
                      <a:pt x="1329" y="13121"/>
                      <a:pt x="1868" y="12608"/>
                      <a:pt x="2433" y="12095"/>
                    </a:cubicBezTo>
                    <a:cubicBezTo>
                      <a:pt x="2891" y="11664"/>
                      <a:pt x="3295" y="11787"/>
                      <a:pt x="3645" y="12034"/>
                    </a:cubicBezTo>
                    <a:cubicBezTo>
                      <a:pt x="2703" y="11275"/>
                      <a:pt x="3080" y="10680"/>
                      <a:pt x="4804" y="9859"/>
                    </a:cubicBezTo>
                    <a:cubicBezTo>
                      <a:pt x="4426" y="8977"/>
                      <a:pt x="5154" y="8403"/>
                      <a:pt x="5962" y="8013"/>
                    </a:cubicBezTo>
                    <a:cubicBezTo>
                      <a:pt x="6312" y="7849"/>
                      <a:pt x="6581" y="7890"/>
                      <a:pt x="6850" y="8013"/>
                    </a:cubicBezTo>
                    <a:cubicBezTo>
                      <a:pt x="6285" y="7439"/>
                      <a:pt x="6527" y="6782"/>
                      <a:pt x="7254" y="6085"/>
                    </a:cubicBezTo>
                    <a:cubicBezTo>
                      <a:pt x="8682" y="4690"/>
                      <a:pt x="9301" y="2926"/>
                      <a:pt x="11079" y="1757"/>
                    </a:cubicBezTo>
                    <a:cubicBezTo>
                      <a:pt x="11671" y="2023"/>
                      <a:pt x="12237" y="2290"/>
                      <a:pt x="12587" y="2741"/>
                    </a:cubicBezTo>
                    <a:cubicBezTo>
                      <a:pt x="12264" y="2311"/>
                      <a:pt x="11698" y="2044"/>
                      <a:pt x="11187" y="1777"/>
                    </a:cubicBezTo>
                    <a:cubicBezTo>
                      <a:pt x="11052" y="916"/>
                      <a:pt x="11698" y="321"/>
                      <a:pt x="12560" y="54"/>
                    </a:cubicBezTo>
                    <a:cubicBezTo>
                      <a:pt x="13314" y="-192"/>
                      <a:pt x="13880" y="464"/>
                      <a:pt x="14445" y="854"/>
                    </a:cubicBezTo>
                    <a:cubicBezTo>
                      <a:pt x="15496" y="1531"/>
                      <a:pt x="16142" y="2536"/>
                      <a:pt x="17570" y="2926"/>
                    </a:cubicBezTo>
                    <a:cubicBezTo>
                      <a:pt x="18916" y="2639"/>
                      <a:pt x="19266" y="2905"/>
                      <a:pt x="19778" y="4362"/>
                    </a:cubicBezTo>
                    <a:cubicBezTo>
                      <a:pt x="17812" y="4711"/>
                      <a:pt x="17570" y="5839"/>
                      <a:pt x="17650" y="7111"/>
                    </a:cubicBezTo>
                    <a:cubicBezTo>
                      <a:pt x="17704" y="7911"/>
                      <a:pt x="17677" y="8711"/>
                      <a:pt x="17650" y="9511"/>
                    </a:cubicBezTo>
                    <a:cubicBezTo>
                      <a:pt x="17650" y="10044"/>
                      <a:pt x="17677" y="10618"/>
                      <a:pt x="16842" y="10844"/>
                    </a:cubicBezTo>
                    <a:cubicBezTo>
                      <a:pt x="16762" y="11644"/>
                      <a:pt x="17597" y="11705"/>
                      <a:pt x="18297" y="11972"/>
                    </a:cubicBezTo>
                    <a:cubicBezTo>
                      <a:pt x="19859" y="12546"/>
                      <a:pt x="21421" y="13285"/>
                      <a:pt x="20990" y="14844"/>
                    </a:cubicBezTo>
                    <a:cubicBezTo>
                      <a:pt x="20586" y="16198"/>
                      <a:pt x="19401" y="16916"/>
                      <a:pt x="17435" y="16731"/>
                    </a:cubicBezTo>
                    <a:cubicBezTo>
                      <a:pt x="16896" y="16690"/>
                      <a:pt x="16573" y="16998"/>
                      <a:pt x="16412" y="17408"/>
                    </a:cubicBezTo>
                    <a:cubicBezTo>
                      <a:pt x="16708" y="17675"/>
                      <a:pt x="17543" y="17695"/>
                      <a:pt x="17273" y="18290"/>
                    </a:cubicBezTo>
                    <a:close/>
                    <a:moveTo>
                      <a:pt x="9975" y="19705"/>
                    </a:moveTo>
                    <a:cubicBezTo>
                      <a:pt x="9813" y="19603"/>
                      <a:pt x="9705" y="19582"/>
                      <a:pt x="9651" y="19582"/>
                    </a:cubicBezTo>
                    <a:cubicBezTo>
                      <a:pt x="9678" y="19582"/>
                      <a:pt x="9705" y="19603"/>
                      <a:pt x="9732" y="19623"/>
                    </a:cubicBezTo>
                    <a:cubicBezTo>
                      <a:pt x="9840" y="19705"/>
                      <a:pt x="9948" y="19767"/>
                      <a:pt x="10082" y="19829"/>
                    </a:cubicBezTo>
                    <a:cubicBezTo>
                      <a:pt x="10028" y="19787"/>
                      <a:pt x="10002" y="19746"/>
                      <a:pt x="9975" y="19705"/>
                    </a:cubicBezTo>
                    <a:close/>
                    <a:moveTo>
                      <a:pt x="9544" y="19623"/>
                    </a:moveTo>
                    <a:cubicBezTo>
                      <a:pt x="9571" y="19623"/>
                      <a:pt x="9571" y="19603"/>
                      <a:pt x="9571" y="19603"/>
                    </a:cubicBezTo>
                    <a:cubicBezTo>
                      <a:pt x="9463" y="19644"/>
                      <a:pt x="9490" y="19746"/>
                      <a:pt x="9544" y="19623"/>
                    </a:cubicBezTo>
                    <a:close/>
                    <a:moveTo>
                      <a:pt x="3996" y="12300"/>
                    </a:moveTo>
                    <a:cubicBezTo>
                      <a:pt x="3969" y="12280"/>
                      <a:pt x="3942" y="12259"/>
                      <a:pt x="3915" y="12259"/>
                    </a:cubicBezTo>
                    <a:cubicBezTo>
                      <a:pt x="3942" y="12280"/>
                      <a:pt x="3969" y="12300"/>
                      <a:pt x="4022" y="12321"/>
                    </a:cubicBezTo>
                    <a:cubicBezTo>
                      <a:pt x="3996" y="12300"/>
                      <a:pt x="3996" y="12300"/>
                      <a:pt x="3996" y="12300"/>
                    </a:cubicBezTo>
                    <a:close/>
                    <a:moveTo>
                      <a:pt x="4830" y="12793"/>
                    </a:moveTo>
                    <a:cubicBezTo>
                      <a:pt x="4696" y="12711"/>
                      <a:pt x="4534" y="12629"/>
                      <a:pt x="4400" y="12546"/>
                    </a:cubicBezTo>
                    <a:cubicBezTo>
                      <a:pt x="4238" y="12464"/>
                      <a:pt x="4130" y="12382"/>
                      <a:pt x="4022" y="12321"/>
                    </a:cubicBezTo>
                    <a:cubicBezTo>
                      <a:pt x="4265" y="12485"/>
                      <a:pt x="4561" y="12649"/>
                      <a:pt x="4830" y="12793"/>
                    </a:cubicBezTo>
                    <a:close/>
                    <a:moveTo>
                      <a:pt x="6662" y="10844"/>
                    </a:moveTo>
                    <a:cubicBezTo>
                      <a:pt x="6069" y="10618"/>
                      <a:pt x="5612" y="10270"/>
                      <a:pt x="5100" y="10003"/>
                    </a:cubicBezTo>
                    <a:cubicBezTo>
                      <a:pt x="5585" y="10290"/>
                      <a:pt x="6069" y="10639"/>
                      <a:pt x="6662" y="108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34" name="形状"/>
              <p:cNvSpPr/>
              <p:nvPr/>
            </p:nvSpPr>
            <p:spPr>
              <a:xfrm>
                <a:off x="-10" y="586739"/>
                <a:ext cx="2844058" cy="2254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3" h="21509" extrusionOk="0">
                    <a:moveTo>
                      <a:pt x="2095" y="69"/>
                    </a:moveTo>
                    <a:cubicBezTo>
                      <a:pt x="1247" y="1655"/>
                      <a:pt x="617" y="3370"/>
                      <a:pt x="368" y="5266"/>
                    </a:cubicBezTo>
                    <a:cubicBezTo>
                      <a:pt x="-241" y="9888"/>
                      <a:pt x="561" y="13992"/>
                      <a:pt x="3217" y="17371"/>
                    </a:cubicBezTo>
                    <a:cubicBezTo>
                      <a:pt x="4431" y="18918"/>
                      <a:pt x="5874" y="20148"/>
                      <a:pt x="7499" y="20711"/>
                    </a:cubicBezTo>
                    <a:cubicBezTo>
                      <a:pt x="9058" y="21248"/>
                      <a:pt x="10683" y="21591"/>
                      <a:pt x="12344" y="21080"/>
                    </a:cubicBezTo>
                    <a:cubicBezTo>
                      <a:pt x="13268" y="20795"/>
                      <a:pt x="14188" y="20471"/>
                      <a:pt x="15026" y="19973"/>
                    </a:cubicBezTo>
                    <a:cubicBezTo>
                      <a:pt x="16143" y="19319"/>
                      <a:pt x="17174" y="18400"/>
                      <a:pt x="18002" y="17196"/>
                    </a:cubicBezTo>
                    <a:cubicBezTo>
                      <a:pt x="18621" y="16290"/>
                      <a:pt x="19231" y="15384"/>
                      <a:pt x="19693" y="14315"/>
                    </a:cubicBezTo>
                    <a:cubicBezTo>
                      <a:pt x="20318" y="12866"/>
                      <a:pt x="20739" y="11364"/>
                      <a:pt x="20866" y="9713"/>
                    </a:cubicBezTo>
                    <a:cubicBezTo>
                      <a:pt x="20912" y="9131"/>
                      <a:pt x="20947" y="8542"/>
                      <a:pt x="21110" y="7985"/>
                    </a:cubicBezTo>
                    <a:cubicBezTo>
                      <a:pt x="21288" y="8004"/>
                      <a:pt x="21308" y="8225"/>
                      <a:pt x="21262" y="8322"/>
                    </a:cubicBezTo>
                    <a:cubicBezTo>
                      <a:pt x="20907" y="9066"/>
                      <a:pt x="21090" y="9927"/>
                      <a:pt x="20942" y="10710"/>
                    </a:cubicBezTo>
                    <a:cubicBezTo>
                      <a:pt x="20846" y="11234"/>
                      <a:pt x="20800" y="11778"/>
                      <a:pt x="20638" y="12289"/>
                    </a:cubicBezTo>
                    <a:cubicBezTo>
                      <a:pt x="19221" y="16685"/>
                      <a:pt x="16803" y="19727"/>
                      <a:pt x="13212" y="21151"/>
                    </a:cubicBezTo>
                    <a:cubicBezTo>
                      <a:pt x="12141" y="21578"/>
                      <a:pt x="11044" y="21539"/>
                      <a:pt x="9926" y="21455"/>
                    </a:cubicBezTo>
                    <a:cubicBezTo>
                      <a:pt x="7768" y="21300"/>
                      <a:pt x="5853" y="20329"/>
                      <a:pt x="4132" y="18736"/>
                    </a:cubicBezTo>
                    <a:cubicBezTo>
                      <a:pt x="1785" y="16568"/>
                      <a:pt x="556" y="13532"/>
                      <a:pt x="130" y="9953"/>
                    </a:cubicBezTo>
                    <a:cubicBezTo>
                      <a:pt x="-292" y="6432"/>
                      <a:pt x="317" y="3176"/>
                      <a:pt x="1897" y="230"/>
                    </a:cubicBezTo>
                    <a:cubicBezTo>
                      <a:pt x="1943" y="146"/>
                      <a:pt x="1999" y="75"/>
                      <a:pt x="2054" y="4"/>
                    </a:cubicBezTo>
                    <a:cubicBezTo>
                      <a:pt x="2085" y="-9"/>
                      <a:pt x="2100" y="10"/>
                      <a:pt x="2095" y="69"/>
                    </a:cubicBezTo>
                  </a:path>
                </a:pathLst>
              </a:custGeom>
              <a:solidFill>
                <a:srgbClr val="4040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35" name="形状"/>
              <p:cNvSpPr/>
              <p:nvPr/>
            </p:nvSpPr>
            <p:spPr>
              <a:xfrm>
                <a:off x="1501751" y="279980"/>
                <a:ext cx="1304807" cy="1101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00" extrusionOk="0">
                    <a:moveTo>
                      <a:pt x="5445" y="20001"/>
                    </a:moveTo>
                    <a:cubicBezTo>
                      <a:pt x="5915" y="20792"/>
                      <a:pt x="6554" y="20884"/>
                      <a:pt x="7293" y="20686"/>
                    </a:cubicBezTo>
                    <a:cubicBezTo>
                      <a:pt x="7237" y="20198"/>
                      <a:pt x="6756" y="20093"/>
                      <a:pt x="6621" y="19552"/>
                    </a:cubicBezTo>
                    <a:cubicBezTo>
                      <a:pt x="7753" y="21333"/>
                      <a:pt x="9220" y="20238"/>
                      <a:pt x="10531" y="20475"/>
                    </a:cubicBezTo>
                    <a:cubicBezTo>
                      <a:pt x="10587" y="20383"/>
                      <a:pt x="10621" y="20304"/>
                      <a:pt x="10666" y="20212"/>
                    </a:cubicBezTo>
                    <a:cubicBezTo>
                      <a:pt x="10419" y="19987"/>
                      <a:pt x="10173" y="19763"/>
                      <a:pt x="9937" y="19539"/>
                    </a:cubicBezTo>
                    <a:cubicBezTo>
                      <a:pt x="10217" y="19341"/>
                      <a:pt x="10419" y="19579"/>
                      <a:pt x="10531" y="19776"/>
                    </a:cubicBezTo>
                    <a:cubicBezTo>
                      <a:pt x="10979" y="20568"/>
                      <a:pt x="11573" y="20673"/>
                      <a:pt x="12312" y="20409"/>
                    </a:cubicBezTo>
                    <a:cubicBezTo>
                      <a:pt x="12380" y="19908"/>
                      <a:pt x="11719" y="19922"/>
                      <a:pt x="11730" y="19328"/>
                    </a:cubicBezTo>
                    <a:cubicBezTo>
                      <a:pt x="12503" y="19631"/>
                      <a:pt x="12873" y="21227"/>
                      <a:pt x="13959" y="20225"/>
                    </a:cubicBezTo>
                    <a:cubicBezTo>
                      <a:pt x="13948" y="19948"/>
                      <a:pt x="13601" y="19895"/>
                      <a:pt x="13489" y="19552"/>
                    </a:cubicBezTo>
                    <a:cubicBezTo>
                      <a:pt x="13993" y="19473"/>
                      <a:pt x="14116" y="20093"/>
                      <a:pt x="14430" y="20238"/>
                    </a:cubicBezTo>
                    <a:cubicBezTo>
                      <a:pt x="14800" y="20409"/>
                      <a:pt x="15225" y="20343"/>
                      <a:pt x="15617" y="20383"/>
                    </a:cubicBezTo>
                    <a:cubicBezTo>
                      <a:pt x="15696" y="20053"/>
                      <a:pt x="15315" y="20027"/>
                      <a:pt x="15405" y="19724"/>
                    </a:cubicBezTo>
                    <a:cubicBezTo>
                      <a:pt x="15909" y="19711"/>
                      <a:pt x="16032" y="20620"/>
                      <a:pt x="16581" y="20409"/>
                    </a:cubicBezTo>
                    <a:cubicBezTo>
                      <a:pt x="16861" y="20317"/>
                      <a:pt x="17578" y="20726"/>
                      <a:pt x="17074" y="19565"/>
                    </a:cubicBezTo>
                    <a:cubicBezTo>
                      <a:pt x="17802" y="20185"/>
                      <a:pt x="18340" y="20924"/>
                      <a:pt x="19236" y="20383"/>
                    </a:cubicBezTo>
                    <a:cubicBezTo>
                      <a:pt x="19404" y="20106"/>
                      <a:pt x="18788" y="20080"/>
                      <a:pt x="18990" y="19658"/>
                    </a:cubicBezTo>
                    <a:cubicBezTo>
                      <a:pt x="19550" y="20198"/>
                      <a:pt x="20144" y="20700"/>
                      <a:pt x="20939" y="20343"/>
                    </a:cubicBezTo>
                    <a:cubicBezTo>
                      <a:pt x="20928" y="19869"/>
                      <a:pt x="20356" y="19829"/>
                      <a:pt x="20323" y="19275"/>
                    </a:cubicBezTo>
                    <a:cubicBezTo>
                      <a:pt x="20950" y="19539"/>
                      <a:pt x="21230" y="20119"/>
                      <a:pt x="21533" y="20673"/>
                    </a:cubicBezTo>
                    <a:cubicBezTo>
                      <a:pt x="21600" y="20779"/>
                      <a:pt x="21566" y="21029"/>
                      <a:pt x="21488" y="21135"/>
                    </a:cubicBezTo>
                    <a:cubicBezTo>
                      <a:pt x="21275" y="21412"/>
                      <a:pt x="21264" y="21042"/>
                      <a:pt x="21152" y="20976"/>
                    </a:cubicBezTo>
                    <a:cubicBezTo>
                      <a:pt x="20984" y="20858"/>
                      <a:pt x="20749" y="20726"/>
                      <a:pt x="20580" y="20792"/>
                    </a:cubicBezTo>
                    <a:cubicBezTo>
                      <a:pt x="19303" y="21253"/>
                      <a:pt x="18037" y="20924"/>
                      <a:pt x="16760" y="20871"/>
                    </a:cubicBezTo>
                    <a:cubicBezTo>
                      <a:pt x="14195" y="20779"/>
                      <a:pt x="11663" y="21082"/>
                      <a:pt x="9108" y="21280"/>
                    </a:cubicBezTo>
                    <a:cubicBezTo>
                      <a:pt x="7226" y="21438"/>
                      <a:pt x="5310" y="21135"/>
                      <a:pt x="3417" y="21187"/>
                    </a:cubicBezTo>
                    <a:cubicBezTo>
                      <a:pt x="2319" y="21227"/>
                      <a:pt x="1244" y="21425"/>
                      <a:pt x="0" y="21398"/>
                    </a:cubicBezTo>
                    <a:cubicBezTo>
                      <a:pt x="594" y="20330"/>
                      <a:pt x="1098" y="19341"/>
                      <a:pt x="1669" y="18418"/>
                    </a:cubicBezTo>
                    <a:cubicBezTo>
                      <a:pt x="4145" y="14475"/>
                      <a:pt x="6251" y="10229"/>
                      <a:pt x="8492" y="6089"/>
                    </a:cubicBezTo>
                    <a:cubicBezTo>
                      <a:pt x="9489" y="4216"/>
                      <a:pt x="10486" y="2357"/>
                      <a:pt x="11461" y="471"/>
                    </a:cubicBezTo>
                    <a:cubicBezTo>
                      <a:pt x="11741" y="-70"/>
                      <a:pt x="11943" y="-162"/>
                      <a:pt x="12380" y="286"/>
                    </a:cubicBezTo>
                    <a:cubicBezTo>
                      <a:pt x="13153" y="1078"/>
                      <a:pt x="13982" y="1803"/>
                      <a:pt x="14676" y="2686"/>
                    </a:cubicBezTo>
                    <a:cubicBezTo>
                      <a:pt x="14744" y="2884"/>
                      <a:pt x="14654" y="2950"/>
                      <a:pt x="14531" y="3003"/>
                    </a:cubicBezTo>
                    <a:cubicBezTo>
                      <a:pt x="13623" y="2950"/>
                      <a:pt x="13332" y="1895"/>
                      <a:pt x="12682" y="1420"/>
                    </a:cubicBezTo>
                    <a:cubicBezTo>
                      <a:pt x="12458" y="1249"/>
                      <a:pt x="12324" y="682"/>
                      <a:pt x="11932" y="1143"/>
                    </a:cubicBezTo>
                    <a:cubicBezTo>
                      <a:pt x="11909" y="1170"/>
                      <a:pt x="11876" y="1223"/>
                      <a:pt x="11853" y="1249"/>
                    </a:cubicBezTo>
                    <a:cubicBezTo>
                      <a:pt x="11102" y="1882"/>
                      <a:pt x="11080" y="2119"/>
                      <a:pt x="11674" y="2818"/>
                    </a:cubicBezTo>
                    <a:cubicBezTo>
                      <a:pt x="13377" y="4849"/>
                      <a:pt x="15057" y="6919"/>
                      <a:pt x="16749" y="8963"/>
                    </a:cubicBezTo>
                    <a:cubicBezTo>
                      <a:pt x="16502" y="8990"/>
                      <a:pt x="16368" y="8673"/>
                      <a:pt x="16211" y="8489"/>
                    </a:cubicBezTo>
                    <a:cubicBezTo>
                      <a:pt x="14609" y="6656"/>
                      <a:pt x="13029" y="4809"/>
                      <a:pt x="11450" y="2963"/>
                    </a:cubicBezTo>
                    <a:cubicBezTo>
                      <a:pt x="11237" y="2713"/>
                      <a:pt x="11058" y="2330"/>
                      <a:pt x="10710" y="2845"/>
                    </a:cubicBezTo>
                    <a:cubicBezTo>
                      <a:pt x="10430" y="3253"/>
                      <a:pt x="10397" y="3451"/>
                      <a:pt x="10778" y="3820"/>
                    </a:cubicBezTo>
                    <a:cubicBezTo>
                      <a:pt x="11416" y="4427"/>
                      <a:pt x="11965" y="5139"/>
                      <a:pt x="12548" y="5825"/>
                    </a:cubicBezTo>
                    <a:cubicBezTo>
                      <a:pt x="12570" y="5983"/>
                      <a:pt x="12548" y="6075"/>
                      <a:pt x="12380" y="6009"/>
                    </a:cubicBezTo>
                    <a:cubicBezTo>
                      <a:pt x="11820" y="5376"/>
                      <a:pt x="11271" y="4730"/>
                      <a:pt x="10677" y="4124"/>
                    </a:cubicBezTo>
                    <a:cubicBezTo>
                      <a:pt x="10531" y="3979"/>
                      <a:pt x="10374" y="3464"/>
                      <a:pt x="10094" y="3939"/>
                    </a:cubicBezTo>
                    <a:cubicBezTo>
                      <a:pt x="9904" y="4269"/>
                      <a:pt x="9467" y="4598"/>
                      <a:pt x="10038" y="4994"/>
                    </a:cubicBezTo>
                    <a:cubicBezTo>
                      <a:pt x="10262" y="5152"/>
                      <a:pt x="10408" y="5429"/>
                      <a:pt x="10598" y="5640"/>
                    </a:cubicBezTo>
                    <a:cubicBezTo>
                      <a:pt x="10610" y="5812"/>
                      <a:pt x="10587" y="5904"/>
                      <a:pt x="10419" y="5838"/>
                    </a:cubicBezTo>
                    <a:cubicBezTo>
                      <a:pt x="10296" y="5706"/>
                      <a:pt x="10173" y="5548"/>
                      <a:pt x="10027" y="5429"/>
                    </a:cubicBezTo>
                    <a:cubicBezTo>
                      <a:pt x="9837" y="5271"/>
                      <a:pt x="9702" y="4691"/>
                      <a:pt x="9377" y="5258"/>
                    </a:cubicBezTo>
                    <a:cubicBezTo>
                      <a:pt x="9209" y="5561"/>
                      <a:pt x="8851" y="5878"/>
                      <a:pt x="9344" y="6247"/>
                    </a:cubicBezTo>
                    <a:cubicBezTo>
                      <a:pt x="9489" y="6352"/>
                      <a:pt x="9590" y="6537"/>
                      <a:pt x="9713" y="6682"/>
                    </a:cubicBezTo>
                    <a:cubicBezTo>
                      <a:pt x="9736" y="6840"/>
                      <a:pt x="9713" y="6946"/>
                      <a:pt x="9545" y="6867"/>
                    </a:cubicBezTo>
                    <a:cubicBezTo>
                      <a:pt x="9209" y="6708"/>
                      <a:pt x="8974" y="5746"/>
                      <a:pt x="8515" y="6735"/>
                    </a:cubicBezTo>
                    <a:cubicBezTo>
                      <a:pt x="8380" y="6998"/>
                      <a:pt x="8313" y="7130"/>
                      <a:pt x="8571" y="7394"/>
                    </a:cubicBezTo>
                    <a:cubicBezTo>
                      <a:pt x="9153" y="7974"/>
                      <a:pt x="9680" y="8620"/>
                      <a:pt x="10229" y="9240"/>
                    </a:cubicBezTo>
                    <a:cubicBezTo>
                      <a:pt x="10139" y="9609"/>
                      <a:pt x="9993" y="9425"/>
                      <a:pt x="9870" y="9280"/>
                    </a:cubicBezTo>
                    <a:cubicBezTo>
                      <a:pt x="9545" y="8897"/>
                      <a:pt x="9209" y="8489"/>
                      <a:pt x="8862" y="8119"/>
                    </a:cubicBezTo>
                    <a:cubicBezTo>
                      <a:pt x="8055" y="7236"/>
                      <a:pt x="8044" y="7249"/>
                      <a:pt x="7607" y="8541"/>
                    </a:cubicBezTo>
                    <a:lnTo>
                      <a:pt x="7629" y="8528"/>
                    </a:lnTo>
                    <a:cubicBezTo>
                      <a:pt x="6968" y="9478"/>
                      <a:pt x="6487" y="10598"/>
                      <a:pt x="5949" y="11627"/>
                    </a:cubicBezTo>
                    <a:cubicBezTo>
                      <a:pt x="5747" y="12049"/>
                      <a:pt x="5759" y="12339"/>
                      <a:pt x="6139" y="12629"/>
                    </a:cubicBezTo>
                    <a:cubicBezTo>
                      <a:pt x="6397" y="12814"/>
                      <a:pt x="6565" y="13157"/>
                      <a:pt x="6666" y="13565"/>
                    </a:cubicBezTo>
                    <a:cubicBezTo>
                      <a:pt x="6307" y="13223"/>
                      <a:pt x="5949" y="12867"/>
                      <a:pt x="5579" y="12497"/>
                    </a:cubicBezTo>
                    <a:cubicBezTo>
                      <a:pt x="5277" y="12867"/>
                      <a:pt x="4997" y="13249"/>
                      <a:pt x="4929" y="13763"/>
                    </a:cubicBezTo>
                    <a:cubicBezTo>
                      <a:pt x="4224" y="14607"/>
                      <a:pt x="4224" y="14607"/>
                      <a:pt x="4918" y="15306"/>
                    </a:cubicBezTo>
                    <a:cubicBezTo>
                      <a:pt x="5355" y="15741"/>
                      <a:pt x="5803" y="16150"/>
                      <a:pt x="5960" y="16862"/>
                    </a:cubicBezTo>
                    <a:cubicBezTo>
                      <a:pt x="5400" y="16242"/>
                      <a:pt x="4829" y="15636"/>
                      <a:pt x="4257" y="15016"/>
                    </a:cubicBezTo>
                    <a:cubicBezTo>
                      <a:pt x="3663" y="15873"/>
                      <a:pt x="3663" y="15873"/>
                      <a:pt x="4291" y="16559"/>
                    </a:cubicBezTo>
                    <a:cubicBezTo>
                      <a:pt x="4515" y="16796"/>
                      <a:pt x="4717" y="17060"/>
                      <a:pt x="4907" y="17297"/>
                    </a:cubicBezTo>
                    <a:cubicBezTo>
                      <a:pt x="4963" y="17376"/>
                      <a:pt x="4985" y="17469"/>
                      <a:pt x="5131" y="17864"/>
                    </a:cubicBezTo>
                    <a:cubicBezTo>
                      <a:pt x="4459" y="17165"/>
                      <a:pt x="3977" y="16664"/>
                      <a:pt x="3495" y="16190"/>
                    </a:cubicBezTo>
                    <a:cubicBezTo>
                      <a:pt x="2879" y="16836"/>
                      <a:pt x="3059" y="17311"/>
                      <a:pt x="3596" y="17878"/>
                    </a:cubicBezTo>
                    <a:cubicBezTo>
                      <a:pt x="4112" y="18392"/>
                      <a:pt x="4773" y="18840"/>
                      <a:pt x="4963" y="19711"/>
                    </a:cubicBezTo>
                    <a:cubicBezTo>
                      <a:pt x="5221" y="19579"/>
                      <a:pt x="5366" y="19842"/>
                      <a:pt x="5445" y="20001"/>
                    </a:cubicBezTo>
                    <a:close/>
                    <a:moveTo>
                      <a:pt x="4918" y="13776"/>
                    </a:moveTo>
                    <a:lnTo>
                      <a:pt x="4918" y="13763"/>
                    </a:lnTo>
                    <a:cubicBezTo>
                      <a:pt x="4918" y="13763"/>
                      <a:pt x="4918" y="13776"/>
                      <a:pt x="4918" y="13776"/>
                    </a:cubicBezTo>
                    <a:close/>
                    <a:moveTo>
                      <a:pt x="4929" y="13750"/>
                    </a:moveTo>
                    <a:lnTo>
                      <a:pt x="4918" y="13763"/>
                    </a:lnTo>
                    <a:cubicBezTo>
                      <a:pt x="4918" y="13763"/>
                      <a:pt x="4918" y="13763"/>
                      <a:pt x="4929" y="13763"/>
                    </a:cubicBezTo>
                    <a:lnTo>
                      <a:pt x="4929" y="13750"/>
                    </a:lnTo>
                    <a:close/>
                    <a:moveTo>
                      <a:pt x="3417" y="18365"/>
                    </a:moveTo>
                    <a:cubicBezTo>
                      <a:pt x="3215" y="18207"/>
                      <a:pt x="3047" y="17759"/>
                      <a:pt x="2778" y="18075"/>
                    </a:cubicBezTo>
                    <a:cubicBezTo>
                      <a:pt x="2543" y="18365"/>
                      <a:pt x="2834" y="18656"/>
                      <a:pt x="3025" y="18840"/>
                    </a:cubicBezTo>
                    <a:cubicBezTo>
                      <a:pt x="3652" y="19460"/>
                      <a:pt x="4011" y="20541"/>
                      <a:pt x="5075" y="20370"/>
                    </a:cubicBezTo>
                    <a:cubicBezTo>
                      <a:pt x="5120" y="20146"/>
                      <a:pt x="4885" y="19987"/>
                      <a:pt x="4941" y="19763"/>
                    </a:cubicBezTo>
                    <a:cubicBezTo>
                      <a:pt x="4201" y="19645"/>
                      <a:pt x="3932" y="18814"/>
                      <a:pt x="3417" y="18365"/>
                    </a:cubicBezTo>
                    <a:close/>
                  </a:path>
                </a:pathLst>
              </a:custGeom>
              <a:solidFill>
                <a:srgbClr val="4141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36" name="形状"/>
              <p:cNvSpPr/>
              <p:nvPr/>
            </p:nvSpPr>
            <p:spPr>
              <a:xfrm>
                <a:off x="2158406" y="756863"/>
                <a:ext cx="351067" cy="53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93" h="20081" extrusionOk="0">
                    <a:moveTo>
                      <a:pt x="19993" y="19033"/>
                    </a:moveTo>
                    <a:cubicBezTo>
                      <a:pt x="17953" y="21129"/>
                      <a:pt x="15142" y="19391"/>
                      <a:pt x="12716" y="19646"/>
                    </a:cubicBezTo>
                    <a:cubicBezTo>
                      <a:pt x="11253" y="19774"/>
                      <a:pt x="9598" y="19212"/>
                      <a:pt x="7981" y="19595"/>
                    </a:cubicBezTo>
                    <a:cubicBezTo>
                      <a:pt x="6556" y="19928"/>
                      <a:pt x="5978" y="19161"/>
                      <a:pt x="5285" y="18624"/>
                    </a:cubicBezTo>
                    <a:cubicBezTo>
                      <a:pt x="4438" y="17985"/>
                      <a:pt x="5247" y="17653"/>
                      <a:pt x="5863" y="17141"/>
                    </a:cubicBezTo>
                    <a:cubicBezTo>
                      <a:pt x="7634" y="15812"/>
                      <a:pt x="7827" y="14381"/>
                      <a:pt x="6210" y="12796"/>
                    </a:cubicBezTo>
                    <a:cubicBezTo>
                      <a:pt x="4438" y="11058"/>
                      <a:pt x="3283" y="9115"/>
                      <a:pt x="704" y="7632"/>
                    </a:cubicBezTo>
                    <a:cubicBezTo>
                      <a:pt x="-1106" y="6559"/>
                      <a:pt x="858" y="3900"/>
                      <a:pt x="3360" y="3670"/>
                    </a:cubicBezTo>
                    <a:cubicBezTo>
                      <a:pt x="3553" y="3645"/>
                      <a:pt x="3784" y="3670"/>
                      <a:pt x="3938" y="3645"/>
                    </a:cubicBezTo>
                    <a:cubicBezTo>
                      <a:pt x="7480" y="3184"/>
                      <a:pt x="8019" y="2418"/>
                      <a:pt x="6287" y="398"/>
                    </a:cubicBezTo>
                    <a:cubicBezTo>
                      <a:pt x="7326" y="398"/>
                      <a:pt x="8289" y="398"/>
                      <a:pt x="9290" y="398"/>
                    </a:cubicBezTo>
                    <a:cubicBezTo>
                      <a:pt x="9367" y="398"/>
                      <a:pt x="9482" y="424"/>
                      <a:pt x="9598" y="424"/>
                    </a:cubicBezTo>
                    <a:cubicBezTo>
                      <a:pt x="10791" y="219"/>
                      <a:pt x="12254" y="-471"/>
                      <a:pt x="13101" y="526"/>
                    </a:cubicBezTo>
                    <a:cubicBezTo>
                      <a:pt x="13949" y="1497"/>
                      <a:pt x="12601" y="1957"/>
                      <a:pt x="11561" y="2545"/>
                    </a:cubicBezTo>
                    <a:cubicBezTo>
                      <a:pt x="7249" y="4999"/>
                      <a:pt x="8443" y="10393"/>
                      <a:pt x="13602" y="11952"/>
                    </a:cubicBezTo>
                    <a:cubicBezTo>
                      <a:pt x="14719" y="12285"/>
                      <a:pt x="15951" y="12131"/>
                      <a:pt x="17106" y="11901"/>
                    </a:cubicBezTo>
                    <a:cubicBezTo>
                      <a:pt x="18915" y="11569"/>
                      <a:pt x="20494" y="11441"/>
                      <a:pt x="19531" y="13333"/>
                    </a:cubicBezTo>
                    <a:cubicBezTo>
                      <a:pt x="18915" y="14508"/>
                      <a:pt x="18838" y="15812"/>
                      <a:pt x="18376" y="17039"/>
                    </a:cubicBezTo>
                    <a:cubicBezTo>
                      <a:pt x="18107" y="18087"/>
                      <a:pt x="18184" y="18828"/>
                      <a:pt x="19993" y="19033"/>
                    </a:cubicBezTo>
                  </a:path>
                </a:pathLst>
              </a:cu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37" name="形状"/>
              <p:cNvSpPr/>
              <p:nvPr/>
            </p:nvSpPr>
            <p:spPr>
              <a:xfrm>
                <a:off x="1472094" y="30387"/>
                <a:ext cx="718750" cy="1338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0" h="21534" extrusionOk="0">
                    <a:moveTo>
                      <a:pt x="7568" y="436"/>
                    </a:moveTo>
                    <a:cubicBezTo>
                      <a:pt x="5889" y="392"/>
                      <a:pt x="4231" y="370"/>
                      <a:pt x="2552" y="316"/>
                    </a:cubicBezTo>
                    <a:cubicBezTo>
                      <a:pt x="1553" y="272"/>
                      <a:pt x="974" y="261"/>
                      <a:pt x="1014" y="1025"/>
                    </a:cubicBezTo>
                    <a:cubicBezTo>
                      <a:pt x="1054" y="2552"/>
                      <a:pt x="574" y="4090"/>
                      <a:pt x="694" y="5618"/>
                    </a:cubicBezTo>
                    <a:cubicBezTo>
                      <a:pt x="954" y="8901"/>
                      <a:pt x="355" y="12185"/>
                      <a:pt x="714" y="15469"/>
                    </a:cubicBezTo>
                    <a:cubicBezTo>
                      <a:pt x="834" y="16690"/>
                      <a:pt x="754" y="17923"/>
                      <a:pt x="754" y="19156"/>
                    </a:cubicBezTo>
                    <a:cubicBezTo>
                      <a:pt x="754" y="19450"/>
                      <a:pt x="754" y="19734"/>
                      <a:pt x="754" y="20236"/>
                    </a:cubicBezTo>
                    <a:cubicBezTo>
                      <a:pt x="2453" y="18687"/>
                      <a:pt x="4091" y="17378"/>
                      <a:pt x="5630" y="16036"/>
                    </a:cubicBezTo>
                    <a:cubicBezTo>
                      <a:pt x="7328" y="14585"/>
                      <a:pt x="8927" y="13047"/>
                      <a:pt x="10585" y="11574"/>
                    </a:cubicBezTo>
                    <a:cubicBezTo>
                      <a:pt x="12763" y="9632"/>
                      <a:pt x="14701" y="7570"/>
                      <a:pt x="17519" y="5836"/>
                    </a:cubicBezTo>
                    <a:cubicBezTo>
                      <a:pt x="18198" y="5421"/>
                      <a:pt x="18578" y="4854"/>
                      <a:pt x="19117" y="4374"/>
                    </a:cubicBezTo>
                    <a:cubicBezTo>
                      <a:pt x="19417" y="4069"/>
                      <a:pt x="19717" y="3774"/>
                      <a:pt x="20336" y="3621"/>
                    </a:cubicBezTo>
                    <a:cubicBezTo>
                      <a:pt x="20616" y="3545"/>
                      <a:pt x="20895" y="3392"/>
                      <a:pt x="21115" y="3610"/>
                    </a:cubicBezTo>
                    <a:cubicBezTo>
                      <a:pt x="21415" y="3905"/>
                      <a:pt x="20836" y="3796"/>
                      <a:pt x="20656" y="3883"/>
                    </a:cubicBezTo>
                    <a:cubicBezTo>
                      <a:pt x="20416" y="3992"/>
                      <a:pt x="20096" y="4079"/>
                      <a:pt x="19976" y="4221"/>
                    </a:cubicBezTo>
                    <a:cubicBezTo>
                      <a:pt x="18098" y="6436"/>
                      <a:pt x="14821" y="8138"/>
                      <a:pt x="12843" y="10309"/>
                    </a:cubicBezTo>
                    <a:cubicBezTo>
                      <a:pt x="12064" y="11159"/>
                      <a:pt x="11464" y="12076"/>
                      <a:pt x="10405" y="12807"/>
                    </a:cubicBezTo>
                    <a:cubicBezTo>
                      <a:pt x="6689" y="15370"/>
                      <a:pt x="4051" y="18294"/>
                      <a:pt x="794" y="21010"/>
                    </a:cubicBezTo>
                    <a:cubicBezTo>
                      <a:pt x="614" y="21152"/>
                      <a:pt x="454" y="21283"/>
                      <a:pt x="115" y="21534"/>
                    </a:cubicBezTo>
                    <a:cubicBezTo>
                      <a:pt x="115" y="20454"/>
                      <a:pt x="95" y="19505"/>
                      <a:pt x="115" y="18567"/>
                    </a:cubicBezTo>
                    <a:cubicBezTo>
                      <a:pt x="255" y="13963"/>
                      <a:pt x="-185" y="9359"/>
                      <a:pt x="95" y="4756"/>
                    </a:cubicBezTo>
                    <a:cubicBezTo>
                      <a:pt x="175" y="3403"/>
                      <a:pt x="315" y="2061"/>
                      <a:pt x="335" y="719"/>
                    </a:cubicBezTo>
                    <a:cubicBezTo>
                      <a:pt x="335" y="185"/>
                      <a:pt x="554" y="-55"/>
                      <a:pt x="1653" y="10"/>
                    </a:cubicBezTo>
                    <a:cubicBezTo>
                      <a:pt x="3831" y="152"/>
                      <a:pt x="6069" y="-66"/>
                      <a:pt x="8207" y="272"/>
                    </a:cubicBezTo>
                    <a:cubicBezTo>
                      <a:pt x="8247" y="589"/>
                      <a:pt x="7848" y="458"/>
                      <a:pt x="7568" y="436"/>
                    </a:cubicBezTo>
                  </a:path>
                </a:pathLst>
              </a:custGeom>
              <a:solidFill>
                <a:srgbClr val="4241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38" name="形状"/>
              <p:cNvSpPr/>
              <p:nvPr/>
            </p:nvSpPr>
            <p:spPr>
              <a:xfrm>
                <a:off x="1394541" y="20336"/>
                <a:ext cx="399720" cy="1410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580" extrusionOk="0">
                    <a:moveTo>
                      <a:pt x="377" y="0"/>
                    </a:moveTo>
                    <a:cubicBezTo>
                      <a:pt x="1553" y="581"/>
                      <a:pt x="1369" y="1235"/>
                      <a:pt x="1406" y="1858"/>
                    </a:cubicBezTo>
                    <a:cubicBezTo>
                      <a:pt x="1479" y="4370"/>
                      <a:pt x="1259" y="6871"/>
                      <a:pt x="1479" y="9373"/>
                    </a:cubicBezTo>
                    <a:cubicBezTo>
                      <a:pt x="1883" y="13182"/>
                      <a:pt x="1810" y="16981"/>
                      <a:pt x="1846" y="20780"/>
                    </a:cubicBezTo>
                    <a:cubicBezTo>
                      <a:pt x="1846" y="21237"/>
                      <a:pt x="2397" y="21330"/>
                      <a:pt x="3830" y="21320"/>
                    </a:cubicBezTo>
                    <a:cubicBezTo>
                      <a:pt x="8716" y="21289"/>
                      <a:pt x="13675" y="21268"/>
                      <a:pt x="18561" y="21257"/>
                    </a:cubicBezTo>
                    <a:cubicBezTo>
                      <a:pt x="19626" y="21268"/>
                      <a:pt x="20912" y="20998"/>
                      <a:pt x="21573" y="21455"/>
                    </a:cubicBezTo>
                    <a:cubicBezTo>
                      <a:pt x="15328" y="21486"/>
                      <a:pt x="9083" y="21507"/>
                      <a:pt x="2838" y="21579"/>
                    </a:cubicBezTo>
                    <a:cubicBezTo>
                      <a:pt x="708" y="21600"/>
                      <a:pt x="781" y="21268"/>
                      <a:pt x="781" y="20863"/>
                    </a:cubicBezTo>
                    <a:cubicBezTo>
                      <a:pt x="781" y="18164"/>
                      <a:pt x="1002" y="15476"/>
                      <a:pt x="597" y="12767"/>
                    </a:cubicBezTo>
                    <a:cubicBezTo>
                      <a:pt x="46" y="8885"/>
                      <a:pt x="267" y="5003"/>
                      <a:pt x="10" y="1111"/>
                    </a:cubicBezTo>
                    <a:cubicBezTo>
                      <a:pt x="-27" y="758"/>
                      <a:pt x="46" y="405"/>
                      <a:pt x="83" y="62"/>
                    </a:cubicBezTo>
                    <a:cubicBezTo>
                      <a:pt x="193" y="31"/>
                      <a:pt x="304" y="21"/>
                      <a:pt x="377" y="0"/>
                    </a:cubicBezTo>
                  </a:path>
                </a:pathLst>
              </a:custGeom>
              <a:solidFill>
                <a:srgbClr val="4343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39" name="形状"/>
              <p:cNvSpPr/>
              <p:nvPr/>
            </p:nvSpPr>
            <p:spPr>
              <a:xfrm>
                <a:off x="2219386" y="343059"/>
                <a:ext cx="568129" cy="719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1" h="21401" extrusionOk="0">
                    <a:moveTo>
                      <a:pt x="6047" y="2597"/>
                    </a:moveTo>
                    <a:cubicBezTo>
                      <a:pt x="6227" y="2476"/>
                      <a:pt x="6355" y="2355"/>
                      <a:pt x="6535" y="2234"/>
                    </a:cubicBezTo>
                    <a:cubicBezTo>
                      <a:pt x="13812" y="7478"/>
                      <a:pt x="19212" y="13649"/>
                      <a:pt x="21501" y="21313"/>
                    </a:cubicBezTo>
                    <a:cubicBezTo>
                      <a:pt x="21347" y="21434"/>
                      <a:pt x="21244" y="21434"/>
                      <a:pt x="21167" y="21293"/>
                    </a:cubicBezTo>
                    <a:cubicBezTo>
                      <a:pt x="20704" y="18691"/>
                      <a:pt x="17824" y="17501"/>
                      <a:pt x="15690" y="15484"/>
                    </a:cubicBezTo>
                    <a:cubicBezTo>
                      <a:pt x="17335" y="15787"/>
                      <a:pt x="17927" y="16715"/>
                      <a:pt x="19110" y="17360"/>
                    </a:cubicBezTo>
                    <a:cubicBezTo>
                      <a:pt x="18287" y="15384"/>
                      <a:pt x="17412" y="13710"/>
                      <a:pt x="15561" y="12318"/>
                    </a:cubicBezTo>
                    <a:cubicBezTo>
                      <a:pt x="10470" y="8486"/>
                      <a:pt x="5455" y="4573"/>
                      <a:pt x="441" y="701"/>
                    </a:cubicBezTo>
                    <a:cubicBezTo>
                      <a:pt x="210" y="520"/>
                      <a:pt x="-99" y="358"/>
                      <a:pt x="30" y="56"/>
                    </a:cubicBezTo>
                    <a:cubicBezTo>
                      <a:pt x="955" y="-166"/>
                      <a:pt x="1624" y="318"/>
                      <a:pt x="2087" y="762"/>
                    </a:cubicBezTo>
                    <a:cubicBezTo>
                      <a:pt x="5584" y="3767"/>
                      <a:pt x="9698" y="6247"/>
                      <a:pt x="13041" y="9353"/>
                    </a:cubicBezTo>
                    <a:cubicBezTo>
                      <a:pt x="11010" y="7458"/>
                      <a:pt x="8952" y="5602"/>
                      <a:pt x="6792" y="3827"/>
                    </a:cubicBezTo>
                    <a:cubicBezTo>
                      <a:pt x="6432" y="3464"/>
                      <a:pt x="5918" y="3142"/>
                      <a:pt x="6047" y="2597"/>
                    </a:cubicBezTo>
                    <a:close/>
                    <a:moveTo>
                      <a:pt x="30" y="36"/>
                    </a:moveTo>
                    <a:cubicBezTo>
                      <a:pt x="30" y="36"/>
                      <a:pt x="30" y="36"/>
                      <a:pt x="30" y="56"/>
                    </a:cubicBezTo>
                    <a:cubicBezTo>
                      <a:pt x="30" y="56"/>
                      <a:pt x="30" y="56"/>
                      <a:pt x="4" y="56"/>
                    </a:cubicBez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5050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0" name="形状"/>
              <p:cNvSpPr/>
              <p:nvPr/>
            </p:nvSpPr>
            <p:spPr>
              <a:xfrm>
                <a:off x="272153" y="18910"/>
                <a:ext cx="911799" cy="575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0" extrusionOk="0">
                    <a:moveTo>
                      <a:pt x="0" y="21068"/>
                    </a:moveTo>
                    <a:cubicBezTo>
                      <a:pt x="5255" y="9840"/>
                      <a:pt x="12134" y="2540"/>
                      <a:pt x="20989" y="123"/>
                    </a:cubicBezTo>
                    <a:cubicBezTo>
                      <a:pt x="21246" y="72"/>
                      <a:pt x="21568" y="-280"/>
                      <a:pt x="21600" y="500"/>
                    </a:cubicBezTo>
                    <a:cubicBezTo>
                      <a:pt x="17325" y="2565"/>
                      <a:pt x="12954" y="4403"/>
                      <a:pt x="9145" y="8355"/>
                    </a:cubicBezTo>
                    <a:cubicBezTo>
                      <a:pt x="6059" y="11577"/>
                      <a:pt x="3375" y="15429"/>
                      <a:pt x="996" y="19835"/>
                    </a:cubicBezTo>
                    <a:cubicBezTo>
                      <a:pt x="723" y="20338"/>
                      <a:pt x="450" y="20842"/>
                      <a:pt x="161" y="21320"/>
                    </a:cubicBezTo>
                    <a:cubicBezTo>
                      <a:pt x="129" y="21244"/>
                      <a:pt x="80" y="21169"/>
                      <a:pt x="0" y="21068"/>
                    </a:cubicBezTo>
                  </a:path>
                </a:pathLst>
              </a:custGeom>
              <a:solidFill>
                <a:srgbClr val="4040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1" name="形状"/>
              <p:cNvSpPr/>
              <p:nvPr/>
            </p:nvSpPr>
            <p:spPr>
              <a:xfrm>
                <a:off x="1738097" y="1390685"/>
                <a:ext cx="1076343" cy="32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847" extrusionOk="0">
                    <a:moveTo>
                      <a:pt x="1116" y="15009"/>
                    </a:moveTo>
                    <a:cubicBezTo>
                      <a:pt x="803" y="6173"/>
                      <a:pt x="354" y="13045"/>
                      <a:pt x="0" y="8791"/>
                    </a:cubicBezTo>
                    <a:cubicBezTo>
                      <a:pt x="1783" y="2900"/>
                      <a:pt x="3566" y="5191"/>
                      <a:pt x="5335" y="4864"/>
                    </a:cubicBezTo>
                    <a:cubicBezTo>
                      <a:pt x="10140" y="4209"/>
                      <a:pt x="14944" y="4536"/>
                      <a:pt x="19763" y="4864"/>
                    </a:cubicBezTo>
                    <a:cubicBezTo>
                      <a:pt x="20375" y="4864"/>
                      <a:pt x="20919" y="-2991"/>
                      <a:pt x="21600" y="1264"/>
                    </a:cubicBezTo>
                    <a:cubicBezTo>
                      <a:pt x="21001" y="11736"/>
                      <a:pt x="20334" y="9445"/>
                      <a:pt x="19708" y="9445"/>
                    </a:cubicBezTo>
                    <a:cubicBezTo>
                      <a:pt x="13515" y="9445"/>
                      <a:pt x="7336" y="18609"/>
                      <a:pt x="1116" y="15009"/>
                    </a:cubicBezTo>
                  </a:path>
                </a:pathLst>
              </a:custGeom>
              <a:solidFill>
                <a:srgbClr val="7A7A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2" name="形状"/>
              <p:cNvSpPr/>
              <p:nvPr/>
            </p:nvSpPr>
            <p:spPr>
              <a:xfrm>
                <a:off x="2592866" y="895680"/>
                <a:ext cx="117008" cy="138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51" h="20043" extrusionOk="0">
                    <a:moveTo>
                      <a:pt x="1445" y="20043"/>
                    </a:moveTo>
                    <a:cubicBezTo>
                      <a:pt x="-865" y="14693"/>
                      <a:pt x="175" y="9441"/>
                      <a:pt x="637" y="4487"/>
                    </a:cubicBezTo>
                    <a:cubicBezTo>
                      <a:pt x="983" y="-71"/>
                      <a:pt x="3640" y="-1557"/>
                      <a:pt x="8145" y="1911"/>
                    </a:cubicBezTo>
                    <a:cubicBezTo>
                      <a:pt x="10570" y="3694"/>
                      <a:pt x="12996" y="5775"/>
                      <a:pt x="15306" y="7856"/>
                    </a:cubicBezTo>
                    <a:cubicBezTo>
                      <a:pt x="17501" y="9937"/>
                      <a:pt x="20735" y="12116"/>
                      <a:pt x="19464" y="14990"/>
                    </a:cubicBezTo>
                    <a:cubicBezTo>
                      <a:pt x="18309" y="17467"/>
                      <a:pt x="14613" y="16179"/>
                      <a:pt x="12072" y="16179"/>
                    </a:cubicBezTo>
                    <a:cubicBezTo>
                      <a:pt x="7914" y="16377"/>
                      <a:pt x="4910" y="18656"/>
                      <a:pt x="1445" y="20043"/>
                    </a:cubicBezTo>
                  </a:path>
                </a:pathLst>
              </a:cu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3" name="形状"/>
              <p:cNvSpPr/>
              <p:nvPr/>
            </p:nvSpPr>
            <p:spPr>
              <a:xfrm>
                <a:off x="2340103" y="819127"/>
                <a:ext cx="175165" cy="231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8" h="21477" extrusionOk="0">
                    <a:moveTo>
                      <a:pt x="21518" y="10957"/>
                    </a:moveTo>
                    <a:cubicBezTo>
                      <a:pt x="21518" y="17507"/>
                      <a:pt x="17598" y="21348"/>
                      <a:pt x="11093" y="21474"/>
                    </a:cubicBezTo>
                    <a:cubicBezTo>
                      <a:pt x="4838" y="21600"/>
                      <a:pt x="-82" y="17066"/>
                      <a:pt x="1" y="11209"/>
                    </a:cubicBezTo>
                    <a:cubicBezTo>
                      <a:pt x="85" y="5353"/>
                      <a:pt x="5422" y="0"/>
                      <a:pt x="11177" y="0"/>
                    </a:cubicBezTo>
                    <a:cubicBezTo>
                      <a:pt x="16681" y="0"/>
                      <a:pt x="21518" y="5038"/>
                      <a:pt x="21518" y="10957"/>
                    </a:cubicBezTo>
                  </a:path>
                </a:pathLst>
              </a:custGeom>
              <a:solidFill>
                <a:srgbClr val="5151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4" name="形状"/>
              <p:cNvSpPr/>
              <p:nvPr/>
            </p:nvSpPr>
            <p:spPr>
              <a:xfrm>
                <a:off x="2579362" y="1034963"/>
                <a:ext cx="174617" cy="23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43" h="20057" extrusionOk="0">
                    <a:moveTo>
                      <a:pt x="20738" y="10276"/>
                    </a:moveTo>
                    <a:cubicBezTo>
                      <a:pt x="20818" y="13262"/>
                      <a:pt x="19938" y="16071"/>
                      <a:pt x="16738" y="18179"/>
                    </a:cubicBezTo>
                    <a:cubicBezTo>
                      <a:pt x="12418" y="21047"/>
                      <a:pt x="6418" y="20579"/>
                      <a:pt x="2978" y="17125"/>
                    </a:cubicBezTo>
                    <a:cubicBezTo>
                      <a:pt x="-462" y="13613"/>
                      <a:pt x="-782" y="9632"/>
                      <a:pt x="1298" y="5710"/>
                    </a:cubicBezTo>
                    <a:cubicBezTo>
                      <a:pt x="3138" y="2315"/>
                      <a:pt x="6178" y="-553"/>
                      <a:pt x="12098" y="91"/>
                    </a:cubicBezTo>
                    <a:cubicBezTo>
                      <a:pt x="17058" y="676"/>
                      <a:pt x="20738" y="5242"/>
                      <a:pt x="20738" y="10276"/>
                    </a:cubicBezTo>
                  </a:path>
                </a:pathLst>
              </a:custGeom>
              <a:solidFill>
                <a:srgbClr val="4F4F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5" name="形状"/>
              <p:cNvSpPr/>
              <p:nvPr/>
            </p:nvSpPr>
            <p:spPr>
              <a:xfrm>
                <a:off x="2455224" y="753613"/>
                <a:ext cx="166554" cy="828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18" h="17194" extrusionOk="0">
                    <a:moveTo>
                      <a:pt x="14168" y="12621"/>
                    </a:moveTo>
                    <a:cubicBezTo>
                      <a:pt x="9158" y="20295"/>
                      <a:pt x="4888" y="17737"/>
                      <a:pt x="1274" y="9211"/>
                    </a:cubicBezTo>
                    <a:cubicBezTo>
                      <a:pt x="206" y="6511"/>
                      <a:pt x="-615" y="3811"/>
                      <a:pt x="617" y="1111"/>
                    </a:cubicBezTo>
                    <a:cubicBezTo>
                      <a:pt x="1685" y="-1305"/>
                      <a:pt x="2917" y="827"/>
                      <a:pt x="3984" y="1821"/>
                    </a:cubicBezTo>
                    <a:cubicBezTo>
                      <a:pt x="7023" y="4379"/>
                      <a:pt x="10144" y="4095"/>
                      <a:pt x="13347" y="2390"/>
                    </a:cubicBezTo>
                    <a:cubicBezTo>
                      <a:pt x="17289" y="400"/>
                      <a:pt x="18768" y="5658"/>
                      <a:pt x="19835" y="10490"/>
                    </a:cubicBezTo>
                    <a:cubicBezTo>
                      <a:pt x="20985" y="15606"/>
                      <a:pt x="18357" y="14469"/>
                      <a:pt x="16879" y="14753"/>
                    </a:cubicBezTo>
                    <a:cubicBezTo>
                      <a:pt x="15975" y="14469"/>
                      <a:pt x="15236" y="12906"/>
                      <a:pt x="14168" y="12621"/>
                    </a:cubicBezTo>
                  </a:path>
                </a:pathLst>
              </a:cu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6" name="形状"/>
              <p:cNvSpPr/>
              <p:nvPr/>
            </p:nvSpPr>
            <p:spPr>
              <a:xfrm>
                <a:off x="2106079" y="799294"/>
                <a:ext cx="160878" cy="237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4" extrusionOk="0">
                    <a:moveTo>
                      <a:pt x="0" y="19169"/>
                    </a:moveTo>
                    <a:cubicBezTo>
                      <a:pt x="2723" y="14717"/>
                      <a:pt x="726" y="9963"/>
                      <a:pt x="1452" y="5331"/>
                    </a:cubicBezTo>
                    <a:cubicBezTo>
                      <a:pt x="2087" y="1600"/>
                      <a:pt x="3630" y="-626"/>
                      <a:pt x="9892" y="156"/>
                    </a:cubicBezTo>
                    <a:cubicBezTo>
                      <a:pt x="13613" y="758"/>
                      <a:pt x="17425" y="-265"/>
                      <a:pt x="21600" y="1119"/>
                    </a:cubicBezTo>
                    <a:cubicBezTo>
                      <a:pt x="17607" y="2924"/>
                      <a:pt x="13704" y="1901"/>
                      <a:pt x="10074" y="1901"/>
                    </a:cubicBezTo>
                    <a:cubicBezTo>
                      <a:pt x="5536" y="1901"/>
                      <a:pt x="3630" y="2984"/>
                      <a:pt x="3903" y="6053"/>
                    </a:cubicBezTo>
                    <a:cubicBezTo>
                      <a:pt x="4175" y="8399"/>
                      <a:pt x="4356" y="10746"/>
                      <a:pt x="4084" y="13092"/>
                    </a:cubicBezTo>
                    <a:cubicBezTo>
                      <a:pt x="3630" y="16100"/>
                      <a:pt x="4810" y="18146"/>
                      <a:pt x="9620" y="18988"/>
                    </a:cubicBezTo>
                    <a:cubicBezTo>
                      <a:pt x="10800" y="19169"/>
                      <a:pt x="11798" y="20132"/>
                      <a:pt x="12706" y="20974"/>
                    </a:cubicBezTo>
                    <a:cubicBezTo>
                      <a:pt x="8622" y="19771"/>
                      <a:pt x="4175" y="19771"/>
                      <a:pt x="0" y="19169"/>
                    </a:cubicBezTo>
                  </a:path>
                </a:pathLst>
              </a:custGeom>
              <a:solidFill>
                <a:srgbClr val="72727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7" name="形状"/>
              <p:cNvSpPr/>
              <p:nvPr/>
            </p:nvSpPr>
            <p:spPr>
              <a:xfrm>
                <a:off x="2504601" y="805098"/>
                <a:ext cx="91440" cy="4561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48" h="21277" extrusionOk="0">
                    <a:moveTo>
                      <a:pt x="14586" y="372"/>
                    </a:moveTo>
                    <a:cubicBezTo>
                      <a:pt x="18089" y="-323"/>
                      <a:pt x="19402" y="24"/>
                      <a:pt x="19548" y="845"/>
                    </a:cubicBezTo>
                    <a:cubicBezTo>
                      <a:pt x="13564" y="5393"/>
                      <a:pt x="11521" y="10035"/>
                      <a:pt x="7726" y="14645"/>
                    </a:cubicBezTo>
                    <a:cubicBezTo>
                      <a:pt x="5829" y="16856"/>
                      <a:pt x="6267" y="19224"/>
                      <a:pt x="721" y="21277"/>
                    </a:cubicBezTo>
                    <a:lnTo>
                      <a:pt x="575" y="21277"/>
                    </a:lnTo>
                    <a:cubicBezTo>
                      <a:pt x="-2052" y="17803"/>
                      <a:pt x="5099" y="14677"/>
                      <a:pt x="6559" y="11330"/>
                    </a:cubicBezTo>
                    <a:cubicBezTo>
                      <a:pt x="8456" y="7666"/>
                      <a:pt x="11959" y="4003"/>
                      <a:pt x="14586" y="372"/>
                    </a:cubicBezTo>
                  </a:path>
                </a:pathLst>
              </a:custGeom>
              <a:solidFill>
                <a:srgbClr val="7979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8" name="形状"/>
              <p:cNvSpPr/>
              <p:nvPr/>
            </p:nvSpPr>
            <p:spPr>
              <a:xfrm>
                <a:off x="2093503" y="1052481"/>
                <a:ext cx="158812" cy="211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21319" extrusionOk="0">
                    <a:moveTo>
                      <a:pt x="2655" y="21260"/>
                    </a:moveTo>
                    <a:cubicBezTo>
                      <a:pt x="1643" y="20377"/>
                      <a:pt x="-298" y="19902"/>
                      <a:pt x="39" y="18204"/>
                    </a:cubicBezTo>
                    <a:cubicBezTo>
                      <a:pt x="546" y="18204"/>
                      <a:pt x="968" y="18000"/>
                      <a:pt x="1389" y="18136"/>
                    </a:cubicBezTo>
                    <a:cubicBezTo>
                      <a:pt x="11599" y="21328"/>
                      <a:pt x="19783" y="16642"/>
                      <a:pt x="16830" y="5366"/>
                    </a:cubicBezTo>
                    <a:cubicBezTo>
                      <a:pt x="16408" y="3532"/>
                      <a:pt x="15311" y="1834"/>
                      <a:pt x="15143" y="0"/>
                    </a:cubicBezTo>
                    <a:cubicBezTo>
                      <a:pt x="19361" y="4551"/>
                      <a:pt x="21302" y="9645"/>
                      <a:pt x="18602" y="15011"/>
                    </a:cubicBezTo>
                    <a:cubicBezTo>
                      <a:pt x="15733" y="20581"/>
                      <a:pt x="9489" y="21600"/>
                      <a:pt x="2655" y="21260"/>
                    </a:cubicBezTo>
                  </a:path>
                </a:pathLst>
              </a:custGeom>
              <a:solidFill>
                <a:srgbClr val="61616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49" name="形状"/>
              <p:cNvSpPr/>
              <p:nvPr/>
            </p:nvSpPr>
            <p:spPr>
              <a:xfrm>
                <a:off x="1729122" y="45581"/>
                <a:ext cx="271569" cy="69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02" extrusionOk="0">
                    <a:moveTo>
                      <a:pt x="0" y="3511"/>
                    </a:moveTo>
                    <a:cubicBezTo>
                      <a:pt x="594" y="2276"/>
                      <a:pt x="1188" y="1248"/>
                      <a:pt x="1782" y="13"/>
                    </a:cubicBezTo>
                    <a:cubicBezTo>
                      <a:pt x="8910" y="-398"/>
                      <a:pt x="15444" y="8859"/>
                      <a:pt x="21600" y="21202"/>
                    </a:cubicBezTo>
                    <a:cubicBezTo>
                      <a:pt x="14634" y="11328"/>
                      <a:pt x="7236" y="9271"/>
                      <a:pt x="0" y="3511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0" name="形状"/>
              <p:cNvSpPr/>
              <p:nvPr/>
            </p:nvSpPr>
            <p:spPr>
              <a:xfrm>
                <a:off x="1157703" y="-2"/>
                <a:ext cx="245447" cy="31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3" h="21195" extrusionOk="0">
                    <a:moveTo>
                      <a:pt x="2212" y="21195"/>
                    </a:moveTo>
                    <a:cubicBezTo>
                      <a:pt x="1456" y="18991"/>
                      <a:pt x="757" y="17228"/>
                      <a:pt x="0" y="14583"/>
                    </a:cubicBezTo>
                    <a:cubicBezTo>
                      <a:pt x="6404" y="1358"/>
                      <a:pt x="12983" y="1799"/>
                      <a:pt x="19504" y="36"/>
                    </a:cubicBezTo>
                    <a:cubicBezTo>
                      <a:pt x="20901" y="-405"/>
                      <a:pt x="21600" y="3122"/>
                      <a:pt x="20843" y="14142"/>
                    </a:cubicBezTo>
                    <a:cubicBezTo>
                      <a:pt x="20727" y="14583"/>
                      <a:pt x="20552" y="15464"/>
                      <a:pt x="20436" y="16787"/>
                    </a:cubicBezTo>
                    <a:cubicBezTo>
                      <a:pt x="14322" y="12819"/>
                      <a:pt x="8267" y="19432"/>
                      <a:pt x="2212" y="21195"/>
                    </a:cubicBezTo>
                  </a:path>
                </a:pathLst>
              </a:custGeom>
              <a:solidFill>
                <a:srgbClr val="4343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1" name="形状"/>
              <p:cNvSpPr/>
              <p:nvPr/>
            </p:nvSpPr>
            <p:spPr>
              <a:xfrm>
                <a:off x="2255665" y="579789"/>
                <a:ext cx="178822" cy="175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72"/>
                    </a:moveTo>
                    <a:cubicBezTo>
                      <a:pt x="330" y="753"/>
                      <a:pt x="742" y="419"/>
                      <a:pt x="1154" y="0"/>
                    </a:cubicBezTo>
                    <a:cubicBezTo>
                      <a:pt x="7997" y="6949"/>
                      <a:pt x="14757" y="13898"/>
                      <a:pt x="21600" y="20847"/>
                    </a:cubicBezTo>
                    <a:cubicBezTo>
                      <a:pt x="21353" y="21098"/>
                      <a:pt x="21023" y="21349"/>
                      <a:pt x="20776" y="21600"/>
                    </a:cubicBezTo>
                    <a:cubicBezTo>
                      <a:pt x="13850" y="14819"/>
                      <a:pt x="6925" y="7953"/>
                      <a:pt x="0" y="1172"/>
                    </a:cubicBezTo>
                  </a:path>
                </a:pathLst>
              </a:custGeom>
              <a:solidFill>
                <a:srgbClr val="6363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2" name="形状"/>
              <p:cNvSpPr/>
              <p:nvPr/>
            </p:nvSpPr>
            <p:spPr>
              <a:xfrm>
                <a:off x="2135996" y="567822"/>
                <a:ext cx="150493" cy="149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0" h="21274" extrusionOk="0">
                    <a:moveTo>
                      <a:pt x="0" y="1356"/>
                    </a:moveTo>
                    <a:cubicBezTo>
                      <a:pt x="484" y="969"/>
                      <a:pt x="969" y="581"/>
                      <a:pt x="1453" y="0"/>
                    </a:cubicBezTo>
                    <a:cubicBezTo>
                      <a:pt x="9202" y="5521"/>
                      <a:pt x="14820" y="13173"/>
                      <a:pt x="21309" y="19760"/>
                    </a:cubicBezTo>
                    <a:cubicBezTo>
                      <a:pt x="21600" y="20922"/>
                      <a:pt x="21213" y="21600"/>
                      <a:pt x="19857" y="21116"/>
                    </a:cubicBezTo>
                    <a:cubicBezTo>
                      <a:pt x="13173" y="14626"/>
                      <a:pt x="6587" y="8039"/>
                      <a:pt x="0" y="1356"/>
                    </a:cubicBezTo>
                  </a:path>
                </a:pathLst>
              </a:custGeom>
              <a:solidFill>
                <a:srgbClr val="686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3" name="形状"/>
              <p:cNvSpPr/>
              <p:nvPr/>
            </p:nvSpPr>
            <p:spPr>
              <a:xfrm>
                <a:off x="2082145" y="621673"/>
                <a:ext cx="142927" cy="142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26"/>
                    </a:moveTo>
                    <a:cubicBezTo>
                      <a:pt x="512" y="1019"/>
                      <a:pt x="1024" y="408"/>
                      <a:pt x="1536" y="0"/>
                    </a:cubicBezTo>
                    <a:cubicBezTo>
                      <a:pt x="9623" y="5909"/>
                      <a:pt x="15458" y="13958"/>
                      <a:pt x="21600" y="21600"/>
                    </a:cubicBezTo>
                    <a:cubicBezTo>
                      <a:pt x="13206" y="15996"/>
                      <a:pt x="6961" y="8355"/>
                      <a:pt x="0" y="1426"/>
                    </a:cubicBezTo>
                  </a:path>
                </a:pathLst>
              </a:custGeom>
              <a:solidFill>
                <a:srgbClr val="6969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4" name="形状"/>
              <p:cNvSpPr/>
              <p:nvPr/>
            </p:nvSpPr>
            <p:spPr>
              <a:xfrm>
                <a:off x="2779216" y="1058465"/>
                <a:ext cx="39819" cy="24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56" h="21600" extrusionOk="0">
                    <a:moveTo>
                      <a:pt x="0" y="0"/>
                    </a:moveTo>
                    <a:cubicBezTo>
                      <a:pt x="1309" y="60"/>
                      <a:pt x="2945" y="60"/>
                      <a:pt x="4255" y="60"/>
                    </a:cubicBezTo>
                    <a:cubicBezTo>
                      <a:pt x="21600" y="6979"/>
                      <a:pt x="21273" y="14260"/>
                      <a:pt x="17018" y="21600"/>
                    </a:cubicBezTo>
                    <a:cubicBezTo>
                      <a:pt x="19309" y="14199"/>
                      <a:pt x="4582" y="7220"/>
                      <a:pt x="0" y="0"/>
                    </a:cubicBezTo>
                  </a:path>
                </a:pathLst>
              </a:custGeom>
              <a:solidFill>
                <a:srgbClr val="ACAC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5" name="形状"/>
              <p:cNvSpPr/>
              <p:nvPr/>
            </p:nvSpPr>
            <p:spPr>
              <a:xfrm>
                <a:off x="2276606" y="708433"/>
                <a:ext cx="52452" cy="6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47" h="21600" extrusionOk="0">
                    <a:moveTo>
                      <a:pt x="0" y="3287"/>
                    </a:moveTo>
                    <a:cubicBezTo>
                      <a:pt x="1456" y="2348"/>
                      <a:pt x="2427" y="939"/>
                      <a:pt x="3640" y="0"/>
                    </a:cubicBezTo>
                    <a:cubicBezTo>
                      <a:pt x="9951" y="6339"/>
                      <a:pt x="21600" y="9157"/>
                      <a:pt x="18688" y="21600"/>
                    </a:cubicBezTo>
                    <a:lnTo>
                      <a:pt x="17717" y="20896"/>
                    </a:lnTo>
                    <a:lnTo>
                      <a:pt x="16746" y="21130"/>
                    </a:lnTo>
                    <a:cubicBezTo>
                      <a:pt x="11164" y="15026"/>
                      <a:pt x="5582" y="9157"/>
                      <a:pt x="0" y="3287"/>
                    </a:cubicBezTo>
                  </a:path>
                </a:pathLst>
              </a:custGeom>
              <a:solidFill>
                <a:srgbClr val="6F6F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6" name="形状"/>
              <p:cNvSpPr/>
              <p:nvPr/>
            </p:nvSpPr>
            <p:spPr>
              <a:xfrm>
                <a:off x="1899650" y="804168"/>
                <a:ext cx="110016" cy="45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6" extrusionOk="0">
                    <a:moveTo>
                      <a:pt x="11067" y="2728"/>
                    </a:moveTo>
                    <a:cubicBezTo>
                      <a:pt x="6400" y="3013"/>
                      <a:pt x="6800" y="4028"/>
                      <a:pt x="2667" y="3838"/>
                    </a:cubicBezTo>
                    <a:cubicBezTo>
                      <a:pt x="3467" y="2252"/>
                      <a:pt x="8133" y="1205"/>
                      <a:pt x="11200" y="0"/>
                    </a:cubicBezTo>
                    <a:cubicBezTo>
                      <a:pt x="13333" y="95"/>
                      <a:pt x="14000" y="381"/>
                      <a:pt x="14000" y="730"/>
                    </a:cubicBezTo>
                    <a:cubicBezTo>
                      <a:pt x="13600" y="6502"/>
                      <a:pt x="13600" y="12338"/>
                      <a:pt x="13067" y="18143"/>
                    </a:cubicBezTo>
                    <a:cubicBezTo>
                      <a:pt x="12933" y="19665"/>
                      <a:pt x="14133" y="20680"/>
                      <a:pt x="21600" y="20934"/>
                    </a:cubicBezTo>
                    <a:cubicBezTo>
                      <a:pt x="14400" y="21600"/>
                      <a:pt x="7733" y="21410"/>
                      <a:pt x="0" y="21124"/>
                    </a:cubicBezTo>
                    <a:cubicBezTo>
                      <a:pt x="16133" y="20712"/>
                      <a:pt x="10933" y="17921"/>
                      <a:pt x="11067" y="15859"/>
                    </a:cubicBezTo>
                    <a:cubicBezTo>
                      <a:pt x="11200" y="11577"/>
                      <a:pt x="11067" y="7295"/>
                      <a:pt x="11067" y="2728"/>
                    </a:cubicBezTo>
                  </a:path>
                </a:pathLst>
              </a:custGeom>
              <a:solidFill>
                <a:srgbClr val="6565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7" name="形状"/>
              <p:cNvSpPr/>
              <p:nvPr/>
            </p:nvSpPr>
            <p:spPr>
              <a:xfrm>
                <a:off x="1800923" y="987044"/>
                <a:ext cx="74115" cy="6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31" extrusionOk="0">
                    <a:moveTo>
                      <a:pt x="0" y="428"/>
                    </a:moveTo>
                    <a:cubicBezTo>
                      <a:pt x="0" y="428"/>
                      <a:pt x="396" y="0"/>
                      <a:pt x="594" y="0"/>
                    </a:cubicBezTo>
                    <a:cubicBezTo>
                      <a:pt x="594" y="0"/>
                      <a:pt x="793" y="214"/>
                      <a:pt x="793" y="428"/>
                    </a:cubicBezTo>
                    <a:cubicBezTo>
                      <a:pt x="594" y="428"/>
                      <a:pt x="396" y="428"/>
                      <a:pt x="0" y="428"/>
                    </a:cubicBezTo>
                    <a:close/>
                    <a:moveTo>
                      <a:pt x="21600" y="20531"/>
                    </a:moveTo>
                    <a:cubicBezTo>
                      <a:pt x="14664" y="13901"/>
                      <a:pt x="7728" y="7058"/>
                      <a:pt x="793" y="428"/>
                    </a:cubicBezTo>
                    <a:cubicBezTo>
                      <a:pt x="13673" y="-1069"/>
                      <a:pt x="16844" y="10693"/>
                      <a:pt x="21600" y="20531"/>
                    </a:cubicBezTo>
                    <a:close/>
                  </a:path>
                </a:pathLst>
              </a:custGeom>
              <a:solidFill>
                <a:srgbClr val="4141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8" name="形状"/>
              <p:cNvSpPr/>
              <p:nvPr/>
            </p:nvSpPr>
            <p:spPr>
              <a:xfrm>
                <a:off x="1965468" y="717408"/>
                <a:ext cx="62145" cy="56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0"/>
                    </a:moveTo>
                    <a:cubicBezTo>
                      <a:pt x="0" y="260"/>
                      <a:pt x="237" y="260"/>
                      <a:pt x="237" y="0"/>
                    </a:cubicBezTo>
                    <a:cubicBezTo>
                      <a:pt x="237" y="260"/>
                      <a:pt x="237" y="260"/>
                      <a:pt x="237" y="260"/>
                    </a:cubicBezTo>
                    <a:lnTo>
                      <a:pt x="0" y="260"/>
                    </a:lnTo>
                    <a:close/>
                    <a:moveTo>
                      <a:pt x="21600" y="21600"/>
                    </a:moveTo>
                    <a:cubicBezTo>
                      <a:pt x="13055" y="16135"/>
                      <a:pt x="3798" y="11711"/>
                      <a:pt x="237" y="260"/>
                    </a:cubicBezTo>
                    <a:cubicBezTo>
                      <a:pt x="13055" y="520"/>
                      <a:pt x="14954" y="14053"/>
                      <a:pt x="21600" y="21600"/>
                    </a:cubicBezTo>
                    <a:close/>
                  </a:path>
                </a:pathLst>
              </a:custGeom>
              <a:solidFill>
                <a:srgbClr val="5252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59" name="形状"/>
              <p:cNvSpPr/>
              <p:nvPr/>
            </p:nvSpPr>
            <p:spPr>
              <a:xfrm>
                <a:off x="2216519" y="302410"/>
                <a:ext cx="373544" cy="390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3" h="21229" extrusionOk="0">
                    <a:moveTo>
                      <a:pt x="9439" y="6903"/>
                    </a:moveTo>
                    <a:cubicBezTo>
                      <a:pt x="13790" y="11407"/>
                      <a:pt x="18568" y="15580"/>
                      <a:pt x="21443" y="21229"/>
                    </a:cubicBezTo>
                    <a:cubicBezTo>
                      <a:pt x="15849" y="16023"/>
                      <a:pt x="10255" y="10854"/>
                      <a:pt x="4660" y="5647"/>
                    </a:cubicBezTo>
                    <a:cubicBezTo>
                      <a:pt x="3301" y="4392"/>
                      <a:pt x="2252" y="2841"/>
                      <a:pt x="309" y="2214"/>
                    </a:cubicBezTo>
                    <a:cubicBezTo>
                      <a:pt x="-118" y="1475"/>
                      <a:pt x="-157" y="626"/>
                      <a:pt x="542" y="146"/>
                    </a:cubicBezTo>
                    <a:cubicBezTo>
                      <a:pt x="1358" y="-371"/>
                      <a:pt x="1630" y="626"/>
                      <a:pt x="2174" y="995"/>
                    </a:cubicBezTo>
                    <a:cubicBezTo>
                      <a:pt x="4893" y="2657"/>
                      <a:pt x="6564" y="5426"/>
                      <a:pt x="9439" y="6903"/>
                    </a:cubicBezTo>
                  </a:path>
                </a:pathLst>
              </a:custGeom>
              <a:solidFill>
                <a:srgbClr val="F8F8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60" name="形状"/>
              <p:cNvSpPr/>
              <p:nvPr/>
            </p:nvSpPr>
            <p:spPr>
              <a:xfrm>
                <a:off x="1642170" y="1172150"/>
                <a:ext cx="196965" cy="175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3" h="19030" extrusionOk="0">
                    <a:moveTo>
                      <a:pt x="16247" y="13371"/>
                    </a:moveTo>
                    <a:lnTo>
                      <a:pt x="16384" y="13518"/>
                    </a:lnTo>
                    <a:cubicBezTo>
                      <a:pt x="16316" y="13445"/>
                      <a:pt x="16247" y="13445"/>
                      <a:pt x="16247" y="13371"/>
                    </a:cubicBezTo>
                    <a:cubicBezTo>
                      <a:pt x="16247" y="13371"/>
                      <a:pt x="16247" y="13371"/>
                      <a:pt x="16247" y="13371"/>
                    </a:cubicBezTo>
                    <a:close/>
                    <a:moveTo>
                      <a:pt x="16247" y="13371"/>
                    </a:moveTo>
                    <a:cubicBezTo>
                      <a:pt x="16796" y="15576"/>
                      <a:pt x="19539" y="16237"/>
                      <a:pt x="19813" y="18441"/>
                    </a:cubicBezTo>
                    <a:cubicBezTo>
                      <a:pt x="9596" y="21600"/>
                      <a:pt x="6716" y="11241"/>
                      <a:pt x="887" y="6465"/>
                    </a:cubicBezTo>
                    <a:cubicBezTo>
                      <a:pt x="-1787" y="4188"/>
                      <a:pt x="2396" y="2645"/>
                      <a:pt x="2807" y="0"/>
                    </a:cubicBezTo>
                    <a:cubicBezTo>
                      <a:pt x="7539" y="4702"/>
                      <a:pt x="11927" y="8963"/>
                      <a:pt x="16247" y="13371"/>
                    </a:cubicBezTo>
                    <a:cubicBezTo>
                      <a:pt x="16247" y="13371"/>
                      <a:pt x="16247" y="13371"/>
                      <a:pt x="16247" y="1337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61" name="形状"/>
              <p:cNvSpPr/>
              <p:nvPr/>
            </p:nvSpPr>
            <p:spPr>
              <a:xfrm>
                <a:off x="1605535" y="1243090"/>
                <a:ext cx="143853" cy="116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56" h="18845" extrusionOk="0">
                    <a:moveTo>
                      <a:pt x="20456" y="18845"/>
                    </a:moveTo>
                    <a:cubicBezTo>
                      <a:pt x="12838" y="17963"/>
                      <a:pt x="6667" y="17412"/>
                      <a:pt x="1652" y="10469"/>
                    </a:cubicBezTo>
                    <a:cubicBezTo>
                      <a:pt x="-1144" y="6502"/>
                      <a:pt x="110" y="4739"/>
                      <a:pt x="1749" y="1984"/>
                    </a:cubicBezTo>
                    <a:cubicBezTo>
                      <a:pt x="4738" y="-2755"/>
                      <a:pt x="5992" y="2314"/>
                      <a:pt x="7245" y="3637"/>
                    </a:cubicBezTo>
                    <a:cubicBezTo>
                      <a:pt x="11681" y="8045"/>
                      <a:pt x="15731" y="13114"/>
                      <a:pt x="20456" y="18845"/>
                    </a:cubicBezTo>
                  </a:path>
                </a:pathLst>
              </a:custGeom>
              <a:solidFill>
                <a:srgbClr val="F8F8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62" name="形状"/>
              <p:cNvSpPr/>
              <p:nvPr/>
            </p:nvSpPr>
            <p:spPr>
              <a:xfrm>
                <a:off x="1570560" y="1306777"/>
                <a:ext cx="62138" cy="42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95" extrusionOk="0">
                    <a:moveTo>
                      <a:pt x="21600" y="18562"/>
                    </a:moveTo>
                    <a:cubicBezTo>
                      <a:pt x="13920" y="20925"/>
                      <a:pt x="7200" y="21600"/>
                      <a:pt x="0" y="18562"/>
                    </a:cubicBezTo>
                    <a:cubicBezTo>
                      <a:pt x="480" y="10125"/>
                      <a:pt x="2640" y="337"/>
                      <a:pt x="7920" y="0"/>
                    </a:cubicBezTo>
                    <a:cubicBezTo>
                      <a:pt x="14160" y="337"/>
                      <a:pt x="19200" y="8100"/>
                      <a:pt x="21600" y="18562"/>
                    </a:cubicBezTo>
                  </a:path>
                </a:pathLst>
              </a:custGeom>
              <a:solidFill>
                <a:srgbClr val="F1F1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63" name="形状"/>
              <p:cNvSpPr/>
              <p:nvPr/>
            </p:nvSpPr>
            <p:spPr>
              <a:xfrm>
                <a:off x="2358058" y="836074"/>
                <a:ext cx="139698" cy="200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316" extrusionOk="0">
                    <a:moveTo>
                      <a:pt x="21087" y="11788"/>
                    </a:moveTo>
                    <a:cubicBezTo>
                      <a:pt x="20881" y="17606"/>
                      <a:pt x="16561" y="21388"/>
                      <a:pt x="10287" y="21315"/>
                    </a:cubicBezTo>
                    <a:cubicBezTo>
                      <a:pt x="4321" y="21243"/>
                      <a:pt x="1" y="17097"/>
                      <a:pt x="1" y="11352"/>
                    </a:cubicBezTo>
                    <a:cubicBezTo>
                      <a:pt x="-102" y="5388"/>
                      <a:pt x="5555" y="-212"/>
                      <a:pt x="11418" y="6"/>
                    </a:cubicBezTo>
                    <a:cubicBezTo>
                      <a:pt x="16869" y="297"/>
                      <a:pt x="21498" y="5824"/>
                      <a:pt x="21087" y="11788"/>
                    </a:cubicBezTo>
                  </a:path>
                </a:pathLst>
              </a:custGeom>
              <a:solidFill>
                <a:srgbClr val="FC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64" name="形状"/>
              <p:cNvSpPr/>
              <p:nvPr/>
            </p:nvSpPr>
            <p:spPr>
              <a:xfrm>
                <a:off x="2597389" y="1049489"/>
                <a:ext cx="141602" cy="19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457" extrusionOk="0">
                    <a:moveTo>
                      <a:pt x="21398" y="10983"/>
                    </a:moveTo>
                    <a:cubicBezTo>
                      <a:pt x="21296" y="17134"/>
                      <a:pt x="17017" y="21307"/>
                      <a:pt x="10904" y="21454"/>
                    </a:cubicBezTo>
                    <a:cubicBezTo>
                      <a:pt x="4892" y="21600"/>
                      <a:pt x="-100" y="16841"/>
                      <a:pt x="2" y="11129"/>
                    </a:cubicBezTo>
                    <a:cubicBezTo>
                      <a:pt x="104" y="5418"/>
                      <a:pt x="5708" y="0"/>
                      <a:pt x="11209" y="0"/>
                    </a:cubicBezTo>
                    <a:cubicBezTo>
                      <a:pt x="16508" y="0"/>
                      <a:pt x="21500" y="5345"/>
                      <a:pt x="21398" y="10983"/>
                    </a:cubicBezTo>
                  </a:path>
                </a:pathLst>
              </a:custGeom>
              <a:solidFill>
                <a:srgbClr val="FC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  <p:grpSp>
          <p:nvGrpSpPr>
            <p:cNvPr id="1668" name="组合 1"/>
            <p:cNvGrpSpPr/>
            <p:nvPr/>
          </p:nvGrpSpPr>
          <p:grpSpPr>
            <a:xfrm>
              <a:off x="0" y="3157885"/>
              <a:ext cx="3604447" cy="2479641"/>
              <a:chOff x="0" y="71239"/>
              <a:chExt cx="3604446" cy="2479640"/>
            </a:xfrm>
          </p:grpSpPr>
          <p:sp>
            <p:nvSpPr>
              <p:cNvPr id="1666" name="团队合作"/>
              <p:cNvSpPr txBox="1"/>
              <p:nvPr/>
            </p:nvSpPr>
            <p:spPr>
              <a:xfrm>
                <a:off x="176780" y="71239"/>
                <a:ext cx="3250888" cy="1025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6000"/>
                </a:lvl1pPr>
              </a:lstStyle>
              <a:p>
                <a:r>
                  <a:rPr dirty="0" err="1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团队合作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67" name="此处添加详细文本描述语言风格"/>
              <p:cNvSpPr txBox="1"/>
              <p:nvPr/>
            </p:nvSpPr>
            <p:spPr>
              <a:xfrm>
                <a:off x="0" y="1266426"/>
                <a:ext cx="3604446" cy="12844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lnSpc>
                    <a:spcPct val="120000"/>
                  </a:lnSpc>
                  <a:defRPr sz="3200">
                    <a:solidFill>
                      <a:srgbClr val="5E5E5E"/>
                    </a:solidFill>
                  </a:defRPr>
                </a:lvl1pPr>
              </a:lstStyle>
              <a:p>
                <a:r>
                  <a:rPr dirty="0" err="1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此处添加详细文本描述语言风格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</p:grpSp>
      <p:grpSp>
        <p:nvGrpSpPr>
          <p:cNvPr id="1758" name="成组"/>
          <p:cNvGrpSpPr/>
          <p:nvPr/>
        </p:nvGrpSpPr>
        <p:grpSpPr>
          <a:xfrm>
            <a:off x="15847528" y="6883398"/>
            <a:ext cx="3604449" cy="5638188"/>
            <a:chOff x="0" y="-1"/>
            <a:chExt cx="3604447" cy="5638186"/>
          </a:xfrm>
        </p:grpSpPr>
        <p:grpSp>
          <p:nvGrpSpPr>
            <p:cNvPr id="1754" name="成组"/>
            <p:cNvGrpSpPr/>
            <p:nvPr/>
          </p:nvGrpSpPr>
          <p:grpSpPr>
            <a:xfrm>
              <a:off x="381610" y="-1"/>
              <a:ext cx="2841212" cy="2841851"/>
              <a:chOff x="-16" y="-13"/>
              <a:chExt cx="2841211" cy="2841849"/>
            </a:xfrm>
          </p:grpSpPr>
          <p:sp>
            <p:nvSpPr>
              <p:cNvPr id="1670" name="形状"/>
              <p:cNvSpPr/>
              <p:nvPr/>
            </p:nvSpPr>
            <p:spPr>
              <a:xfrm>
                <a:off x="9449" y="50192"/>
                <a:ext cx="2326627" cy="27217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extrusionOk="0">
                    <a:moveTo>
                      <a:pt x="10082" y="20922"/>
                    </a:moveTo>
                    <a:lnTo>
                      <a:pt x="10038" y="20959"/>
                    </a:lnTo>
                    <a:cubicBezTo>
                      <a:pt x="9806" y="21116"/>
                      <a:pt x="9643" y="21331"/>
                      <a:pt x="9391" y="21465"/>
                    </a:cubicBezTo>
                    <a:cubicBezTo>
                      <a:pt x="9360" y="21519"/>
                      <a:pt x="9328" y="21573"/>
                      <a:pt x="9253" y="21600"/>
                    </a:cubicBezTo>
                    <a:cubicBezTo>
                      <a:pt x="9152" y="21600"/>
                      <a:pt x="9065" y="21568"/>
                      <a:pt x="8977" y="21541"/>
                    </a:cubicBezTo>
                    <a:cubicBezTo>
                      <a:pt x="8650" y="21439"/>
                      <a:pt x="8625" y="21315"/>
                      <a:pt x="8876" y="21099"/>
                    </a:cubicBezTo>
                    <a:cubicBezTo>
                      <a:pt x="10585" y="19657"/>
                      <a:pt x="12269" y="18204"/>
                      <a:pt x="13927" y="16729"/>
                    </a:cubicBezTo>
                    <a:cubicBezTo>
                      <a:pt x="14958" y="15825"/>
                      <a:pt x="15988" y="14920"/>
                      <a:pt x="17037" y="14027"/>
                    </a:cubicBezTo>
                    <a:cubicBezTo>
                      <a:pt x="15988" y="14920"/>
                      <a:pt x="14945" y="15814"/>
                      <a:pt x="13927" y="16729"/>
                    </a:cubicBezTo>
                    <a:cubicBezTo>
                      <a:pt x="12256" y="18198"/>
                      <a:pt x="10572" y="19657"/>
                      <a:pt x="8876" y="21099"/>
                    </a:cubicBezTo>
                    <a:cubicBezTo>
                      <a:pt x="8499" y="21422"/>
                      <a:pt x="8367" y="21417"/>
                      <a:pt x="7971" y="21067"/>
                    </a:cubicBezTo>
                    <a:cubicBezTo>
                      <a:pt x="8091" y="20954"/>
                      <a:pt x="8204" y="20841"/>
                      <a:pt x="8323" y="20733"/>
                    </a:cubicBezTo>
                    <a:cubicBezTo>
                      <a:pt x="8185" y="20852"/>
                      <a:pt x="8040" y="20965"/>
                      <a:pt x="7896" y="21083"/>
                    </a:cubicBezTo>
                    <a:cubicBezTo>
                      <a:pt x="7695" y="21067"/>
                      <a:pt x="7538" y="20986"/>
                      <a:pt x="7381" y="20900"/>
                    </a:cubicBezTo>
                    <a:cubicBezTo>
                      <a:pt x="7343" y="20809"/>
                      <a:pt x="7356" y="20739"/>
                      <a:pt x="7387" y="20685"/>
                    </a:cubicBezTo>
                    <a:cubicBezTo>
                      <a:pt x="7337" y="20723"/>
                      <a:pt x="7274" y="20755"/>
                      <a:pt x="7192" y="20771"/>
                    </a:cubicBezTo>
                    <a:cubicBezTo>
                      <a:pt x="7016" y="20760"/>
                      <a:pt x="6872" y="20690"/>
                      <a:pt x="6771" y="20561"/>
                    </a:cubicBezTo>
                    <a:cubicBezTo>
                      <a:pt x="6696" y="20410"/>
                      <a:pt x="6815" y="20330"/>
                      <a:pt x="6922" y="20238"/>
                    </a:cubicBezTo>
                    <a:cubicBezTo>
                      <a:pt x="8556" y="18801"/>
                      <a:pt x="10239" y="17402"/>
                      <a:pt x="11609" y="16223"/>
                    </a:cubicBezTo>
                    <a:cubicBezTo>
                      <a:pt x="10114" y="17466"/>
                      <a:pt x="8367" y="18984"/>
                      <a:pt x="6608" y="20486"/>
                    </a:cubicBezTo>
                    <a:cubicBezTo>
                      <a:pt x="5992" y="20308"/>
                      <a:pt x="5955" y="20211"/>
                      <a:pt x="6394" y="19840"/>
                    </a:cubicBezTo>
                    <a:cubicBezTo>
                      <a:pt x="6954" y="19366"/>
                      <a:pt x="7488" y="18871"/>
                      <a:pt x="8059" y="18408"/>
                    </a:cubicBezTo>
                    <a:cubicBezTo>
                      <a:pt x="8066" y="18403"/>
                      <a:pt x="8072" y="18392"/>
                      <a:pt x="8078" y="18387"/>
                    </a:cubicBezTo>
                    <a:cubicBezTo>
                      <a:pt x="7450" y="18903"/>
                      <a:pt x="6866" y="19447"/>
                      <a:pt x="6237" y="19964"/>
                    </a:cubicBezTo>
                    <a:cubicBezTo>
                      <a:pt x="5898" y="20244"/>
                      <a:pt x="5728" y="20211"/>
                      <a:pt x="5496" y="19797"/>
                    </a:cubicBezTo>
                    <a:cubicBezTo>
                      <a:pt x="6451" y="18930"/>
                      <a:pt x="7368" y="18031"/>
                      <a:pt x="8342" y="17229"/>
                    </a:cubicBezTo>
                    <a:cubicBezTo>
                      <a:pt x="8417" y="17165"/>
                      <a:pt x="8311" y="17149"/>
                      <a:pt x="8361" y="17176"/>
                    </a:cubicBezTo>
                    <a:cubicBezTo>
                      <a:pt x="7387" y="18042"/>
                      <a:pt x="6432" y="18920"/>
                      <a:pt x="5477" y="19802"/>
                    </a:cubicBezTo>
                    <a:cubicBezTo>
                      <a:pt x="4974" y="19727"/>
                      <a:pt x="4912" y="19646"/>
                      <a:pt x="5088" y="19296"/>
                    </a:cubicBezTo>
                    <a:cubicBezTo>
                      <a:pt x="5615" y="18737"/>
                      <a:pt x="6244" y="18268"/>
                      <a:pt x="6828" y="17752"/>
                    </a:cubicBezTo>
                    <a:cubicBezTo>
                      <a:pt x="7519" y="17149"/>
                      <a:pt x="8216" y="16557"/>
                      <a:pt x="8914" y="15959"/>
                    </a:cubicBezTo>
                    <a:cubicBezTo>
                      <a:pt x="7726" y="16971"/>
                      <a:pt x="6539" y="17983"/>
                      <a:pt x="5358" y="19000"/>
                    </a:cubicBezTo>
                    <a:cubicBezTo>
                      <a:pt x="5263" y="19086"/>
                      <a:pt x="5182" y="19167"/>
                      <a:pt x="5106" y="19264"/>
                    </a:cubicBezTo>
                    <a:cubicBezTo>
                      <a:pt x="4792" y="19533"/>
                      <a:pt x="4648" y="19501"/>
                      <a:pt x="4384" y="19108"/>
                    </a:cubicBezTo>
                    <a:cubicBezTo>
                      <a:pt x="4547" y="18946"/>
                      <a:pt x="4717" y="18785"/>
                      <a:pt x="4880" y="18629"/>
                    </a:cubicBezTo>
                    <a:cubicBezTo>
                      <a:pt x="4786" y="18715"/>
                      <a:pt x="4685" y="18801"/>
                      <a:pt x="4591" y="18893"/>
                    </a:cubicBezTo>
                    <a:cubicBezTo>
                      <a:pt x="4484" y="18984"/>
                      <a:pt x="4403" y="19092"/>
                      <a:pt x="4227" y="19059"/>
                    </a:cubicBezTo>
                    <a:cubicBezTo>
                      <a:pt x="4045" y="18979"/>
                      <a:pt x="3900" y="18882"/>
                      <a:pt x="3888" y="18693"/>
                    </a:cubicBezTo>
                    <a:cubicBezTo>
                      <a:pt x="4855" y="17762"/>
                      <a:pt x="5911" y="16896"/>
                      <a:pt x="6947" y="16040"/>
                    </a:cubicBezTo>
                    <a:cubicBezTo>
                      <a:pt x="6960" y="16029"/>
                      <a:pt x="6972" y="16029"/>
                      <a:pt x="6985" y="16029"/>
                    </a:cubicBezTo>
                    <a:cubicBezTo>
                      <a:pt x="6985" y="16024"/>
                      <a:pt x="6985" y="16024"/>
                      <a:pt x="6979" y="16024"/>
                    </a:cubicBezTo>
                    <a:cubicBezTo>
                      <a:pt x="6972" y="16018"/>
                      <a:pt x="6960" y="16024"/>
                      <a:pt x="6941" y="16034"/>
                    </a:cubicBezTo>
                    <a:cubicBezTo>
                      <a:pt x="6011" y="16810"/>
                      <a:pt x="5062" y="17563"/>
                      <a:pt x="4195" y="18387"/>
                    </a:cubicBezTo>
                    <a:cubicBezTo>
                      <a:pt x="4076" y="18505"/>
                      <a:pt x="3963" y="18672"/>
                      <a:pt x="3718" y="18634"/>
                    </a:cubicBezTo>
                    <a:cubicBezTo>
                      <a:pt x="3542" y="18548"/>
                      <a:pt x="3397" y="18451"/>
                      <a:pt x="3385" y="18263"/>
                    </a:cubicBezTo>
                    <a:cubicBezTo>
                      <a:pt x="3423" y="18225"/>
                      <a:pt x="3460" y="18193"/>
                      <a:pt x="3498" y="18155"/>
                    </a:cubicBezTo>
                    <a:cubicBezTo>
                      <a:pt x="3423" y="18209"/>
                      <a:pt x="3335" y="18236"/>
                      <a:pt x="3203" y="18209"/>
                    </a:cubicBezTo>
                    <a:cubicBezTo>
                      <a:pt x="2920" y="18053"/>
                      <a:pt x="2876" y="17881"/>
                      <a:pt x="3052" y="17692"/>
                    </a:cubicBezTo>
                    <a:cubicBezTo>
                      <a:pt x="2920" y="17784"/>
                      <a:pt x="2788" y="17805"/>
                      <a:pt x="2631" y="17665"/>
                    </a:cubicBezTo>
                    <a:cubicBezTo>
                      <a:pt x="2461" y="17520"/>
                      <a:pt x="2443" y="17385"/>
                      <a:pt x="2593" y="17229"/>
                    </a:cubicBezTo>
                    <a:cubicBezTo>
                      <a:pt x="2505" y="17294"/>
                      <a:pt x="2399" y="17316"/>
                      <a:pt x="2248" y="17192"/>
                    </a:cubicBezTo>
                    <a:cubicBezTo>
                      <a:pt x="2040" y="17019"/>
                      <a:pt x="2059" y="16869"/>
                      <a:pt x="2204" y="16713"/>
                    </a:cubicBezTo>
                    <a:cubicBezTo>
                      <a:pt x="2141" y="16761"/>
                      <a:pt x="2072" y="16783"/>
                      <a:pt x="1984" y="16750"/>
                    </a:cubicBezTo>
                    <a:cubicBezTo>
                      <a:pt x="1795" y="16670"/>
                      <a:pt x="1645" y="16530"/>
                      <a:pt x="1720" y="16314"/>
                    </a:cubicBezTo>
                    <a:cubicBezTo>
                      <a:pt x="1720" y="16309"/>
                      <a:pt x="1726" y="16304"/>
                      <a:pt x="1733" y="16298"/>
                    </a:cubicBezTo>
                    <a:cubicBezTo>
                      <a:pt x="1720" y="16304"/>
                      <a:pt x="1707" y="16314"/>
                      <a:pt x="1695" y="16320"/>
                    </a:cubicBezTo>
                    <a:cubicBezTo>
                      <a:pt x="1406" y="16115"/>
                      <a:pt x="1236" y="15889"/>
                      <a:pt x="1582" y="15615"/>
                    </a:cubicBezTo>
                    <a:cubicBezTo>
                      <a:pt x="1934" y="15308"/>
                      <a:pt x="2267" y="14996"/>
                      <a:pt x="2606" y="14689"/>
                    </a:cubicBezTo>
                    <a:cubicBezTo>
                      <a:pt x="2411" y="14856"/>
                      <a:pt x="2223" y="15023"/>
                      <a:pt x="2034" y="15195"/>
                    </a:cubicBezTo>
                    <a:cubicBezTo>
                      <a:pt x="1890" y="15329"/>
                      <a:pt x="1726" y="15448"/>
                      <a:pt x="1594" y="15588"/>
                    </a:cubicBezTo>
                    <a:cubicBezTo>
                      <a:pt x="1437" y="15776"/>
                      <a:pt x="1299" y="15776"/>
                      <a:pt x="1173" y="15566"/>
                    </a:cubicBezTo>
                    <a:cubicBezTo>
                      <a:pt x="1048" y="15383"/>
                      <a:pt x="1079" y="15249"/>
                      <a:pt x="1205" y="15109"/>
                    </a:cubicBezTo>
                    <a:cubicBezTo>
                      <a:pt x="1142" y="15146"/>
                      <a:pt x="1067" y="15146"/>
                      <a:pt x="966" y="15055"/>
                    </a:cubicBezTo>
                    <a:cubicBezTo>
                      <a:pt x="834" y="14920"/>
                      <a:pt x="671" y="14721"/>
                      <a:pt x="872" y="14565"/>
                    </a:cubicBezTo>
                    <a:cubicBezTo>
                      <a:pt x="910" y="14533"/>
                      <a:pt x="947" y="14506"/>
                      <a:pt x="985" y="14474"/>
                    </a:cubicBezTo>
                    <a:cubicBezTo>
                      <a:pt x="916" y="14511"/>
                      <a:pt x="847" y="14527"/>
                      <a:pt x="765" y="14500"/>
                    </a:cubicBezTo>
                    <a:cubicBezTo>
                      <a:pt x="526" y="14425"/>
                      <a:pt x="507" y="14091"/>
                      <a:pt x="451" y="13865"/>
                    </a:cubicBezTo>
                    <a:cubicBezTo>
                      <a:pt x="338" y="13311"/>
                      <a:pt x="162" y="12773"/>
                      <a:pt x="74" y="12218"/>
                    </a:cubicBezTo>
                    <a:cubicBezTo>
                      <a:pt x="49" y="12035"/>
                      <a:pt x="80" y="11895"/>
                      <a:pt x="244" y="11761"/>
                    </a:cubicBezTo>
                    <a:lnTo>
                      <a:pt x="325" y="11691"/>
                    </a:lnTo>
                    <a:cubicBezTo>
                      <a:pt x="187" y="11782"/>
                      <a:pt x="105" y="11750"/>
                      <a:pt x="36" y="11529"/>
                    </a:cubicBezTo>
                    <a:cubicBezTo>
                      <a:pt x="-58" y="11244"/>
                      <a:pt x="36" y="11056"/>
                      <a:pt x="262" y="10851"/>
                    </a:cubicBezTo>
                    <a:cubicBezTo>
                      <a:pt x="1940" y="9333"/>
                      <a:pt x="3661" y="7864"/>
                      <a:pt x="5389" y="6389"/>
                    </a:cubicBezTo>
                    <a:cubicBezTo>
                      <a:pt x="5603" y="6206"/>
                      <a:pt x="5797" y="6023"/>
                      <a:pt x="5980" y="5818"/>
                    </a:cubicBezTo>
                    <a:cubicBezTo>
                      <a:pt x="6011" y="5786"/>
                      <a:pt x="6049" y="5765"/>
                      <a:pt x="6080" y="5732"/>
                    </a:cubicBezTo>
                    <a:cubicBezTo>
                      <a:pt x="6206" y="5662"/>
                      <a:pt x="6319" y="5587"/>
                      <a:pt x="6426" y="5496"/>
                    </a:cubicBezTo>
                    <a:cubicBezTo>
                      <a:pt x="8493" y="3714"/>
                      <a:pt x="10572" y="1948"/>
                      <a:pt x="12639" y="161"/>
                    </a:cubicBezTo>
                    <a:cubicBezTo>
                      <a:pt x="12721" y="86"/>
                      <a:pt x="12790" y="0"/>
                      <a:pt x="12928" y="0"/>
                    </a:cubicBezTo>
                    <a:cubicBezTo>
                      <a:pt x="13041" y="27"/>
                      <a:pt x="13067" y="97"/>
                      <a:pt x="13079" y="183"/>
                    </a:cubicBezTo>
                    <a:cubicBezTo>
                      <a:pt x="12985" y="592"/>
                      <a:pt x="13004" y="996"/>
                      <a:pt x="13016" y="1410"/>
                    </a:cubicBezTo>
                    <a:cubicBezTo>
                      <a:pt x="13023" y="1582"/>
                      <a:pt x="12985" y="1733"/>
                      <a:pt x="12771" y="1830"/>
                    </a:cubicBezTo>
                    <a:cubicBezTo>
                      <a:pt x="12614" y="1900"/>
                      <a:pt x="12507" y="2045"/>
                      <a:pt x="12382" y="2148"/>
                    </a:cubicBezTo>
                    <a:cubicBezTo>
                      <a:pt x="8719" y="5307"/>
                      <a:pt x="5031" y="8461"/>
                      <a:pt x="1330" y="11626"/>
                    </a:cubicBezTo>
                    <a:cubicBezTo>
                      <a:pt x="5000" y="8488"/>
                      <a:pt x="8675" y="5350"/>
                      <a:pt x="12332" y="2207"/>
                    </a:cubicBezTo>
                    <a:cubicBezTo>
                      <a:pt x="12401" y="2148"/>
                      <a:pt x="12470" y="2083"/>
                      <a:pt x="12545" y="2035"/>
                    </a:cubicBezTo>
                    <a:cubicBezTo>
                      <a:pt x="12671" y="1948"/>
                      <a:pt x="12746" y="1765"/>
                      <a:pt x="12935" y="1819"/>
                    </a:cubicBezTo>
                    <a:cubicBezTo>
                      <a:pt x="13098" y="1868"/>
                      <a:pt x="13023" y="2051"/>
                      <a:pt x="13085" y="2153"/>
                    </a:cubicBezTo>
                    <a:cubicBezTo>
                      <a:pt x="13123" y="2374"/>
                      <a:pt x="13054" y="2546"/>
                      <a:pt x="12828" y="2659"/>
                    </a:cubicBezTo>
                    <a:cubicBezTo>
                      <a:pt x="12859" y="2659"/>
                      <a:pt x="12891" y="2659"/>
                      <a:pt x="12928" y="2675"/>
                    </a:cubicBezTo>
                    <a:cubicBezTo>
                      <a:pt x="13167" y="2761"/>
                      <a:pt x="13023" y="3025"/>
                      <a:pt x="13041" y="3213"/>
                    </a:cubicBezTo>
                    <a:cubicBezTo>
                      <a:pt x="13048" y="3256"/>
                      <a:pt x="13029" y="3299"/>
                      <a:pt x="13010" y="3337"/>
                    </a:cubicBezTo>
                    <a:cubicBezTo>
                      <a:pt x="12891" y="3439"/>
                      <a:pt x="12765" y="3542"/>
                      <a:pt x="12646" y="3639"/>
                    </a:cubicBezTo>
                    <a:cubicBezTo>
                      <a:pt x="12665" y="3628"/>
                      <a:pt x="12683" y="3617"/>
                      <a:pt x="12696" y="3606"/>
                    </a:cubicBezTo>
                    <a:cubicBezTo>
                      <a:pt x="12954" y="3407"/>
                      <a:pt x="13035" y="3520"/>
                      <a:pt x="13048" y="3752"/>
                    </a:cubicBezTo>
                    <a:cubicBezTo>
                      <a:pt x="13054" y="3875"/>
                      <a:pt x="13060" y="4005"/>
                      <a:pt x="13035" y="4134"/>
                    </a:cubicBezTo>
                    <a:cubicBezTo>
                      <a:pt x="13023" y="4177"/>
                      <a:pt x="13004" y="4209"/>
                      <a:pt x="12972" y="4241"/>
                    </a:cubicBezTo>
                    <a:cubicBezTo>
                      <a:pt x="12916" y="4274"/>
                      <a:pt x="12866" y="4306"/>
                      <a:pt x="12815" y="4344"/>
                    </a:cubicBezTo>
                    <a:cubicBezTo>
                      <a:pt x="12872" y="4333"/>
                      <a:pt x="12935" y="4349"/>
                      <a:pt x="13016" y="4414"/>
                    </a:cubicBezTo>
                    <a:cubicBezTo>
                      <a:pt x="13029" y="4645"/>
                      <a:pt x="13129" y="4882"/>
                      <a:pt x="12916" y="5086"/>
                    </a:cubicBezTo>
                    <a:cubicBezTo>
                      <a:pt x="12872" y="5108"/>
                      <a:pt x="12828" y="5130"/>
                      <a:pt x="12784" y="5156"/>
                    </a:cubicBezTo>
                    <a:cubicBezTo>
                      <a:pt x="12822" y="5135"/>
                      <a:pt x="12866" y="5119"/>
                      <a:pt x="12916" y="5124"/>
                    </a:cubicBezTo>
                    <a:cubicBezTo>
                      <a:pt x="13129" y="5323"/>
                      <a:pt x="13004" y="5571"/>
                      <a:pt x="13023" y="5792"/>
                    </a:cubicBezTo>
                    <a:cubicBezTo>
                      <a:pt x="13016" y="5835"/>
                      <a:pt x="12991" y="5872"/>
                      <a:pt x="12960" y="5905"/>
                    </a:cubicBezTo>
                    <a:cubicBezTo>
                      <a:pt x="12922" y="5926"/>
                      <a:pt x="12884" y="5942"/>
                      <a:pt x="12847" y="5964"/>
                    </a:cubicBezTo>
                    <a:cubicBezTo>
                      <a:pt x="12884" y="5958"/>
                      <a:pt x="12922" y="5964"/>
                      <a:pt x="12966" y="5980"/>
                    </a:cubicBezTo>
                    <a:cubicBezTo>
                      <a:pt x="13092" y="6314"/>
                      <a:pt x="13048" y="6567"/>
                      <a:pt x="12796" y="6830"/>
                    </a:cubicBezTo>
                    <a:cubicBezTo>
                      <a:pt x="12834" y="6820"/>
                      <a:pt x="12872" y="6820"/>
                      <a:pt x="12910" y="6830"/>
                    </a:cubicBezTo>
                    <a:cubicBezTo>
                      <a:pt x="13098" y="6884"/>
                      <a:pt x="13016" y="7078"/>
                      <a:pt x="13035" y="7207"/>
                    </a:cubicBezTo>
                    <a:cubicBezTo>
                      <a:pt x="13129" y="7713"/>
                      <a:pt x="13048" y="8154"/>
                      <a:pt x="12752" y="8531"/>
                    </a:cubicBezTo>
                    <a:cubicBezTo>
                      <a:pt x="12796" y="8510"/>
                      <a:pt x="12847" y="8499"/>
                      <a:pt x="12903" y="8515"/>
                    </a:cubicBezTo>
                    <a:cubicBezTo>
                      <a:pt x="13092" y="8558"/>
                      <a:pt x="13029" y="8725"/>
                      <a:pt x="13035" y="8843"/>
                    </a:cubicBezTo>
                    <a:cubicBezTo>
                      <a:pt x="13054" y="9048"/>
                      <a:pt x="12985" y="9215"/>
                      <a:pt x="12796" y="9360"/>
                    </a:cubicBezTo>
                    <a:lnTo>
                      <a:pt x="12784" y="9371"/>
                    </a:lnTo>
                    <a:cubicBezTo>
                      <a:pt x="12822" y="9349"/>
                      <a:pt x="12872" y="9344"/>
                      <a:pt x="12935" y="9371"/>
                    </a:cubicBezTo>
                    <a:cubicBezTo>
                      <a:pt x="13067" y="9430"/>
                      <a:pt x="13035" y="9565"/>
                      <a:pt x="13035" y="9678"/>
                    </a:cubicBezTo>
                    <a:cubicBezTo>
                      <a:pt x="13041" y="9839"/>
                      <a:pt x="13035" y="9990"/>
                      <a:pt x="12872" y="10103"/>
                    </a:cubicBezTo>
                    <a:cubicBezTo>
                      <a:pt x="12834" y="10135"/>
                      <a:pt x="12796" y="10162"/>
                      <a:pt x="12759" y="10189"/>
                    </a:cubicBezTo>
                    <a:cubicBezTo>
                      <a:pt x="12803" y="10162"/>
                      <a:pt x="12847" y="10135"/>
                      <a:pt x="12891" y="10103"/>
                    </a:cubicBezTo>
                    <a:cubicBezTo>
                      <a:pt x="13023" y="10151"/>
                      <a:pt x="13054" y="10254"/>
                      <a:pt x="13023" y="10351"/>
                    </a:cubicBezTo>
                    <a:cubicBezTo>
                      <a:pt x="12847" y="10840"/>
                      <a:pt x="13356" y="10857"/>
                      <a:pt x="13638" y="11029"/>
                    </a:cubicBezTo>
                    <a:cubicBezTo>
                      <a:pt x="13726" y="11077"/>
                      <a:pt x="13714" y="10975"/>
                      <a:pt x="13770" y="10959"/>
                    </a:cubicBezTo>
                    <a:cubicBezTo>
                      <a:pt x="14066" y="10862"/>
                      <a:pt x="14355" y="10803"/>
                      <a:pt x="14637" y="10991"/>
                    </a:cubicBezTo>
                    <a:cubicBezTo>
                      <a:pt x="14512" y="11153"/>
                      <a:pt x="14367" y="11298"/>
                      <a:pt x="14216" y="11438"/>
                    </a:cubicBezTo>
                    <a:cubicBezTo>
                      <a:pt x="14411" y="11271"/>
                      <a:pt x="14593" y="11099"/>
                      <a:pt x="14769" y="10916"/>
                    </a:cubicBezTo>
                    <a:cubicBezTo>
                      <a:pt x="15354" y="10819"/>
                      <a:pt x="15944" y="10943"/>
                      <a:pt x="16528" y="10846"/>
                    </a:cubicBezTo>
                    <a:cubicBezTo>
                      <a:pt x="17157" y="10846"/>
                      <a:pt x="17785" y="10770"/>
                      <a:pt x="18413" y="10797"/>
                    </a:cubicBezTo>
                    <a:cubicBezTo>
                      <a:pt x="18602" y="10819"/>
                      <a:pt x="18740" y="10857"/>
                      <a:pt x="18627" y="10991"/>
                    </a:cubicBezTo>
                    <a:cubicBezTo>
                      <a:pt x="18658" y="10964"/>
                      <a:pt x="18690" y="10932"/>
                      <a:pt x="18721" y="10905"/>
                    </a:cubicBezTo>
                    <a:cubicBezTo>
                      <a:pt x="18784" y="10835"/>
                      <a:pt x="18872" y="10797"/>
                      <a:pt x="18972" y="10803"/>
                    </a:cubicBezTo>
                    <a:cubicBezTo>
                      <a:pt x="19777" y="10808"/>
                      <a:pt x="20587" y="10781"/>
                      <a:pt x="21391" y="10808"/>
                    </a:cubicBezTo>
                    <a:cubicBezTo>
                      <a:pt x="21460" y="10808"/>
                      <a:pt x="21511" y="10857"/>
                      <a:pt x="21542" y="10905"/>
                    </a:cubicBezTo>
                    <a:cubicBezTo>
                      <a:pt x="21536" y="11066"/>
                      <a:pt x="21372" y="11131"/>
                      <a:pt x="21253" y="11228"/>
                    </a:cubicBezTo>
                    <a:cubicBezTo>
                      <a:pt x="19689" y="12574"/>
                      <a:pt x="18137" y="13946"/>
                      <a:pt x="16535" y="15265"/>
                    </a:cubicBezTo>
                    <a:cubicBezTo>
                      <a:pt x="14436" y="16998"/>
                      <a:pt x="12451" y="18823"/>
                      <a:pt x="10365" y="20561"/>
                    </a:cubicBezTo>
                    <a:cubicBezTo>
                      <a:pt x="10271" y="20663"/>
                      <a:pt x="10126" y="20760"/>
                      <a:pt x="10082" y="20922"/>
                    </a:cubicBezTo>
                    <a:close/>
                    <a:moveTo>
                      <a:pt x="10396" y="18920"/>
                    </a:moveTo>
                    <a:cubicBezTo>
                      <a:pt x="10384" y="18930"/>
                      <a:pt x="10378" y="18936"/>
                      <a:pt x="10371" y="18941"/>
                    </a:cubicBezTo>
                    <a:cubicBezTo>
                      <a:pt x="10390" y="18925"/>
                      <a:pt x="10409" y="18909"/>
                      <a:pt x="10434" y="18887"/>
                    </a:cubicBezTo>
                    <a:cubicBezTo>
                      <a:pt x="10422" y="18898"/>
                      <a:pt x="10409" y="18909"/>
                      <a:pt x="10396" y="18920"/>
                    </a:cubicBezTo>
                    <a:close/>
                    <a:moveTo>
                      <a:pt x="11797" y="17687"/>
                    </a:moveTo>
                    <a:cubicBezTo>
                      <a:pt x="11351" y="18080"/>
                      <a:pt x="10893" y="18484"/>
                      <a:pt x="10434" y="18887"/>
                    </a:cubicBezTo>
                    <a:cubicBezTo>
                      <a:pt x="10893" y="18484"/>
                      <a:pt x="11351" y="18080"/>
                      <a:pt x="11797" y="17687"/>
                    </a:cubicBezTo>
                    <a:close/>
                    <a:moveTo>
                      <a:pt x="10308" y="19000"/>
                    </a:moveTo>
                    <a:cubicBezTo>
                      <a:pt x="10327" y="18979"/>
                      <a:pt x="10352" y="18963"/>
                      <a:pt x="10371" y="18941"/>
                    </a:cubicBezTo>
                    <a:cubicBezTo>
                      <a:pt x="10352" y="18963"/>
                      <a:pt x="10327" y="18979"/>
                      <a:pt x="10308" y="19000"/>
                    </a:cubicBezTo>
                    <a:close/>
                    <a:moveTo>
                      <a:pt x="10221" y="19076"/>
                    </a:moveTo>
                    <a:cubicBezTo>
                      <a:pt x="10246" y="19049"/>
                      <a:pt x="10277" y="19022"/>
                      <a:pt x="10308" y="19000"/>
                    </a:cubicBezTo>
                    <a:cubicBezTo>
                      <a:pt x="10195" y="19097"/>
                      <a:pt x="10082" y="19194"/>
                      <a:pt x="9976" y="19286"/>
                    </a:cubicBezTo>
                    <a:lnTo>
                      <a:pt x="10221" y="19076"/>
                    </a:lnTo>
                    <a:close/>
                    <a:moveTo>
                      <a:pt x="7663" y="20459"/>
                    </a:moveTo>
                    <a:cubicBezTo>
                      <a:pt x="7720" y="20405"/>
                      <a:pt x="7783" y="20351"/>
                      <a:pt x="7846" y="20297"/>
                    </a:cubicBezTo>
                    <a:cubicBezTo>
                      <a:pt x="7770" y="20362"/>
                      <a:pt x="7689" y="20421"/>
                      <a:pt x="7613" y="20486"/>
                    </a:cubicBezTo>
                    <a:lnTo>
                      <a:pt x="7557" y="20534"/>
                    </a:lnTo>
                    <a:cubicBezTo>
                      <a:pt x="7594" y="20507"/>
                      <a:pt x="7632" y="20486"/>
                      <a:pt x="7663" y="20459"/>
                    </a:cubicBezTo>
                    <a:close/>
                    <a:moveTo>
                      <a:pt x="10667" y="17816"/>
                    </a:moveTo>
                    <a:cubicBezTo>
                      <a:pt x="10554" y="17908"/>
                      <a:pt x="10440" y="17999"/>
                      <a:pt x="10327" y="18096"/>
                    </a:cubicBezTo>
                    <a:cubicBezTo>
                      <a:pt x="10114" y="18284"/>
                      <a:pt x="9894" y="18478"/>
                      <a:pt x="9680" y="18672"/>
                    </a:cubicBezTo>
                    <a:cubicBezTo>
                      <a:pt x="10007" y="18387"/>
                      <a:pt x="10340" y="18101"/>
                      <a:pt x="10667" y="17816"/>
                    </a:cubicBezTo>
                    <a:close/>
                    <a:moveTo>
                      <a:pt x="11904" y="16799"/>
                    </a:moveTo>
                    <a:cubicBezTo>
                      <a:pt x="12156" y="16422"/>
                      <a:pt x="12627" y="16228"/>
                      <a:pt x="12928" y="15884"/>
                    </a:cubicBezTo>
                    <a:cubicBezTo>
                      <a:pt x="12627" y="16217"/>
                      <a:pt x="12174" y="16411"/>
                      <a:pt x="11911" y="16772"/>
                    </a:cubicBezTo>
                    <a:lnTo>
                      <a:pt x="11835" y="16853"/>
                    </a:lnTo>
                    <a:cubicBezTo>
                      <a:pt x="11860" y="16836"/>
                      <a:pt x="11879" y="16820"/>
                      <a:pt x="11904" y="16799"/>
                    </a:cubicBezTo>
                    <a:close/>
                    <a:moveTo>
                      <a:pt x="8329" y="18118"/>
                    </a:moveTo>
                    <a:cubicBezTo>
                      <a:pt x="8298" y="18139"/>
                      <a:pt x="8273" y="18155"/>
                      <a:pt x="8248" y="18177"/>
                    </a:cubicBezTo>
                    <a:cubicBezTo>
                      <a:pt x="8210" y="18209"/>
                      <a:pt x="8185" y="18247"/>
                      <a:pt x="8166" y="18279"/>
                    </a:cubicBezTo>
                    <a:cubicBezTo>
                      <a:pt x="8216" y="18225"/>
                      <a:pt x="8273" y="18171"/>
                      <a:pt x="8329" y="18118"/>
                    </a:cubicBezTo>
                    <a:close/>
                    <a:moveTo>
                      <a:pt x="9812" y="16901"/>
                    </a:moveTo>
                    <a:cubicBezTo>
                      <a:pt x="9555" y="17122"/>
                      <a:pt x="9284" y="17348"/>
                      <a:pt x="9008" y="17574"/>
                    </a:cubicBezTo>
                    <a:cubicBezTo>
                      <a:pt x="9297" y="17359"/>
                      <a:pt x="9561" y="17122"/>
                      <a:pt x="9812" y="16901"/>
                    </a:cubicBezTo>
                    <a:close/>
                    <a:moveTo>
                      <a:pt x="6872" y="16912"/>
                    </a:moveTo>
                    <a:cubicBezTo>
                      <a:pt x="6746" y="17003"/>
                      <a:pt x="6608" y="17095"/>
                      <a:pt x="6495" y="17192"/>
                    </a:cubicBezTo>
                    <a:cubicBezTo>
                      <a:pt x="6419" y="17256"/>
                      <a:pt x="6344" y="17316"/>
                      <a:pt x="6275" y="17380"/>
                    </a:cubicBezTo>
                    <a:cubicBezTo>
                      <a:pt x="6470" y="17219"/>
                      <a:pt x="6671" y="17063"/>
                      <a:pt x="6872" y="16912"/>
                    </a:cubicBezTo>
                    <a:close/>
                    <a:moveTo>
                      <a:pt x="7381" y="16481"/>
                    </a:moveTo>
                    <a:cubicBezTo>
                      <a:pt x="7506" y="16293"/>
                      <a:pt x="7726" y="16191"/>
                      <a:pt x="7902" y="16040"/>
                    </a:cubicBezTo>
                    <a:cubicBezTo>
                      <a:pt x="7733" y="16185"/>
                      <a:pt x="7513" y="16282"/>
                      <a:pt x="7387" y="16470"/>
                    </a:cubicBezTo>
                    <a:cubicBezTo>
                      <a:pt x="7312" y="16567"/>
                      <a:pt x="7224" y="16653"/>
                      <a:pt x="7123" y="16729"/>
                    </a:cubicBezTo>
                    <a:cubicBezTo>
                      <a:pt x="7224" y="16659"/>
                      <a:pt x="7312" y="16578"/>
                      <a:pt x="7381" y="16481"/>
                    </a:cubicBezTo>
                    <a:close/>
                    <a:moveTo>
                      <a:pt x="4717" y="17068"/>
                    </a:moveTo>
                    <a:cubicBezTo>
                      <a:pt x="4390" y="17348"/>
                      <a:pt x="4045" y="17644"/>
                      <a:pt x="3718" y="17951"/>
                    </a:cubicBezTo>
                    <a:cubicBezTo>
                      <a:pt x="4057" y="17649"/>
                      <a:pt x="4396" y="17348"/>
                      <a:pt x="4717" y="17068"/>
                    </a:cubicBezTo>
                    <a:close/>
                    <a:moveTo>
                      <a:pt x="3693" y="17978"/>
                    </a:moveTo>
                    <a:cubicBezTo>
                      <a:pt x="3699" y="17972"/>
                      <a:pt x="3712" y="17961"/>
                      <a:pt x="3718" y="17951"/>
                    </a:cubicBezTo>
                    <a:cubicBezTo>
                      <a:pt x="3699" y="17972"/>
                      <a:pt x="3680" y="17988"/>
                      <a:pt x="3661" y="18004"/>
                    </a:cubicBezTo>
                    <a:cubicBezTo>
                      <a:pt x="3674" y="17999"/>
                      <a:pt x="3680" y="17988"/>
                      <a:pt x="3693" y="17978"/>
                    </a:cubicBezTo>
                    <a:close/>
                    <a:moveTo>
                      <a:pt x="3862" y="16976"/>
                    </a:moveTo>
                    <a:cubicBezTo>
                      <a:pt x="4164" y="16632"/>
                      <a:pt x="4616" y="16417"/>
                      <a:pt x="4918" y="16067"/>
                    </a:cubicBezTo>
                    <a:cubicBezTo>
                      <a:pt x="4616" y="16400"/>
                      <a:pt x="4189" y="16627"/>
                      <a:pt x="3875" y="16955"/>
                    </a:cubicBezTo>
                    <a:cubicBezTo>
                      <a:pt x="3812" y="17009"/>
                      <a:pt x="3749" y="17063"/>
                      <a:pt x="3693" y="17122"/>
                    </a:cubicBezTo>
                    <a:cubicBezTo>
                      <a:pt x="3743" y="17068"/>
                      <a:pt x="3800" y="17025"/>
                      <a:pt x="3862" y="16976"/>
                    </a:cubicBezTo>
                    <a:close/>
                    <a:moveTo>
                      <a:pt x="3617" y="17186"/>
                    </a:moveTo>
                    <a:cubicBezTo>
                      <a:pt x="3643" y="17165"/>
                      <a:pt x="3668" y="17143"/>
                      <a:pt x="3693" y="17122"/>
                    </a:cubicBezTo>
                    <a:cubicBezTo>
                      <a:pt x="3668" y="17143"/>
                      <a:pt x="3643" y="17165"/>
                      <a:pt x="3617" y="17186"/>
                    </a:cubicBezTo>
                    <a:close/>
                    <a:moveTo>
                      <a:pt x="4308" y="15760"/>
                    </a:moveTo>
                    <a:cubicBezTo>
                      <a:pt x="3806" y="16185"/>
                      <a:pt x="3310" y="16627"/>
                      <a:pt x="2794" y="17041"/>
                    </a:cubicBezTo>
                    <a:cubicBezTo>
                      <a:pt x="2757" y="17073"/>
                      <a:pt x="2725" y="17111"/>
                      <a:pt x="2688" y="17149"/>
                    </a:cubicBezTo>
                    <a:cubicBezTo>
                      <a:pt x="3228" y="16697"/>
                      <a:pt x="3768" y="16228"/>
                      <a:pt x="4308" y="15760"/>
                    </a:cubicBezTo>
                    <a:close/>
                    <a:moveTo>
                      <a:pt x="4434" y="14802"/>
                    </a:moveTo>
                    <a:cubicBezTo>
                      <a:pt x="3743" y="15383"/>
                      <a:pt x="3065" y="15970"/>
                      <a:pt x="2380" y="16546"/>
                    </a:cubicBezTo>
                    <a:cubicBezTo>
                      <a:pt x="2355" y="16567"/>
                      <a:pt x="2336" y="16584"/>
                      <a:pt x="2317" y="16605"/>
                    </a:cubicBezTo>
                    <a:cubicBezTo>
                      <a:pt x="3033" y="16013"/>
                      <a:pt x="3730" y="15399"/>
                      <a:pt x="4434" y="14802"/>
                    </a:cubicBezTo>
                    <a:close/>
                    <a:moveTo>
                      <a:pt x="4095" y="14242"/>
                    </a:moveTo>
                    <a:cubicBezTo>
                      <a:pt x="4321" y="14054"/>
                      <a:pt x="4535" y="13865"/>
                      <a:pt x="4755" y="13672"/>
                    </a:cubicBezTo>
                    <a:cubicBezTo>
                      <a:pt x="3875" y="14447"/>
                      <a:pt x="2939" y="15189"/>
                      <a:pt x="2084" y="15991"/>
                    </a:cubicBezTo>
                    <a:cubicBezTo>
                      <a:pt x="2757" y="15405"/>
                      <a:pt x="3416" y="14813"/>
                      <a:pt x="4095" y="14242"/>
                    </a:cubicBezTo>
                    <a:close/>
                    <a:moveTo>
                      <a:pt x="3768" y="13747"/>
                    </a:moveTo>
                    <a:cubicBezTo>
                      <a:pt x="3932" y="13634"/>
                      <a:pt x="4082" y="13505"/>
                      <a:pt x="4195" y="13349"/>
                    </a:cubicBezTo>
                    <a:cubicBezTo>
                      <a:pt x="4202" y="13343"/>
                      <a:pt x="4208" y="13338"/>
                      <a:pt x="4208" y="13332"/>
                    </a:cubicBezTo>
                    <a:cubicBezTo>
                      <a:pt x="3957" y="13559"/>
                      <a:pt x="3693" y="13779"/>
                      <a:pt x="3429" y="13995"/>
                    </a:cubicBezTo>
                    <a:cubicBezTo>
                      <a:pt x="3536" y="13908"/>
                      <a:pt x="3649" y="13828"/>
                      <a:pt x="3768" y="13747"/>
                    </a:cubicBezTo>
                    <a:close/>
                    <a:moveTo>
                      <a:pt x="4214" y="13327"/>
                    </a:moveTo>
                    <a:cubicBezTo>
                      <a:pt x="4214" y="13327"/>
                      <a:pt x="4214" y="13327"/>
                      <a:pt x="4208" y="13332"/>
                    </a:cubicBezTo>
                    <a:cubicBezTo>
                      <a:pt x="4214" y="13332"/>
                      <a:pt x="4214" y="13332"/>
                      <a:pt x="4214" y="13327"/>
                    </a:cubicBezTo>
                    <a:cubicBezTo>
                      <a:pt x="4214" y="13327"/>
                      <a:pt x="4214" y="13327"/>
                      <a:pt x="4214" y="13327"/>
                    </a:cubicBezTo>
                    <a:close/>
                    <a:moveTo>
                      <a:pt x="4227" y="13316"/>
                    </a:moveTo>
                    <a:cubicBezTo>
                      <a:pt x="4221" y="13316"/>
                      <a:pt x="4214" y="13322"/>
                      <a:pt x="4214" y="13327"/>
                    </a:cubicBezTo>
                    <a:cubicBezTo>
                      <a:pt x="4221" y="13322"/>
                      <a:pt x="4221" y="13316"/>
                      <a:pt x="4227" y="13316"/>
                    </a:cubicBezTo>
                    <a:close/>
                    <a:moveTo>
                      <a:pt x="4239" y="13295"/>
                    </a:moveTo>
                    <a:cubicBezTo>
                      <a:pt x="4233" y="13300"/>
                      <a:pt x="4227" y="13311"/>
                      <a:pt x="4227" y="13316"/>
                    </a:cubicBezTo>
                    <a:cubicBezTo>
                      <a:pt x="4227" y="13311"/>
                      <a:pt x="4233" y="13300"/>
                      <a:pt x="4239" y="13295"/>
                    </a:cubicBezTo>
                    <a:close/>
                    <a:moveTo>
                      <a:pt x="3806" y="12880"/>
                    </a:moveTo>
                    <a:cubicBezTo>
                      <a:pt x="3555" y="13101"/>
                      <a:pt x="3297" y="13316"/>
                      <a:pt x="3046" y="13532"/>
                    </a:cubicBezTo>
                    <a:cubicBezTo>
                      <a:pt x="3303" y="13316"/>
                      <a:pt x="3555" y="13101"/>
                      <a:pt x="3806" y="12880"/>
                    </a:cubicBezTo>
                    <a:close/>
                    <a:moveTo>
                      <a:pt x="1393" y="14936"/>
                    </a:moveTo>
                    <a:cubicBezTo>
                      <a:pt x="1381" y="14947"/>
                      <a:pt x="1368" y="14958"/>
                      <a:pt x="1356" y="14974"/>
                    </a:cubicBezTo>
                    <a:cubicBezTo>
                      <a:pt x="1915" y="14495"/>
                      <a:pt x="2487" y="14016"/>
                      <a:pt x="3046" y="13532"/>
                    </a:cubicBezTo>
                    <a:cubicBezTo>
                      <a:pt x="2493" y="14000"/>
                      <a:pt x="1940" y="14468"/>
                      <a:pt x="1393" y="14936"/>
                    </a:cubicBezTo>
                    <a:close/>
                    <a:moveTo>
                      <a:pt x="1481" y="14016"/>
                    </a:moveTo>
                    <a:lnTo>
                      <a:pt x="1356" y="14124"/>
                    </a:lnTo>
                    <a:cubicBezTo>
                      <a:pt x="1299" y="14172"/>
                      <a:pt x="1243" y="14237"/>
                      <a:pt x="1180" y="14296"/>
                    </a:cubicBezTo>
                    <a:cubicBezTo>
                      <a:pt x="1287" y="14204"/>
                      <a:pt x="1381" y="14108"/>
                      <a:pt x="1481" y="14016"/>
                    </a:cubicBezTo>
                    <a:close/>
                    <a:moveTo>
                      <a:pt x="2782" y="12870"/>
                    </a:moveTo>
                    <a:cubicBezTo>
                      <a:pt x="2543" y="12993"/>
                      <a:pt x="2336" y="13182"/>
                      <a:pt x="2122" y="13386"/>
                    </a:cubicBezTo>
                    <a:cubicBezTo>
                      <a:pt x="2336" y="13193"/>
                      <a:pt x="2549" y="13015"/>
                      <a:pt x="2782" y="12870"/>
                    </a:cubicBezTo>
                    <a:close/>
                    <a:moveTo>
                      <a:pt x="2047" y="10221"/>
                    </a:moveTo>
                    <a:cubicBezTo>
                      <a:pt x="1808" y="10426"/>
                      <a:pt x="1563" y="10630"/>
                      <a:pt x="1312" y="10824"/>
                    </a:cubicBezTo>
                    <a:cubicBezTo>
                      <a:pt x="1085" y="11007"/>
                      <a:pt x="884" y="11206"/>
                      <a:pt x="665" y="11406"/>
                    </a:cubicBezTo>
                    <a:cubicBezTo>
                      <a:pt x="1129" y="11013"/>
                      <a:pt x="1588" y="10620"/>
                      <a:pt x="2047" y="10221"/>
                    </a:cubicBezTo>
                    <a:close/>
                    <a:moveTo>
                      <a:pt x="5276" y="7417"/>
                    </a:moveTo>
                    <a:cubicBezTo>
                      <a:pt x="5282" y="7406"/>
                      <a:pt x="5289" y="7401"/>
                      <a:pt x="5295" y="7396"/>
                    </a:cubicBezTo>
                    <a:cubicBezTo>
                      <a:pt x="4773" y="7842"/>
                      <a:pt x="4258" y="8294"/>
                      <a:pt x="3749" y="8747"/>
                    </a:cubicBezTo>
                    <a:cubicBezTo>
                      <a:pt x="4258" y="8300"/>
                      <a:pt x="4767" y="7858"/>
                      <a:pt x="5276" y="7417"/>
                    </a:cubicBezTo>
                    <a:close/>
                    <a:moveTo>
                      <a:pt x="5791" y="6970"/>
                    </a:moveTo>
                    <a:cubicBezTo>
                      <a:pt x="5622" y="7110"/>
                      <a:pt x="5458" y="7250"/>
                      <a:pt x="5295" y="7396"/>
                    </a:cubicBezTo>
                    <a:cubicBezTo>
                      <a:pt x="5326" y="7369"/>
                      <a:pt x="5351" y="7347"/>
                      <a:pt x="5383" y="7326"/>
                    </a:cubicBezTo>
                    <a:cubicBezTo>
                      <a:pt x="5515" y="7207"/>
                      <a:pt x="5653" y="7089"/>
                      <a:pt x="5791" y="6970"/>
                    </a:cubicBezTo>
                    <a:close/>
                    <a:moveTo>
                      <a:pt x="12432" y="2966"/>
                    </a:moveTo>
                    <a:cubicBezTo>
                      <a:pt x="8763" y="6109"/>
                      <a:pt x="5088" y="9247"/>
                      <a:pt x="1425" y="12396"/>
                    </a:cubicBezTo>
                    <a:cubicBezTo>
                      <a:pt x="5094" y="9253"/>
                      <a:pt x="8763" y="6115"/>
                      <a:pt x="12438" y="2971"/>
                    </a:cubicBezTo>
                    <a:cubicBezTo>
                      <a:pt x="12482" y="2933"/>
                      <a:pt x="12526" y="2885"/>
                      <a:pt x="12570" y="2837"/>
                    </a:cubicBezTo>
                    <a:cubicBezTo>
                      <a:pt x="12526" y="2880"/>
                      <a:pt x="12476" y="2928"/>
                      <a:pt x="12432" y="2966"/>
                    </a:cubicBezTo>
                    <a:close/>
                    <a:moveTo>
                      <a:pt x="11025" y="4952"/>
                    </a:moveTo>
                    <a:cubicBezTo>
                      <a:pt x="11446" y="4624"/>
                      <a:pt x="11904" y="4279"/>
                      <a:pt x="12332" y="3897"/>
                    </a:cubicBezTo>
                    <a:cubicBezTo>
                      <a:pt x="11885" y="4258"/>
                      <a:pt x="11439" y="4613"/>
                      <a:pt x="11025" y="4952"/>
                    </a:cubicBezTo>
                    <a:close/>
                    <a:moveTo>
                      <a:pt x="12432" y="4667"/>
                    </a:moveTo>
                    <a:lnTo>
                      <a:pt x="12564" y="4554"/>
                    </a:lnTo>
                    <a:cubicBezTo>
                      <a:pt x="12570" y="4543"/>
                      <a:pt x="12577" y="4537"/>
                      <a:pt x="12589" y="4527"/>
                    </a:cubicBezTo>
                    <a:cubicBezTo>
                      <a:pt x="12533" y="4575"/>
                      <a:pt x="12482" y="4618"/>
                      <a:pt x="12432" y="4667"/>
                    </a:cubicBezTo>
                    <a:close/>
                    <a:moveTo>
                      <a:pt x="12759" y="5167"/>
                    </a:moveTo>
                    <a:cubicBezTo>
                      <a:pt x="12765" y="5162"/>
                      <a:pt x="12778" y="5162"/>
                      <a:pt x="12784" y="5156"/>
                    </a:cubicBezTo>
                    <a:cubicBezTo>
                      <a:pt x="12778" y="5156"/>
                      <a:pt x="12765" y="5162"/>
                      <a:pt x="12759" y="5167"/>
                    </a:cubicBezTo>
                    <a:close/>
                    <a:moveTo>
                      <a:pt x="12388" y="5463"/>
                    </a:moveTo>
                    <a:cubicBezTo>
                      <a:pt x="11672" y="6077"/>
                      <a:pt x="10949" y="6690"/>
                      <a:pt x="10239" y="7293"/>
                    </a:cubicBezTo>
                    <a:cubicBezTo>
                      <a:pt x="11062" y="6599"/>
                      <a:pt x="11892" y="5910"/>
                      <a:pt x="12708" y="5210"/>
                    </a:cubicBezTo>
                    <a:cubicBezTo>
                      <a:pt x="12721" y="5194"/>
                      <a:pt x="12740" y="5183"/>
                      <a:pt x="12759" y="5167"/>
                    </a:cubicBezTo>
                    <a:cubicBezTo>
                      <a:pt x="12627" y="5253"/>
                      <a:pt x="12507" y="5361"/>
                      <a:pt x="12388" y="5463"/>
                    </a:cubicBezTo>
                    <a:close/>
                    <a:moveTo>
                      <a:pt x="9781" y="7675"/>
                    </a:moveTo>
                    <a:cubicBezTo>
                      <a:pt x="8600" y="8682"/>
                      <a:pt x="7462" y="9667"/>
                      <a:pt x="6463" y="10614"/>
                    </a:cubicBezTo>
                    <a:cubicBezTo>
                      <a:pt x="7173" y="9963"/>
                      <a:pt x="8166" y="9080"/>
                      <a:pt x="9165" y="8208"/>
                    </a:cubicBezTo>
                    <a:cubicBezTo>
                      <a:pt x="9372" y="8031"/>
                      <a:pt x="9573" y="7853"/>
                      <a:pt x="9781" y="7675"/>
                    </a:cubicBezTo>
                    <a:cubicBezTo>
                      <a:pt x="9932" y="7552"/>
                      <a:pt x="10089" y="7422"/>
                      <a:pt x="10239" y="7293"/>
                    </a:cubicBezTo>
                    <a:cubicBezTo>
                      <a:pt x="10082" y="7422"/>
                      <a:pt x="9932" y="7552"/>
                      <a:pt x="9781" y="7675"/>
                    </a:cubicBezTo>
                    <a:close/>
                    <a:moveTo>
                      <a:pt x="12244" y="6437"/>
                    </a:moveTo>
                    <a:cubicBezTo>
                      <a:pt x="12363" y="6341"/>
                      <a:pt x="12482" y="6233"/>
                      <a:pt x="12608" y="6136"/>
                    </a:cubicBezTo>
                    <a:cubicBezTo>
                      <a:pt x="12627" y="6120"/>
                      <a:pt x="12646" y="6104"/>
                      <a:pt x="12658" y="6088"/>
                    </a:cubicBezTo>
                    <a:cubicBezTo>
                      <a:pt x="12507" y="6195"/>
                      <a:pt x="12369" y="6319"/>
                      <a:pt x="12244" y="6437"/>
                    </a:cubicBezTo>
                    <a:close/>
                    <a:moveTo>
                      <a:pt x="8273" y="10684"/>
                    </a:moveTo>
                    <a:cubicBezTo>
                      <a:pt x="8449" y="10534"/>
                      <a:pt x="8625" y="10383"/>
                      <a:pt x="8807" y="10232"/>
                    </a:cubicBezTo>
                    <a:cubicBezTo>
                      <a:pt x="8625" y="10383"/>
                      <a:pt x="8449" y="10534"/>
                      <a:pt x="8273" y="10684"/>
                    </a:cubicBezTo>
                    <a:close/>
                    <a:moveTo>
                      <a:pt x="12024" y="7482"/>
                    </a:moveTo>
                    <a:cubicBezTo>
                      <a:pt x="10930" y="8386"/>
                      <a:pt x="9875" y="9312"/>
                      <a:pt x="8807" y="10232"/>
                    </a:cubicBezTo>
                    <a:cubicBezTo>
                      <a:pt x="9875" y="9312"/>
                      <a:pt x="10949" y="8397"/>
                      <a:pt x="12024" y="7482"/>
                    </a:cubicBezTo>
                    <a:close/>
                    <a:moveTo>
                      <a:pt x="10667" y="10313"/>
                    </a:moveTo>
                    <a:cubicBezTo>
                      <a:pt x="11062" y="9963"/>
                      <a:pt x="11546" y="9565"/>
                      <a:pt x="12043" y="9150"/>
                    </a:cubicBezTo>
                    <a:cubicBezTo>
                      <a:pt x="11502" y="9527"/>
                      <a:pt x="11037" y="9974"/>
                      <a:pt x="10667" y="10313"/>
                    </a:cubicBezTo>
                    <a:close/>
                    <a:moveTo>
                      <a:pt x="11339" y="10620"/>
                    </a:moveTo>
                    <a:cubicBezTo>
                      <a:pt x="11716" y="10211"/>
                      <a:pt x="12156" y="9855"/>
                      <a:pt x="12614" y="9516"/>
                    </a:cubicBezTo>
                    <a:cubicBezTo>
                      <a:pt x="12646" y="9495"/>
                      <a:pt x="12671" y="9462"/>
                      <a:pt x="12696" y="9436"/>
                    </a:cubicBezTo>
                    <a:cubicBezTo>
                      <a:pt x="12218" y="9812"/>
                      <a:pt x="11722" y="10168"/>
                      <a:pt x="11339" y="10620"/>
                    </a:cubicBezTo>
                    <a:close/>
                    <a:moveTo>
                      <a:pt x="12319" y="10539"/>
                    </a:moveTo>
                    <a:cubicBezTo>
                      <a:pt x="12382" y="10437"/>
                      <a:pt x="12507" y="10356"/>
                      <a:pt x="12646" y="10264"/>
                    </a:cubicBezTo>
                    <a:cubicBezTo>
                      <a:pt x="12501" y="10351"/>
                      <a:pt x="12369" y="10426"/>
                      <a:pt x="12319" y="10539"/>
                    </a:cubicBezTo>
                    <a:close/>
                    <a:moveTo>
                      <a:pt x="13029" y="12461"/>
                    </a:moveTo>
                    <a:cubicBezTo>
                      <a:pt x="12979" y="12498"/>
                      <a:pt x="13104" y="12498"/>
                      <a:pt x="13041" y="12477"/>
                    </a:cubicBezTo>
                    <a:cubicBezTo>
                      <a:pt x="13230" y="12272"/>
                      <a:pt x="13444" y="12089"/>
                      <a:pt x="13657" y="11906"/>
                    </a:cubicBezTo>
                    <a:cubicBezTo>
                      <a:pt x="13437" y="12084"/>
                      <a:pt x="13217" y="12267"/>
                      <a:pt x="13029" y="12461"/>
                    </a:cubicBezTo>
                    <a:close/>
                    <a:moveTo>
                      <a:pt x="18187" y="11368"/>
                    </a:moveTo>
                    <a:cubicBezTo>
                      <a:pt x="18294" y="11282"/>
                      <a:pt x="18401" y="11196"/>
                      <a:pt x="18501" y="11104"/>
                    </a:cubicBezTo>
                    <a:cubicBezTo>
                      <a:pt x="18401" y="11190"/>
                      <a:pt x="18294" y="11282"/>
                      <a:pt x="18187" y="11368"/>
                    </a:cubicBezTo>
                    <a:close/>
                    <a:moveTo>
                      <a:pt x="17754" y="11750"/>
                    </a:moveTo>
                    <a:cubicBezTo>
                      <a:pt x="17615" y="11890"/>
                      <a:pt x="17471" y="12019"/>
                      <a:pt x="17314" y="12143"/>
                    </a:cubicBezTo>
                    <a:cubicBezTo>
                      <a:pt x="17345" y="12127"/>
                      <a:pt x="17370" y="12105"/>
                      <a:pt x="17402" y="12084"/>
                    </a:cubicBezTo>
                    <a:cubicBezTo>
                      <a:pt x="17534" y="11992"/>
                      <a:pt x="17666" y="11874"/>
                      <a:pt x="17760" y="11745"/>
                    </a:cubicBezTo>
                    <a:cubicBezTo>
                      <a:pt x="17766" y="11739"/>
                      <a:pt x="17772" y="11739"/>
                      <a:pt x="17772" y="11734"/>
                    </a:cubicBezTo>
                    <a:lnTo>
                      <a:pt x="17754" y="11750"/>
                    </a:lnTo>
                    <a:close/>
                    <a:moveTo>
                      <a:pt x="15737" y="13462"/>
                    </a:moveTo>
                    <a:cubicBezTo>
                      <a:pt x="15705" y="13494"/>
                      <a:pt x="15674" y="13526"/>
                      <a:pt x="15649" y="13553"/>
                    </a:cubicBezTo>
                    <a:cubicBezTo>
                      <a:pt x="15906" y="13316"/>
                      <a:pt x="16164" y="13074"/>
                      <a:pt x="16434" y="12843"/>
                    </a:cubicBezTo>
                    <a:cubicBezTo>
                      <a:pt x="16189" y="13042"/>
                      <a:pt x="15950" y="13241"/>
                      <a:pt x="15737" y="13462"/>
                    </a:cubicBezTo>
                    <a:close/>
                    <a:moveTo>
                      <a:pt x="14405" y="14651"/>
                    </a:moveTo>
                    <a:cubicBezTo>
                      <a:pt x="14631" y="14468"/>
                      <a:pt x="14851" y="14280"/>
                      <a:pt x="15071" y="14081"/>
                    </a:cubicBezTo>
                    <a:cubicBezTo>
                      <a:pt x="14845" y="14274"/>
                      <a:pt x="14618" y="14463"/>
                      <a:pt x="14405" y="14651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1" name="形状"/>
              <p:cNvSpPr/>
              <p:nvPr/>
            </p:nvSpPr>
            <p:spPr>
              <a:xfrm>
                <a:off x="-17" y="209652"/>
                <a:ext cx="959546" cy="1811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3" h="21377" extrusionOk="0">
                    <a:moveTo>
                      <a:pt x="14424" y="6715"/>
                    </a:moveTo>
                    <a:cubicBezTo>
                      <a:pt x="14001" y="7252"/>
                      <a:pt x="13140" y="7589"/>
                      <a:pt x="12440" y="7981"/>
                    </a:cubicBezTo>
                    <a:cubicBezTo>
                      <a:pt x="8633" y="10120"/>
                      <a:pt x="4798" y="12268"/>
                      <a:pt x="947" y="14391"/>
                    </a:cubicBezTo>
                    <a:cubicBezTo>
                      <a:pt x="276" y="14759"/>
                      <a:pt x="626" y="15120"/>
                      <a:pt x="612" y="15472"/>
                    </a:cubicBezTo>
                    <a:cubicBezTo>
                      <a:pt x="7263" y="11883"/>
                      <a:pt x="13913" y="8286"/>
                      <a:pt x="20564" y="4696"/>
                    </a:cubicBezTo>
                    <a:cubicBezTo>
                      <a:pt x="20768" y="4849"/>
                      <a:pt x="20462" y="4913"/>
                      <a:pt x="20345" y="4985"/>
                    </a:cubicBezTo>
                    <a:cubicBezTo>
                      <a:pt x="15138" y="7853"/>
                      <a:pt x="9917" y="10713"/>
                      <a:pt x="4710" y="13589"/>
                    </a:cubicBezTo>
                    <a:cubicBezTo>
                      <a:pt x="3456" y="14270"/>
                      <a:pt x="2231" y="14968"/>
                      <a:pt x="977" y="15641"/>
                    </a:cubicBezTo>
                    <a:cubicBezTo>
                      <a:pt x="641" y="15817"/>
                      <a:pt x="554" y="16009"/>
                      <a:pt x="699" y="16201"/>
                    </a:cubicBezTo>
                    <a:cubicBezTo>
                      <a:pt x="1064" y="16714"/>
                      <a:pt x="1152" y="17283"/>
                      <a:pt x="1341" y="17812"/>
                    </a:cubicBezTo>
                    <a:cubicBezTo>
                      <a:pt x="1545" y="18381"/>
                      <a:pt x="1706" y="18973"/>
                      <a:pt x="1997" y="19542"/>
                    </a:cubicBezTo>
                    <a:cubicBezTo>
                      <a:pt x="2012" y="19582"/>
                      <a:pt x="2070" y="19598"/>
                      <a:pt x="2143" y="19662"/>
                    </a:cubicBezTo>
                    <a:cubicBezTo>
                      <a:pt x="3923" y="18629"/>
                      <a:pt x="5644" y="17563"/>
                      <a:pt x="7656" y="16642"/>
                    </a:cubicBezTo>
                    <a:cubicBezTo>
                      <a:pt x="7846" y="16882"/>
                      <a:pt x="7467" y="16954"/>
                      <a:pt x="7292" y="17059"/>
                    </a:cubicBezTo>
                    <a:cubicBezTo>
                      <a:pt x="5906" y="17836"/>
                      <a:pt x="4535" y="18637"/>
                      <a:pt x="3077" y="19382"/>
                    </a:cubicBezTo>
                    <a:cubicBezTo>
                      <a:pt x="2318" y="19767"/>
                      <a:pt x="2085" y="20119"/>
                      <a:pt x="2829" y="20592"/>
                    </a:cubicBezTo>
                    <a:cubicBezTo>
                      <a:pt x="4987" y="19230"/>
                      <a:pt x="7423" y="18028"/>
                      <a:pt x="9727" y="16762"/>
                    </a:cubicBezTo>
                    <a:cubicBezTo>
                      <a:pt x="9815" y="16794"/>
                      <a:pt x="9873" y="16826"/>
                      <a:pt x="9961" y="16866"/>
                    </a:cubicBezTo>
                    <a:cubicBezTo>
                      <a:pt x="9684" y="17035"/>
                      <a:pt x="9406" y="17195"/>
                      <a:pt x="9129" y="17355"/>
                    </a:cubicBezTo>
                    <a:cubicBezTo>
                      <a:pt x="7248" y="18397"/>
                      <a:pt x="5381" y="19446"/>
                      <a:pt x="3441" y="20464"/>
                    </a:cubicBezTo>
                    <a:cubicBezTo>
                      <a:pt x="2989" y="20712"/>
                      <a:pt x="2887" y="20920"/>
                      <a:pt x="3106" y="21217"/>
                    </a:cubicBezTo>
                    <a:cubicBezTo>
                      <a:pt x="3048" y="21281"/>
                      <a:pt x="3033" y="21361"/>
                      <a:pt x="2873" y="21377"/>
                    </a:cubicBezTo>
                    <a:cubicBezTo>
                      <a:pt x="-263" y="17611"/>
                      <a:pt x="-832" y="13726"/>
                      <a:pt x="1166" y="9736"/>
                    </a:cubicBezTo>
                    <a:cubicBezTo>
                      <a:pt x="2187" y="7701"/>
                      <a:pt x="3733" y="5818"/>
                      <a:pt x="6212" y="4176"/>
                    </a:cubicBezTo>
                    <a:cubicBezTo>
                      <a:pt x="6300" y="4143"/>
                      <a:pt x="6417" y="4135"/>
                      <a:pt x="6504" y="4151"/>
                    </a:cubicBezTo>
                    <a:cubicBezTo>
                      <a:pt x="6752" y="4616"/>
                      <a:pt x="5935" y="4776"/>
                      <a:pt x="5702" y="5041"/>
                    </a:cubicBezTo>
                    <a:cubicBezTo>
                      <a:pt x="8152" y="3663"/>
                      <a:pt x="10719" y="2277"/>
                      <a:pt x="13271" y="867"/>
                    </a:cubicBezTo>
                    <a:cubicBezTo>
                      <a:pt x="13578" y="698"/>
                      <a:pt x="13899" y="546"/>
                      <a:pt x="14059" y="322"/>
                    </a:cubicBezTo>
                    <a:cubicBezTo>
                      <a:pt x="14467" y="194"/>
                      <a:pt x="14759" y="-223"/>
                      <a:pt x="15372" y="154"/>
                    </a:cubicBezTo>
                    <a:cubicBezTo>
                      <a:pt x="15372" y="498"/>
                      <a:pt x="14890" y="658"/>
                      <a:pt x="14511" y="859"/>
                    </a:cubicBezTo>
                    <a:cubicBezTo>
                      <a:pt x="11798" y="2357"/>
                      <a:pt x="9071" y="3855"/>
                      <a:pt x="6344" y="5353"/>
                    </a:cubicBezTo>
                    <a:cubicBezTo>
                      <a:pt x="5644" y="5738"/>
                      <a:pt x="4900" y="6098"/>
                      <a:pt x="4273" y="6523"/>
                    </a:cubicBezTo>
                    <a:cubicBezTo>
                      <a:pt x="3675" y="6932"/>
                      <a:pt x="3441" y="7460"/>
                      <a:pt x="2960" y="7869"/>
                    </a:cubicBezTo>
                    <a:cubicBezTo>
                      <a:pt x="3470" y="7460"/>
                      <a:pt x="4214" y="7124"/>
                      <a:pt x="4885" y="6747"/>
                    </a:cubicBezTo>
                    <a:cubicBezTo>
                      <a:pt x="5921" y="6154"/>
                      <a:pt x="6985" y="5594"/>
                      <a:pt x="7948" y="4969"/>
                    </a:cubicBezTo>
                    <a:cubicBezTo>
                      <a:pt x="8473" y="4616"/>
                      <a:pt x="8998" y="4176"/>
                      <a:pt x="10034" y="4200"/>
                    </a:cubicBezTo>
                    <a:cubicBezTo>
                      <a:pt x="10354" y="4576"/>
                      <a:pt x="9757" y="4736"/>
                      <a:pt x="9406" y="4929"/>
                    </a:cubicBezTo>
                    <a:cubicBezTo>
                      <a:pt x="7321" y="6098"/>
                      <a:pt x="5221" y="7252"/>
                      <a:pt x="3091" y="8406"/>
                    </a:cubicBezTo>
                    <a:cubicBezTo>
                      <a:pt x="2479" y="8742"/>
                      <a:pt x="2056" y="9111"/>
                      <a:pt x="1997" y="9616"/>
                    </a:cubicBezTo>
                    <a:cubicBezTo>
                      <a:pt x="3179" y="8694"/>
                      <a:pt x="4739" y="7997"/>
                      <a:pt x="6125" y="7228"/>
                    </a:cubicBezTo>
                    <a:cubicBezTo>
                      <a:pt x="9990" y="5073"/>
                      <a:pt x="13869" y="2926"/>
                      <a:pt x="17895" y="875"/>
                    </a:cubicBezTo>
                    <a:cubicBezTo>
                      <a:pt x="18216" y="706"/>
                      <a:pt x="18478" y="458"/>
                      <a:pt x="19032" y="522"/>
                    </a:cubicBezTo>
                    <a:cubicBezTo>
                      <a:pt x="19310" y="827"/>
                      <a:pt x="18872" y="995"/>
                      <a:pt x="18566" y="1163"/>
                    </a:cubicBezTo>
                    <a:cubicBezTo>
                      <a:pt x="17370" y="1812"/>
                      <a:pt x="16115" y="2437"/>
                      <a:pt x="14949" y="3094"/>
                    </a:cubicBezTo>
                    <a:cubicBezTo>
                      <a:pt x="13490" y="3911"/>
                      <a:pt x="11944" y="4704"/>
                      <a:pt x="10515" y="5546"/>
                    </a:cubicBezTo>
                    <a:cubicBezTo>
                      <a:pt x="7875" y="7092"/>
                      <a:pt x="5104" y="8566"/>
                      <a:pt x="2362" y="10056"/>
                    </a:cubicBezTo>
                    <a:cubicBezTo>
                      <a:pt x="1808" y="10361"/>
                      <a:pt x="1312" y="10673"/>
                      <a:pt x="1327" y="11226"/>
                    </a:cubicBezTo>
                    <a:cubicBezTo>
                      <a:pt x="3689" y="9800"/>
                      <a:pt x="6300" y="8622"/>
                      <a:pt x="8517" y="7196"/>
                    </a:cubicBezTo>
                    <a:cubicBezTo>
                      <a:pt x="9392" y="6635"/>
                      <a:pt x="10500" y="6211"/>
                      <a:pt x="11419" y="5682"/>
                    </a:cubicBezTo>
                    <a:cubicBezTo>
                      <a:pt x="13417" y="4544"/>
                      <a:pt x="15459" y="3438"/>
                      <a:pt x="17516" y="2341"/>
                    </a:cubicBezTo>
                    <a:cubicBezTo>
                      <a:pt x="17968" y="2100"/>
                      <a:pt x="18493" y="1540"/>
                      <a:pt x="19076" y="1836"/>
                    </a:cubicBezTo>
                    <a:cubicBezTo>
                      <a:pt x="19543" y="2076"/>
                      <a:pt x="18580" y="2405"/>
                      <a:pt x="18157" y="2637"/>
                    </a:cubicBezTo>
                    <a:cubicBezTo>
                      <a:pt x="12805" y="5586"/>
                      <a:pt x="7467" y="8534"/>
                      <a:pt x="2085" y="11450"/>
                    </a:cubicBezTo>
                    <a:cubicBezTo>
                      <a:pt x="1370" y="11835"/>
                      <a:pt x="889" y="12268"/>
                      <a:pt x="816" y="12804"/>
                    </a:cubicBezTo>
                    <a:cubicBezTo>
                      <a:pt x="714" y="12973"/>
                      <a:pt x="787" y="13141"/>
                      <a:pt x="831" y="13301"/>
                    </a:cubicBezTo>
                    <a:cubicBezTo>
                      <a:pt x="874" y="13509"/>
                      <a:pt x="685" y="13710"/>
                      <a:pt x="714" y="13966"/>
                    </a:cubicBezTo>
                    <a:cubicBezTo>
                      <a:pt x="1079" y="13910"/>
                      <a:pt x="1283" y="13758"/>
                      <a:pt x="1472" y="13630"/>
                    </a:cubicBezTo>
                    <a:cubicBezTo>
                      <a:pt x="4973" y="11442"/>
                      <a:pt x="8911" y="9487"/>
                      <a:pt x="12615" y="7404"/>
                    </a:cubicBezTo>
                    <a:cubicBezTo>
                      <a:pt x="12907" y="7236"/>
                      <a:pt x="13199" y="7068"/>
                      <a:pt x="13461" y="6892"/>
                    </a:cubicBezTo>
                    <a:cubicBezTo>
                      <a:pt x="13724" y="6755"/>
                      <a:pt x="13942" y="6563"/>
                      <a:pt x="14424" y="6715"/>
                    </a:cubicBezTo>
                  </a:path>
                </a:pathLst>
              </a:custGeom>
              <a:solidFill>
                <a:srgbClr val="5252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2" name="形状"/>
              <p:cNvSpPr/>
              <p:nvPr/>
            </p:nvSpPr>
            <p:spPr>
              <a:xfrm>
                <a:off x="1023386" y="1558022"/>
                <a:ext cx="1788098" cy="1283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5" h="21369" extrusionOk="0">
                    <a:moveTo>
                      <a:pt x="1175" y="20108"/>
                    </a:moveTo>
                    <a:cubicBezTo>
                      <a:pt x="1861" y="20594"/>
                      <a:pt x="2570" y="20877"/>
                      <a:pt x="3346" y="20651"/>
                    </a:cubicBezTo>
                    <a:lnTo>
                      <a:pt x="3329" y="20639"/>
                    </a:lnTo>
                    <a:cubicBezTo>
                      <a:pt x="4080" y="21170"/>
                      <a:pt x="4863" y="21012"/>
                      <a:pt x="5647" y="20809"/>
                    </a:cubicBezTo>
                    <a:cubicBezTo>
                      <a:pt x="5949" y="20809"/>
                      <a:pt x="6243" y="21046"/>
                      <a:pt x="6553" y="20843"/>
                    </a:cubicBezTo>
                    <a:cubicBezTo>
                      <a:pt x="6952" y="20831"/>
                      <a:pt x="7205" y="20470"/>
                      <a:pt x="7458" y="20097"/>
                    </a:cubicBezTo>
                    <a:cubicBezTo>
                      <a:pt x="10510" y="15655"/>
                      <a:pt x="13570" y="11246"/>
                      <a:pt x="16753" y="6997"/>
                    </a:cubicBezTo>
                    <a:cubicBezTo>
                      <a:pt x="16932" y="6759"/>
                      <a:pt x="17055" y="6409"/>
                      <a:pt x="17340" y="6397"/>
                    </a:cubicBezTo>
                    <a:cubicBezTo>
                      <a:pt x="17340" y="6058"/>
                      <a:pt x="17544" y="5900"/>
                      <a:pt x="17683" y="5708"/>
                    </a:cubicBezTo>
                    <a:cubicBezTo>
                      <a:pt x="18785" y="4193"/>
                      <a:pt x="19870" y="2668"/>
                      <a:pt x="20988" y="1176"/>
                    </a:cubicBezTo>
                    <a:cubicBezTo>
                      <a:pt x="21241" y="825"/>
                      <a:pt x="21241" y="396"/>
                      <a:pt x="21363" y="0"/>
                    </a:cubicBezTo>
                    <a:cubicBezTo>
                      <a:pt x="21600" y="0"/>
                      <a:pt x="21518" y="192"/>
                      <a:pt x="21478" y="373"/>
                    </a:cubicBezTo>
                    <a:cubicBezTo>
                      <a:pt x="21518" y="2419"/>
                      <a:pt x="21192" y="4363"/>
                      <a:pt x="20580" y="6239"/>
                    </a:cubicBezTo>
                    <a:cubicBezTo>
                      <a:pt x="18466" y="12795"/>
                      <a:pt x="15047" y="17474"/>
                      <a:pt x="10225" y="20142"/>
                    </a:cubicBezTo>
                    <a:cubicBezTo>
                      <a:pt x="7834" y="21464"/>
                      <a:pt x="5361" y="21600"/>
                      <a:pt x="2840" y="21103"/>
                    </a:cubicBezTo>
                    <a:cubicBezTo>
                      <a:pt x="1893" y="20899"/>
                      <a:pt x="930" y="20831"/>
                      <a:pt x="0" y="20447"/>
                    </a:cubicBezTo>
                    <a:cubicBezTo>
                      <a:pt x="269" y="19859"/>
                      <a:pt x="718" y="20413"/>
                      <a:pt x="1028" y="20131"/>
                    </a:cubicBezTo>
                    <a:lnTo>
                      <a:pt x="1036" y="20119"/>
                    </a:lnTo>
                    <a:cubicBezTo>
                      <a:pt x="1085" y="20040"/>
                      <a:pt x="1126" y="20040"/>
                      <a:pt x="1175" y="20108"/>
                    </a:cubicBezTo>
                    <a:close/>
                    <a:moveTo>
                      <a:pt x="17038" y="7200"/>
                    </a:moveTo>
                    <a:cubicBezTo>
                      <a:pt x="16533" y="7935"/>
                      <a:pt x="16027" y="8635"/>
                      <a:pt x="15504" y="9348"/>
                    </a:cubicBezTo>
                    <a:cubicBezTo>
                      <a:pt x="12860" y="12874"/>
                      <a:pt x="10429" y="16695"/>
                      <a:pt x="7760" y="20232"/>
                    </a:cubicBezTo>
                    <a:cubicBezTo>
                      <a:pt x="8160" y="20232"/>
                      <a:pt x="8487" y="19972"/>
                      <a:pt x="8837" y="19837"/>
                    </a:cubicBezTo>
                    <a:cubicBezTo>
                      <a:pt x="9433" y="19859"/>
                      <a:pt x="9931" y="19430"/>
                      <a:pt x="10453" y="19125"/>
                    </a:cubicBezTo>
                    <a:cubicBezTo>
                      <a:pt x="10674" y="19113"/>
                      <a:pt x="10894" y="19057"/>
                      <a:pt x="11090" y="18876"/>
                    </a:cubicBezTo>
                    <a:cubicBezTo>
                      <a:pt x="11906" y="18605"/>
                      <a:pt x="12526" y="17904"/>
                      <a:pt x="13097" y="17068"/>
                    </a:cubicBezTo>
                    <a:cubicBezTo>
                      <a:pt x="13774" y="16084"/>
                      <a:pt x="14468" y="15135"/>
                      <a:pt x="15178" y="14185"/>
                    </a:cubicBezTo>
                    <a:cubicBezTo>
                      <a:pt x="15341" y="13948"/>
                      <a:pt x="15488" y="13597"/>
                      <a:pt x="15798" y="13699"/>
                    </a:cubicBezTo>
                    <a:cubicBezTo>
                      <a:pt x="15994" y="14129"/>
                      <a:pt x="15725" y="14343"/>
                      <a:pt x="15561" y="14581"/>
                    </a:cubicBezTo>
                    <a:cubicBezTo>
                      <a:pt x="15047" y="15316"/>
                      <a:pt x="14533" y="16050"/>
                      <a:pt x="14068" y="16627"/>
                    </a:cubicBezTo>
                    <a:cubicBezTo>
                      <a:pt x="15749" y="15056"/>
                      <a:pt x="17112" y="12840"/>
                      <a:pt x="18360" y="10647"/>
                    </a:cubicBezTo>
                    <a:cubicBezTo>
                      <a:pt x="17781" y="11586"/>
                      <a:pt x="17071" y="12512"/>
                      <a:pt x="16361" y="13462"/>
                    </a:cubicBezTo>
                    <a:cubicBezTo>
                      <a:pt x="16222" y="13654"/>
                      <a:pt x="16059" y="13914"/>
                      <a:pt x="15806" y="13699"/>
                    </a:cubicBezTo>
                    <a:cubicBezTo>
                      <a:pt x="15717" y="13247"/>
                      <a:pt x="15978" y="13066"/>
                      <a:pt x="16149" y="12829"/>
                    </a:cubicBezTo>
                    <a:cubicBezTo>
                      <a:pt x="16704" y="12038"/>
                      <a:pt x="17234" y="11235"/>
                      <a:pt x="17822" y="10500"/>
                    </a:cubicBezTo>
                    <a:cubicBezTo>
                      <a:pt x="18850" y="9257"/>
                      <a:pt x="19625" y="7743"/>
                      <a:pt x="20196" y="6047"/>
                    </a:cubicBezTo>
                    <a:cubicBezTo>
                      <a:pt x="20139" y="5878"/>
                      <a:pt x="20629" y="5889"/>
                      <a:pt x="20262" y="5629"/>
                    </a:cubicBezTo>
                    <a:cubicBezTo>
                      <a:pt x="20319" y="5041"/>
                      <a:pt x="20572" y="4544"/>
                      <a:pt x="20637" y="3990"/>
                    </a:cubicBezTo>
                    <a:cubicBezTo>
                      <a:pt x="19862" y="5064"/>
                      <a:pt x="19079" y="6171"/>
                      <a:pt x="18271" y="7257"/>
                    </a:cubicBezTo>
                    <a:cubicBezTo>
                      <a:pt x="18083" y="7505"/>
                      <a:pt x="17944" y="7901"/>
                      <a:pt x="17602" y="7799"/>
                    </a:cubicBezTo>
                    <a:cubicBezTo>
                      <a:pt x="17422" y="7313"/>
                      <a:pt x="17724" y="7098"/>
                      <a:pt x="17903" y="6850"/>
                    </a:cubicBezTo>
                    <a:cubicBezTo>
                      <a:pt x="18752" y="5629"/>
                      <a:pt x="19617" y="4453"/>
                      <a:pt x="20482" y="3278"/>
                    </a:cubicBezTo>
                    <a:cubicBezTo>
                      <a:pt x="20792" y="2871"/>
                      <a:pt x="20964" y="2408"/>
                      <a:pt x="20980" y="1763"/>
                    </a:cubicBezTo>
                    <a:cubicBezTo>
                      <a:pt x="19976" y="3154"/>
                      <a:pt x="19005" y="4510"/>
                      <a:pt x="18010" y="5855"/>
                    </a:cubicBezTo>
                    <a:cubicBezTo>
                      <a:pt x="17830" y="6104"/>
                      <a:pt x="17683" y="6488"/>
                      <a:pt x="17357" y="6420"/>
                    </a:cubicBezTo>
                    <a:cubicBezTo>
                      <a:pt x="17422" y="6804"/>
                      <a:pt x="17194" y="6985"/>
                      <a:pt x="17038" y="7200"/>
                    </a:cubicBezTo>
                    <a:close/>
                  </a:path>
                </a:pathLst>
              </a:custGeom>
              <a:solidFill>
                <a:srgbClr val="414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3" name="形状"/>
              <p:cNvSpPr/>
              <p:nvPr/>
            </p:nvSpPr>
            <p:spPr>
              <a:xfrm>
                <a:off x="1456660" y="7938"/>
                <a:ext cx="1348579" cy="1380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4" h="21498" extrusionOk="0">
                    <a:moveTo>
                      <a:pt x="19006" y="10485"/>
                    </a:moveTo>
                    <a:cubicBezTo>
                      <a:pt x="17469" y="8002"/>
                      <a:pt x="15695" y="5698"/>
                      <a:pt x="13195" y="4060"/>
                    </a:cubicBezTo>
                    <a:cubicBezTo>
                      <a:pt x="11582" y="2982"/>
                      <a:pt x="9938" y="1957"/>
                      <a:pt x="7957" y="1429"/>
                    </a:cubicBezTo>
                    <a:cubicBezTo>
                      <a:pt x="5641" y="816"/>
                      <a:pt x="3326" y="393"/>
                      <a:pt x="934" y="235"/>
                    </a:cubicBezTo>
                    <a:cubicBezTo>
                      <a:pt x="360" y="203"/>
                      <a:pt x="209" y="340"/>
                      <a:pt x="231" y="879"/>
                    </a:cubicBezTo>
                    <a:cubicBezTo>
                      <a:pt x="328" y="2686"/>
                      <a:pt x="404" y="4472"/>
                      <a:pt x="415" y="6279"/>
                    </a:cubicBezTo>
                    <a:cubicBezTo>
                      <a:pt x="436" y="11204"/>
                      <a:pt x="425" y="16107"/>
                      <a:pt x="425" y="21116"/>
                    </a:cubicBezTo>
                    <a:cubicBezTo>
                      <a:pt x="739" y="20905"/>
                      <a:pt x="1010" y="20926"/>
                      <a:pt x="1269" y="20947"/>
                    </a:cubicBezTo>
                    <a:cubicBezTo>
                      <a:pt x="3336" y="21169"/>
                      <a:pt x="5414" y="20831"/>
                      <a:pt x="7470" y="20852"/>
                    </a:cubicBezTo>
                    <a:cubicBezTo>
                      <a:pt x="10717" y="20905"/>
                      <a:pt x="13952" y="20567"/>
                      <a:pt x="17199" y="20873"/>
                    </a:cubicBezTo>
                    <a:cubicBezTo>
                      <a:pt x="18086" y="20958"/>
                      <a:pt x="19006" y="20820"/>
                      <a:pt x="19915" y="20789"/>
                    </a:cubicBezTo>
                    <a:cubicBezTo>
                      <a:pt x="20391" y="20757"/>
                      <a:pt x="20867" y="20810"/>
                      <a:pt x="21322" y="20989"/>
                    </a:cubicBezTo>
                    <a:cubicBezTo>
                      <a:pt x="21473" y="21063"/>
                      <a:pt x="21560" y="21148"/>
                      <a:pt x="21463" y="21296"/>
                    </a:cubicBezTo>
                    <a:cubicBezTo>
                      <a:pt x="21408" y="21370"/>
                      <a:pt x="21300" y="21518"/>
                      <a:pt x="21192" y="21401"/>
                    </a:cubicBezTo>
                    <a:cubicBezTo>
                      <a:pt x="20673" y="20852"/>
                      <a:pt x="20045" y="21127"/>
                      <a:pt x="19471" y="21211"/>
                    </a:cubicBezTo>
                    <a:cubicBezTo>
                      <a:pt x="18054" y="21423"/>
                      <a:pt x="16658" y="21116"/>
                      <a:pt x="15251" y="21116"/>
                    </a:cubicBezTo>
                    <a:cubicBezTo>
                      <a:pt x="12632" y="21127"/>
                      <a:pt x="10024" y="21127"/>
                      <a:pt x="7427" y="21391"/>
                    </a:cubicBezTo>
                    <a:cubicBezTo>
                      <a:pt x="5934" y="21528"/>
                      <a:pt x="4419" y="21560"/>
                      <a:pt x="2925" y="21328"/>
                    </a:cubicBezTo>
                    <a:cubicBezTo>
                      <a:pt x="2189" y="21211"/>
                      <a:pt x="1443" y="21306"/>
                      <a:pt x="728" y="21433"/>
                    </a:cubicBezTo>
                    <a:cubicBezTo>
                      <a:pt x="252" y="21497"/>
                      <a:pt x="101" y="21391"/>
                      <a:pt x="90" y="20873"/>
                    </a:cubicBezTo>
                    <a:cubicBezTo>
                      <a:pt x="14" y="14543"/>
                      <a:pt x="220" y="8203"/>
                      <a:pt x="14" y="1852"/>
                    </a:cubicBezTo>
                    <a:cubicBezTo>
                      <a:pt x="-40" y="-8"/>
                      <a:pt x="-40" y="-40"/>
                      <a:pt x="1886" y="13"/>
                    </a:cubicBezTo>
                    <a:cubicBezTo>
                      <a:pt x="7319" y="150"/>
                      <a:pt x="12026" y="2021"/>
                      <a:pt x="15825" y="5846"/>
                    </a:cubicBezTo>
                    <a:cubicBezTo>
                      <a:pt x="17177" y="7209"/>
                      <a:pt x="18519" y="8625"/>
                      <a:pt x="19201" y="10475"/>
                    </a:cubicBezTo>
                    <a:cubicBezTo>
                      <a:pt x="19158" y="10570"/>
                      <a:pt x="19082" y="10570"/>
                      <a:pt x="19006" y="10485"/>
                    </a:cubicBezTo>
                  </a:path>
                </a:pathLst>
              </a:custGeom>
              <a:solidFill>
                <a:srgbClr val="4141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4" name="形状"/>
              <p:cNvSpPr/>
              <p:nvPr/>
            </p:nvSpPr>
            <p:spPr>
              <a:xfrm>
                <a:off x="128861" y="-14"/>
                <a:ext cx="1305511" cy="1659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591" extrusionOk="0">
                    <a:moveTo>
                      <a:pt x="9657" y="2924"/>
                    </a:moveTo>
                    <a:cubicBezTo>
                      <a:pt x="9243" y="2730"/>
                      <a:pt x="9030" y="3030"/>
                      <a:pt x="8750" y="3180"/>
                    </a:cubicBezTo>
                    <a:cubicBezTo>
                      <a:pt x="8022" y="3913"/>
                      <a:pt x="7002" y="4382"/>
                      <a:pt x="6128" y="4991"/>
                    </a:cubicBezTo>
                    <a:cubicBezTo>
                      <a:pt x="5266" y="5610"/>
                      <a:pt x="4380" y="6210"/>
                      <a:pt x="3652" y="6952"/>
                    </a:cubicBezTo>
                    <a:cubicBezTo>
                      <a:pt x="3462" y="7147"/>
                      <a:pt x="3249" y="7359"/>
                      <a:pt x="2879" y="7377"/>
                    </a:cubicBezTo>
                    <a:cubicBezTo>
                      <a:pt x="2812" y="7377"/>
                      <a:pt x="2722" y="7368"/>
                      <a:pt x="2655" y="7368"/>
                    </a:cubicBezTo>
                    <a:cubicBezTo>
                      <a:pt x="4537" y="5194"/>
                      <a:pt x="7114" y="3648"/>
                      <a:pt x="9926" y="2306"/>
                    </a:cubicBezTo>
                    <a:cubicBezTo>
                      <a:pt x="10441" y="2067"/>
                      <a:pt x="10822" y="1546"/>
                      <a:pt x="11327" y="1519"/>
                    </a:cubicBezTo>
                    <a:cubicBezTo>
                      <a:pt x="12290" y="1466"/>
                      <a:pt x="13041" y="1042"/>
                      <a:pt x="13915" y="839"/>
                    </a:cubicBezTo>
                    <a:cubicBezTo>
                      <a:pt x="16200" y="318"/>
                      <a:pt x="18530" y="-9"/>
                      <a:pt x="20928" y="0"/>
                    </a:cubicBezTo>
                    <a:cubicBezTo>
                      <a:pt x="21421" y="0"/>
                      <a:pt x="21600" y="97"/>
                      <a:pt x="21578" y="503"/>
                    </a:cubicBezTo>
                    <a:cubicBezTo>
                      <a:pt x="21522" y="4417"/>
                      <a:pt x="21477" y="8331"/>
                      <a:pt x="21432" y="12244"/>
                    </a:cubicBezTo>
                    <a:cubicBezTo>
                      <a:pt x="21017" y="12112"/>
                      <a:pt x="21230" y="11829"/>
                      <a:pt x="21208" y="11608"/>
                    </a:cubicBezTo>
                    <a:cubicBezTo>
                      <a:pt x="21152" y="11158"/>
                      <a:pt x="21320" y="10698"/>
                      <a:pt x="21073" y="10257"/>
                    </a:cubicBezTo>
                    <a:cubicBezTo>
                      <a:pt x="21129" y="9868"/>
                      <a:pt x="21298" y="9461"/>
                      <a:pt x="20961" y="9090"/>
                    </a:cubicBezTo>
                    <a:cubicBezTo>
                      <a:pt x="20883" y="9108"/>
                      <a:pt x="20849" y="9082"/>
                      <a:pt x="20872" y="9020"/>
                    </a:cubicBezTo>
                    <a:cubicBezTo>
                      <a:pt x="21342" y="8666"/>
                      <a:pt x="21017" y="8216"/>
                      <a:pt x="21107" y="7809"/>
                    </a:cubicBezTo>
                    <a:cubicBezTo>
                      <a:pt x="21096" y="7712"/>
                      <a:pt x="21006" y="7615"/>
                      <a:pt x="21096" y="7518"/>
                    </a:cubicBezTo>
                    <a:lnTo>
                      <a:pt x="21085" y="7518"/>
                    </a:lnTo>
                    <a:cubicBezTo>
                      <a:pt x="21320" y="7050"/>
                      <a:pt x="21141" y="6590"/>
                      <a:pt x="21096" y="6122"/>
                    </a:cubicBezTo>
                    <a:cubicBezTo>
                      <a:pt x="21118" y="5778"/>
                      <a:pt x="21129" y="5442"/>
                      <a:pt x="21152" y="5053"/>
                    </a:cubicBezTo>
                    <a:cubicBezTo>
                      <a:pt x="14071" y="10601"/>
                      <a:pt x="7036" y="16096"/>
                      <a:pt x="0" y="21591"/>
                    </a:cubicBezTo>
                    <a:cubicBezTo>
                      <a:pt x="571" y="20769"/>
                      <a:pt x="1434" y="20160"/>
                      <a:pt x="2252" y="19524"/>
                    </a:cubicBezTo>
                    <a:cubicBezTo>
                      <a:pt x="8089" y="14895"/>
                      <a:pt x="13959" y="10292"/>
                      <a:pt x="19796" y="5654"/>
                    </a:cubicBezTo>
                    <a:cubicBezTo>
                      <a:pt x="20323" y="5230"/>
                      <a:pt x="21219" y="5018"/>
                      <a:pt x="21253" y="4258"/>
                    </a:cubicBezTo>
                    <a:cubicBezTo>
                      <a:pt x="21129" y="3163"/>
                      <a:pt x="21141" y="2049"/>
                      <a:pt x="21253" y="945"/>
                    </a:cubicBezTo>
                    <a:cubicBezTo>
                      <a:pt x="21219" y="857"/>
                      <a:pt x="21264" y="733"/>
                      <a:pt x="21096" y="707"/>
                    </a:cubicBezTo>
                    <a:cubicBezTo>
                      <a:pt x="21040" y="645"/>
                      <a:pt x="20984" y="556"/>
                      <a:pt x="20905" y="556"/>
                    </a:cubicBezTo>
                    <a:cubicBezTo>
                      <a:pt x="19785" y="539"/>
                      <a:pt x="18609" y="283"/>
                      <a:pt x="17645" y="1069"/>
                    </a:cubicBezTo>
                    <a:cubicBezTo>
                      <a:pt x="16390" y="2102"/>
                      <a:pt x="15091" y="3110"/>
                      <a:pt x="13791" y="4125"/>
                    </a:cubicBezTo>
                    <a:cubicBezTo>
                      <a:pt x="13578" y="4293"/>
                      <a:pt x="13287" y="4629"/>
                      <a:pt x="13018" y="4417"/>
                    </a:cubicBezTo>
                    <a:cubicBezTo>
                      <a:pt x="12682" y="4161"/>
                      <a:pt x="13130" y="3922"/>
                      <a:pt x="13343" y="3737"/>
                    </a:cubicBezTo>
                    <a:cubicBezTo>
                      <a:pt x="14587" y="2747"/>
                      <a:pt x="15830" y="1767"/>
                      <a:pt x="17119" y="751"/>
                    </a:cubicBezTo>
                    <a:cubicBezTo>
                      <a:pt x="16581" y="707"/>
                      <a:pt x="16189" y="963"/>
                      <a:pt x="15752" y="1060"/>
                    </a:cubicBezTo>
                    <a:cubicBezTo>
                      <a:pt x="15528" y="1095"/>
                      <a:pt x="15281" y="1042"/>
                      <a:pt x="15080" y="1148"/>
                    </a:cubicBezTo>
                    <a:cubicBezTo>
                      <a:pt x="14351" y="1404"/>
                      <a:pt x="13567" y="1564"/>
                      <a:pt x="12895" y="1908"/>
                    </a:cubicBezTo>
                    <a:cubicBezTo>
                      <a:pt x="12817" y="1935"/>
                      <a:pt x="12738" y="1935"/>
                      <a:pt x="12649" y="1935"/>
                    </a:cubicBezTo>
                    <a:cubicBezTo>
                      <a:pt x="11797" y="2041"/>
                      <a:pt x="11046" y="2332"/>
                      <a:pt x="10318" y="2694"/>
                    </a:cubicBezTo>
                    <a:cubicBezTo>
                      <a:pt x="10139" y="2791"/>
                      <a:pt x="9982" y="2995"/>
                      <a:pt x="9657" y="2924"/>
                    </a:cubicBezTo>
                  </a:path>
                </a:pathLst>
              </a:custGeom>
              <a:solidFill>
                <a:srgbClr val="4343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5" name="形状"/>
              <p:cNvSpPr/>
              <p:nvPr/>
            </p:nvSpPr>
            <p:spPr>
              <a:xfrm>
                <a:off x="134845" y="1887111"/>
                <a:ext cx="1381500" cy="893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1" extrusionOk="0">
                    <a:moveTo>
                      <a:pt x="0" y="3221"/>
                    </a:moveTo>
                    <a:cubicBezTo>
                      <a:pt x="64" y="3107"/>
                      <a:pt x="117" y="3009"/>
                      <a:pt x="170" y="2894"/>
                    </a:cubicBezTo>
                    <a:cubicBezTo>
                      <a:pt x="350" y="3450"/>
                      <a:pt x="530" y="3385"/>
                      <a:pt x="731" y="2911"/>
                    </a:cubicBezTo>
                    <a:cubicBezTo>
                      <a:pt x="848" y="2894"/>
                      <a:pt x="943" y="2911"/>
                      <a:pt x="858" y="3156"/>
                    </a:cubicBezTo>
                    <a:cubicBezTo>
                      <a:pt x="307" y="3924"/>
                      <a:pt x="742" y="4529"/>
                      <a:pt x="996" y="5167"/>
                    </a:cubicBezTo>
                    <a:cubicBezTo>
                      <a:pt x="1017" y="5200"/>
                      <a:pt x="1049" y="5249"/>
                      <a:pt x="1060" y="5281"/>
                    </a:cubicBezTo>
                    <a:cubicBezTo>
                      <a:pt x="1473" y="6802"/>
                      <a:pt x="1473" y="6786"/>
                      <a:pt x="2194" y="5658"/>
                    </a:cubicBezTo>
                    <a:cubicBezTo>
                      <a:pt x="3222" y="4039"/>
                      <a:pt x="4239" y="2420"/>
                      <a:pt x="5299" y="818"/>
                    </a:cubicBezTo>
                    <a:cubicBezTo>
                      <a:pt x="5490" y="523"/>
                      <a:pt x="5670" y="98"/>
                      <a:pt x="5967" y="0"/>
                    </a:cubicBezTo>
                    <a:cubicBezTo>
                      <a:pt x="6052" y="131"/>
                      <a:pt x="6126" y="229"/>
                      <a:pt x="6200" y="360"/>
                    </a:cubicBezTo>
                    <a:cubicBezTo>
                      <a:pt x="5702" y="981"/>
                      <a:pt x="5183" y="1570"/>
                      <a:pt x="4716" y="2273"/>
                    </a:cubicBezTo>
                    <a:cubicBezTo>
                      <a:pt x="3805" y="3630"/>
                      <a:pt x="2946" y="5118"/>
                      <a:pt x="2003" y="6442"/>
                    </a:cubicBezTo>
                    <a:cubicBezTo>
                      <a:pt x="1600" y="7015"/>
                      <a:pt x="1770" y="7374"/>
                      <a:pt x="2014" y="7800"/>
                    </a:cubicBezTo>
                    <a:cubicBezTo>
                      <a:pt x="2374" y="8421"/>
                      <a:pt x="2491" y="7685"/>
                      <a:pt x="2628" y="7473"/>
                    </a:cubicBezTo>
                    <a:cubicBezTo>
                      <a:pt x="3487" y="6213"/>
                      <a:pt x="4324" y="4889"/>
                      <a:pt x="5183" y="3614"/>
                    </a:cubicBezTo>
                    <a:cubicBezTo>
                      <a:pt x="5342" y="3368"/>
                      <a:pt x="5469" y="2992"/>
                      <a:pt x="6041" y="3041"/>
                    </a:cubicBezTo>
                    <a:cubicBezTo>
                      <a:pt x="4918" y="4709"/>
                      <a:pt x="3943" y="6213"/>
                      <a:pt x="2925" y="7603"/>
                    </a:cubicBezTo>
                    <a:cubicBezTo>
                      <a:pt x="2395" y="8323"/>
                      <a:pt x="2247" y="8895"/>
                      <a:pt x="2862" y="9484"/>
                    </a:cubicBezTo>
                    <a:cubicBezTo>
                      <a:pt x="3423" y="8683"/>
                      <a:pt x="3974" y="7849"/>
                      <a:pt x="4536" y="7031"/>
                    </a:cubicBezTo>
                    <a:cubicBezTo>
                      <a:pt x="4674" y="6982"/>
                      <a:pt x="4727" y="7031"/>
                      <a:pt x="4685" y="7260"/>
                    </a:cubicBezTo>
                    <a:cubicBezTo>
                      <a:pt x="4335" y="7849"/>
                      <a:pt x="4027" y="8519"/>
                      <a:pt x="3625" y="9026"/>
                    </a:cubicBezTo>
                    <a:cubicBezTo>
                      <a:pt x="3158" y="9647"/>
                      <a:pt x="3052" y="10170"/>
                      <a:pt x="3540" y="10857"/>
                    </a:cubicBezTo>
                    <a:cubicBezTo>
                      <a:pt x="3604" y="11086"/>
                      <a:pt x="3816" y="10972"/>
                      <a:pt x="3900" y="11168"/>
                    </a:cubicBezTo>
                    <a:cubicBezTo>
                      <a:pt x="3911" y="11642"/>
                      <a:pt x="4239" y="11789"/>
                      <a:pt x="4356" y="12182"/>
                    </a:cubicBezTo>
                    <a:cubicBezTo>
                      <a:pt x="4441" y="12362"/>
                      <a:pt x="4621" y="12247"/>
                      <a:pt x="4695" y="12427"/>
                    </a:cubicBezTo>
                    <a:cubicBezTo>
                      <a:pt x="4738" y="12917"/>
                      <a:pt x="5077" y="13032"/>
                      <a:pt x="5193" y="13424"/>
                    </a:cubicBezTo>
                    <a:cubicBezTo>
                      <a:pt x="5268" y="13670"/>
                      <a:pt x="5469" y="13522"/>
                      <a:pt x="5554" y="13735"/>
                    </a:cubicBezTo>
                    <a:cubicBezTo>
                      <a:pt x="5850" y="14226"/>
                      <a:pt x="6105" y="15092"/>
                      <a:pt x="6645" y="14160"/>
                    </a:cubicBezTo>
                    <a:cubicBezTo>
                      <a:pt x="6720" y="14144"/>
                      <a:pt x="6762" y="14209"/>
                      <a:pt x="6751" y="14307"/>
                    </a:cubicBezTo>
                    <a:cubicBezTo>
                      <a:pt x="6232" y="15452"/>
                      <a:pt x="6900" y="15485"/>
                      <a:pt x="7324" y="15746"/>
                    </a:cubicBezTo>
                    <a:cubicBezTo>
                      <a:pt x="7345" y="15779"/>
                      <a:pt x="7377" y="15795"/>
                      <a:pt x="7387" y="15828"/>
                    </a:cubicBezTo>
                    <a:cubicBezTo>
                      <a:pt x="7769" y="16646"/>
                      <a:pt x="8066" y="17054"/>
                      <a:pt x="8670" y="15992"/>
                    </a:cubicBezTo>
                    <a:cubicBezTo>
                      <a:pt x="9602" y="14307"/>
                      <a:pt x="10662" y="12819"/>
                      <a:pt x="11669" y="11250"/>
                    </a:cubicBezTo>
                    <a:cubicBezTo>
                      <a:pt x="11754" y="11380"/>
                      <a:pt x="11764" y="11495"/>
                      <a:pt x="11701" y="11642"/>
                    </a:cubicBezTo>
                    <a:cubicBezTo>
                      <a:pt x="10800" y="13081"/>
                      <a:pt x="9910" y="14504"/>
                      <a:pt x="9009" y="15910"/>
                    </a:cubicBezTo>
                    <a:cubicBezTo>
                      <a:pt x="8331" y="16973"/>
                      <a:pt x="8320" y="16956"/>
                      <a:pt x="9147" y="17774"/>
                    </a:cubicBezTo>
                    <a:cubicBezTo>
                      <a:pt x="9359" y="17627"/>
                      <a:pt x="9422" y="17872"/>
                      <a:pt x="9496" y="18084"/>
                    </a:cubicBezTo>
                    <a:cubicBezTo>
                      <a:pt x="9730" y="18264"/>
                      <a:pt x="9963" y="18444"/>
                      <a:pt x="10185" y="18640"/>
                    </a:cubicBezTo>
                    <a:cubicBezTo>
                      <a:pt x="10365" y="18673"/>
                      <a:pt x="10418" y="18951"/>
                      <a:pt x="10556" y="19082"/>
                    </a:cubicBezTo>
                    <a:cubicBezTo>
                      <a:pt x="10821" y="19245"/>
                      <a:pt x="11076" y="19425"/>
                      <a:pt x="11319" y="19589"/>
                    </a:cubicBezTo>
                    <a:cubicBezTo>
                      <a:pt x="11383" y="19507"/>
                      <a:pt x="11447" y="19507"/>
                      <a:pt x="11500" y="19621"/>
                    </a:cubicBezTo>
                    <a:cubicBezTo>
                      <a:pt x="12093" y="20374"/>
                      <a:pt x="12517" y="20374"/>
                      <a:pt x="13121" y="19393"/>
                    </a:cubicBezTo>
                    <a:cubicBezTo>
                      <a:pt x="15665" y="15272"/>
                      <a:pt x="18283" y="11266"/>
                      <a:pt x="20869" y="7244"/>
                    </a:cubicBezTo>
                    <a:cubicBezTo>
                      <a:pt x="21059" y="6949"/>
                      <a:pt x="21271" y="6671"/>
                      <a:pt x="21483" y="6410"/>
                    </a:cubicBezTo>
                    <a:cubicBezTo>
                      <a:pt x="21547" y="6410"/>
                      <a:pt x="21600" y="6442"/>
                      <a:pt x="21600" y="6573"/>
                    </a:cubicBezTo>
                    <a:cubicBezTo>
                      <a:pt x="19607" y="9893"/>
                      <a:pt x="17520" y="13097"/>
                      <a:pt x="15421" y="16269"/>
                    </a:cubicBezTo>
                    <a:cubicBezTo>
                      <a:pt x="14510" y="17659"/>
                      <a:pt x="13630" y="19066"/>
                      <a:pt x="12718" y="20488"/>
                    </a:cubicBezTo>
                    <a:cubicBezTo>
                      <a:pt x="13015" y="20815"/>
                      <a:pt x="13333" y="21028"/>
                      <a:pt x="13683" y="21126"/>
                    </a:cubicBezTo>
                    <a:cubicBezTo>
                      <a:pt x="13725" y="21420"/>
                      <a:pt x="13683" y="21600"/>
                      <a:pt x="13450" y="21486"/>
                    </a:cubicBezTo>
                    <a:cubicBezTo>
                      <a:pt x="8458" y="18739"/>
                      <a:pt x="4218" y="14438"/>
                      <a:pt x="1314" y="7440"/>
                    </a:cubicBezTo>
                    <a:cubicBezTo>
                      <a:pt x="805" y="6148"/>
                      <a:pt x="307" y="4742"/>
                      <a:pt x="0" y="3221"/>
                    </a:cubicBezTo>
                  </a:path>
                </a:pathLst>
              </a:custGeom>
              <a:solidFill>
                <a:srgbClr val="414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6" name="形状"/>
              <p:cNvSpPr/>
              <p:nvPr/>
            </p:nvSpPr>
            <p:spPr>
              <a:xfrm>
                <a:off x="872697" y="786157"/>
                <a:ext cx="918886" cy="687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6" h="21600" extrusionOk="0">
                    <a:moveTo>
                      <a:pt x="12433" y="0"/>
                    </a:moveTo>
                    <a:cubicBezTo>
                      <a:pt x="13021" y="787"/>
                      <a:pt x="12624" y="1788"/>
                      <a:pt x="12735" y="2703"/>
                    </a:cubicBezTo>
                    <a:cubicBezTo>
                      <a:pt x="12830" y="3405"/>
                      <a:pt x="12576" y="4150"/>
                      <a:pt x="12941" y="4809"/>
                    </a:cubicBezTo>
                    <a:cubicBezTo>
                      <a:pt x="12989" y="9087"/>
                      <a:pt x="13100" y="13364"/>
                      <a:pt x="13037" y="17663"/>
                    </a:cubicBezTo>
                    <a:cubicBezTo>
                      <a:pt x="13021" y="19302"/>
                      <a:pt x="13291" y="19919"/>
                      <a:pt x="14515" y="19642"/>
                    </a:cubicBezTo>
                    <a:cubicBezTo>
                      <a:pt x="14912" y="19557"/>
                      <a:pt x="15341" y="19621"/>
                      <a:pt x="15771" y="19600"/>
                    </a:cubicBezTo>
                    <a:cubicBezTo>
                      <a:pt x="17296" y="19855"/>
                      <a:pt x="18822" y="19642"/>
                      <a:pt x="20348" y="19727"/>
                    </a:cubicBezTo>
                    <a:cubicBezTo>
                      <a:pt x="20745" y="19749"/>
                      <a:pt x="21190" y="19536"/>
                      <a:pt x="21556" y="19898"/>
                    </a:cubicBezTo>
                    <a:cubicBezTo>
                      <a:pt x="20380" y="20281"/>
                      <a:pt x="19204" y="20217"/>
                      <a:pt x="18043" y="20132"/>
                    </a:cubicBezTo>
                    <a:cubicBezTo>
                      <a:pt x="17646" y="20110"/>
                      <a:pt x="17201" y="19961"/>
                      <a:pt x="16947" y="20557"/>
                    </a:cubicBezTo>
                    <a:cubicBezTo>
                      <a:pt x="16883" y="20664"/>
                      <a:pt x="16804" y="20706"/>
                      <a:pt x="16756" y="20557"/>
                    </a:cubicBezTo>
                    <a:cubicBezTo>
                      <a:pt x="15675" y="19621"/>
                      <a:pt x="14801" y="20132"/>
                      <a:pt x="14006" y="21600"/>
                    </a:cubicBezTo>
                    <a:cubicBezTo>
                      <a:pt x="14197" y="19089"/>
                      <a:pt x="12782" y="20834"/>
                      <a:pt x="12322" y="19919"/>
                    </a:cubicBezTo>
                    <a:cubicBezTo>
                      <a:pt x="12592" y="19025"/>
                      <a:pt x="12830" y="18004"/>
                      <a:pt x="12337" y="16961"/>
                    </a:cubicBezTo>
                    <a:cubicBezTo>
                      <a:pt x="12210" y="16982"/>
                      <a:pt x="12147" y="16918"/>
                      <a:pt x="12179" y="16748"/>
                    </a:cubicBezTo>
                    <a:cubicBezTo>
                      <a:pt x="12703" y="15918"/>
                      <a:pt x="12512" y="14982"/>
                      <a:pt x="12528" y="13769"/>
                    </a:cubicBezTo>
                    <a:cubicBezTo>
                      <a:pt x="10764" y="15684"/>
                      <a:pt x="9413" y="17918"/>
                      <a:pt x="7776" y="19770"/>
                    </a:cubicBezTo>
                    <a:cubicBezTo>
                      <a:pt x="8539" y="17918"/>
                      <a:pt x="9683" y="16578"/>
                      <a:pt x="10796" y="15152"/>
                    </a:cubicBezTo>
                    <a:cubicBezTo>
                      <a:pt x="11733" y="13918"/>
                      <a:pt x="13053" y="12917"/>
                      <a:pt x="12385" y="10577"/>
                    </a:cubicBezTo>
                    <a:cubicBezTo>
                      <a:pt x="9969" y="13769"/>
                      <a:pt x="7569" y="16961"/>
                      <a:pt x="5169" y="20132"/>
                    </a:cubicBezTo>
                    <a:cubicBezTo>
                      <a:pt x="5646" y="18387"/>
                      <a:pt x="6711" y="17301"/>
                      <a:pt x="7585" y="16067"/>
                    </a:cubicBezTo>
                    <a:cubicBezTo>
                      <a:pt x="9047" y="14024"/>
                      <a:pt x="10621" y="12087"/>
                      <a:pt x="12179" y="10193"/>
                    </a:cubicBezTo>
                    <a:cubicBezTo>
                      <a:pt x="12496" y="9832"/>
                      <a:pt x="12496" y="9449"/>
                      <a:pt x="12496" y="9044"/>
                    </a:cubicBezTo>
                    <a:cubicBezTo>
                      <a:pt x="12512" y="7363"/>
                      <a:pt x="12496" y="5703"/>
                      <a:pt x="12496" y="3980"/>
                    </a:cubicBezTo>
                    <a:cubicBezTo>
                      <a:pt x="8380" y="9449"/>
                      <a:pt x="4295" y="14939"/>
                      <a:pt x="4" y="20664"/>
                    </a:cubicBezTo>
                    <a:cubicBezTo>
                      <a:pt x="-44" y="19557"/>
                      <a:pt x="385" y="19217"/>
                      <a:pt x="655" y="18833"/>
                    </a:cubicBezTo>
                    <a:cubicBezTo>
                      <a:pt x="4422" y="13641"/>
                      <a:pt x="8205" y="8448"/>
                      <a:pt x="12194" y="3596"/>
                    </a:cubicBezTo>
                    <a:cubicBezTo>
                      <a:pt x="12910" y="2703"/>
                      <a:pt x="12337" y="1490"/>
                      <a:pt x="12496" y="447"/>
                    </a:cubicBezTo>
                    <a:cubicBezTo>
                      <a:pt x="12353" y="340"/>
                      <a:pt x="12337" y="192"/>
                      <a:pt x="12433" y="0"/>
                    </a:cubicBezTo>
                  </a:path>
                </a:pathLst>
              </a:custGeom>
              <a:solidFill>
                <a:srgbClr val="5858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7" name="形状"/>
              <p:cNvSpPr/>
              <p:nvPr/>
            </p:nvSpPr>
            <p:spPr>
              <a:xfrm>
                <a:off x="1094973" y="1427306"/>
                <a:ext cx="1250079" cy="1257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1" h="21584" extrusionOk="0">
                    <a:moveTo>
                      <a:pt x="29" y="21584"/>
                    </a:moveTo>
                    <a:cubicBezTo>
                      <a:pt x="-99" y="21200"/>
                      <a:pt x="227" y="21037"/>
                      <a:pt x="426" y="20828"/>
                    </a:cubicBezTo>
                    <a:cubicBezTo>
                      <a:pt x="5263" y="16009"/>
                      <a:pt x="9961" y="11028"/>
                      <a:pt x="14938" y="6338"/>
                    </a:cubicBezTo>
                    <a:cubicBezTo>
                      <a:pt x="17106" y="4290"/>
                      <a:pt x="19100" y="2032"/>
                      <a:pt x="21338" y="54"/>
                    </a:cubicBezTo>
                    <a:cubicBezTo>
                      <a:pt x="21396" y="-16"/>
                      <a:pt x="21443" y="-16"/>
                      <a:pt x="21501" y="42"/>
                    </a:cubicBezTo>
                    <a:cubicBezTo>
                      <a:pt x="19613" y="2242"/>
                      <a:pt x="17468" y="4174"/>
                      <a:pt x="15405" y="6199"/>
                    </a:cubicBezTo>
                    <a:cubicBezTo>
                      <a:pt x="10310" y="11203"/>
                      <a:pt x="5356" y="16312"/>
                      <a:pt x="309" y="21351"/>
                    </a:cubicBezTo>
                    <a:cubicBezTo>
                      <a:pt x="216" y="21456"/>
                      <a:pt x="111" y="21526"/>
                      <a:pt x="29" y="21584"/>
                    </a:cubicBezTo>
                  </a:path>
                </a:pathLst>
              </a:custGeom>
              <a:solidFill>
                <a:srgbClr val="5353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8" name="形状"/>
              <p:cNvSpPr/>
              <p:nvPr/>
            </p:nvSpPr>
            <p:spPr>
              <a:xfrm>
                <a:off x="1493087" y="1887111"/>
                <a:ext cx="932740" cy="933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9" extrusionOk="0">
                    <a:moveTo>
                      <a:pt x="1746" y="21226"/>
                    </a:moveTo>
                    <a:cubicBezTo>
                      <a:pt x="1164" y="21600"/>
                      <a:pt x="582" y="21538"/>
                      <a:pt x="0" y="21179"/>
                    </a:cubicBezTo>
                    <a:cubicBezTo>
                      <a:pt x="2501" y="18200"/>
                      <a:pt x="5380" y="15564"/>
                      <a:pt x="8149" y="12804"/>
                    </a:cubicBezTo>
                    <a:cubicBezTo>
                      <a:pt x="12224" y="8749"/>
                      <a:pt x="16377" y="4757"/>
                      <a:pt x="20499" y="749"/>
                    </a:cubicBezTo>
                    <a:cubicBezTo>
                      <a:pt x="20798" y="483"/>
                      <a:pt x="21144" y="265"/>
                      <a:pt x="21474" y="0"/>
                    </a:cubicBezTo>
                    <a:cubicBezTo>
                      <a:pt x="21521" y="31"/>
                      <a:pt x="21553" y="78"/>
                      <a:pt x="21600" y="109"/>
                    </a:cubicBezTo>
                    <a:cubicBezTo>
                      <a:pt x="18202" y="3462"/>
                      <a:pt x="14804" y="6846"/>
                      <a:pt x="11406" y="10200"/>
                    </a:cubicBezTo>
                    <a:cubicBezTo>
                      <a:pt x="7756" y="13787"/>
                      <a:pt x="4090" y="17342"/>
                      <a:pt x="378" y="20976"/>
                    </a:cubicBezTo>
                    <a:cubicBezTo>
                      <a:pt x="960" y="21366"/>
                      <a:pt x="1369" y="21085"/>
                      <a:pt x="1746" y="21226"/>
                    </a:cubicBezTo>
                  </a:path>
                </a:pathLst>
              </a:custGeom>
              <a:solidFill>
                <a:srgbClr val="6464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79" name="形状"/>
              <p:cNvSpPr/>
              <p:nvPr/>
            </p:nvSpPr>
            <p:spPr>
              <a:xfrm>
                <a:off x="1400343" y="1725558"/>
                <a:ext cx="1079336" cy="1073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84" y="5861"/>
                      <a:pt x="9769" y="11722"/>
                      <a:pt x="3840" y="17570"/>
                    </a:cubicBezTo>
                    <a:cubicBezTo>
                      <a:pt x="9565" y="11545"/>
                      <a:pt x="20216" y="820"/>
                      <a:pt x="21600" y="0"/>
                    </a:cubicBezTo>
                    <a:close/>
                    <a:moveTo>
                      <a:pt x="0" y="21381"/>
                    </a:moveTo>
                    <a:cubicBezTo>
                      <a:pt x="1275" y="20111"/>
                      <a:pt x="2564" y="18840"/>
                      <a:pt x="3840" y="17570"/>
                    </a:cubicBezTo>
                    <a:cubicBezTo>
                      <a:pt x="1737" y="19797"/>
                      <a:pt x="298" y="21368"/>
                      <a:pt x="217" y="21600"/>
                    </a:cubicBezTo>
                    <a:lnTo>
                      <a:pt x="0" y="21381"/>
                    </a:lnTo>
                    <a:close/>
                  </a:path>
                </a:pathLst>
              </a:custGeom>
              <a:solidFill>
                <a:srgbClr val="5959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0" name="形状"/>
              <p:cNvSpPr/>
              <p:nvPr/>
            </p:nvSpPr>
            <p:spPr>
              <a:xfrm>
                <a:off x="1110146" y="1712155"/>
                <a:ext cx="1070361" cy="1053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8" extrusionOk="0">
                    <a:moveTo>
                      <a:pt x="219" y="21554"/>
                    </a:moveTo>
                    <a:lnTo>
                      <a:pt x="109" y="21568"/>
                    </a:lnTo>
                    <a:lnTo>
                      <a:pt x="0" y="21568"/>
                    </a:lnTo>
                    <a:cubicBezTo>
                      <a:pt x="2353" y="18776"/>
                      <a:pt x="4966" y="16220"/>
                      <a:pt x="7551" y="13636"/>
                    </a:cubicBezTo>
                    <a:cubicBezTo>
                      <a:pt x="12024" y="9108"/>
                      <a:pt x="16552" y="4663"/>
                      <a:pt x="21066" y="176"/>
                    </a:cubicBezTo>
                    <a:cubicBezTo>
                      <a:pt x="21190" y="65"/>
                      <a:pt x="21326" y="-32"/>
                      <a:pt x="21600" y="10"/>
                    </a:cubicBezTo>
                    <a:cubicBezTo>
                      <a:pt x="21149" y="496"/>
                      <a:pt x="20725" y="996"/>
                      <a:pt x="20259" y="1454"/>
                    </a:cubicBezTo>
                    <a:cubicBezTo>
                      <a:pt x="14582" y="7163"/>
                      <a:pt x="8878" y="12886"/>
                      <a:pt x="3174" y="18582"/>
                    </a:cubicBezTo>
                    <a:cubicBezTo>
                      <a:pt x="2175" y="19568"/>
                      <a:pt x="1341" y="20707"/>
                      <a:pt x="219" y="21554"/>
                    </a:cubicBezTo>
                  </a:path>
                </a:pathLst>
              </a:custGeom>
              <a:solidFill>
                <a:srgbClr val="5252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1" name="形状"/>
              <p:cNvSpPr/>
              <p:nvPr/>
            </p:nvSpPr>
            <p:spPr>
              <a:xfrm>
                <a:off x="1259732" y="1815310"/>
                <a:ext cx="917783" cy="9207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6" y="0"/>
                    </a:moveTo>
                    <a:cubicBezTo>
                      <a:pt x="21552" y="32"/>
                      <a:pt x="21584" y="80"/>
                      <a:pt x="21600" y="80"/>
                    </a:cubicBezTo>
                    <a:cubicBezTo>
                      <a:pt x="14437" y="7242"/>
                      <a:pt x="7258" y="14437"/>
                      <a:pt x="96" y="21600"/>
                    </a:cubicBezTo>
                    <a:cubicBezTo>
                      <a:pt x="80" y="21584"/>
                      <a:pt x="32" y="21552"/>
                      <a:pt x="0" y="21520"/>
                    </a:cubicBezTo>
                    <a:cubicBezTo>
                      <a:pt x="7179" y="14342"/>
                      <a:pt x="14357" y="7179"/>
                      <a:pt x="21536" y="0"/>
                    </a:cubicBezTo>
                  </a:path>
                </a:pathLst>
              </a:custGeom>
              <a:solidFill>
                <a:srgbClr val="5252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2" name="形状"/>
              <p:cNvSpPr/>
              <p:nvPr/>
            </p:nvSpPr>
            <p:spPr>
              <a:xfrm>
                <a:off x="1867052" y="1420403"/>
                <a:ext cx="801106" cy="7981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343"/>
                    </a:moveTo>
                    <a:cubicBezTo>
                      <a:pt x="3086" y="17988"/>
                      <a:pt x="6391" y="14871"/>
                      <a:pt x="9622" y="11662"/>
                    </a:cubicBezTo>
                    <a:cubicBezTo>
                      <a:pt x="12781" y="8508"/>
                      <a:pt x="15903" y="5317"/>
                      <a:pt x="19026" y="2145"/>
                    </a:cubicBezTo>
                    <a:cubicBezTo>
                      <a:pt x="19774" y="1412"/>
                      <a:pt x="20559" y="715"/>
                      <a:pt x="21326" y="0"/>
                    </a:cubicBezTo>
                    <a:cubicBezTo>
                      <a:pt x="21436" y="110"/>
                      <a:pt x="21509" y="183"/>
                      <a:pt x="21600" y="293"/>
                    </a:cubicBezTo>
                    <a:cubicBezTo>
                      <a:pt x="14479" y="7389"/>
                      <a:pt x="7377" y="14504"/>
                      <a:pt x="237" y="21600"/>
                    </a:cubicBezTo>
                    <a:cubicBezTo>
                      <a:pt x="128" y="21563"/>
                      <a:pt x="37" y="21490"/>
                      <a:pt x="0" y="21343"/>
                    </a:cubicBezTo>
                  </a:path>
                </a:pathLst>
              </a:custGeom>
              <a:solidFill>
                <a:srgbClr val="6363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3" name="形状"/>
              <p:cNvSpPr/>
              <p:nvPr/>
            </p:nvSpPr>
            <p:spPr>
              <a:xfrm>
                <a:off x="1864060" y="1399460"/>
                <a:ext cx="675453" cy="136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54" y="4812"/>
                    </a:moveTo>
                    <a:lnTo>
                      <a:pt x="15224" y="4919"/>
                    </a:lnTo>
                    <a:lnTo>
                      <a:pt x="15072" y="4812"/>
                    </a:lnTo>
                    <a:cubicBezTo>
                      <a:pt x="14075" y="535"/>
                      <a:pt x="12947" y="3208"/>
                      <a:pt x="11863" y="3101"/>
                    </a:cubicBezTo>
                    <a:cubicBezTo>
                      <a:pt x="9933" y="2887"/>
                      <a:pt x="8002" y="3208"/>
                      <a:pt x="6094" y="3101"/>
                    </a:cubicBezTo>
                    <a:cubicBezTo>
                      <a:pt x="5573" y="3101"/>
                      <a:pt x="5487" y="5240"/>
                      <a:pt x="5227" y="6523"/>
                    </a:cubicBezTo>
                    <a:cubicBezTo>
                      <a:pt x="4186" y="11549"/>
                      <a:pt x="3145" y="16574"/>
                      <a:pt x="2082" y="21600"/>
                    </a:cubicBezTo>
                    <a:cubicBezTo>
                      <a:pt x="1865" y="21493"/>
                      <a:pt x="1843" y="20531"/>
                      <a:pt x="1735" y="19889"/>
                    </a:cubicBezTo>
                    <a:cubicBezTo>
                      <a:pt x="2451" y="12939"/>
                      <a:pt x="4120" y="10158"/>
                      <a:pt x="4771" y="2780"/>
                    </a:cubicBezTo>
                    <a:cubicBezTo>
                      <a:pt x="3188" y="642"/>
                      <a:pt x="1540" y="3850"/>
                      <a:pt x="0" y="1069"/>
                    </a:cubicBezTo>
                    <a:cubicBezTo>
                      <a:pt x="217" y="642"/>
                      <a:pt x="412" y="0"/>
                      <a:pt x="629" y="0"/>
                    </a:cubicBezTo>
                    <a:cubicBezTo>
                      <a:pt x="7547" y="0"/>
                      <a:pt x="14443" y="0"/>
                      <a:pt x="21600" y="0"/>
                    </a:cubicBezTo>
                    <a:cubicBezTo>
                      <a:pt x="20581" y="2352"/>
                      <a:pt x="19475" y="321"/>
                      <a:pt x="18846" y="4705"/>
                    </a:cubicBezTo>
                    <a:cubicBezTo>
                      <a:pt x="18737" y="5347"/>
                      <a:pt x="18607" y="5347"/>
                      <a:pt x="18499" y="4705"/>
                    </a:cubicBezTo>
                    <a:cubicBezTo>
                      <a:pt x="18759" y="2246"/>
                      <a:pt x="18607" y="1283"/>
                      <a:pt x="18043" y="1390"/>
                    </a:cubicBezTo>
                    <a:cubicBezTo>
                      <a:pt x="17089" y="1604"/>
                      <a:pt x="16113" y="749"/>
                      <a:pt x="15354" y="4812"/>
                    </a:cubicBezTo>
                  </a:path>
                </a:pathLst>
              </a:custGeom>
              <a:solidFill>
                <a:srgbClr val="9C9C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4" name="形状"/>
              <p:cNvSpPr/>
              <p:nvPr/>
            </p:nvSpPr>
            <p:spPr>
              <a:xfrm>
                <a:off x="1298624" y="2210217"/>
                <a:ext cx="576728" cy="5857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70" y="0"/>
                    </a:moveTo>
                    <a:cubicBezTo>
                      <a:pt x="21372" y="100"/>
                      <a:pt x="21498" y="250"/>
                      <a:pt x="21600" y="350"/>
                    </a:cubicBezTo>
                    <a:cubicBezTo>
                      <a:pt x="14569" y="7342"/>
                      <a:pt x="7564" y="14358"/>
                      <a:pt x="508" y="21350"/>
                    </a:cubicBezTo>
                    <a:cubicBezTo>
                      <a:pt x="406" y="21450"/>
                      <a:pt x="254" y="21500"/>
                      <a:pt x="102" y="21550"/>
                    </a:cubicBezTo>
                    <a:cubicBezTo>
                      <a:pt x="1244" y="19502"/>
                      <a:pt x="3071" y="18004"/>
                      <a:pt x="4696" y="16381"/>
                    </a:cubicBezTo>
                    <a:cubicBezTo>
                      <a:pt x="10178" y="10912"/>
                      <a:pt x="15711" y="5494"/>
                      <a:pt x="21270" y="0"/>
                    </a:cubicBezTo>
                    <a:close/>
                    <a:moveTo>
                      <a:pt x="0" y="21575"/>
                    </a:moveTo>
                    <a:cubicBezTo>
                      <a:pt x="25" y="21575"/>
                      <a:pt x="76" y="21550"/>
                      <a:pt x="102" y="21550"/>
                    </a:cubicBezTo>
                    <a:cubicBezTo>
                      <a:pt x="76" y="21575"/>
                      <a:pt x="76" y="21575"/>
                      <a:pt x="51" y="21600"/>
                    </a:cubicBezTo>
                    <a:lnTo>
                      <a:pt x="0" y="21575"/>
                    </a:lnTo>
                    <a:close/>
                  </a:path>
                </a:pathLst>
              </a:custGeom>
              <a:solidFill>
                <a:srgbClr val="414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5" name="形状"/>
              <p:cNvSpPr/>
              <p:nvPr/>
            </p:nvSpPr>
            <p:spPr>
              <a:xfrm>
                <a:off x="2190158" y="1408436"/>
                <a:ext cx="385256" cy="397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135" y="7828"/>
                      <a:pt x="7225" y="14400"/>
                      <a:pt x="0" y="21600"/>
                    </a:cubicBezTo>
                    <a:cubicBezTo>
                      <a:pt x="6579" y="13846"/>
                      <a:pt x="14070" y="6905"/>
                      <a:pt x="21600" y="0"/>
                    </a:cubicBezTo>
                  </a:path>
                </a:pathLst>
              </a:custGeom>
              <a:solidFill>
                <a:srgbClr val="56565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6" name="形状"/>
              <p:cNvSpPr/>
              <p:nvPr/>
            </p:nvSpPr>
            <p:spPr>
              <a:xfrm>
                <a:off x="2501297" y="1432369"/>
                <a:ext cx="262598" cy="27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7" y="0"/>
                    </a:moveTo>
                    <a:cubicBezTo>
                      <a:pt x="21433" y="107"/>
                      <a:pt x="21544" y="161"/>
                      <a:pt x="21600" y="215"/>
                    </a:cubicBezTo>
                    <a:cubicBezTo>
                      <a:pt x="14530" y="7415"/>
                      <a:pt x="7571" y="14507"/>
                      <a:pt x="501" y="21600"/>
                    </a:cubicBezTo>
                    <a:cubicBezTo>
                      <a:pt x="278" y="21439"/>
                      <a:pt x="167" y="21331"/>
                      <a:pt x="0" y="21170"/>
                    </a:cubicBezTo>
                    <a:cubicBezTo>
                      <a:pt x="7126" y="14078"/>
                      <a:pt x="14252" y="7039"/>
                      <a:pt x="21377" y="0"/>
                    </a:cubicBezTo>
                  </a:path>
                </a:pathLst>
              </a:custGeom>
              <a:solidFill>
                <a:srgbClr val="7373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7" name="形状"/>
              <p:cNvSpPr/>
              <p:nvPr/>
            </p:nvSpPr>
            <p:spPr>
              <a:xfrm>
                <a:off x="2417529" y="1552038"/>
                <a:ext cx="331403" cy="33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7"/>
                    </a:moveTo>
                    <a:cubicBezTo>
                      <a:pt x="6431" y="13722"/>
                      <a:pt x="13794" y="7056"/>
                      <a:pt x="20802" y="0"/>
                    </a:cubicBezTo>
                    <a:cubicBezTo>
                      <a:pt x="21068" y="260"/>
                      <a:pt x="21334" y="519"/>
                      <a:pt x="21600" y="779"/>
                    </a:cubicBezTo>
                    <a:cubicBezTo>
                      <a:pt x="14548" y="7705"/>
                      <a:pt x="7451" y="14631"/>
                      <a:pt x="355" y="21600"/>
                    </a:cubicBezTo>
                    <a:cubicBezTo>
                      <a:pt x="266" y="21513"/>
                      <a:pt x="133" y="21384"/>
                      <a:pt x="0" y="21297"/>
                    </a:cubicBezTo>
                  </a:path>
                </a:pathLst>
              </a:custGeom>
              <a:solidFill>
                <a:srgbClr val="5A5A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8" name="形状"/>
              <p:cNvSpPr/>
              <p:nvPr/>
            </p:nvSpPr>
            <p:spPr>
              <a:xfrm>
                <a:off x="2647891" y="681446"/>
                <a:ext cx="140345" cy="333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9" h="21520" extrusionOk="0">
                    <a:moveTo>
                      <a:pt x="0" y="0"/>
                    </a:moveTo>
                    <a:cubicBezTo>
                      <a:pt x="713" y="0"/>
                      <a:pt x="1426" y="0"/>
                      <a:pt x="2038" y="0"/>
                    </a:cubicBezTo>
                    <a:cubicBezTo>
                      <a:pt x="12226" y="6291"/>
                      <a:pt x="17219" y="13418"/>
                      <a:pt x="20989" y="20808"/>
                    </a:cubicBezTo>
                    <a:cubicBezTo>
                      <a:pt x="21600" y="21512"/>
                      <a:pt x="20887" y="21600"/>
                      <a:pt x="19460" y="21468"/>
                    </a:cubicBezTo>
                    <a:cubicBezTo>
                      <a:pt x="15792" y="13813"/>
                      <a:pt x="7438" y="7039"/>
                      <a:pt x="0" y="0"/>
                    </a:cubicBezTo>
                  </a:path>
                </a:pathLst>
              </a:custGeom>
              <a:solidFill>
                <a:srgbClr val="6A6A6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89" name="形状"/>
              <p:cNvSpPr/>
              <p:nvPr/>
            </p:nvSpPr>
            <p:spPr>
              <a:xfrm>
                <a:off x="2199133" y="1429378"/>
                <a:ext cx="256611" cy="253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86" y="0"/>
                    </a:moveTo>
                    <a:cubicBezTo>
                      <a:pt x="20971" y="0"/>
                      <a:pt x="21314" y="0"/>
                      <a:pt x="21600" y="0"/>
                    </a:cubicBezTo>
                    <a:cubicBezTo>
                      <a:pt x="14914" y="7661"/>
                      <a:pt x="7657" y="14861"/>
                      <a:pt x="0" y="21600"/>
                    </a:cubicBezTo>
                    <a:cubicBezTo>
                      <a:pt x="6457" y="13997"/>
                      <a:pt x="13314" y="6739"/>
                      <a:pt x="20686" y="0"/>
                    </a:cubicBezTo>
                  </a:path>
                </a:pathLst>
              </a:custGeom>
              <a:solidFill>
                <a:srgbClr val="545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0" name="形状"/>
              <p:cNvSpPr/>
              <p:nvPr/>
            </p:nvSpPr>
            <p:spPr>
              <a:xfrm>
                <a:off x="1546938" y="1403117"/>
                <a:ext cx="469023" cy="23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2343" extrusionOk="0">
                    <a:moveTo>
                      <a:pt x="14723" y="0"/>
                    </a:moveTo>
                    <a:cubicBezTo>
                      <a:pt x="16974" y="9875"/>
                      <a:pt x="19349" y="-5554"/>
                      <a:pt x="21600" y="9875"/>
                    </a:cubicBezTo>
                    <a:cubicBezTo>
                      <a:pt x="18193" y="10492"/>
                      <a:pt x="14817" y="11109"/>
                      <a:pt x="11441" y="12343"/>
                    </a:cubicBezTo>
                    <a:cubicBezTo>
                      <a:pt x="8409" y="11726"/>
                      <a:pt x="5377" y="11726"/>
                      <a:pt x="2376" y="10492"/>
                    </a:cubicBezTo>
                    <a:cubicBezTo>
                      <a:pt x="1594" y="10492"/>
                      <a:pt x="719" y="16046"/>
                      <a:pt x="0" y="3086"/>
                    </a:cubicBezTo>
                    <a:cubicBezTo>
                      <a:pt x="4939" y="1852"/>
                      <a:pt x="9815" y="617"/>
                      <a:pt x="14723" y="0"/>
                    </a:cubicBezTo>
                  </a:path>
                </a:pathLst>
              </a:custGeom>
              <a:solidFill>
                <a:srgbClr val="4646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1" name="形状"/>
              <p:cNvSpPr/>
              <p:nvPr/>
            </p:nvSpPr>
            <p:spPr>
              <a:xfrm>
                <a:off x="2794360" y="1420403"/>
                <a:ext cx="46836" cy="16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30" h="21600" extrusionOk="0">
                    <a:moveTo>
                      <a:pt x="4266" y="21600"/>
                    </a:moveTo>
                    <a:cubicBezTo>
                      <a:pt x="3141" y="20606"/>
                      <a:pt x="2016" y="19612"/>
                      <a:pt x="891" y="18618"/>
                    </a:cubicBezTo>
                    <a:cubicBezTo>
                      <a:pt x="-2934" y="12110"/>
                      <a:pt x="6741" y="6417"/>
                      <a:pt x="7641" y="0"/>
                    </a:cubicBezTo>
                    <a:cubicBezTo>
                      <a:pt x="18666" y="3344"/>
                      <a:pt x="18666" y="3344"/>
                      <a:pt x="4266" y="21600"/>
                    </a:cubicBezTo>
                  </a:path>
                </a:pathLst>
              </a:custGeom>
              <a:solidFill>
                <a:srgbClr val="6666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2" name="形状"/>
              <p:cNvSpPr/>
              <p:nvPr/>
            </p:nvSpPr>
            <p:spPr>
              <a:xfrm>
                <a:off x="2776535" y="1004552"/>
                <a:ext cx="42543" cy="235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91" h="21600" extrusionOk="0">
                    <a:moveTo>
                      <a:pt x="0" y="928"/>
                    </a:moveTo>
                    <a:cubicBezTo>
                      <a:pt x="1662" y="557"/>
                      <a:pt x="3655" y="309"/>
                      <a:pt x="4985" y="0"/>
                    </a:cubicBezTo>
                    <a:cubicBezTo>
                      <a:pt x="18942" y="6870"/>
                      <a:pt x="21600" y="14111"/>
                      <a:pt x="20603" y="21600"/>
                    </a:cubicBezTo>
                    <a:cubicBezTo>
                      <a:pt x="13625" y="14668"/>
                      <a:pt x="6646" y="7736"/>
                      <a:pt x="0" y="928"/>
                    </a:cubicBezTo>
                  </a:path>
                </a:pathLst>
              </a:custGeom>
              <a:solidFill>
                <a:srgbClr val="B2B2B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3" name="形状"/>
              <p:cNvSpPr/>
              <p:nvPr/>
            </p:nvSpPr>
            <p:spPr>
              <a:xfrm>
                <a:off x="996460" y="2754711"/>
                <a:ext cx="110025" cy="31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08" extrusionOk="0">
                    <a:moveTo>
                      <a:pt x="0" y="14954"/>
                    </a:moveTo>
                    <a:cubicBezTo>
                      <a:pt x="1054" y="11631"/>
                      <a:pt x="1844" y="8308"/>
                      <a:pt x="2898" y="5815"/>
                    </a:cubicBezTo>
                    <a:cubicBezTo>
                      <a:pt x="3556" y="3738"/>
                      <a:pt x="4346" y="2077"/>
                      <a:pt x="5005" y="0"/>
                    </a:cubicBezTo>
                    <a:cubicBezTo>
                      <a:pt x="9878" y="17031"/>
                      <a:pt x="16068" y="4985"/>
                      <a:pt x="21600" y="7477"/>
                    </a:cubicBezTo>
                    <a:cubicBezTo>
                      <a:pt x="16859" y="21600"/>
                      <a:pt x="9878" y="5400"/>
                      <a:pt x="5005" y="19108"/>
                    </a:cubicBezTo>
                    <a:cubicBezTo>
                      <a:pt x="3424" y="17446"/>
                      <a:pt x="1712" y="16200"/>
                      <a:pt x="0" y="14954"/>
                    </a:cubicBezTo>
                  </a:path>
                </a:pathLst>
              </a:custGeom>
              <a:solidFill>
                <a:srgbClr val="5353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4" name="形状"/>
              <p:cNvSpPr/>
              <p:nvPr/>
            </p:nvSpPr>
            <p:spPr>
              <a:xfrm>
                <a:off x="1020394" y="2691884"/>
                <a:ext cx="71120" cy="65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192" y="12051"/>
                      <a:pt x="10800" y="2501"/>
                      <a:pt x="21600" y="0"/>
                    </a:cubicBezTo>
                    <a:cubicBezTo>
                      <a:pt x="15785" y="8640"/>
                      <a:pt x="10177" y="17735"/>
                      <a:pt x="0" y="21600"/>
                    </a:cubicBezTo>
                  </a:path>
                </a:pathLst>
              </a:custGeom>
              <a:solidFill>
                <a:srgbClr val="5353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5" name="形状"/>
              <p:cNvSpPr/>
              <p:nvPr/>
            </p:nvSpPr>
            <p:spPr>
              <a:xfrm>
                <a:off x="21158" y="18374"/>
                <a:ext cx="1393605" cy="1407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4" h="21538" extrusionOk="0">
                    <a:moveTo>
                      <a:pt x="16223" y="821"/>
                    </a:moveTo>
                    <a:cubicBezTo>
                      <a:pt x="16745" y="395"/>
                      <a:pt x="17424" y="385"/>
                      <a:pt x="18113" y="281"/>
                    </a:cubicBezTo>
                    <a:cubicBezTo>
                      <a:pt x="16641" y="1786"/>
                      <a:pt x="15169" y="3303"/>
                      <a:pt x="13707" y="4819"/>
                    </a:cubicBezTo>
                    <a:cubicBezTo>
                      <a:pt x="13760" y="4871"/>
                      <a:pt x="13801" y="4923"/>
                      <a:pt x="13843" y="4964"/>
                    </a:cubicBezTo>
                    <a:cubicBezTo>
                      <a:pt x="14042" y="4777"/>
                      <a:pt x="14240" y="4590"/>
                      <a:pt x="14428" y="4403"/>
                    </a:cubicBezTo>
                    <a:lnTo>
                      <a:pt x="18270" y="478"/>
                    </a:lnTo>
                    <a:cubicBezTo>
                      <a:pt x="18437" y="301"/>
                      <a:pt x="18593" y="135"/>
                      <a:pt x="18886" y="135"/>
                    </a:cubicBezTo>
                    <a:cubicBezTo>
                      <a:pt x="19606" y="115"/>
                      <a:pt x="20305" y="166"/>
                      <a:pt x="21015" y="21"/>
                    </a:cubicBezTo>
                    <a:cubicBezTo>
                      <a:pt x="21433" y="-62"/>
                      <a:pt x="21600" y="104"/>
                      <a:pt x="21339" y="509"/>
                    </a:cubicBezTo>
                    <a:cubicBezTo>
                      <a:pt x="21255" y="613"/>
                      <a:pt x="21182" y="717"/>
                      <a:pt x="21099" y="821"/>
                    </a:cubicBezTo>
                    <a:cubicBezTo>
                      <a:pt x="20733" y="935"/>
                      <a:pt x="20525" y="1236"/>
                      <a:pt x="20274" y="1485"/>
                    </a:cubicBezTo>
                    <a:cubicBezTo>
                      <a:pt x="17737" y="3988"/>
                      <a:pt x="15232" y="6522"/>
                      <a:pt x="12674" y="9025"/>
                    </a:cubicBezTo>
                    <a:cubicBezTo>
                      <a:pt x="11776" y="9897"/>
                      <a:pt x="10951" y="10831"/>
                      <a:pt x="9991" y="11631"/>
                    </a:cubicBezTo>
                    <a:lnTo>
                      <a:pt x="10001" y="11621"/>
                    </a:lnTo>
                    <a:cubicBezTo>
                      <a:pt x="9615" y="11621"/>
                      <a:pt x="9490" y="11984"/>
                      <a:pt x="9281" y="12202"/>
                    </a:cubicBezTo>
                    <a:cubicBezTo>
                      <a:pt x="6274" y="15235"/>
                      <a:pt x="3289" y="18288"/>
                      <a:pt x="292" y="21330"/>
                    </a:cubicBezTo>
                    <a:cubicBezTo>
                      <a:pt x="240" y="21393"/>
                      <a:pt x="167" y="21424"/>
                      <a:pt x="0" y="21538"/>
                    </a:cubicBezTo>
                    <a:cubicBezTo>
                      <a:pt x="42" y="20998"/>
                      <a:pt x="84" y="20562"/>
                      <a:pt x="136" y="20115"/>
                    </a:cubicBezTo>
                    <a:cubicBezTo>
                      <a:pt x="251" y="19991"/>
                      <a:pt x="365" y="19856"/>
                      <a:pt x="491" y="19721"/>
                    </a:cubicBezTo>
                    <a:cubicBezTo>
                      <a:pt x="407" y="19804"/>
                      <a:pt x="303" y="19856"/>
                      <a:pt x="146" y="19793"/>
                    </a:cubicBezTo>
                    <a:cubicBezTo>
                      <a:pt x="125" y="19783"/>
                      <a:pt x="115" y="19752"/>
                      <a:pt x="115" y="19731"/>
                    </a:cubicBezTo>
                    <a:cubicBezTo>
                      <a:pt x="115" y="19710"/>
                      <a:pt x="115" y="19679"/>
                      <a:pt x="125" y="19658"/>
                    </a:cubicBezTo>
                    <a:cubicBezTo>
                      <a:pt x="219" y="18963"/>
                      <a:pt x="324" y="18340"/>
                      <a:pt x="908" y="17768"/>
                    </a:cubicBezTo>
                    <a:cubicBezTo>
                      <a:pt x="4855" y="13957"/>
                      <a:pt x="8749" y="10084"/>
                      <a:pt x="12653" y="6231"/>
                    </a:cubicBezTo>
                    <a:cubicBezTo>
                      <a:pt x="12935" y="5951"/>
                      <a:pt x="13279" y="5712"/>
                      <a:pt x="13478" y="5328"/>
                    </a:cubicBezTo>
                    <a:cubicBezTo>
                      <a:pt x="8978" y="9367"/>
                      <a:pt x="4729" y="13635"/>
                      <a:pt x="428" y="17924"/>
                    </a:cubicBezTo>
                    <a:cubicBezTo>
                      <a:pt x="365" y="17000"/>
                      <a:pt x="689" y="16346"/>
                      <a:pt x="1336" y="15723"/>
                    </a:cubicBezTo>
                    <a:cubicBezTo>
                      <a:pt x="5001" y="12150"/>
                      <a:pt x="8634" y="8516"/>
                      <a:pt x="12256" y="4891"/>
                    </a:cubicBezTo>
                    <a:cubicBezTo>
                      <a:pt x="12664" y="4497"/>
                      <a:pt x="13133" y="4144"/>
                      <a:pt x="13384" y="3604"/>
                    </a:cubicBezTo>
                    <a:cubicBezTo>
                      <a:pt x="13311" y="3261"/>
                      <a:pt x="13593" y="3168"/>
                      <a:pt x="13801" y="3012"/>
                    </a:cubicBezTo>
                    <a:cubicBezTo>
                      <a:pt x="14438" y="2586"/>
                      <a:pt x="14919" y="1973"/>
                      <a:pt x="15482" y="1465"/>
                    </a:cubicBezTo>
                    <a:cubicBezTo>
                      <a:pt x="15701" y="1195"/>
                      <a:pt x="15900" y="935"/>
                      <a:pt x="16223" y="821"/>
                    </a:cubicBezTo>
                    <a:close/>
                    <a:moveTo>
                      <a:pt x="741" y="19440"/>
                    </a:moveTo>
                    <a:cubicBezTo>
                      <a:pt x="731" y="19461"/>
                      <a:pt x="710" y="19471"/>
                      <a:pt x="699" y="19492"/>
                    </a:cubicBezTo>
                    <a:cubicBezTo>
                      <a:pt x="710" y="19482"/>
                      <a:pt x="731" y="19461"/>
                      <a:pt x="741" y="19440"/>
                    </a:cubicBezTo>
                    <a:close/>
                    <a:moveTo>
                      <a:pt x="668" y="19513"/>
                    </a:moveTo>
                    <a:cubicBezTo>
                      <a:pt x="637" y="19544"/>
                      <a:pt x="616" y="19586"/>
                      <a:pt x="585" y="19617"/>
                    </a:cubicBezTo>
                    <a:cubicBezTo>
                      <a:pt x="626" y="19586"/>
                      <a:pt x="658" y="19534"/>
                      <a:pt x="699" y="19492"/>
                    </a:cubicBezTo>
                    <a:cubicBezTo>
                      <a:pt x="689" y="19503"/>
                      <a:pt x="679" y="19513"/>
                      <a:pt x="668" y="19513"/>
                    </a:cubicBezTo>
                    <a:close/>
                    <a:moveTo>
                      <a:pt x="12841" y="7415"/>
                    </a:moveTo>
                    <a:cubicBezTo>
                      <a:pt x="13739" y="6595"/>
                      <a:pt x="14564" y="5712"/>
                      <a:pt x="15420" y="4860"/>
                    </a:cubicBezTo>
                    <a:cubicBezTo>
                      <a:pt x="14052" y="6200"/>
                      <a:pt x="12664" y="7519"/>
                      <a:pt x="11296" y="8848"/>
                    </a:cubicBezTo>
                    <a:cubicBezTo>
                      <a:pt x="11807" y="8360"/>
                      <a:pt x="12319" y="7872"/>
                      <a:pt x="12841" y="7415"/>
                    </a:cubicBezTo>
                    <a:close/>
                    <a:moveTo>
                      <a:pt x="10993" y="9149"/>
                    </a:moveTo>
                    <a:cubicBezTo>
                      <a:pt x="11087" y="9045"/>
                      <a:pt x="11191" y="8941"/>
                      <a:pt x="11296" y="8848"/>
                    </a:cubicBezTo>
                    <a:cubicBezTo>
                      <a:pt x="11191" y="8941"/>
                      <a:pt x="11087" y="9045"/>
                      <a:pt x="10993" y="9149"/>
                    </a:cubicBez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6" name="形状"/>
              <p:cNvSpPr/>
              <p:nvPr/>
            </p:nvSpPr>
            <p:spPr>
              <a:xfrm>
                <a:off x="110911" y="71135"/>
                <a:ext cx="1303715" cy="1489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229"/>
                      <a:pt x="21600" y="2458"/>
                      <a:pt x="21600" y="3687"/>
                    </a:cubicBezTo>
                    <a:cubicBezTo>
                      <a:pt x="21544" y="3461"/>
                      <a:pt x="21488" y="3244"/>
                      <a:pt x="21420" y="2959"/>
                    </a:cubicBezTo>
                    <a:cubicBezTo>
                      <a:pt x="17826" y="6096"/>
                      <a:pt x="14276" y="9202"/>
                      <a:pt x="10716" y="12299"/>
                    </a:cubicBezTo>
                    <a:cubicBezTo>
                      <a:pt x="7178" y="15377"/>
                      <a:pt x="3628" y="18464"/>
                      <a:pt x="0" y="21600"/>
                    </a:cubicBezTo>
                    <a:cubicBezTo>
                      <a:pt x="135" y="21167"/>
                      <a:pt x="494" y="20931"/>
                      <a:pt x="775" y="20686"/>
                    </a:cubicBezTo>
                    <a:cubicBezTo>
                      <a:pt x="5526" y="16547"/>
                      <a:pt x="10177" y="12309"/>
                      <a:pt x="15029" y="8249"/>
                    </a:cubicBezTo>
                    <a:cubicBezTo>
                      <a:pt x="17129" y="6479"/>
                      <a:pt x="19061" y="4572"/>
                      <a:pt x="21229" y="2861"/>
                    </a:cubicBezTo>
                    <a:cubicBezTo>
                      <a:pt x="21544" y="2625"/>
                      <a:pt x="21454" y="2360"/>
                      <a:pt x="21454" y="2074"/>
                    </a:cubicBezTo>
                    <a:cubicBezTo>
                      <a:pt x="21443" y="1386"/>
                      <a:pt x="21330" y="688"/>
                      <a:pt x="21600" y="0"/>
                    </a:cubicBezTo>
                  </a:path>
                </a:pathLst>
              </a:custGeom>
              <a:solidFill>
                <a:srgbClr val="4B4B4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7" name="形状"/>
              <p:cNvSpPr/>
              <p:nvPr/>
            </p:nvSpPr>
            <p:spPr>
              <a:xfrm>
                <a:off x="858841" y="1848219"/>
                <a:ext cx="850727" cy="851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600" extrusionOk="0">
                    <a:moveTo>
                      <a:pt x="292" y="21600"/>
                    </a:moveTo>
                    <a:cubicBezTo>
                      <a:pt x="206" y="21583"/>
                      <a:pt x="86" y="21583"/>
                      <a:pt x="0" y="21566"/>
                    </a:cubicBezTo>
                    <a:cubicBezTo>
                      <a:pt x="6959" y="14228"/>
                      <a:pt x="14142" y="7097"/>
                      <a:pt x="21308" y="0"/>
                    </a:cubicBezTo>
                    <a:cubicBezTo>
                      <a:pt x="21600" y="155"/>
                      <a:pt x="21600" y="309"/>
                      <a:pt x="21531" y="395"/>
                    </a:cubicBezTo>
                    <a:cubicBezTo>
                      <a:pt x="14537" y="7423"/>
                      <a:pt x="7544" y="14452"/>
                      <a:pt x="533" y="21463"/>
                    </a:cubicBezTo>
                    <a:cubicBezTo>
                      <a:pt x="464" y="21531"/>
                      <a:pt x="378" y="21566"/>
                      <a:pt x="292" y="21600"/>
                    </a:cubicBezTo>
                  </a:path>
                </a:pathLst>
              </a:custGeom>
              <a:solidFill>
                <a:srgbClr val="5A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8" name="形状"/>
              <p:cNvSpPr/>
              <p:nvPr/>
            </p:nvSpPr>
            <p:spPr>
              <a:xfrm>
                <a:off x="658396" y="690999"/>
                <a:ext cx="738280" cy="75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4" extrusionOk="0">
                    <a:moveTo>
                      <a:pt x="21600" y="139"/>
                    </a:moveTo>
                    <a:cubicBezTo>
                      <a:pt x="18248" y="3387"/>
                      <a:pt x="14896" y="6617"/>
                      <a:pt x="11564" y="9885"/>
                    </a:cubicBezTo>
                    <a:cubicBezTo>
                      <a:pt x="8073" y="13366"/>
                      <a:pt x="4621" y="16885"/>
                      <a:pt x="1170" y="20404"/>
                    </a:cubicBezTo>
                    <a:cubicBezTo>
                      <a:pt x="793" y="20791"/>
                      <a:pt x="536" y="21313"/>
                      <a:pt x="0" y="21584"/>
                    </a:cubicBezTo>
                    <a:cubicBezTo>
                      <a:pt x="79" y="20656"/>
                      <a:pt x="754" y="20153"/>
                      <a:pt x="1269" y="19592"/>
                    </a:cubicBezTo>
                    <a:cubicBezTo>
                      <a:pt x="7617" y="12882"/>
                      <a:pt x="14241" y="6481"/>
                      <a:pt x="21025" y="197"/>
                    </a:cubicBezTo>
                    <a:cubicBezTo>
                      <a:pt x="21144" y="100"/>
                      <a:pt x="21302" y="81"/>
                      <a:pt x="21441" y="3"/>
                    </a:cubicBezTo>
                    <a:cubicBezTo>
                      <a:pt x="21521" y="-16"/>
                      <a:pt x="21580" y="61"/>
                      <a:pt x="21600" y="139"/>
                    </a:cubicBezTo>
                  </a:path>
                </a:pathLst>
              </a:custGeom>
              <a:solidFill>
                <a:srgbClr val="5C5C5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99" name="形状"/>
              <p:cNvSpPr/>
              <p:nvPr/>
            </p:nvSpPr>
            <p:spPr>
              <a:xfrm>
                <a:off x="547702" y="750256"/>
                <a:ext cx="690410" cy="69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4393" y="7214"/>
                      <a:pt x="7313" y="14492"/>
                      <a:pt x="0" y="21600"/>
                    </a:cubicBezTo>
                    <a:cubicBezTo>
                      <a:pt x="6782" y="13961"/>
                      <a:pt x="14031" y="6811"/>
                      <a:pt x="21600" y="0"/>
                    </a:cubicBezTo>
                  </a:path>
                </a:pathLst>
              </a:custGeom>
              <a:solidFill>
                <a:srgbClr val="5E5E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0" name="形状"/>
              <p:cNvSpPr/>
              <p:nvPr/>
            </p:nvSpPr>
            <p:spPr>
              <a:xfrm>
                <a:off x="670363" y="73653"/>
                <a:ext cx="723319" cy="706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6" extrusionOk="0">
                    <a:moveTo>
                      <a:pt x="0" y="21462"/>
                    </a:moveTo>
                    <a:cubicBezTo>
                      <a:pt x="771" y="19916"/>
                      <a:pt x="2192" y="18906"/>
                      <a:pt x="3370" y="17711"/>
                    </a:cubicBezTo>
                    <a:cubicBezTo>
                      <a:pt x="8831" y="12167"/>
                      <a:pt x="14332" y="6684"/>
                      <a:pt x="19854" y="1202"/>
                    </a:cubicBezTo>
                    <a:cubicBezTo>
                      <a:pt x="20341" y="707"/>
                      <a:pt x="20686" y="-76"/>
                      <a:pt x="21600" y="6"/>
                    </a:cubicBezTo>
                    <a:cubicBezTo>
                      <a:pt x="16565" y="5139"/>
                      <a:pt x="11490" y="10250"/>
                      <a:pt x="6456" y="15361"/>
                    </a:cubicBezTo>
                    <a:cubicBezTo>
                      <a:pt x="4771" y="17072"/>
                      <a:pt x="3086" y="18803"/>
                      <a:pt x="1340" y="20493"/>
                    </a:cubicBezTo>
                    <a:cubicBezTo>
                      <a:pt x="954" y="20885"/>
                      <a:pt x="690" y="21524"/>
                      <a:pt x="0" y="21462"/>
                    </a:cubicBezTo>
                  </a:path>
                </a:pathLst>
              </a:custGeom>
              <a:solidFill>
                <a:srgbClr val="545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1" name="形状"/>
              <p:cNvSpPr/>
              <p:nvPr/>
            </p:nvSpPr>
            <p:spPr>
              <a:xfrm>
                <a:off x="721222" y="2033705"/>
                <a:ext cx="594677" cy="603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2" y="21600"/>
                    </a:moveTo>
                    <a:cubicBezTo>
                      <a:pt x="541" y="21430"/>
                      <a:pt x="271" y="21284"/>
                      <a:pt x="0" y="21138"/>
                    </a:cubicBezTo>
                    <a:cubicBezTo>
                      <a:pt x="6962" y="13874"/>
                      <a:pt x="14269" y="6900"/>
                      <a:pt x="21600" y="0"/>
                    </a:cubicBezTo>
                    <a:cubicBezTo>
                      <a:pt x="20911" y="1434"/>
                      <a:pt x="19681" y="2381"/>
                      <a:pt x="18599" y="3450"/>
                    </a:cubicBezTo>
                    <a:cubicBezTo>
                      <a:pt x="13014" y="9014"/>
                      <a:pt x="7405" y="14530"/>
                      <a:pt x="1870" y="20094"/>
                    </a:cubicBezTo>
                    <a:cubicBezTo>
                      <a:pt x="1427" y="20507"/>
                      <a:pt x="787" y="20847"/>
                      <a:pt x="812" y="21600"/>
                    </a:cubicBezTo>
                  </a:path>
                </a:pathLst>
              </a:custGeom>
              <a:solidFill>
                <a:srgbClr val="55555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2" name="形状"/>
              <p:cNvSpPr/>
              <p:nvPr/>
            </p:nvSpPr>
            <p:spPr>
              <a:xfrm>
                <a:off x="787040" y="2154601"/>
                <a:ext cx="513910" cy="524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5" h="21549" extrusionOk="0">
                    <a:moveTo>
                      <a:pt x="992" y="21549"/>
                    </a:moveTo>
                    <a:cubicBezTo>
                      <a:pt x="482" y="21493"/>
                      <a:pt x="198" y="21186"/>
                      <a:pt x="0" y="20795"/>
                    </a:cubicBezTo>
                    <a:cubicBezTo>
                      <a:pt x="5216" y="15541"/>
                      <a:pt x="10460" y="10288"/>
                      <a:pt x="15732" y="5063"/>
                    </a:cubicBezTo>
                    <a:cubicBezTo>
                      <a:pt x="17433" y="3330"/>
                      <a:pt x="19247" y="1709"/>
                      <a:pt x="21005" y="33"/>
                    </a:cubicBezTo>
                    <a:cubicBezTo>
                      <a:pt x="21373" y="-51"/>
                      <a:pt x="21600" y="5"/>
                      <a:pt x="21402" y="424"/>
                    </a:cubicBezTo>
                    <a:cubicBezTo>
                      <a:pt x="15591" y="6236"/>
                      <a:pt x="9723" y="12048"/>
                      <a:pt x="3940" y="17916"/>
                    </a:cubicBezTo>
                    <a:cubicBezTo>
                      <a:pt x="2806" y="19006"/>
                      <a:pt x="1247" y="19817"/>
                      <a:pt x="992" y="21549"/>
                    </a:cubicBezTo>
                  </a:path>
                </a:pathLst>
              </a:custGeom>
              <a:solidFill>
                <a:srgbClr val="595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3" name="形状"/>
              <p:cNvSpPr/>
              <p:nvPr/>
            </p:nvSpPr>
            <p:spPr>
              <a:xfrm>
                <a:off x="98944" y="1202567"/>
                <a:ext cx="573735" cy="582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0" extrusionOk="0">
                    <a:moveTo>
                      <a:pt x="21600" y="256"/>
                    </a:moveTo>
                    <a:cubicBezTo>
                      <a:pt x="16653" y="5581"/>
                      <a:pt x="11450" y="10680"/>
                      <a:pt x="6248" y="15778"/>
                    </a:cubicBezTo>
                    <a:cubicBezTo>
                      <a:pt x="4284" y="17687"/>
                      <a:pt x="2397" y="19646"/>
                      <a:pt x="459" y="21580"/>
                    </a:cubicBezTo>
                    <a:cubicBezTo>
                      <a:pt x="306" y="21429"/>
                      <a:pt x="153" y="21279"/>
                      <a:pt x="0" y="21128"/>
                    </a:cubicBezTo>
                    <a:cubicBezTo>
                      <a:pt x="7115" y="14095"/>
                      <a:pt x="14204" y="7038"/>
                      <a:pt x="21319" y="5"/>
                    </a:cubicBezTo>
                    <a:cubicBezTo>
                      <a:pt x="21498" y="-20"/>
                      <a:pt x="21600" y="55"/>
                      <a:pt x="21600" y="256"/>
                    </a:cubicBezTo>
                  </a:path>
                </a:pathLst>
              </a:custGeom>
              <a:solidFill>
                <a:srgbClr val="4D4D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4" name="形状"/>
              <p:cNvSpPr/>
              <p:nvPr/>
            </p:nvSpPr>
            <p:spPr>
              <a:xfrm>
                <a:off x="490859" y="1511055"/>
                <a:ext cx="227104" cy="453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5" h="21416" extrusionOk="0">
                    <a:moveTo>
                      <a:pt x="9551" y="21416"/>
                    </a:moveTo>
                    <a:cubicBezTo>
                      <a:pt x="11112" y="14654"/>
                      <a:pt x="14671" y="8084"/>
                      <a:pt x="18042" y="1354"/>
                    </a:cubicBezTo>
                    <a:cubicBezTo>
                      <a:pt x="11861" y="1226"/>
                      <a:pt x="5806" y="1867"/>
                      <a:pt x="0" y="842"/>
                    </a:cubicBezTo>
                    <a:cubicBezTo>
                      <a:pt x="250" y="72"/>
                      <a:pt x="1124" y="-88"/>
                      <a:pt x="1935" y="40"/>
                    </a:cubicBezTo>
                    <a:cubicBezTo>
                      <a:pt x="7242" y="745"/>
                      <a:pt x="12610" y="521"/>
                      <a:pt x="18042" y="233"/>
                    </a:cubicBezTo>
                    <a:cubicBezTo>
                      <a:pt x="19353" y="169"/>
                      <a:pt x="21600" y="-184"/>
                      <a:pt x="20539" y="1226"/>
                    </a:cubicBezTo>
                    <a:cubicBezTo>
                      <a:pt x="15857" y="7764"/>
                      <a:pt x="12923" y="14622"/>
                      <a:pt x="9551" y="21416"/>
                    </a:cubicBezTo>
                  </a:path>
                </a:pathLst>
              </a:custGeom>
              <a:solidFill>
                <a:srgbClr val="7070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5" name="形状"/>
              <p:cNvSpPr/>
              <p:nvPr/>
            </p:nvSpPr>
            <p:spPr>
              <a:xfrm>
                <a:off x="748147" y="965660"/>
                <a:ext cx="483983" cy="480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80"/>
                    </a:moveTo>
                    <a:cubicBezTo>
                      <a:pt x="14551" y="7444"/>
                      <a:pt x="7472" y="14308"/>
                      <a:pt x="0" y="21600"/>
                    </a:cubicBezTo>
                    <a:cubicBezTo>
                      <a:pt x="7018" y="13912"/>
                      <a:pt x="13916" y="6803"/>
                      <a:pt x="21055" y="0"/>
                    </a:cubicBezTo>
                    <a:cubicBezTo>
                      <a:pt x="21267" y="214"/>
                      <a:pt x="21418" y="366"/>
                      <a:pt x="21600" y="580"/>
                    </a:cubicBezTo>
                  </a:path>
                </a:pathLst>
              </a:custGeom>
              <a:solidFill>
                <a:srgbClr val="545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6" name="形状"/>
              <p:cNvSpPr/>
              <p:nvPr/>
            </p:nvSpPr>
            <p:spPr>
              <a:xfrm>
                <a:off x="1505054" y="1435361"/>
                <a:ext cx="412182" cy="391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6857" y="14012"/>
                      <a:pt x="14317" y="7100"/>
                      <a:pt x="21600" y="0"/>
                    </a:cubicBezTo>
                    <a:cubicBezTo>
                      <a:pt x="14388" y="7213"/>
                      <a:pt x="7212" y="14387"/>
                      <a:pt x="0" y="21600"/>
                    </a:cubicBezTo>
                  </a:path>
                </a:pathLst>
              </a:custGeom>
              <a:solidFill>
                <a:srgbClr val="5D5D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7" name="形状"/>
              <p:cNvSpPr/>
              <p:nvPr/>
            </p:nvSpPr>
            <p:spPr>
              <a:xfrm>
                <a:off x="1020394" y="1013528"/>
                <a:ext cx="379270" cy="367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40"/>
                    </a:moveTo>
                    <a:cubicBezTo>
                      <a:pt x="13534" y="8560"/>
                      <a:pt x="5468" y="16360"/>
                      <a:pt x="0" y="21600"/>
                    </a:cubicBezTo>
                    <a:cubicBezTo>
                      <a:pt x="4809" y="15720"/>
                      <a:pt x="12991" y="8080"/>
                      <a:pt x="20708" y="0"/>
                    </a:cubicBezTo>
                    <a:cubicBezTo>
                      <a:pt x="20980" y="200"/>
                      <a:pt x="21290" y="520"/>
                      <a:pt x="21600" y="840"/>
                    </a:cubicBezTo>
                  </a:path>
                </a:pathLst>
              </a:custGeom>
              <a:solidFill>
                <a:srgbClr val="5757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8" name="形状"/>
              <p:cNvSpPr/>
              <p:nvPr/>
            </p:nvSpPr>
            <p:spPr>
              <a:xfrm>
                <a:off x="1540955" y="1525113"/>
                <a:ext cx="391239" cy="38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01" y="0"/>
                    </a:moveTo>
                    <a:cubicBezTo>
                      <a:pt x="21188" y="188"/>
                      <a:pt x="21413" y="415"/>
                      <a:pt x="21600" y="603"/>
                    </a:cubicBezTo>
                    <a:cubicBezTo>
                      <a:pt x="14263" y="7690"/>
                      <a:pt x="7000" y="14777"/>
                      <a:pt x="0" y="21600"/>
                    </a:cubicBezTo>
                    <a:cubicBezTo>
                      <a:pt x="6364" y="14212"/>
                      <a:pt x="13701" y="7162"/>
                      <a:pt x="21001" y="0"/>
                    </a:cubicBezTo>
                  </a:path>
                </a:pathLst>
              </a:custGeom>
              <a:solidFill>
                <a:srgbClr val="5A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09" name="形状"/>
              <p:cNvSpPr/>
              <p:nvPr/>
            </p:nvSpPr>
            <p:spPr>
              <a:xfrm>
                <a:off x="1024709" y="1520463"/>
                <a:ext cx="176844" cy="230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0" h="21414" extrusionOk="0">
                    <a:moveTo>
                      <a:pt x="21359" y="10896"/>
                    </a:moveTo>
                    <a:cubicBezTo>
                      <a:pt x="21441" y="17320"/>
                      <a:pt x="17121" y="21476"/>
                      <a:pt x="10519" y="21413"/>
                    </a:cubicBezTo>
                    <a:cubicBezTo>
                      <a:pt x="4895" y="21350"/>
                      <a:pt x="86" y="16816"/>
                      <a:pt x="4" y="11463"/>
                    </a:cubicBezTo>
                    <a:cubicBezTo>
                      <a:pt x="-159" y="5481"/>
                      <a:pt x="5221" y="-124"/>
                      <a:pt x="11008" y="2"/>
                    </a:cubicBezTo>
                    <a:cubicBezTo>
                      <a:pt x="16469" y="128"/>
                      <a:pt x="21278" y="5229"/>
                      <a:pt x="21359" y="10896"/>
                    </a:cubicBezTo>
                  </a:path>
                </a:pathLst>
              </a:custGeom>
              <a:solidFill>
                <a:srgbClr val="555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0" name="形状"/>
              <p:cNvSpPr/>
              <p:nvPr/>
            </p:nvSpPr>
            <p:spPr>
              <a:xfrm>
                <a:off x="413075" y="2041412"/>
                <a:ext cx="379272" cy="362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1236" y="21498"/>
                    </a:moveTo>
                    <a:cubicBezTo>
                      <a:pt x="734" y="21498"/>
                      <a:pt x="232" y="21458"/>
                      <a:pt x="0" y="20894"/>
                    </a:cubicBezTo>
                    <a:cubicBezTo>
                      <a:pt x="1082" y="21095"/>
                      <a:pt x="1314" y="20168"/>
                      <a:pt x="1893" y="19604"/>
                    </a:cubicBezTo>
                    <a:cubicBezTo>
                      <a:pt x="7844" y="13358"/>
                      <a:pt x="13833" y="7111"/>
                      <a:pt x="19823" y="825"/>
                    </a:cubicBezTo>
                    <a:cubicBezTo>
                      <a:pt x="20248" y="382"/>
                      <a:pt x="20595" y="-102"/>
                      <a:pt x="21600" y="19"/>
                    </a:cubicBezTo>
                    <a:cubicBezTo>
                      <a:pt x="14722" y="7273"/>
                      <a:pt x="7960" y="14405"/>
                      <a:pt x="1236" y="21498"/>
                    </a:cubicBezTo>
                  </a:path>
                </a:pathLst>
              </a:custGeom>
              <a:solidFill>
                <a:srgbClr val="606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1" name="形状"/>
              <p:cNvSpPr/>
              <p:nvPr/>
            </p:nvSpPr>
            <p:spPr>
              <a:xfrm>
                <a:off x="559669" y="2039689"/>
                <a:ext cx="445091" cy="439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300"/>
                    </a:moveTo>
                    <a:cubicBezTo>
                      <a:pt x="4044" y="16459"/>
                      <a:pt x="8482" y="11918"/>
                      <a:pt x="13085" y="7578"/>
                    </a:cubicBezTo>
                    <a:cubicBezTo>
                      <a:pt x="15847" y="4974"/>
                      <a:pt x="18148" y="1870"/>
                      <a:pt x="21600" y="0"/>
                    </a:cubicBezTo>
                    <a:cubicBezTo>
                      <a:pt x="14532" y="7178"/>
                      <a:pt x="7430" y="14422"/>
                      <a:pt x="329" y="21600"/>
                    </a:cubicBezTo>
                    <a:cubicBezTo>
                      <a:pt x="164" y="21533"/>
                      <a:pt x="66" y="21466"/>
                      <a:pt x="0" y="21300"/>
                    </a:cubicBezTo>
                  </a:path>
                </a:pathLst>
              </a:custGeom>
              <a:solidFill>
                <a:srgbClr val="4D4D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2" name="形状"/>
              <p:cNvSpPr/>
              <p:nvPr/>
            </p:nvSpPr>
            <p:spPr>
              <a:xfrm>
                <a:off x="1059286" y="469034"/>
                <a:ext cx="360817" cy="34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18" h="21600" extrusionOk="0">
                    <a:moveTo>
                      <a:pt x="20444" y="0"/>
                    </a:moveTo>
                    <a:cubicBezTo>
                      <a:pt x="21361" y="2240"/>
                      <a:pt x="21600" y="4438"/>
                      <a:pt x="20404" y="6679"/>
                    </a:cubicBezTo>
                    <a:cubicBezTo>
                      <a:pt x="20404" y="4988"/>
                      <a:pt x="20404" y="3382"/>
                      <a:pt x="20404" y="1057"/>
                    </a:cubicBezTo>
                    <a:cubicBezTo>
                      <a:pt x="13590" y="8158"/>
                      <a:pt x="7094" y="14879"/>
                      <a:pt x="598" y="21600"/>
                    </a:cubicBezTo>
                    <a:cubicBezTo>
                      <a:pt x="399" y="21346"/>
                      <a:pt x="199" y="21177"/>
                      <a:pt x="0" y="20966"/>
                    </a:cubicBezTo>
                    <a:cubicBezTo>
                      <a:pt x="6695" y="13822"/>
                      <a:pt x="13072" y="6383"/>
                      <a:pt x="20444" y="0"/>
                    </a:cubicBezTo>
                  </a:path>
                </a:pathLst>
              </a:custGeom>
              <a:solidFill>
                <a:srgbClr val="6464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3" name="形状"/>
              <p:cNvSpPr/>
              <p:nvPr/>
            </p:nvSpPr>
            <p:spPr>
              <a:xfrm>
                <a:off x="1266381" y="1735201"/>
                <a:ext cx="173227" cy="231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0" h="21475" extrusionOk="0">
                    <a:moveTo>
                      <a:pt x="21270" y="11749"/>
                    </a:moveTo>
                    <a:cubicBezTo>
                      <a:pt x="21104" y="17875"/>
                      <a:pt x="17049" y="21538"/>
                      <a:pt x="10511" y="21475"/>
                    </a:cubicBezTo>
                    <a:cubicBezTo>
                      <a:pt x="4552" y="21475"/>
                      <a:pt x="84" y="17117"/>
                      <a:pt x="1" y="11433"/>
                    </a:cubicBezTo>
                    <a:cubicBezTo>
                      <a:pt x="-82" y="5306"/>
                      <a:pt x="4801" y="127"/>
                      <a:pt x="10677" y="1"/>
                    </a:cubicBezTo>
                    <a:cubicBezTo>
                      <a:pt x="16884" y="-62"/>
                      <a:pt x="21518" y="5117"/>
                      <a:pt x="21270" y="11749"/>
                    </a:cubicBezTo>
                  </a:path>
                </a:pathLst>
              </a:custGeom>
              <a:solidFill>
                <a:srgbClr val="5353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4" name="形状"/>
              <p:cNvSpPr/>
              <p:nvPr/>
            </p:nvSpPr>
            <p:spPr>
              <a:xfrm>
                <a:off x="667371" y="837016"/>
                <a:ext cx="373287" cy="370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166"/>
                    </a:moveTo>
                    <a:cubicBezTo>
                      <a:pt x="6610" y="13702"/>
                      <a:pt x="13928" y="6989"/>
                      <a:pt x="20931" y="0"/>
                    </a:cubicBezTo>
                    <a:cubicBezTo>
                      <a:pt x="21128" y="197"/>
                      <a:pt x="21364" y="434"/>
                      <a:pt x="21600" y="632"/>
                    </a:cubicBezTo>
                    <a:cubicBezTo>
                      <a:pt x="14557" y="7621"/>
                      <a:pt x="7515" y="14611"/>
                      <a:pt x="472" y="21600"/>
                    </a:cubicBezTo>
                    <a:cubicBezTo>
                      <a:pt x="315" y="21442"/>
                      <a:pt x="157" y="21324"/>
                      <a:pt x="0" y="21166"/>
                    </a:cubicBezTo>
                  </a:path>
                </a:pathLst>
              </a:custGeom>
              <a:solidFill>
                <a:srgbClr val="595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5" name="形状"/>
              <p:cNvSpPr/>
              <p:nvPr/>
            </p:nvSpPr>
            <p:spPr>
              <a:xfrm>
                <a:off x="466926" y="2118919"/>
                <a:ext cx="346361" cy="335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08" extrusionOk="0">
                    <a:moveTo>
                      <a:pt x="1443" y="21508"/>
                    </a:moveTo>
                    <a:cubicBezTo>
                      <a:pt x="849" y="21465"/>
                      <a:pt x="297" y="21421"/>
                      <a:pt x="0" y="20684"/>
                    </a:cubicBezTo>
                    <a:cubicBezTo>
                      <a:pt x="1867" y="20814"/>
                      <a:pt x="2207" y="18992"/>
                      <a:pt x="3098" y="17995"/>
                    </a:cubicBezTo>
                    <a:cubicBezTo>
                      <a:pt x="9039" y="11966"/>
                      <a:pt x="14768" y="5677"/>
                      <a:pt x="21091" y="38"/>
                    </a:cubicBezTo>
                    <a:cubicBezTo>
                      <a:pt x="21430" y="-92"/>
                      <a:pt x="21600" y="125"/>
                      <a:pt x="21600" y="515"/>
                    </a:cubicBezTo>
                    <a:cubicBezTo>
                      <a:pt x="14853" y="7542"/>
                      <a:pt x="8190" y="14525"/>
                      <a:pt x="1443" y="21508"/>
                    </a:cubicBezTo>
                  </a:path>
                </a:pathLst>
              </a:custGeom>
              <a:solidFill>
                <a:srgbClr val="6464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6" name="形状"/>
              <p:cNvSpPr/>
              <p:nvPr/>
            </p:nvSpPr>
            <p:spPr>
              <a:xfrm>
                <a:off x="1511037" y="1797359"/>
                <a:ext cx="364313" cy="364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197"/>
                    </a:moveTo>
                    <a:cubicBezTo>
                      <a:pt x="6690" y="13621"/>
                      <a:pt x="14064" y="6730"/>
                      <a:pt x="21600" y="0"/>
                    </a:cubicBezTo>
                    <a:cubicBezTo>
                      <a:pt x="14548" y="7173"/>
                      <a:pt x="7496" y="14387"/>
                      <a:pt x="403" y="21600"/>
                    </a:cubicBezTo>
                    <a:cubicBezTo>
                      <a:pt x="201" y="21439"/>
                      <a:pt x="81" y="21358"/>
                      <a:pt x="0" y="21197"/>
                    </a:cubicBezTo>
                  </a:path>
                </a:pathLst>
              </a:custGeom>
              <a:solidFill>
                <a:srgbClr val="5757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7" name="形状"/>
              <p:cNvSpPr/>
              <p:nvPr/>
            </p:nvSpPr>
            <p:spPr>
              <a:xfrm>
                <a:off x="882775" y="2033705"/>
                <a:ext cx="334394" cy="337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" y="21600"/>
                    </a:moveTo>
                    <a:cubicBezTo>
                      <a:pt x="44" y="21296"/>
                      <a:pt x="44" y="20906"/>
                      <a:pt x="0" y="20559"/>
                    </a:cubicBezTo>
                    <a:cubicBezTo>
                      <a:pt x="7039" y="13706"/>
                      <a:pt x="14165" y="6810"/>
                      <a:pt x="21248" y="0"/>
                    </a:cubicBezTo>
                    <a:cubicBezTo>
                      <a:pt x="21336" y="87"/>
                      <a:pt x="21468" y="217"/>
                      <a:pt x="21600" y="304"/>
                    </a:cubicBezTo>
                    <a:cubicBezTo>
                      <a:pt x="14429" y="7373"/>
                      <a:pt x="7259" y="14487"/>
                      <a:pt x="88" y="21600"/>
                    </a:cubicBezTo>
                  </a:path>
                </a:pathLst>
              </a:custGeom>
              <a:solidFill>
                <a:srgbClr val="6363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8" name="形状"/>
              <p:cNvSpPr/>
              <p:nvPr/>
            </p:nvSpPr>
            <p:spPr>
              <a:xfrm>
                <a:off x="993469" y="175846"/>
                <a:ext cx="394230" cy="3912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38"/>
                    </a:moveTo>
                    <a:cubicBezTo>
                      <a:pt x="14499" y="7538"/>
                      <a:pt x="7435" y="14363"/>
                      <a:pt x="0" y="21600"/>
                    </a:cubicBezTo>
                    <a:cubicBezTo>
                      <a:pt x="6841" y="13875"/>
                      <a:pt x="13941" y="6938"/>
                      <a:pt x="20968" y="0"/>
                    </a:cubicBezTo>
                    <a:cubicBezTo>
                      <a:pt x="21228" y="188"/>
                      <a:pt x="21414" y="413"/>
                      <a:pt x="21600" y="638"/>
                    </a:cubicBezTo>
                  </a:path>
                </a:pathLst>
              </a:custGeom>
              <a:solidFill>
                <a:srgbClr val="5B5B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19" name="形状"/>
              <p:cNvSpPr/>
              <p:nvPr/>
            </p:nvSpPr>
            <p:spPr>
              <a:xfrm>
                <a:off x="197671" y="1737525"/>
                <a:ext cx="364315" cy="37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322"/>
                    </a:moveTo>
                    <a:cubicBezTo>
                      <a:pt x="6424" y="13659"/>
                      <a:pt x="14012" y="7147"/>
                      <a:pt x="20998" y="0"/>
                    </a:cubicBezTo>
                    <a:cubicBezTo>
                      <a:pt x="21199" y="199"/>
                      <a:pt x="21399" y="397"/>
                      <a:pt x="21600" y="556"/>
                    </a:cubicBezTo>
                    <a:cubicBezTo>
                      <a:pt x="18990" y="3216"/>
                      <a:pt x="16381" y="5956"/>
                      <a:pt x="13651" y="8497"/>
                    </a:cubicBezTo>
                    <a:cubicBezTo>
                      <a:pt x="9033" y="12706"/>
                      <a:pt x="5259" y="17709"/>
                      <a:pt x="281" y="21600"/>
                    </a:cubicBezTo>
                    <a:cubicBezTo>
                      <a:pt x="120" y="21521"/>
                      <a:pt x="80" y="21401"/>
                      <a:pt x="0" y="21322"/>
                    </a:cubicBezTo>
                  </a:path>
                </a:pathLst>
              </a:custGeom>
              <a:solidFill>
                <a:srgbClr val="414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0" name="形状"/>
              <p:cNvSpPr/>
              <p:nvPr/>
            </p:nvSpPr>
            <p:spPr>
              <a:xfrm>
                <a:off x="359224" y="2030714"/>
                <a:ext cx="331405" cy="319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" y="21600"/>
                    </a:moveTo>
                    <a:cubicBezTo>
                      <a:pt x="839" y="21600"/>
                      <a:pt x="221" y="21463"/>
                      <a:pt x="0" y="20731"/>
                    </a:cubicBezTo>
                    <a:cubicBezTo>
                      <a:pt x="1237" y="21234"/>
                      <a:pt x="1546" y="20044"/>
                      <a:pt x="2120" y="19449"/>
                    </a:cubicBezTo>
                    <a:cubicBezTo>
                      <a:pt x="8393" y="12905"/>
                      <a:pt x="14665" y="6453"/>
                      <a:pt x="20893" y="0"/>
                    </a:cubicBezTo>
                    <a:cubicBezTo>
                      <a:pt x="21158" y="275"/>
                      <a:pt x="21379" y="458"/>
                      <a:pt x="21600" y="732"/>
                    </a:cubicBezTo>
                    <a:cubicBezTo>
                      <a:pt x="14930" y="7597"/>
                      <a:pt x="8216" y="14553"/>
                      <a:pt x="1502" y="21600"/>
                    </a:cubicBezTo>
                  </a:path>
                </a:pathLst>
              </a:custGeom>
              <a:solidFill>
                <a:srgbClr val="5E5E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1" name="形状"/>
              <p:cNvSpPr/>
              <p:nvPr/>
            </p:nvSpPr>
            <p:spPr>
              <a:xfrm>
                <a:off x="1202147" y="1510154"/>
                <a:ext cx="77847" cy="451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64" h="21600" extrusionOk="0">
                    <a:moveTo>
                      <a:pt x="18264" y="0"/>
                    </a:moveTo>
                    <a:cubicBezTo>
                      <a:pt x="12504" y="7178"/>
                      <a:pt x="6744" y="14389"/>
                      <a:pt x="824" y="21600"/>
                    </a:cubicBezTo>
                    <a:cubicBezTo>
                      <a:pt x="-3336" y="20431"/>
                      <a:pt x="9144" y="3053"/>
                      <a:pt x="18264" y="0"/>
                    </a:cubicBezTo>
                  </a:path>
                </a:pathLst>
              </a:custGeom>
              <a:solidFill>
                <a:srgbClr val="80808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2" name="形状"/>
              <p:cNvSpPr/>
              <p:nvPr/>
            </p:nvSpPr>
            <p:spPr>
              <a:xfrm>
                <a:off x="179720" y="1725558"/>
                <a:ext cx="292509" cy="292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4" y="21600"/>
                    </a:moveTo>
                    <a:cubicBezTo>
                      <a:pt x="403" y="21349"/>
                      <a:pt x="151" y="21099"/>
                      <a:pt x="0" y="20848"/>
                    </a:cubicBezTo>
                    <a:cubicBezTo>
                      <a:pt x="6596" y="13531"/>
                      <a:pt x="13645" y="6565"/>
                      <a:pt x="20996" y="0"/>
                    </a:cubicBezTo>
                    <a:cubicBezTo>
                      <a:pt x="21348" y="0"/>
                      <a:pt x="21600" y="150"/>
                      <a:pt x="21600" y="551"/>
                    </a:cubicBezTo>
                    <a:cubicBezTo>
                      <a:pt x="14601" y="7568"/>
                      <a:pt x="7603" y="14584"/>
                      <a:pt x="604" y="21600"/>
                    </a:cubicBezTo>
                  </a:path>
                </a:pathLst>
              </a:custGeom>
              <a:solidFill>
                <a:srgbClr val="5E5E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3" name="形状"/>
              <p:cNvSpPr/>
              <p:nvPr/>
            </p:nvSpPr>
            <p:spPr>
              <a:xfrm>
                <a:off x="796480" y="1507667"/>
                <a:ext cx="151430" cy="221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4" h="20574" extrusionOk="0">
                    <a:moveTo>
                      <a:pt x="21534" y="1790"/>
                    </a:moveTo>
                    <a:cubicBezTo>
                      <a:pt x="17448" y="1790"/>
                      <a:pt x="13458" y="1917"/>
                      <a:pt x="9372" y="1790"/>
                    </a:cubicBezTo>
                    <a:cubicBezTo>
                      <a:pt x="4702" y="1537"/>
                      <a:pt x="2950" y="2930"/>
                      <a:pt x="3242" y="5844"/>
                    </a:cubicBezTo>
                    <a:cubicBezTo>
                      <a:pt x="3437" y="7491"/>
                      <a:pt x="3242" y="9201"/>
                      <a:pt x="3242" y="10848"/>
                    </a:cubicBezTo>
                    <a:cubicBezTo>
                      <a:pt x="3339" y="14775"/>
                      <a:pt x="1588" y="19399"/>
                      <a:pt x="12388" y="20033"/>
                    </a:cubicBezTo>
                    <a:cubicBezTo>
                      <a:pt x="7815" y="21553"/>
                      <a:pt x="5091" y="19273"/>
                      <a:pt x="2075" y="20349"/>
                    </a:cubicBezTo>
                    <a:cubicBezTo>
                      <a:pt x="-66" y="21046"/>
                      <a:pt x="-66" y="19653"/>
                      <a:pt x="31" y="18576"/>
                    </a:cubicBezTo>
                    <a:cubicBezTo>
                      <a:pt x="518" y="13318"/>
                      <a:pt x="1004" y="8061"/>
                      <a:pt x="1491" y="2803"/>
                    </a:cubicBezTo>
                    <a:cubicBezTo>
                      <a:pt x="1588" y="1663"/>
                      <a:pt x="1393" y="143"/>
                      <a:pt x="3826" y="80"/>
                    </a:cubicBezTo>
                    <a:cubicBezTo>
                      <a:pt x="9664" y="-47"/>
                      <a:pt x="15502" y="16"/>
                      <a:pt x="21437" y="16"/>
                    </a:cubicBezTo>
                    <a:cubicBezTo>
                      <a:pt x="21534" y="586"/>
                      <a:pt x="21534" y="1220"/>
                      <a:pt x="21534" y="1790"/>
                    </a:cubicBezTo>
                  </a:path>
                </a:pathLst>
              </a:custGeom>
              <a:solidFill>
                <a:srgbClr val="6767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4" name="形状"/>
              <p:cNvSpPr/>
              <p:nvPr/>
            </p:nvSpPr>
            <p:spPr>
              <a:xfrm>
                <a:off x="604545" y="2192266"/>
                <a:ext cx="346364" cy="349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391"/>
                    </a:moveTo>
                    <a:cubicBezTo>
                      <a:pt x="4946" y="14860"/>
                      <a:pt x="10990" y="9377"/>
                      <a:pt x="16654" y="3558"/>
                    </a:cubicBezTo>
                    <a:cubicBezTo>
                      <a:pt x="18092" y="2135"/>
                      <a:pt x="19613" y="837"/>
                      <a:pt x="21600" y="0"/>
                    </a:cubicBezTo>
                    <a:cubicBezTo>
                      <a:pt x="14499" y="7200"/>
                      <a:pt x="7355" y="14400"/>
                      <a:pt x="254" y="21600"/>
                    </a:cubicBezTo>
                    <a:cubicBezTo>
                      <a:pt x="169" y="21516"/>
                      <a:pt x="127" y="21433"/>
                      <a:pt x="0" y="21391"/>
                    </a:cubicBezTo>
                  </a:path>
                </a:pathLst>
              </a:custGeom>
              <a:solidFill>
                <a:srgbClr val="414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5" name="形状"/>
              <p:cNvSpPr/>
              <p:nvPr/>
            </p:nvSpPr>
            <p:spPr>
              <a:xfrm>
                <a:off x="1750375" y="1459295"/>
                <a:ext cx="349352" cy="331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158" y="14327"/>
                      <a:pt x="14232" y="7009"/>
                      <a:pt x="21600" y="0"/>
                    </a:cubicBezTo>
                    <a:cubicBezTo>
                      <a:pt x="14442" y="7185"/>
                      <a:pt x="7200" y="14415"/>
                      <a:pt x="0" y="21600"/>
                    </a:cubicBezTo>
                  </a:path>
                </a:pathLst>
              </a:custGeom>
              <a:solidFill>
                <a:srgbClr val="5D5D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6" name="形状"/>
              <p:cNvSpPr/>
              <p:nvPr/>
            </p:nvSpPr>
            <p:spPr>
              <a:xfrm>
                <a:off x="1882011" y="1444336"/>
                <a:ext cx="346361" cy="337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9" y="21600"/>
                    </a:moveTo>
                    <a:cubicBezTo>
                      <a:pt x="212" y="21513"/>
                      <a:pt x="85" y="21383"/>
                      <a:pt x="0" y="21252"/>
                    </a:cubicBezTo>
                    <a:cubicBezTo>
                      <a:pt x="7129" y="14168"/>
                      <a:pt x="14343" y="7084"/>
                      <a:pt x="21515" y="0"/>
                    </a:cubicBezTo>
                    <a:cubicBezTo>
                      <a:pt x="21600" y="43"/>
                      <a:pt x="21600" y="43"/>
                      <a:pt x="21600" y="43"/>
                    </a:cubicBezTo>
                    <a:cubicBezTo>
                      <a:pt x="14471" y="7214"/>
                      <a:pt x="7426" y="14429"/>
                      <a:pt x="339" y="21600"/>
                    </a:cubicBezTo>
                  </a:path>
                </a:pathLst>
              </a:custGeom>
              <a:solidFill>
                <a:srgbClr val="545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7" name="形状"/>
              <p:cNvSpPr/>
              <p:nvPr/>
            </p:nvSpPr>
            <p:spPr>
              <a:xfrm>
                <a:off x="1543946" y="1441345"/>
                <a:ext cx="265590" cy="253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562" y="15852"/>
                      <a:pt x="12916" y="7723"/>
                      <a:pt x="21600" y="0"/>
                    </a:cubicBezTo>
                    <a:cubicBezTo>
                      <a:pt x="13356" y="8245"/>
                      <a:pt x="5111" y="16490"/>
                      <a:pt x="0" y="21600"/>
                    </a:cubicBezTo>
                  </a:path>
                </a:pathLst>
              </a:custGeom>
              <a:solidFill>
                <a:srgbClr val="5353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8" name="形状"/>
              <p:cNvSpPr/>
              <p:nvPr/>
            </p:nvSpPr>
            <p:spPr>
              <a:xfrm>
                <a:off x="772081" y="1752484"/>
                <a:ext cx="165752" cy="212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0" h="20522" extrusionOk="0">
                    <a:moveTo>
                      <a:pt x="15030" y="0"/>
                    </a:moveTo>
                    <a:cubicBezTo>
                      <a:pt x="21271" y="5927"/>
                      <a:pt x="21600" y="13829"/>
                      <a:pt x="16344" y="17715"/>
                    </a:cubicBezTo>
                    <a:cubicBezTo>
                      <a:pt x="11416" y="21337"/>
                      <a:pt x="5749" y="21600"/>
                      <a:pt x="0" y="17649"/>
                    </a:cubicBezTo>
                    <a:cubicBezTo>
                      <a:pt x="7227" y="18900"/>
                      <a:pt x="13880" y="19624"/>
                      <a:pt x="16754" y="13961"/>
                    </a:cubicBezTo>
                    <a:cubicBezTo>
                      <a:pt x="19136" y="9351"/>
                      <a:pt x="17411" y="4544"/>
                      <a:pt x="15030" y="0"/>
                    </a:cubicBezTo>
                  </a:path>
                </a:pathLst>
              </a:custGeom>
              <a:solidFill>
                <a:srgbClr val="6767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29" name="形状"/>
              <p:cNvSpPr/>
              <p:nvPr/>
            </p:nvSpPr>
            <p:spPr>
              <a:xfrm>
                <a:off x="1451202" y="1435361"/>
                <a:ext cx="253623" cy="247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" y="21600"/>
                    </a:moveTo>
                    <a:cubicBezTo>
                      <a:pt x="518" y="21244"/>
                      <a:pt x="230" y="20947"/>
                      <a:pt x="0" y="20532"/>
                    </a:cubicBezTo>
                    <a:cubicBezTo>
                      <a:pt x="2131" y="18514"/>
                      <a:pt x="4262" y="16497"/>
                      <a:pt x="6394" y="14420"/>
                    </a:cubicBezTo>
                    <a:cubicBezTo>
                      <a:pt x="3744" y="17446"/>
                      <a:pt x="1613" y="20116"/>
                      <a:pt x="864" y="21600"/>
                    </a:cubicBezTo>
                    <a:close/>
                    <a:moveTo>
                      <a:pt x="21600" y="0"/>
                    </a:moveTo>
                    <a:cubicBezTo>
                      <a:pt x="16301" y="5044"/>
                      <a:pt x="11290" y="9791"/>
                      <a:pt x="6394" y="14420"/>
                    </a:cubicBezTo>
                    <a:cubicBezTo>
                      <a:pt x="11347" y="8901"/>
                      <a:pt x="18144" y="2255"/>
                      <a:pt x="21600" y="0"/>
                    </a:cubicBezTo>
                    <a:close/>
                  </a:path>
                </a:pathLst>
              </a:custGeom>
              <a:solidFill>
                <a:srgbClr val="4F4F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0" name="形状"/>
              <p:cNvSpPr/>
              <p:nvPr/>
            </p:nvSpPr>
            <p:spPr>
              <a:xfrm>
                <a:off x="1397352" y="1441345"/>
                <a:ext cx="196782" cy="202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2" y="0"/>
                    </a:moveTo>
                    <a:cubicBezTo>
                      <a:pt x="21008" y="0"/>
                      <a:pt x="21378" y="72"/>
                      <a:pt x="21600" y="0"/>
                    </a:cubicBezTo>
                    <a:cubicBezTo>
                      <a:pt x="15386" y="8181"/>
                      <a:pt x="7175" y="14352"/>
                      <a:pt x="0" y="21600"/>
                    </a:cubicBezTo>
                    <a:cubicBezTo>
                      <a:pt x="5548" y="13204"/>
                      <a:pt x="13167" y="6602"/>
                      <a:pt x="20712" y="0"/>
                    </a:cubicBezTo>
                  </a:path>
                </a:pathLst>
              </a:custGeom>
              <a:solidFill>
                <a:srgbClr val="4E4E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1" name="形状"/>
              <p:cNvSpPr/>
              <p:nvPr/>
            </p:nvSpPr>
            <p:spPr>
              <a:xfrm>
                <a:off x="1289649" y="2018747"/>
                <a:ext cx="145914" cy="145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3" y="21600"/>
                    </a:moveTo>
                    <a:cubicBezTo>
                      <a:pt x="1009" y="21200"/>
                      <a:pt x="606" y="20700"/>
                      <a:pt x="0" y="20200"/>
                    </a:cubicBezTo>
                    <a:cubicBezTo>
                      <a:pt x="6258" y="12600"/>
                      <a:pt x="13626" y="5900"/>
                      <a:pt x="21600" y="0"/>
                    </a:cubicBezTo>
                    <a:cubicBezTo>
                      <a:pt x="16452" y="8600"/>
                      <a:pt x="8479" y="14800"/>
                      <a:pt x="1413" y="21600"/>
                    </a:cubicBezTo>
                  </a:path>
                </a:pathLst>
              </a:custGeom>
              <a:solidFill>
                <a:srgbClr val="7474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2" name="形状"/>
              <p:cNvSpPr/>
              <p:nvPr/>
            </p:nvSpPr>
            <p:spPr>
              <a:xfrm>
                <a:off x="1247765" y="576736"/>
                <a:ext cx="163470" cy="160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7" h="21600" extrusionOk="0">
                    <a:moveTo>
                      <a:pt x="20057" y="0"/>
                    </a:moveTo>
                    <a:cubicBezTo>
                      <a:pt x="20143" y="1011"/>
                      <a:pt x="21600" y="2022"/>
                      <a:pt x="20143" y="2941"/>
                    </a:cubicBezTo>
                    <a:cubicBezTo>
                      <a:pt x="12514" y="8089"/>
                      <a:pt x="7971" y="16820"/>
                      <a:pt x="0" y="21600"/>
                    </a:cubicBezTo>
                    <a:cubicBezTo>
                      <a:pt x="5914" y="13511"/>
                      <a:pt x="12171" y="5974"/>
                      <a:pt x="20057" y="0"/>
                    </a:cubicBezTo>
                  </a:path>
                </a:pathLst>
              </a:custGeom>
              <a:solidFill>
                <a:srgbClr val="5E5E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3" name="形状"/>
              <p:cNvSpPr/>
              <p:nvPr/>
            </p:nvSpPr>
            <p:spPr>
              <a:xfrm>
                <a:off x="425042" y="2033705"/>
                <a:ext cx="154892" cy="151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6" y="21600"/>
                    </a:moveTo>
                    <a:cubicBezTo>
                      <a:pt x="947" y="21218"/>
                      <a:pt x="474" y="20644"/>
                      <a:pt x="0" y="20262"/>
                    </a:cubicBezTo>
                    <a:cubicBezTo>
                      <a:pt x="6726" y="13476"/>
                      <a:pt x="13453" y="6786"/>
                      <a:pt x="20179" y="0"/>
                    </a:cubicBezTo>
                    <a:cubicBezTo>
                      <a:pt x="20747" y="382"/>
                      <a:pt x="21126" y="956"/>
                      <a:pt x="21600" y="1338"/>
                    </a:cubicBezTo>
                    <a:cubicBezTo>
                      <a:pt x="15253" y="8506"/>
                      <a:pt x="8621" y="15388"/>
                      <a:pt x="1326" y="21600"/>
                    </a:cubicBezTo>
                  </a:path>
                </a:pathLst>
              </a:custGeom>
              <a:solidFill>
                <a:srgbClr val="686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4" name="形状"/>
              <p:cNvSpPr/>
              <p:nvPr/>
            </p:nvSpPr>
            <p:spPr>
              <a:xfrm>
                <a:off x="1244773" y="786157"/>
                <a:ext cx="163868" cy="175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31" y="0"/>
                    </a:moveTo>
                    <a:cubicBezTo>
                      <a:pt x="21421" y="586"/>
                      <a:pt x="21510" y="1172"/>
                      <a:pt x="21600" y="1758"/>
                    </a:cubicBezTo>
                    <a:cubicBezTo>
                      <a:pt x="15147" y="8372"/>
                      <a:pt x="8604" y="15070"/>
                      <a:pt x="2151" y="21600"/>
                    </a:cubicBezTo>
                    <a:cubicBezTo>
                      <a:pt x="1524" y="21014"/>
                      <a:pt x="717" y="20260"/>
                      <a:pt x="0" y="19591"/>
                    </a:cubicBezTo>
                    <a:cubicBezTo>
                      <a:pt x="6812" y="12726"/>
                      <a:pt x="13175" y="5609"/>
                      <a:pt x="21331" y="0"/>
                    </a:cubicBezTo>
                  </a:path>
                </a:pathLst>
              </a:custGeom>
              <a:solidFill>
                <a:srgbClr val="4343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5" name="形状"/>
              <p:cNvSpPr/>
              <p:nvPr/>
            </p:nvSpPr>
            <p:spPr>
              <a:xfrm>
                <a:off x="960560" y="2039689"/>
                <a:ext cx="133949" cy="136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811" y="13024"/>
                      <a:pt x="13377" y="6141"/>
                      <a:pt x="21600" y="0"/>
                    </a:cubicBezTo>
                    <a:cubicBezTo>
                      <a:pt x="16337" y="9000"/>
                      <a:pt x="7675" y="14824"/>
                      <a:pt x="0" y="21600"/>
                    </a:cubicBezTo>
                  </a:path>
                </a:pathLst>
              </a:custGeom>
              <a:solidFill>
                <a:srgbClr val="6363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6" name="形状"/>
              <p:cNvSpPr/>
              <p:nvPr/>
            </p:nvSpPr>
            <p:spPr>
              <a:xfrm>
                <a:off x="463934" y="1635806"/>
                <a:ext cx="92073" cy="95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15"/>
                    </a:moveTo>
                    <a:cubicBezTo>
                      <a:pt x="4730" y="12562"/>
                      <a:pt x="11667" y="7047"/>
                      <a:pt x="21600" y="0"/>
                    </a:cubicBezTo>
                    <a:cubicBezTo>
                      <a:pt x="16082" y="10877"/>
                      <a:pt x="8987" y="16085"/>
                      <a:pt x="1892" y="21600"/>
                    </a:cubicBezTo>
                    <a:cubicBezTo>
                      <a:pt x="1104" y="20987"/>
                      <a:pt x="473" y="20374"/>
                      <a:pt x="0" y="19915"/>
                    </a:cubicBezTo>
                  </a:path>
                </a:pathLst>
              </a:custGeom>
              <a:solidFill>
                <a:srgbClr val="6C6C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7" name="形状"/>
              <p:cNvSpPr/>
              <p:nvPr/>
            </p:nvSpPr>
            <p:spPr>
              <a:xfrm>
                <a:off x="1316574" y="1318683"/>
                <a:ext cx="83096" cy="98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00"/>
                    </a:moveTo>
                    <a:cubicBezTo>
                      <a:pt x="14400" y="8100"/>
                      <a:pt x="7200" y="14850"/>
                      <a:pt x="0" y="21600"/>
                    </a:cubicBezTo>
                    <a:cubicBezTo>
                      <a:pt x="2810" y="11400"/>
                      <a:pt x="10888" y="5400"/>
                      <a:pt x="19844" y="0"/>
                    </a:cubicBezTo>
                    <a:cubicBezTo>
                      <a:pt x="20371" y="450"/>
                      <a:pt x="21073" y="900"/>
                      <a:pt x="21600" y="1500"/>
                    </a:cubicBezTo>
                  </a:path>
                </a:pathLst>
              </a:custGeom>
              <a:solidFill>
                <a:srgbClr val="5858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8" name="形状"/>
              <p:cNvSpPr/>
              <p:nvPr/>
            </p:nvSpPr>
            <p:spPr>
              <a:xfrm>
                <a:off x="804990" y="2042680"/>
                <a:ext cx="89069" cy="86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29"/>
                    </a:moveTo>
                    <a:cubicBezTo>
                      <a:pt x="5815" y="11565"/>
                      <a:pt x="12462" y="4422"/>
                      <a:pt x="21600" y="0"/>
                    </a:cubicBezTo>
                    <a:cubicBezTo>
                      <a:pt x="16615" y="8674"/>
                      <a:pt x="9803" y="15647"/>
                      <a:pt x="1994" y="21600"/>
                    </a:cubicBezTo>
                    <a:cubicBezTo>
                      <a:pt x="1163" y="20920"/>
                      <a:pt x="665" y="20409"/>
                      <a:pt x="0" y="19729"/>
                    </a:cubicBezTo>
                  </a:path>
                </a:pathLst>
              </a:custGeom>
              <a:solidFill>
                <a:srgbClr val="6464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39" name="形状"/>
              <p:cNvSpPr/>
              <p:nvPr/>
            </p:nvSpPr>
            <p:spPr>
              <a:xfrm>
                <a:off x="75009" y="74127"/>
                <a:ext cx="974933" cy="965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extrusionOk="0">
                    <a:moveTo>
                      <a:pt x="18572" y="3486"/>
                    </a:moveTo>
                    <a:cubicBezTo>
                      <a:pt x="18287" y="3562"/>
                      <a:pt x="18122" y="3774"/>
                      <a:pt x="17988" y="4017"/>
                    </a:cubicBezTo>
                    <a:cubicBezTo>
                      <a:pt x="16204" y="5305"/>
                      <a:pt x="14780" y="7003"/>
                      <a:pt x="13206" y="8549"/>
                    </a:cubicBezTo>
                    <a:cubicBezTo>
                      <a:pt x="8739" y="12899"/>
                      <a:pt x="4317" y="17310"/>
                      <a:pt x="0" y="21600"/>
                    </a:cubicBezTo>
                    <a:cubicBezTo>
                      <a:pt x="210" y="20812"/>
                      <a:pt x="345" y="19766"/>
                      <a:pt x="1154" y="18932"/>
                    </a:cubicBezTo>
                    <a:cubicBezTo>
                      <a:pt x="3448" y="16643"/>
                      <a:pt x="5711" y="14324"/>
                      <a:pt x="7974" y="11990"/>
                    </a:cubicBezTo>
                    <a:cubicBezTo>
                      <a:pt x="8259" y="11702"/>
                      <a:pt x="8754" y="11520"/>
                      <a:pt x="8679" y="10989"/>
                    </a:cubicBezTo>
                    <a:cubicBezTo>
                      <a:pt x="8694" y="10944"/>
                      <a:pt x="8709" y="10899"/>
                      <a:pt x="8739" y="10823"/>
                    </a:cubicBezTo>
                    <a:cubicBezTo>
                      <a:pt x="11752" y="7897"/>
                      <a:pt x="14660" y="4866"/>
                      <a:pt x="17658" y="1880"/>
                    </a:cubicBezTo>
                    <a:cubicBezTo>
                      <a:pt x="17853" y="1683"/>
                      <a:pt x="18122" y="1607"/>
                      <a:pt x="18332" y="1440"/>
                    </a:cubicBezTo>
                    <a:cubicBezTo>
                      <a:pt x="19187" y="606"/>
                      <a:pt x="20371" y="470"/>
                      <a:pt x="21420" y="0"/>
                    </a:cubicBezTo>
                    <a:cubicBezTo>
                      <a:pt x="21585" y="409"/>
                      <a:pt x="21600" y="424"/>
                      <a:pt x="21345" y="682"/>
                    </a:cubicBezTo>
                    <a:cubicBezTo>
                      <a:pt x="20416" y="1622"/>
                      <a:pt x="19471" y="2547"/>
                      <a:pt x="18572" y="3486"/>
                    </a:cubicBezTo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0" name="形状"/>
              <p:cNvSpPr/>
              <p:nvPr/>
            </p:nvSpPr>
            <p:spPr>
              <a:xfrm>
                <a:off x="128861" y="136953"/>
                <a:ext cx="758588" cy="744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2" h="21600" extrusionOk="0">
                    <a:moveTo>
                      <a:pt x="16609" y="2540"/>
                    </a:moveTo>
                    <a:cubicBezTo>
                      <a:pt x="18035" y="1221"/>
                      <a:pt x="19654" y="276"/>
                      <a:pt x="21581" y="0"/>
                    </a:cubicBezTo>
                    <a:cubicBezTo>
                      <a:pt x="21600" y="374"/>
                      <a:pt x="21369" y="571"/>
                      <a:pt x="21176" y="788"/>
                    </a:cubicBezTo>
                    <a:cubicBezTo>
                      <a:pt x="18267" y="3682"/>
                      <a:pt x="15453" y="6695"/>
                      <a:pt x="12486" y="9569"/>
                    </a:cubicBezTo>
                    <a:cubicBezTo>
                      <a:pt x="11523" y="10514"/>
                      <a:pt x="10405" y="11302"/>
                      <a:pt x="9615" y="12424"/>
                    </a:cubicBezTo>
                    <a:cubicBezTo>
                      <a:pt x="8941" y="12484"/>
                      <a:pt x="8652" y="13094"/>
                      <a:pt x="8228" y="13488"/>
                    </a:cubicBezTo>
                    <a:cubicBezTo>
                      <a:pt x="5434" y="16244"/>
                      <a:pt x="2621" y="19001"/>
                      <a:pt x="0" y="21600"/>
                    </a:cubicBezTo>
                    <a:cubicBezTo>
                      <a:pt x="405" y="19887"/>
                      <a:pt x="1426" y="18213"/>
                      <a:pt x="2890" y="16737"/>
                    </a:cubicBezTo>
                    <a:cubicBezTo>
                      <a:pt x="7515" y="12070"/>
                      <a:pt x="12043" y="7285"/>
                      <a:pt x="16609" y="2540"/>
                    </a:cubicBezTo>
                    <a:close/>
                    <a:moveTo>
                      <a:pt x="9596" y="12444"/>
                    </a:moveTo>
                    <a:lnTo>
                      <a:pt x="9615" y="12424"/>
                    </a:lnTo>
                    <a:cubicBezTo>
                      <a:pt x="9615" y="12444"/>
                      <a:pt x="9596" y="12444"/>
                      <a:pt x="9596" y="12444"/>
                    </a:cubicBezTo>
                    <a:close/>
                  </a:path>
                </a:pathLst>
              </a:custGeom>
              <a:solidFill>
                <a:srgbClr val="FC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1" name="形状"/>
              <p:cNvSpPr/>
              <p:nvPr/>
            </p:nvSpPr>
            <p:spPr>
              <a:xfrm>
                <a:off x="20062" y="283548"/>
                <a:ext cx="1045130" cy="1049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0" h="21600" extrusionOk="0">
                    <a:moveTo>
                      <a:pt x="144" y="20959"/>
                    </a:moveTo>
                    <a:cubicBezTo>
                      <a:pt x="602" y="21126"/>
                      <a:pt x="714" y="20680"/>
                      <a:pt x="922" y="20457"/>
                    </a:cubicBezTo>
                    <a:cubicBezTo>
                      <a:pt x="6988" y="14251"/>
                      <a:pt x="13096" y="8074"/>
                      <a:pt x="19329" y="2036"/>
                    </a:cubicBezTo>
                    <a:cubicBezTo>
                      <a:pt x="19995" y="1394"/>
                      <a:pt x="20578" y="641"/>
                      <a:pt x="21383" y="0"/>
                    </a:cubicBezTo>
                    <a:cubicBezTo>
                      <a:pt x="21439" y="432"/>
                      <a:pt x="21161" y="586"/>
                      <a:pt x="20981" y="767"/>
                    </a:cubicBezTo>
                    <a:cubicBezTo>
                      <a:pt x="14165" y="7642"/>
                      <a:pt x="7349" y="14502"/>
                      <a:pt x="519" y="21349"/>
                    </a:cubicBezTo>
                    <a:cubicBezTo>
                      <a:pt x="408" y="21461"/>
                      <a:pt x="297" y="21530"/>
                      <a:pt x="172" y="21600"/>
                    </a:cubicBezTo>
                    <a:cubicBezTo>
                      <a:pt x="103" y="21391"/>
                      <a:pt x="-161" y="21196"/>
                      <a:pt x="144" y="20959"/>
                    </a:cubicBezTo>
                  </a:path>
                </a:pathLst>
              </a:custGeom>
              <a:solidFill>
                <a:srgbClr val="62626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2" name="形状"/>
              <p:cNvSpPr/>
              <p:nvPr/>
            </p:nvSpPr>
            <p:spPr>
              <a:xfrm>
                <a:off x="227588" y="244655"/>
                <a:ext cx="438496" cy="433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0" h="21600" extrusionOk="0">
                    <a:moveTo>
                      <a:pt x="3772" y="16073"/>
                    </a:moveTo>
                    <a:cubicBezTo>
                      <a:pt x="8880" y="9935"/>
                      <a:pt x="14589" y="4476"/>
                      <a:pt x="21199" y="0"/>
                    </a:cubicBezTo>
                    <a:cubicBezTo>
                      <a:pt x="21366" y="170"/>
                      <a:pt x="21600" y="475"/>
                      <a:pt x="21567" y="475"/>
                    </a:cubicBezTo>
                    <a:cubicBezTo>
                      <a:pt x="14489" y="7596"/>
                      <a:pt x="7411" y="14716"/>
                      <a:pt x="0" y="21600"/>
                    </a:cubicBezTo>
                    <a:cubicBezTo>
                      <a:pt x="1269" y="19769"/>
                      <a:pt x="2504" y="17938"/>
                      <a:pt x="3772" y="16073"/>
                    </a:cubicBezTo>
                  </a:path>
                </a:pathLst>
              </a:custGeom>
              <a:solidFill>
                <a:srgbClr val="F9F9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3" name="形状"/>
              <p:cNvSpPr/>
              <p:nvPr/>
            </p:nvSpPr>
            <p:spPr>
              <a:xfrm>
                <a:off x="1630706" y="1632815"/>
                <a:ext cx="1144965" cy="1157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0" h="21600" extrusionOk="0">
                    <a:moveTo>
                      <a:pt x="20783" y="797"/>
                    </a:moveTo>
                    <a:cubicBezTo>
                      <a:pt x="21039" y="544"/>
                      <a:pt x="21204" y="202"/>
                      <a:pt x="21523" y="0"/>
                    </a:cubicBezTo>
                    <a:cubicBezTo>
                      <a:pt x="21600" y="1050"/>
                      <a:pt x="21434" y="1873"/>
                      <a:pt x="20618" y="2594"/>
                    </a:cubicBezTo>
                    <a:cubicBezTo>
                      <a:pt x="19176" y="3847"/>
                      <a:pt x="17862" y="5277"/>
                      <a:pt x="16509" y="6643"/>
                    </a:cubicBezTo>
                    <a:cubicBezTo>
                      <a:pt x="16318" y="6858"/>
                      <a:pt x="16025" y="7023"/>
                      <a:pt x="16050" y="7364"/>
                    </a:cubicBezTo>
                    <a:cubicBezTo>
                      <a:pt x="16025" y="7402"/>
                      <a:pt x="16012" y="7453"/>
                      <a:pt x="15986" y="7491"/>
                    </a:cubicBezTo>
                    <a:cubicBezTo>
                      <a:pt x="11840" y="11540"/>
                      <a:pt x="7744" y="15653"/>
                      <a:pt x="3623" y="19727"/>
                    </a:cubicBezTo>
                    <a:cubicBezTo>
                      <a:pt x="3355" y="19993"/>
                      <a:pt x="3113" y="20246"/>
                      <a:pt x="2960" y="20600"/>
                    </a:cubicBezTo>
                    <a:cubicBezTo>
                      <a:pt x="2845" y="20765"/>
                      <a:pt x="2730" y="20904"/>
                      <a:pt x="2488" y="20853"/>
                    </a:cubicBezTo>
                    <a:cubicBezTo>
                      <a:pt x="1799" y="21347"/>
                      <a:pt x="995" y="21473"/>
                      <a:pt x="0" y="21600"/>
                    </a:cubicBezTo>
                    <a:cubicBezTo>
                      <a:pt x="1965" y="19613"/>
                      <a:pt x="3802" y="17741"/>
                      <a:pt x="5652" y="15893"/>
                    </a:cubicBezTo>
                    <a:cubicBezTo>
                      <a:pt x="8829" y="12704"/>
                      <a:pt x="12006" y="9528"/>
                      <a:pt x="15170" y="6340"/>
                    </a:cubicBezTo>
                    <a:cubicBezTo>
                      <a:pt x="15348" y="6175"/>
                      <a:pt x="15489" y="5960"/>
                      <a:pt x="15667" y="5757"/>
                    </a:cubicBezTo>
                    <a:cubicBezTo>
                      <a:pt x="17390" y="4100"/>
                      <a:pt x="19074" y="2467"/>
                      <a:pt x="20783" y="797"/>
                    </a:cubicBezTo>
                  </a:path>
                </a:pathLst>
              </a:custGeom>
              <a:solidFill>
                <a:srgbClr val="FC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4" name="形状"/>
              <p:cNvSpPr/>
              <p:nvPr/>
            </p:nvSpPr>
            <p:spPr>
              <a:xfrm>
                <a:off x="1765334" y="1755475"/>
                <a:ext cx="992574" cy="999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4" extrusionOk="0">
                    <a:moveTo>
                      <a:pt x="0" y="21296"/>
                    </a:moveTo>
                    <a:cubicBezTo>
                      <a:pt x="118" y="21209"/>
                      <a:pt x="222" y="21107"/>
                      <a:pt x="355" y="21021"/>
                    </a:cubicBezTo>
                    <a:cubicBezTo>
                      <a:pt x="458" y="20673"/>
                      <a:pt x="710" y="20441"/>
                      <a:pt x="961" y="20195"/>
                    </a:cubicBezTo>
                    <a:cubicBezTo>
                      <a:pt x="5648" y="15617"/>
                      <a:pt x="10334" y="11010"/>
                      <a:pt x="15021" y="6403"/>
                    </a:cubicBezTo>
                    <a:cubicBezTo>
                      <a:pt x="15243" y="6186"/>
                      <a:pt x="15494" y="5998"/>
                      <a:pt x="15731" y="5824"/>
                    </a:cubicBezTo>
                    <a:lnTo>
                      <a:pt x="15701" y="5853"/>
                    </a:lnTo>
                    <a:cubicBezTo>
                      <a:pt x="17401" y="4230"/>
                      <a:pt x="19116" y="2593"/>
                      <a:pt x="20816" y="956"/>
                    </a:cubicBezTo>
                    <a:cubicBezTo>
                      <a:pt x="21053" y="724"/>
                      <a:pt x="21245" y="435"/>
                      <a:pt x="21600" y="0"/>
                    </a:cubicBezTo>
                    <a:cubicBezTo>
                      <a:pt x="21452" y="1594"/>
                      <a:pt x="21201" y="2274"/>
                      <a:pt x="20536" y="3086"/>
                    </a:cubicBezTo>
                    <a:cubicBezTo>
                      <a:pt x="20521" y="3419"/>
                      <a:pt x="20314" y="3636"/>
                      <a:pt x="20107" y="3854"/>
                    </a:cubicBezTo>
                    <a:cubicBezTo>
                      <a:pt x="18407" y="5520"/>
                      <a:pt x="16766" y="7243"/>
                      <a:pt x="14991" y="8837"/>
                    </a:cubicBezTo>
                    <a:cubicBezTo>
                      <a:pt x="11502" y="11952"/>
                      <a:pt x="8176" y="15255"/>
                      <a:pt x="4982" y="18645"/>
                    </a:cubicBezTo>
                    <a:cubicBezTo>
                      <a:pt x="4347" y="19311"/>
                      <a:pt x="3785" y="20050"/>
                      <a:pt x="2927" y="20441"/>
                    </a:cubicBezTo>
                    <a:cubicBezTo>
                      <a:pt x="2025" y="20948"/>
                      <a:pt x="1153" y="21600"/>
                      <a:pt x="0" y="21296"/>
                    </a:cubicBezTo>
                  </a:path>
                </a:pathLst>
              </a:custGeom>
              <a:solidFill>
                <a:srgbClr val="FC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5" name="形状"/>
              <p:cNvSpPr/>
              <p:nvPr/>
            </p:nvSpPr>
            <p:spPr>
              <a:xfrm>
                <a:off x="1935965" y="1918873"/>
                <a:ext cx="777068" cy="78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5" h="21467" extrusionOk="0">
                    <a:moveTo>
                      <a:pt x="11109" y="12653"/>
                    </a:moveTo>
                    <a:cubicBezTo>
                      <a:pt x="8856" y="14193"/>
                      <a:pt x="7240" y="16364"/>
                      <a:pt x="5343" y="18238"/>
                    </a:cubicBezTo>
                    <a:cubicBezTo>
                      <a:pt x="3841" y="19741"/>
                      <a:pt x="2338" y="21114"/>
                      <a:pt x="140" y="21467"/>
                    </a:cubicBezTo>
                    <a:cubicBezTo>
                      <a:pt x="-66" y="20947"/>
                      <a:pt x="-85" y="20929"/>
                      <a:pt x="366" y="20483"/>
                    </a:cubicBezTo>
                    <a:cubicBezTo>
                      <a:pt x="2808" y="18108"/>
                      <a:pt x="5080" y="15547"/>
                      <a:pt x="7484" y="13116"/>
                    </a:cubicBezTo>
                    <a:cubicBezTo>
                      <a:pt x="11710" y="8867"/>
                      <a:pt x="16275" y="4952"/>
                      <a:pt x="20444" y="628"/>
                    </a:cubicBezTo>
                    <a:cubicBezTo>
                      <a:pt x="20707" y="349"/>
                      <a:pt x="20933" y="-133"/>
                      <a:pt x="21515" y="34"/>
                    </a:cubicBezTo>
                    <a:cubicBezTo>
                      <a:pt x="20275" y="3560"/>
                      <a:pt x="17665" y="6028"/>
                      <a:pt x="15073" y="8533"/>
                    </a:cubicBezTo>
                    <a:cubicBezTo>
                      <a:pt x="13701" y="9869"/>
                      <a:pt x="12105" y="11001"/>
                      <a:pt x="11053" y="12653"/>
                    </a:cubicBezTo>
                    <a:lnTo>
                      <a:pt x="11109" y="12653"/>
                    </a:lnTo>
                  </a:path>
                </a:pathLst>
              </a:custGeom>
              <a:solidFill>
                <a:srgbClr val="FC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6" name="形状"/>
              <p:cNvSpPr/>
              <p:nvPr/>
            </p:nvSpPr>
            <p:spPr>
              <a:xfrm>
                <a:off x="2136307" y="2159358"/>
                <a:ext cx="445091" cy="436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64" y="1716"/>
                    </a:moveTo>
                    <a:cubicBezTo>
                      <a:pt x="20022" y="1043"/>
                      <a:pt x="20515" y="168"/>
                      <a:pt x="21600" y="0"/>
                    </a:cubicBezTo>
                    <a:cubicBezTo>
                      <a:pt x="15978" y="8479"/>
                      <a:pt x="9534" y="16183"/>
                      <a:pt x="789" y="21600"/>
                    </a:cubicBezTo>
                    <a:cubicBezTo>
                      <a:pt x="559" y="21331"/>
                      <a:pt x="263" y="21062"/>
                      <a:pt x="0" y="20793"/>
                    </a:cubicBezTo>
                    <a:cubicBezTo>
                      <a:pt x="2663" y="18303"/>
                      <a:pt x="5326" y="15914"/>
                      <a:pt x="7923" y="13424"/>
                    </a:cubicBezTo>
                    <a:cubicBezTo>
                      <a:pt x="8647" y="12718"/>
                      <a:pt x="9567" y="12146"/>
                      <a:pt x="9666" y="10968"/>
                    </a:cubicBezTo>
                    <a:cubicBezTo>
                      <a:pt x="13447" y="8479"/>
                      <a:pt x="16077" y="4778"/>
                      <a:pt x="19364" y="1716"/>
                    </a:cubicBezTo>
                  </a:path>
                </a:pathLst>
              </a:custGeom>
              <a:solidFill>
                <a:srgbClr val="F9F9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7" name="形状"/>
              <p:cNvSpPr/>
              <p:nvPr/>
            </p:nvSpPr>
            <p:spPr>
              <a:xfrm>
                <a:off x="1899961" y="1902070"/>
                <a:ext cx="825039" cy="817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5" extrusionOk="0">
                    <a:moveTo>
                      <a:pt x="21298" y="517"/>
                    </a:moveTo>
                    <a:cubicBezTo>
                      <a:pt x="20109" y="1284"/>
                      <a:pt x="19222" y="2354"/>
                      <a:pt x="18246" y="3353"/>
                    </a:cubicBezTo>
                    <a:cubicBezTo>
                      <a:pt x="12726" y="8847"/>
                      <a:pt x="7259" y="14376"/>
                      <a:pt x="1810" y="19941"/>
                    </a:cubicBezTo>
                    <a:cubicBezTo>
                      <a:pt x="1509" y="20227"/>
                      <a:pt x="710" y="20369"/>
                      <a:pt x="1100" y="21118"/>
                    </a:cubicBezTo>
                    <a:cubicBezTo>
                      <a:pt x="799" y="21493"/>
                      <a:pt x="426" y="21600"/>
                      <a:pt x="0" y="21350"/>
                    </a:cubicBezTo>
                    <a:cubicBezTo>
                      <a:pt x="1899" y="18889"/>
                      <a:pt x="4189" y="16766"/>
                      <a:pt x="6389" y="14572"/>
                    </a:cubicBezTo>
                    <a:cubicBezTo>
                      <a:pt x="11253" y="9650"/>
                      <a:pt x="16222" y="4834"/>
                      <a:pt x="21156" y="0"/>
                    </a:cubicBezTo>
                    <a:cubicBezTo>
                      <a:pt x="21316" y="54"/>
                      <a:pt x="21458" y="125"/>
                      <a:pt x="21600" y="178"/>
                    </a:cubicBezTo>
                    <a:cubicBezTo>
                      <a:pt x="21511" y="268"/>
                      <a:pt x="21387" y="392"/>
                      <a:pt x="21298" y="517"/>
                    </a:cubicBezTo>
                  </a:path>
                </a:pathLst>
              </a:custGeom>
              <a:solidFill>
                <a:srgbClr val="545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8" name="形状"/>
              <p:cNvSpPr/>
              <p:nvPr/>
            </p:nvSpPr>
            <p:spPr>
              <a:xfrm>
                <a:off x="466926" y="136953"/>
                <a:ext cx="436117" cy="429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3" extrusionOk="0">
                    <a:moveTo>
                      <a:pt x="0" y="21498"/>
                    </a:moveTo>
                    <a:cubicBezTo>
                      <a:pt x="368" y="19698"/>
                      <a:pt x="2009" y="18951"/>
                      <a:pt x="3114" y="17796"/>
                    </a:cubicBezTo>
                    <a:cubicBezTo>
                      <a:pt x="8975" y="11819"/>
                      <a:pt x="14902" y="5943"/>
                      <a:pt x="20830" y="0"/>
                    </a:cubicBezTo>
                    <a:cubicBezTo>
                      <a:pt x="21098" y="34"/>
                      <a:pt x="21366" y="34"/>
                      <a:pt x="21600" y="68"/>
                    </a:cubicBezTo>
                    <a:cubicBezTo>
                      <a:pt x="14768" y="7438"/>
                      <a:pt x="7635" y="14468"/>
                      <a:pt x="435" y="21498"/>
                    </a:cubicBezTo>
                    <a:cubicBezTo>
                      <a:pt x="402" y="21600"/>
                      <a:pt x="134" y="21498"/>
                      <a:pt x="0" y="21498"/>
                    </a:cubicBezTo>
                  </a:path>
                </a:pathLst>
              </a:custGeom>
              <a:solidFill>
                <a:srgbClr val="5252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49" name="形状"/>
              <p:cNvSpPr/>
              <p:nvPr/>
            </p:nvSpPr>
            <p:spPr>
              <a:xfrm>
                <a:off x="915684" y="64575"/>
                <a:ext cx="160873" cy="164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51" extrusionOk="0">
                    <a:moveTo>
                      <a:pt x="0" y="20551"/>
                    </a:moveTo>
                    <a:cubicBezTo>
                      <a:pt x="0" y="16485"/>
                      <a:pt x="4210" y="15299"/>
                      <a:pt x="6407" y="12673"/>
                    </a:cubicBezTo>
                    <a:cubicBezTo>
                      <a:pt x="9793" y="8607"/>
                      <a:pt x="15559" y="6405"/>
                      <a:pt x="17390" y="984"/>
                    </a:cubicBezTo>
                    <a:cubicBezTo>
                      <a:pt x="18763" y="-1049"/>
                      <a:pt x="20227" y="645"/>
                      <a:pt x="21600" y="984"/>
                    </a:cubicBezTo>
                    <a:cubicBezTo>
                      <a:pt x="14827" y="8015"/>
                      <a:pt x="8054" y="14960"/>
                      <a:pt x="0" y="20551"/>
                    </a:cubicBezTo>
                  </a:path>
                </a:pathLst>
              </a:custGeom>
              <a:solidFill>
                <a:srgbClr val="5252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50" name="形状"/>
              <p:cNvSpPr/>
              <p:nvPr/>
            </p:nvSpPr>
            <p:spPr>
              <a:xfrm>
                <a:off x="1089204" y="50193"/>
                <a:ext cx="223701" cy="22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56" y="0"/>
                    </a:moveTo>
                    <a:cubicBezTo>
                      <a:pt x="20681" y="517"/>
                      <a:pt x="21140" y="1035"/>
                      <a:pt x="21600" y="1487"/>
                    </a:cubicBezTo>
                    <a:cubicBezTo>
                      <a:pt x="14641" y="8149"/>
                      <a:pt x="7616" y="14874"/>
                      <a:pt x="657" y="21600"/>
                    </a:cubicBezTo>
                    <a:cubicBezTo>
                      <a:pt x="394" y="21341"/>
                      <a:pt x="197" y="21147"/>
                      <a:pt x="0" y="20953"/>
                    </a:cubicBezTo>
                    <a:cubicBezTo>
                      <a:pt x="6762" y="13969"/>
                      <a:pt x="13393" y="6984"/>
                      <a:pt x="20156" y="0"/>
                    </a:cubicBezTo>
                  </a:path>
                </a:pathLst>
              </a:custGeom>
              <a:solidFill>
                <a:srgbClr val="7070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51" name="形状"/>
              <p:cNvSpPr/>
              <p:nvPr/>
            </p:nvSpPr>
            <p:spPr>
              <a:xfrm>
                <a:off x="1043623" y="1538852"/>
                <a:ext cx="139960" cy="196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8" h="20370" extrusionOk="0">
                    <a:moveTo>
                      <a:pt x="20718" y="11470"/>
                    </a:moveTo>
                    <a:cubicBezTo>
                      <a:pt x="20517" y="12101"/>
                      <a:pt x="20818" y="13714"/>
                      <a:pt x="20115" y="15046"/>
                    </a:cubicBezTo>
                    <a:cubicBezTo>
                      <a:pt x="18407" y="18413"/>
                      <a:pt x="14991" y="20797"/>
                      <a:pt x="9465" y="20306"/>
                    </a:cubicBezTo>
                    <a:cubicBezTo>
                      <a:pt x="2734" y="19815"/>
                      <a:pt x="825" y="15958"/>
                      <a:pt x="122" y="11961"/>
                    </a:cubicBezTo>
                    <a:cubicBezTo>
                      <a:pt x="-782" y="6701"/>
                      <a:pt x="3438" y="1231"/>
                      <a:pt x="8963" y="249"/>
                    </a:cubicBezTo>
                    <a:cubicBezTo>
                      <a:pt x="14087" y="-803"/>
                      <a:pt x="16498" y="1652"/>
                      <a:pt x="18809" y="4316"/>
                    </a:cubicBezTo>
                    <a:cubicBezTo>
                      <a:pt x="20517" y="6280"/>
                      <a:pt x="20718" y="8524"/>
                      <a:pt x="20718" y="11470"/>
                    </a:cubicBezTo>
                  </a:path>
                </a:pathLst>
              </a:custGeom>
              <a:solidFill>
                <a:srgbClr val="FC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52" name="形状"/>
              <p:cNvSpPr/>
              <p:nvPr/>
            </p:nvSpPr>
            <p:spPr>
              <a:xfrm>
                <a:off x="1281975" y="1753150"/>
                <a:ext cx="142081" cy="198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1" h="21189" extrusionOk="0">
                    <a:moveTo>
                      <a:pt x="21009" y="11454"/>
                    </a:moveTo>
                    <a:cubicBezTo>
                      <a:pt x="20710" y="17397"/>
                      <a:pt x="16032" y="21529"/>
                      <a:pt x="9860" y="21167"/>
                    </a:cubicBezTo>
                    <a:cubicBezTo>
                      <a:pt x="4386" y="20949"/>
                      <a:pt x="-193" y="16093"/>
                      <a:pt x="6" y="10946"/>
                    </a:cubicBezTo>
                    <a:cubicBezTo>
                      <a:pt x="205" y="5293"/>
                      <a:pt x="5680" y="-71"/>
                      <a:pt x="11154" y="1"/>
                    </a:cubicBezTo>
                    <a:cubicBezTo>
                      <a:pt x="16331" y="1"/>
                      <a:pt x="21407" y="5728"/>
                      <a:pt x="21009" y="11454"/>
                    </a:cubicBezTo>
                  </a:path>
                </a:pathLst>
              </a:custGeom>
              <a:solidFill>
                <a:srgbClr val="FC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53" name="形状"/>
              <p:cNvSpPr/>
              <p:nvPr/>
            </p:nvSpPr>
            <p:spPr>
              <a:xfrm>
                <a:off x="1779735" y="2028392"/>
                <a:ext cx="708917" cy="7106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580" extrusionOk="0">
                    <a:moveTo>
                      <a:pt x="21436" y="1"/>
                    </a:moveTo>
                    <a:cubicBezTo>
                      <a:pt x="19401" y="2551"/>
                      <a:pt x="16873" y="4650"/>
                      <a:pt x="14613" y="6995"/>
                    </a:cubicBezTo>
                    <a:cubicBezTo>
                      <a:pt x="10050" y="11706"/>
                      <a:pt x="5385" y="16293"/>
                      <a:pt x="761" y="20942"/>
                    </a:cubicBezTo>
                    <a:cubicBezTo>
                      <a:pt x="535" y="21169"/>
                      <a:pt x="288" y="21374"/>
                      <a:pt x="42" y="21580"/>
                    </a:cubicBezTo>
                    <a:cubicBezTo>
                      <a:pt x="-164" y="20901"/>
                      <a:pt x="432" y="20613"/>
                      <a:pt x="761" y="20243"/>
                    </a:cubicBezTo>
                    <a:cubicBezTo>
                      <a:pt x="7214" y="13763"/>
                      <a:pt x="13667" y="7283"/>
                      <a:pt x="20141" y="823"/>
                    </a:cubicBezTo>
                    <a:cubicBezTo>
                      <a:pt x="20511" y="494"/>
                      <a:pt x="20799" y="-20"/>
                      <a:pt x="21436" y="1"/>
                    </a:cubicBezTo>
                  </a:path>
                </a:pathLst>
              </a:custGeom>
              <a:solidFill>
                <a:srgbClr val="4949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  <p:grpSp>
          <p:nvGrpSpPr>
            <p:cNvPr id="1757" name="组合 2"/>
            <p:cNvGrpSpPr/>
            <p:nvPr/>
          </p:nvGrpSpPr>
          <p:grpSpPr>
            <a:xfrm>
              <a:off x="0" y="3158544"/>
              <a:ext cx="3604447" cy="2479641"/>
              <a:chOff x="0" y="71239"/>
              <a:chExt cx="3604446" cy="2479640"/>
            </a:xfrm>
          </p:grpSpPr>
          <p:sp>
            <p:nvSpPr>
              <p:cNvPr id="1755" name="团队合作"/>
              <p:cNvSpPr txBox="1"/>
              <p:nvPr/>
            </p:nvSpPr>
            <p:spPr>
              <a:xfrm>
                <a:off x="176780" y="71239"/>
                <a:ext cx="3250887" cy="1025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6000"/>
                </a:lvl1pPr>
              </a:lstStyle>
              <a:p>
                <a:r>
                  <a:rPr dirty="0" err="1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团队合作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756" name="此处添加详细文本描述语言风格"/>
              <p:cNvSpPr txBox="1"/>
              <p:nvPr/>
            </p:nvSpPr>
            <p:spPr>
              <a:xfrm>
                <a:off x="0" y="1266426"/>
                <a:ext cx="3604446" cy="12844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lnSpc>
                    <a:spcPct val="120000"/>
                  </a:lnSpc>
                  <a:defRPr sz="3200">
                    <a:solidFill>
                      <a:srgbClr val="5E5E5E"/>
                    </a:solidFill>
                  </a:defRPr>
                </a:lvl1pPr>
              </a:lstStyle>
              <a:p>
                <a:r>
                  <a:rPr dirty="0" err="1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此处添加详细文本描述语言风格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</p:grpSp>
      <p:sp>
        <p:nvSpPr>
          <p:cNvPr id="1760" name="市场份额"/>
          <p:cNvSpPr txBox="1"/>
          <p:nvPr/>
        </p:nvSpPr>
        <p:spPr>
          <a:xfrm>
            <a:off x="15913983" y="3377882"/>
            <a:ext cx="325089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市场份额</a:t>
            </a:r>
          </a:p>
        </p:txBody>
      </p:sp>
      <p:sp>
        <p:nvSpPr>
          <p:cNvPr id="1761" name="此处添加详细文本描述，建议与标题相关并符合整体语言风格。"/>
          <p:cNvSpPr txBox="1"/>
          <p:nvPr/>
        </p:nvSpPr>
        <p:spPr>
          <a:xfrm>
            <a:off x="16068409" y="4514140"/>
            <a:ext cx="676713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pic>
        <p:nvPicPr>
          <p:cNvPr id="136" name="shutterstock-704193445-3461184.png" descr="shutterstock-704193445-3461184.png">
            <a:extLst>
              <a:ext uri="{FF2B5EF4-FFF2-40B4-BE49-F238E27FC236}">
                <a16:creationId xmlns="" xmlns:a16="http://schemas.microsoft.com/office/drawing/2014/main" id="{7EB363DE-78E8-48AD-9FF3-D2148FB1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7" y="3950477"/>
            <a:ext cx="14962160" cy="9788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0" grpId="0" animBg="1"/>
      <p:bldP spid="17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3" name="成组"/>
          <p:cNvGrpSpPr/>
          <p:nvPr/>
        </p:nvGrpSpPr>
        <p:grpSpPr>
          <a:xfrm>
            <a:off x="13356352" y="8566179"/>
            <a:ext cx="7511870" cy="3577033"/>
            <a:chOff x="0" y="71239"/>
            <a:chExt cx="7511869" cy="3577031"/>
          </a:xfrm>
        </p:grpSpPr>
        <p:sp>
          <p:nvSpPr>
            <p:cNvPr id="2070" name="你的市场目标"/>
            <p:cNvSpPr txBox="1"/>
            <p:nvPr/>
          </p:nvSpPr>
          <p:spPr>
            <a:xfrm>
              <a:off x="933934" y="71239"/>
              <a:ext cx="4825038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你的市场目标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71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772886"/>
              <a:ext cx="6577935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此处添加详细文本描述，建议与标题相关并符合整体语言风格，语言描述尽量简洁生动</a:t>
              </a:r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。</a:t>
              </a:r>
            </a:p>
          </p:txBody>
        </p:sp>
        <p:pic>
          <p:nvPicPr>
            <p:cNvPr id="2072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6" name="成组"/>
          <p:cNvGrpSpPr/>
          <p:nvPr/>
        </p:nvGrpSpPr>
        <p:grpSpPr>
          <a:xfrm>
            <a:off x="9518191" y="474663"/>
            <a:ext cx="5347618" cy="2272756"/>
            <a:chOff x="-76658" y="119063"/>
            <a:chExt cx="5347616" cy="2272754"/>
          </a:xfrm>
        </p:grpSpPr>
        <p:sp>
          <p:nvSpPr>
            <p:cNvPr id="2074" name="机遇与风险"/>
            <p:cNvSpPr txBox="1"/>
            <p:nvPr/>
          </p:nvSpPr>
          <p:spPr>
            <a:xfrm>
              <a:off x="-76658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市场分析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75" name="Business China"/>
            <p:cNvSpPr txBox="1"/>
            <p:nvPr/>
          </p:nvSpPr>
          <p:spPr>
            <a:xfrm>
              <a:off x="705606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2166" name="成组"/>
          <p:cNvGrpSpPr/>
          <p:nvPr/>
        </p:nvGrpSpPr>
        <p:grpSpPr>
          <a:xfrm>
            <a:off x="2205439" y="3411601"/>
            <a:ext cx="8924491" cy="7808694"/>
            <a:chOff x="0" y="0"/>
            <a:chExt cx="8924490" cy="7808692"/>
          </a:xfrm>
        </p:grpSpPr>
        <p:sp>
          <p:nvSpPr>
            <p:cNvPr id="2077" name="形状"/>
            <p:cNvSpPr/>
            <p:nvPr/>
          </p:nvSpPr>
          <p:spPr>
            <a:xfrm>
              <a:off x="0" y="741088"/>
              <a:ext cx="8924491" cy="706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23" y="3717"/>
                  </a:moveTo>
                  <a:cubicBezTo>
                    <a:pt x="17853" y="3602"/>
                    <a:pt x="18283" y="3706"/>
                    <a:pt x="18712" y="3665"/>
                  </a:cubicBezTo>
                  <a:cubicBezTo>
                    <a:pt x="18881" y="3654"/>
                    <a:pt x="18895" y="3781"/>
                    <a:pt x="18890" y="3960"/>
                  </a:cubicBezTo>
                  <a:cubicBezTo>
                    <a:pt x="18877" y="4347"/>
                    <a:pt x="18877" y="4739"/>
                    <a:pt x="18881" y="5137"/>
                  </a:cubicBezTo>
                  <a:cubicBezTo>
                    <a:pt x="18881" y="5259"/>
                    <a:pt x="18785" y="5466"/>
                    <a:pt x="19009" y="5461"/>
                  </a:cubicBezTo>
                  <a:cubicBezTo>
                    <a:pt x="19059" y="5461"/>
                    <a:pt x="19064" y="5518"/>
                    <a:pt x="19041" y="5541"/>
                  </a:cubicBezTo>
                  <a:cubicBezTo>
                    <a:pt x="18717" y="5928"/>
                    <a:pt x="18877" y="6430"/>
                    <a:pt x="18877" y="6863"/>
                  </a:cubicBezTo>
                  <a:cubicBezTo>
                    <a:pt x="18849" y="10788"/>
                    <a:pt x="18863" y="14725"/>
                    <a:pt x="18854" y="18662"/>
                  </a:cubicBezTo>
                  <a:cubicBezTo>
                    <a:pt x="18854" y="19193"/>
                    <a:pt x="18840" y="19724"/>
                    <a:pt x="18813" y="20249"/>
                  </a:cubicBezTo>
                  <a:cubicBezTo>
                    <a:pt x="18790" y="20544"/>
                    <a:pt x="18867" y="20613"/>
                    <a:pt x="19087" y="20613"/>
                  </a:cubicBezTo>
                  <a:cubicBezTo>
                    <a:pt x="19681" y="20607"/>
                    <a:pt x="19681" y="20624"/>
                    <a:pt x="19612" y="19839"/>
                  </a:cubicBezTo>
                  <a:cubicBezTo>
                    <a:pt x="19795" y="19914"/>
                    <a:pt x="19973" y="19978"/>
                    <a:pt x="20151" y="20065"/>
                  </a:cubicBezTo>
                  <a:cubicBezTo>
                    <a:pt x="20608" y="20278"/>
                    <a:pt x="21065" y="20503"/>
                    <a:pt x="21600" y="20763"/>
                  </a:cubicBezTo>
                  <a:cubicBezTo>
                    <a:pt x="20915" y="21005"/>
                    <a:pt x="20366" y="21438"/>
                    <a:pt x="19740" y="21600"/>
                  </a:cubicBezTo>
                  <a:cubicBezTo>
                    <a:pt x="19722" y="21571"/>
                    <a:pt x="19695" y="21554"/>
                    <a:pt x="19695" y="21531"/>
                  </a:cubicBezTo>
                  <a:cubicBezTo>
                    <a:pt x="19695" y="20850"/>
                    <a:pt x="19699" y="20850"/>
                    <a:pt x="19151" y="20850"/>
                  </a:cubicBezTo>
                  <a:cubicBezTo>
                    <a:pt x="16807" y="20861"/>
                    <a:pt x="14458" y="20925"/>
                    <a:pt x="12118" y="20878"/>
                  </a:cubicBezTo>
                  <a:cubicBezTo>
                    <a:pt x="8417" y="20803"/>
                    <a:pt x="4716" y="20907"/>
                    <a:pt x="1014" y="20919"/>
                  </a:cubicBezTo>
                  <a:cubicBezTo>
                    <a:pt x="695" y="20919"/>
                    <a:pt x="603" y="20815"/>
                    <a:pt x="612" y="20417"/>
                  </a:cubicBezTo>
                  <a:cubicBezTo>
                    <a:pt x="658" y="18454"/>
                    <a:pt x="562" y="16492"/>
                    <a:pt x="585" y="14523"/>
                  </a:cubicBezTo>
                  <a:cubicBezTo>
                    <a:pt x="599" y="13011"/>
                    <a:pt x="594" y="11481"/>
                    <a:pt x="585" y="9969"/>
                  </a:cubicBezTo>
                  <a:cubicBezTo>
                    <a:pt x="580" y="9120"/>
                    <a:pt x="681" y="8277"/>
                    <a:pt x="658" y="7441"/>
                  </a:cubicBezTo>
                  <a:cubicBezTo>
                    <a:pt x="644" y="6782"/>
                    <a:pt x="640" y="6119"/>
                    <a:pt x="617" y="5449"/>
                  </a:cubicBezTo>
                  <a:cubicBezTo>
                    <a:pt x="594" y="4601"/>
                    <a:pt x="562" y="3752"/>
                    <a:pt x="612" y="2903"/>
                  </a:cubicBezTo>
                  <a:cubicBezTo>
                    <a:pt x="640" y="2471"/>
                    <a:pt x="539" y="2349"/>
                    <a:pt x="219" y="2523"/>
                  </a:cubicBezTo>
                  <a:cubicBezTo>
                    <a:pt x="169" y="2551"/>
                    <a:pt x="110" y="2546"/>
                    <a:pt x="0" y="2563"/>
                  </a:cubicBezTo>
                  <a:cubicBezTo>
                    <a:pt x="247" y="1703"/>
                    <a:pt x="480" y="900"/>
                    <a:pt x="745" y="0"/>
                  </a:cubicBezTo>
                  <a:cubicBezTo>
                    <a:pt x="932" y="877"/>
                    <a:pt x="1293" y="1582"/>
                    <a:pt x="1417" y="2407"/>
                  </a:cubicBezTo>
                  <a:cubicBezTo>
                    <a:pt x="818" y="2459"/>
                    <a:pt x="823" y="2459"/>
                    <a:pt x="823" y="3250"/>
                  </a:cubicBezTo>
                  <a:cubicBezTo>
                    <a:pt x="823" y="6459"/>
                    <a:pt x="845" y="9663"/>
                    <a:pt x="813" y="12872"/>
                  </a:cubicBezTo>
                  <a:cubicBezTo>
                    <a:pt x="795" y="15308"/>
                    <a:pt x="854" y="17738"/>
                    <a:pt x="841" y="20174"/>
                  </a:cubicBezTo>
                  <a:cubicBezTo>
                    <a:pt x="832" y="20521"/>
                    <a:pt x="928" y="20636"/>
                    <a:pt x="1179" y="20624"/>
                  </a:cubicBezTo>
                  <a:cubicBezTo>
                    <a:pt x="1417" y="20619"/>
                    <a:pt x="1659" y="20619"/>
                    <a:pt x="1896" y="20619"/>
                  </a:cubicBezTo>
                  <a:cubicBezTo>
                    <a:pt x="1997" y="20492"/>
                    <a:pt x="1947" y="20336"/>
                    <a:pt x="1947" y="20186"/>
                  </a:cubicBezTo>
                  <a:cubicBezTo>
                    <a:pt x="1951" y="18570"/>
                    <a:pt x="1947" y="16965"/>
                    <a:pt x="1951" y="15349"/>
                  </a:cubicBezTo>
                  <a:cubicBezTo>
                    <a:pt x="2129" y="14921"/>
                    <a:pt x="2463" y="14725"/>
                    <a:pt x="2751" y="14483"/>
                  </a:cubicBezTo>
                  <a:cubicBezTo>
                    <a:pt x="3098" y="14200"/>
                    <a:pt x="3432" y="13877"/>
                    <a:pt x="3838" y="13727"/>
                  </a:cubicBezTo>
                  <a:cubicBezTo>
                    <a:pt x="3870" y="13732"/>
                    <a:pt x="3902" y="13750"/>
                    <a:pt x="3934" y="13773"/>
                  </a:cubicBezTo>
                  <a:cubicBezTo>
                    <a:pt x="3980" y="14004"/>
                    <a:pt x="3829" y="14050"/>
                    <a:pt x="3729" y="14142"/>
                  </a:cubicBezTo>
                  <a:cubicBezTo>
                    <a:pt x="3327" y="14500"/>
                    <a:pt x="2902" y="14812"/>
                    <a:pt x="2500" y="15170"/>
                  </a:cubicBezTo>
                  <a:cubicBezTo>
                    <a:pt x="2394" y="15262"/>
                    <a:pt x="2262" y="15325"/>
                    <a:pt x="2216" y="15522"/>
                  </a:cubicBezTo>
                  <a:cubicBezTo>
                    <a:pt x="2605" y="15233"/>
                    <a:pt x="2984" y="14916"/>
                    <a:pt x="3368" y="14621"/>
                  </a:cubicBezTo>
                  <a:cubicBezTo>
                    <a:pt x="3660" y="14396"/>
                    <a:pt x="3953" y="14154"/>
                    <a:pt x="4286" y="14021"/>
                  </a:cubicBezTo>
                  <a:cubicBezTo>
                    <a:pt x="4341" y="14032"/>
                    <a:pt x="4378" y="14079"/>
                    <a:pt x="4382" y="14154"/>
                  </a:cubicBezTo>
                  <a:cubicBezTo>
                    <a:pt x="4332" y="14350"/>
                    <a:pt x="4199" y="14419"/>
                    <a:pt x="4071" y="14512"/>
                  </a:cubicBezTo>
                  <a:cubicBezTo>
                    <a:pt x="3500" y="14939"/>
                    <a:pt x="2961" y="15412"/>
                    <a:pt x="2408" y="15851"/>
                  </a:cubicBezTo>
                  <a:cubicBezTo>
                    <a:pt x="2317" y="15920"/>
                    <a:pt x="2216" y="15984"/>
                    <a:pt x="2175" y="16186"/>
                  </a:cubicBezTo>
                  <a:cubicBezTo>
                    <a:pt x="2947" y="15522"/>
                    <a:pt x="3710" y="14939"/>
                    <a:pt x="4483" y="14362"/>
                  </a:cubicBezTo>
                  <a:cubicBezTo>
                    <a:pt x="4670" y="14223"/>
                    <a:pt x="4825" y="13969"/>
                    <a:pt x="5086" y="14044"/>
                  </a:cubicBezTo>
                  <a:cubicBezTo>
                    <a:pt x="5109" y="14084"/>
                    <a:pt x="5118" y="14119"/>
                    <a:pt x="5118" y="14165"/>
                  </a:cubicBezTo>
                  <a:cubicBezTo>
                    <a:pt x="5004" y="14506"/>
                    <a:pt x="4720" y="14598"/>
                    <a:pt x="4506" y="14766"/>
                  </a:cubicBezTo>
                  <a:cubicBezTo>
                    <a:pt x="3861" y="15262"/>
                    <a:pt x="3231" y="15787"/>
                    <a:pt x="2591" y="16301"/>
                  </a:cubicBezTo>
                  <a:cubicBezTo>
                    <a:pt x="2102" y="16699"/>
                    <a:pt x="2075" y="16745"/>
                    <a:pt x="2193" y="17519"/>
                  </a:cubicBezTo>
                  <a:cubicBezTo>
                    <a:pt x="2216" y="17577"/>
                    <a:pt x="2230" y="17640"/>
                    <a:pt x="2221" y="17704"/>
                  </a:cubicBezTo>
                  <a:cubicBezTo>
                    <a:pt x="2157" y="17871"/>
                    <a:pt x="2139" y="18050"/>
                    <a:pt x="2148" y="18241"/>
                  </a:cubicBezTo>
                  <a:cubicBezTo>
                    <a:pt x="2148" y="18281"/>
                    <a:pt x="2148" y="18321"/>
                    <a:pt x="2148" y="18362"/>
                  </a:cubicBezTo>
                  <a:cubicBezTo>
                    <a:pt x="2148" y="18489"/>
                    <a:pt x="2148" y="18621"/>
                    <a:pt x="2148" y="18748"/>
                  </a:cubicBezTo>
                  <a:cubicBezTo>
                    <a:pt x="2148" y="18812"/>
                    <a:pt x="2148" y="18875"/>
                    <a:pt x="2148" y="18939"/>
                  </a:cubicBezTo>
                  <a:cubicBezTo>
                    <a:pt x="2152" y="19066"/>
                    <a:pt x="2111" y="19210"/>
                    <a:pt x="2239" y="19285"/>
                  </a:cubicBezTo>
                  <a:cubicBezTo>
                    <a:pt x="2280" y="19326"/>
                    <a:pt x="2303" y="19366"/>
                    <a:pt x="2294" y="19435"/>
                  </a:cubicBezTo>
                  <a:cubicBezTo>
                    <a:pt x="2202" y="19597"/>
                    <a:pt x="2125" y="19759"/>
                    <a:pt x="2148" y="19966"/>
                  </a:cubicBezTo>
                  <a:cubicBezTo>
                    <a:pt x="2148" y="20030"/>
                    <a:pt x="2148" y="20088"/>
                    <a:pt x="2148" y="20151"/>
                  </a:cubicBezTo>
                  <a:cubicBezTo>
                    <a:pt x="2148" y="20399"/>
                    <a:pt x="2239" y="20284"/>
                    <a:pt x="2321" y="20220"/>
                  </a:cubicBezTo>
                  <a:cubicBezTo>
                    <a:pt x="2751" y="19897"/>
                    <a:pt x="3158" y="19522"/>
                    <a:pt x="3582" y="19187"/>
                  </a:cubicBezTo>
                  <a:cubicBezTo>
                    <a:pt x="3710" y="19083"/>
                    <a:pt x="3838" y="18951"/>
                    <a:pt x="4007" y="18997"/>
                  </a:cubicBezTo>
                  <a:cubicBezTo>
                    <a:pt x="4058" y="19020"/>
                    <a:pt x="4094" y="19066"/>
                    <a:pt x="4094" y="19141"/>
                  </a:cubicBezTo>
                  <a:cubicBezTo>
                    <a:pt x="3921" y="19482"/>
                    <a:pt x="3619" y="19574"/>
                    <a:pt x="3377" y="19799"/>
                  </a:cubicBezTo>
                  <a:cubicBezTo>
                    <a:pt x="3121" y="20036"/>
                    <a:pt x="2851" y="20244"/>
                    <a:pt x="2568" y="20486"/>
                  </a:cubicBezTo>
                  <a:cubicBezTo>
                    <a:pt x="2787" y="20492"/>
                    <a:pt x="2924" y="20353"/>
                    <a:pt x="3071" y="20232"/>
                  </a:cubicBezTo>
                  <a:cubicBezTo>
                    <a:pt x="3423" y="19955"/>
                    <a:pt x="3706" y="19539"/>
                    <a:pt x="4149" y="19464"/>
                  </a:cubicBezTo>
                  <a:cubicBezTo>
                    <a:pt x="4204" y="19482"/>
                    <a:pt x="4231" y="19528"/>
                    <a:pt x="4231" y="19603"/>
                  </a:cubicBezTo>
                  <a:cubicBezTo>
                    <a:pt x="4017" y="20030"/>
                    <a:pt x="3628" y="20145"/>
                    <a:pt x="3372" y="20417"/>
                  </a:cubicBezTo>
                  <a:cubicBezTo>
                    <a:pt x="3496" y="20417"/>
                    <a:pt x="3678" y="20353"/>
                    <a:pt x="3852" y="20382"/>
                  </a:cubicBezTo>
                  <a:cubicBezTo>
                    <a:pt x="3980" y="20486"/>
                    <a:pt x="4126" y="20497"/>
                    <a:pt x="4277" y="20480"/>
                  </a:cubicBezTo>
                  <a:cubicBezTo>
                    <a:pt x="4396" y="20469"/>
                    <a:pt x="4501" y="20353"/>
                    <a:pt x="4633" y="20382"/>
                  </a:cubicBezTo>
                  <a:cubicBezTo>
                    <a:pt x="5250" y="20601"/>
                    <a:pt x="5876" y="20642"/>
                    <a:pt x="6507" y="20486"/>
                  </a:cubicBezTo>
                  <a:cubicBezTo>
                    <a:pt x="6498" y="17836"/>
                    <a:pt x="6484" y="15187"/>
                    <a:pt x="6475" y="12537"/>
                  </a:cubicBezTo>
                  <a:cubicBezTo>
                    <a:pt x="6475" y="12006"/>
                    <a:pt x="6470" y="11475"/>
                    <a:pt x="6461" y="10950"/>
                  </a:cubicBezTo>
                  <a:cubicBezTo>
                    <a:pt x="6461" y="10771"/>
                    <a:pt x="6470" y="10644"/>
                    <a:pt x="6671" y="10644"/>
                  </a:cubicBezTo>
                  <a:cubicBezTo>
                    <a:pt x="7649" y="10656"/>
                    <a:pt x="8636" y="10656"/>
                    <a:pt x="9614" y="10650"/>
                  </a:cubicBezTo>
                  <a:cubicBezTo>
                    <a:pt x="9779" y="10650"/>
                    <a:pt x="9811" y="10742"/>
                    <a:pt x="9811" y="10933"/>
                  </a:cubicBezTo>
                  <a:cubicBezTo>
                    <a:pt x="9728" y="13975"/>
                    <a:pt x="9893" y="17017"/>
                    <a:pt x="9765" y="20053"/>
                  </a:cubicBezTo>
                  <a:cubicBezTo>
                    <a:pt x="9751" y="20382"/>
                    <a:pt x="9856" y="20532"/>
                    <a:pt x="10108" y="20538"/>
                  </a:cubicBezTo>
                  <a:cubicBezTo>
                    <a:pt x="10350" y="20538"/>
                    <a:pt x="10583" y="20497"/>
                    <a:pt x="10825" y="20555"/>
                  </a:cubicBezTo>
                  <a:cubicBezTo>
                    <a:pt x="10976" y="20590"/>
                    <a:pt x="11026" y="20492"/>
                    <a:pt x="11026" y="20290"/>
                  </a:cubicBezTo>
                  <a:cubicBezTo>
                    <a:pt x="10999" y="18489"/>
                    <a:pt x="11049" y="16694"/>
                    <a:pt x="10994" y="14887"/>
                  </a:cubicBezTo>
                  <a:cubicBezTo>
                    <a:pt x="10958" y="13790"/>
                    <a:pt x="10985" y="12688"/>
                    <a:pt x="10985" y="11597"/>
                  </a:cubicBezTo>
                  <a:cubicBezTo>
                    <a:pt x="10985" y="9934"/>
                    <a:pt x="10994" y="8283"/>
                    <a:pt x="10985" y="6627"/>
                  </a:cubicBezTo>
                  <a:cubicBezTo>
                    <a:pt x="10985" y="6298"/>
                    <a:pt x="11035" y="6194"/>
                    <a:pt x="11314" y="6199"/>
                  </a:cubicBezTo>
                  <a:cubicBezTo>
                    <a:pt x="12233" y="6223"/>
                    <a:pt x="13156" y="6211"/>
                    <a:pt x="14074" y="6194"/>
                  </a:cubicBezTo>
                  <a:cubicBezTo>
                    <a:pt x="14312" y="6188"/>
                    <a:pt x="14348" y="6315"/>
                    <a:pt x="14339" y="6563"/>
                  </a:cubicBezTo>
                  <a:cubicBezTo>
                    <a:pt x="14239" y="9894"/>
                    <a:pt x="14353" y="13219"/>
                    <a:pt x="14321" y="16555"/>
                  </a:cubicBezTo>
                  <a:cubicBezTo>
                    <a:pt x="14312" y="17796"/>
                    <a:pt x="14348" y="19037"/>
                    <a:pt x="14266" y="20278"/>
                  </a:cubicBezTo>
                  <a:cubicBezTo>
                    <a:pt x="14252" y="20503"/>
                    <a:pt x="14284" y="20613"/>
                    <a:pt x="14490" y="20613"/>
                  </a:cubicBezTo>
                  <a:cubicBezTo>
                    <a:pt x="14746" y="20613"/>
                    <a:pt x="15006" y="20624"/>
                    <a:pt x="15267" y="20619"/>
                  </a:cubicBezTo>
                  <a:cubicBezTo>
                    <a:pt x="15577" y="20613"/>
                    <a:pt x="15591" y="20451"/>
                    <a:pt x="15591" y="20140"/>
                  </a:cubicBezTo>
                  <a:cubicBezTo>
                    <a:pt x="15564" y="17323"/>
                    <a:pt x="15545" y="14506"/>
                    <a:pt x="15532" y="11689"/>
                  </a:cubicBezTo>
                  <a:cubicBezTo>
                    <a:pt x="15532" y="11556"/>
                    <a:pt x="15555" y="11418"/>
                    <a:pt x="15564" y="11285"/>
                  </a:cubicBezTo>
                  <a:cubicBezTo>
                    <a:pt x="15509" y="10448"/>
                    <a:pt x="15559" y="9599"/>
                    <a:pt x="15536" y="8762"/>
                  </a:cubicBezTo>
                  <a:cubicBezTo>
                    <a:pt x="15532" y="8624"/>
                    <a:pt x="15596" y="8462"/>
                    <a:pt x="15477" y="8347"/>
                  </a:cubicBezTo>
                  <a:cubicBezTo>
                    <a:pt x="15486" y="8075"/>
                    <a:pt x="15495" y="7804"/>
                    <a:pt x="15513" y="7527"/>
                  </a:cubicBezTo>
                  <a:cubicBezTo>
                    <a:pt x="15577" y="7371"/>
                    <a:pt x="15651" y="7325"/>
                    <a:pt x="15742" y="7492"/>
                  </a:cubicBezTo>
                  <a:cubicBezTo>
                    <a:pt x="15756" y="7637"/>
                    <a:pt x="15724" y="7781"/>
                    <a:pt x="15742" y="7931"/>
                  </a:cubicBezTo>
                  <a:cubicBezTo>
                    <a:pt x="15751" y="8012"/>
                    <a:pt x="15760" y="8093"/>
                    <a:pt x="15756" y="8168"/>
                  </a:cubicBezTo>
                  <a:cubicBezTo>
                    <a:pt x="15760" y="8277"/>
                    <a:pt x="15678" y="8503"/>
                    <a:pt x="15897" y="8329"/>
                  </a:cubicBezTo>
                  <a:cubicBezTo>
                    <a:pt x="16203" y="8093"/>
                    <a:pt x="16491" y="7833"/>
                    <a:pt x="16793" y="7591"/>
                  </a:cubicBezTo>
                  <a:cubicBezTo>
                    <a:pt x="17309" y="7163"/>
                    <a:pt x="17876" y="6823"/>
                    <a:pt x="18374" y="6355"/>
                  </a:cubicBezTo>
                  <a:cubicBezTo>
                    <a:pt x="18461" y="6275"/>
                    <a:pt x="18561" y="6217"/>
                    <a:pt x="18612" y="6084"/>
                  </a:cubicBezTo>
                  <a:cubicBezTo>
                    <a:pt x="18557" y="5963"/>
                    <a:pt x="18452" y="6078"/>
                    <a:pt x="18388" y="6009"/>
                  </a:cubicBezTo>
                  <a:cubicBezTo>
                    <a:pt x="18360" y="5980"/>
                    <a:pt x="18351" y="5940"/>
                    <a:pt x="18351" y="5894"/>
                  </a:cubicBezTo>
                  <a:cubicBezTo>
                    <a:pt x="18397" y="5686"/>
                    <a:pt x="18602" y="5628"/>
                    <a:pt x="18639" y="5374"/>
                  </a:cubicBezTo>
                  <a:cubicBezTo>
                    <a:pt x="18520" y="5403"/>
                    <a:pt x="18420" y="5536"/>
                    <a:pt x="18301" y="5489"/>
                  </a:cubicBezTo>
                  <a:cubicBezTo>
                    <a:pt x="18251" y="5466"/>
                    <a:pt x="18214" y="5426"/>
                    <a:pt x="18209" y="5351"/>
                  </a:cubicBezTo>
                  <a:cubicBezTo>
                    <a:pt x="18264" y="5143"/>
                    <a:pt x="18452" y="5126"/>
                    <a:pt x="18566" y="4947"/>
                  </a:cubicBezTo>
                  <a:cubicBezTo>
                    <a:pt x="18328" y="5016"/>
                    <a:pt x="18173" y="5264"/>
                    <a:pt x="17949" y="5305"/>
                  </a:cubicBezTo>
                  <a:cubicBezTo>
                    <a:pt x="17917" y="5299"/>
                    <a:pt x="17885" y="5282"/>
                    <a:pt x="17862" y="5253"/>
                  </a:cubicBezTo>
                  <a:cubicBezTo>
                    <a:pt x="17880" y="4878"/>
                    <a:pt x="18159" y="4831"/>
                    <a:pt x="18333" y="4647"/>
                  </a:cubicBezTo>
                  <a:cubicBezTo>
                    <a:pt x="18465" y="4508"/>
                    <a:pt x="18657" y="4439"/>
                    <a:pt x="18634" y="4145"/>
                  </a:cubicBezTo>
                  <a:cubicBezTo>
                    <a:pt x="18630" y="4064"/>
                    <a:pt x="18602" y="4000"/>
                    <a:pt x="18557" y="3954"/>
                  </a:cubicBezTo>
                  <a:cubicBezTo>
                    <a:pt x="18342" y="3850"/>
                    <a:pt x="18159" y="3942"/>
                    <a:pt x="17986" y="4093"/>
                  </a:cubicBezTo>
                  <a:cubicBezTo>
                    <a:pt x="17414" y="4560"/>
                    <a:pt x="16825" y="4987"/>
                    <a:pt x="16258" y="5461"/>
                  </a:cubicBezTo>
                  <a:cubicBezTo>
                    <a:pt x="16112" y="5582"/>
                    <a:pt x="15966" y="5732"/>
                    <a:pt x="15778" y="5743"/>
                  </a:cubicBezTo>
                  <a:cubicBezTo>
                    <a:pt x="15724" y="5726"/>
                    <a:pt x="15687" y="5680"/>
                    <a:pt x="15692" y="5599"/>
                  </a:cubicBezTo>
                  <a:cubicBezTo>
                    <a:pt x="15861" y="5201"/>
                    <a:pt x="16203" y="5074"/>
                    <a:pt x="16464" y="4831"/>
                  </a:cubicBezTo>
                  <a:cubicBezTo>
                    <a:pt x="16811" y="4497"/>
                    <a:pt x="17222" y="4272"/>
                    <a:pt x="17620" y="3937"/>
                  </a:cubicBezTo>
                  <a:cubicBezTo>
                    <a:pt x="17186" y="3833"/>
                    <a:pt x="16765" y="4018"/>
                    <a:pt x="16372" y="3821"/>
                  </a:cubicBezTo>
                  <a:cubicBezTo>
                    <a:pt x="16341" y="3775"/>
                    <a:pt x="16341" y="3729"/>
                    <a:pt x="16372" y="3689"/>
                  </a:cubicBezTo>
                  <a:cubicBezTo>
                    <a:pt x="16733" y="3660"/>
                    <a:pt x="17076" y="3665"/>
                    <a:pt x="17423" y="3717"/>
                  </a:cubicBezTo>
                </a:path>
              </a:pathLst>
            </a:custGeom>
            <a:solidFill>
              <a:srgbClr val="3B3B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78" name="形状"/>
            <p:cNvSpPr/>
            <p:nvPr/>
          </p:nvSpPr>
          <p:spPr>
            <a:xfrm>
              <a:off x="1211876" y="141555"/>
              <a:ext cx="5231479" cy="377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09" extrusionOk="0">
                  <a:moveTo>
                    <a:pt x="20456" y="5029"/>
                  </a:moveTo>
                  <a:cubicBezTo>
                    <a:pt x="20069" y="5427"/>
                    <a:pt x="20054" y="6136"/>
                    <a:pt x="19783" y="6630"/>
                  </a:cubicBezTo>
                  <a:cubicBezTo>
                    <a:pt x="19148" y="7888"/>
                    <a:pt x="18498" y="9113"/>
                    <a:pt x="17847" y="10370"/>
                  </a:cubicBezTo>
                  <a:cubicBezTo>
                    <a:pt x="17607" y="10854"/>
                    <a:pt x="17429" y="10854"/>
                    <a:pt x="17166" y="10445"/>
                  </a:cubicBezTo>
                  <a:cubicBezTo>
                    <a:pt x="16632" y="9607"/>
                    <a:pt x="16663" y="9865"/>
                    <a:pt x="16191" y="10456"/>
                  </a:cubicBezTo>
                  <a:cubicBezTo>
                    <a:pt x="15122" y="11789"/>
                    <a:pt x="13984" y="12981"/>
                    <a:pt x="12800" y="14110"/>
                  </a:cubicBezTo>
                  <a:cubicBezTo>
                    <a:pt x="12614" y="14293"/>
                    <a:pt x="12420" y="14432"/>
                    <a:pt x="12296" y="14701"/>
                  </a:cubicBezTo>
                  <a:cubicBezTo>
                    <a:pt x="12188" y="14787"/>
                    <a:pt x="12087" y="14851"/>
                    <a:pt x="11971" y="14937"/>
                  </a:cubicBezTo>
                  <a:cubicBezTo>
                    <a:pt x="10655" y="16087"/>
                    <a:pt x="9285" y="17140"/>
                    <a:pt x="7922" y="18161"/>
                  </a:cubicBezTo>
                  <a:cubicBezTo>
                    <a:pt x="5948" y="19397"/>
                    <a:pt x="3943" y="20504"/>
                    <a:pt x="1829" y="21192"/>
                  </a:cubicBezTo>
                  <a:cubicBezTo>
                    <a:pt x="1535" y="21278"/>
                    <a:pt x="1225" y="21342"/>
                    <a:pt x="939" y="21450"/>
                  </a:cubicBezTo>
                  <a:cubicBezTo>
                    <a:pt x="521" y="21600"/>
                    <a:pt x="289" y="21493"/>
                    <a:pt x="265" y="20805"/>
                  </a:cubicBezTo>
                  <a:cubicBezTo>
                    <a:pt x="234" y="19870"/>
                    <a:pt x="118" y="18956"/>
                    <a:pt x="18" y="18054"/>
                  </a:cubicBezTo>
                  <a:cubicBezTo>
                    <a:pt x="-52" y="17463"/>
                    <a:pt x="80" y="17151"/>
                    <a:pt x="529" y="17065"/>
                  </a:cubicBezTo>
                  <a:cubicBezTo>
                    <a:pt x="1682" y="16818"/>
                    <a:pt x="2843" y="16549"/>
                    <a:pt x="3974" y="16055"/>
                  </a:cubicBezTo>
                  <a:cubicBezTo>
                    <a:pt x="7071" y="14722"/>
                    <a:pt x="9997" y="12906"/>
                    <a:pt x="12707" y="10424"/>
                  </a:cubicBezTo>
                  <a:cubicBezTo>
                    <a:pt x="13473" y="9725"/>
                    <a:pt x="14209" y="8995"/>
                    <a:pt x="14944" y="8242"/>
                  </a:cubicBezTo>
                  <a:cubicBezTo>
                    <a:pt x="15285" y="7909"/>
                    <a:pt x="15440" y="7630"/>
                    <a:pt x="15076" y="7136"/>
                  </a:cubicBezTo>
                  <a:cubicBezTo>
                    <a:pt x="14766" y="6706"/>
                    <a:pt x="14813" y="6383"/>
                    <a:pt x="15223" y="6018"/>
                  </a:cubicBezTo>
                  <a:cubicBezTo>
                    <a:pt x="16593" y="4814"/>
                    <a:pt x="17963" y="3632"/>
                    <a:pt x="19249" y="2257"/>
                  </a:cubicBezTo>
                  <a:cubicBezTo>
                    <a:pt x="19930" y="1526"/>
                    <a:pt x="20503" y="570"/>
                    <a:pt x="21269" y="0"/>
                  </a:cubicBezTo>
                  <a:cubicBezTo>
                    <a:pt x="21548" y="279"/>
                    <a:pt x="21424" y="645"/>
                    <a:pt x="21385" y="989"/>
                  </a:cubicBezTo>
                  <a:cubicBezTo>
                    <a:pt x="21231" y="2407"/>
                    <a:pt x="20828" y="3707"/>
                    <a:pt x="20456" y="5029"/>
                  </a:cubicBezTo>
                  <a:close/>
                  <a:moveTo>
                    <a:pt x="7907" y="18161"/>
                  </a:moveTo>
                  <a:cubicBezTo>
                    <a:pt x="7914" y="18161"/>
                    <a:pt x="7914" y="18161"/>
                    <a:pt x="7922" y="18161"/>
                  </a:cubicBezTo>
                  <a:cubicBezTo>
                    <a:pt x="7922" y="18161"/>
                    <a:pt x="7922" y="18161"/>
                    <a:pt x="7930" y="18150"/>
                  </a:cubicBezTo>
                  <a:lnTo>
                    <a:pt x="7907" y="18161"/>
                  </a:ln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79" name="形状"/>
            <p:cNvSpPr/>
            <p:nvPr/>
          </p:nvSpPr>
          <p:spPr>
            <a:xfrm>
              <a:off x="791050" y="5172807"/>
              <a:ext cx="1904963" cy="232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extrusionOk="0">
                  <a:moveTo>
                    <a:pt x="11313" y="21035"/>
                  </a:moveTo>
                  <a:cubicBezTo>
                    <a:pt x="10501" y="20984"/>
                    <a:pt x="9431" y="21584"/>
                    <a:pt x="9132" y="20435"/>
                  </a:cubicBezTo>
                  <a:cubicBezTo>
                    <a:pt x="9474" y="19525"/>
                    <a:pt x="10543" y="19251"/>
                    <a:pt x="11377" y="18753"/>
                  </a:cubicBezTo>
                  <a:cubicBezTo>
                    <a:pt x="12404" y="18187"/>
                    <a:pt x="13687" y="17895"/>
                    <a:pt x="14585" y="16969"/>
                  </a:cubicBezTo>
                  <a:cubicBezTo>
                    <a:pt x="13131" y="17089"/>
                    <a:pt x="12340" y="18393"/>
                    <a:pt x="10843" y="18067"/>
                  </a:cubicBezTo>
                  <a:cubicBezTo>
                    <a:pt x="10714" y="17998"/>
                    <a:pt x="10586" y="17895"/>
                    <a:pt x="10458" y="17827"/>
                  </a:cubicBezTo>
                  <a:cubicBezTo>
                    <a:pt x="10543" y="17123"/>
                    <a:pt x="11335" y="17089"/>
                    <a:pt x="11848" y="16814"/>
                  </a:cubicBezTo>
                  <a:cubicBezTo>
                    <a:pt x="12789" y="16283"/>
                    <a:pt x="13901" y="15974"/>
                    <a:pt x="14821" y="15099"/>
                  </a:cubicBezTo>
                  <a:cubicBezTo>
                    <a:pt x="12960" y="15408"/>
                    <a:pt x="11955" y="16797"/>
                    <a:pt x="10158" y="16712"/>
                  </a:cubicBezTo>
                  <a:cubicBezTo>
                    <a:pt x="10030" y="16626"/>
                    <a:pt x="9880" y="16540"/>
                    <a:pt x="9752" y="16454"/>
                  </a:cubicBezTo>
                  <a:cubicBezTo>
                    <a:pt x="10479" y="15339"/>
                    <a:pt x="11998" y="15065"/>
                    <a:pt x="13131" y="14395"/>
                  </a:cubicBezTo>
                  <a:cubicBezTo>
                    <a:pt x="13666" y="14052"/>
                    <a:pt x="14436" y="13915"/>
                    <a:pt x="14906" y="13023"/>
                  </a:cubicBezTo>
                  <a:cubicBezTo>
                    <a:pt x="11121" y="14910"/>
                    <a:pt x="7656" y="16591"/>
                    <a:pt x="4299" y="18393"/>
                  </a:cubicBezTo>
                  <a:cubicBezTo>
                    <a:pt x="3208" y="18976"/>
                    <a:pt x="2203" y="19783"/>
                    <a:pt x="749" y="19783"/>
                  </a:cubicBezTo>
                  <a:cubicBezTo>
                    <a:pt x="749" y="19577"/>
                    <a:pt x="749" y="19354"/>
                    <a:pt x="749" y="19148"/>
                  </a:cubicBezTo>
                  <a:cubicBezTo>
                    <a:pt x="3593" y="17123"/>
                    <a:pt x="6844" y="15648"/>
                    <a:pt x="10094" y="14138"/>
                  </a:cubicBezTo>
                  <a:cubicBezTo>
                    <a:pt x="11634" y="13435"/>
                    <a:pt x="13110" y="12628"/>
                    <a:pt x="14671" y="11805"/>
                  </a:cubicBezTo>
                  <a:cubicBezTo>
                    <a:pt x="14072" y="11530"/>
                    <a:pt x="13815" y="11891"/>
                    <a:pt x="13495" y="12045"/>
                  </a:cubicBezTo>
                  <a:cubicBezTo>
                    <a:pt x="10330" y="13641"/>
                    <a:pt x="7079" y="15167"/>
                    <a:pt x="3956" y="16849"/>
                  </a:cubicBezTo>
                  <a:cubicBezTo>
                    <a:pt x="3315" y="17209"/>
                    <a:pt x="2716" y="17792"/>
                    <a:pt x="1732" y="17518"/>
                  </a:cubicBezTo>
                  <a:cubicBezTo>
                    <a:pt x="1625" y="17449"/>
                    <a:pt x="1518" y="17398"/>
                    <a:pt x="1411" y="17312"/>
                  </a:cubicBezTo>
                  <a:cubicBezTo>
                    <a:pt x="1305" y="16540"/>
                    <a:pt x="2139" y="16386"/>
                    <a:pt x="2673" y="16077"/>
                  </a:cubicBezTo>
                  <a:cubicBezTo>
                    <a:pt x="6116" y="14138"/>
                    <a:pt x="9838" y="12577"/>
                    <a:pt x="13388" y="10775"/>
                  </a:cubicBezTo>
                  <a:cubicBezTo>
                    <a:pt x="13880" y="10518"/>
                    <a:pt x="14543" y="10381"/>
                    <a:pt x="14714" y="9643"/>
                  </a:cubicBezTo>
                  <a:cubicBezTo>
                    <a:pt x="12083" y="10930"/>
                    <a:pt x="9560" y="12131"/>
                    <a:pt x="7100" y="13435"/>
                  </a:cubicBezTo>
                  <a:cubicBezTo>
                    <a:pt x="5411" y="14327"/>
                    <a:pt x="3636" y="15099"/>
                    <a:pt x="1968" y="16025"/>
                  </a:cubicBezTo>
                  <a:cubicBezTo>
                    <a:pt x="1604" y="16231"/>
                    <a:pt x="1219" y="16437"/>
                    <a:pt x="727" y="16265"/>
                  </a:cubicBezTo>
                  <a:cubicBezTo>
                    <a:pt x="727" y="16060"/>
                    <a:pt x="727" y="15871"/>
                    <a:pt x="727" y="15665"/>
                  </a:cubicBezTo>
                  <a:cubicBezTo>
                    <a:pt x="3422" y="13589"/>
                    <a:pt x="6694" y="12182"/>
                    <a:pt x="9902" y="10707"/>
                  </a:cubicBezTo>
                  <a:cubicBezTo>
                    <a:pt x="11655" y="9900"/>
                    <a:pt x="13345" y="9043"/>
                    <a:pt x="14842" y="7996"/>
                  </a:cubicBezTo>
                  <a:cubicBezTo>
                    <a:pt x="10608" y="9798"/>
                    <a:pt x="6587" y="11891"/>
                    <a:pt x="2545" y="13932"/>
                  </a:cubicBezTo>
                  <a:cubicBezTo>
                    <a:pt x="1989" y="14207"/>
                    <a:pt x="1497" y="14704"/>
                    <a:pt x="727" y="14395"/>
                  </a:cubicBezTo>
                  <a:cubicBezTo>
                    <a:pt x="727" y="14258"/>
                    <a:pt x="727" y="14138"/>
                    <a:pt x="749" y="14018"/>
                  </a:cubicBezTo>
                  <a:cubicBezTo>
                    <a:pt x="1133" y="13383"/>
                    <a:pt x="1839" y="13006"/>
                    <a:pt x="2502" y="12628"/>
                  </a:cubicBezTo>
                  <a:cubicBezTo>
                    <a:pt x="6288" y="10535"/>
                    <a:pt x="10308" y="8785"/>
                    <a:pt x="14179" y="6829"/>
                  </a:cubicBezTo>
                  <a:cubicBezTo>
                    <a:pt x="14350" y="6726"/>
                    <a:pt x="14607" y="6692"/>
                    <a:pt x="14564" y="6315"/>
                  </a:cubicBezTo>
                  <a:cubicBezTo>
                    <a:pt x="12040" y="7447"/>
                    <a:pt x="9602" y="8614"/>
                    <a:pt x="7229" y="9849"/>
                  </a:cubicBezTo>
                  <a:cubicBezTo>
                    <a:pt x="5689" y="10655"/>
                    <a:pt x="4149" y="11462"/>
                    <a:pt x="2545" y="12182"/>
                  </a:cubicBezTo>
                  <a:cubicBezTo>
                    <a:pt x="2181" y="12320"/>
                    <a:pt x="1882" y="12714"/>
                    <a:pt x="1390" y="12371"/>
                  </a:cubicBezTo>
                  <a:cubicBezTo>
                    <a:pt x="1262" y="12302"/>
                    <a:pt x="1176" y="12251"/>
                    <a:pt x="1069" y="12199"/>
                  </a:cubicBezTo>
                  <a:cubicBezTo>
                    <a:pt x="1155" y="11324"/>
                    <a:pt x="2117" y="11119"/>
                    <a:pt x="2823" y="10724"/>
                  </a:cubicBezTo>
                  <a:cubicBezTo>
                    <a:pt x="6095" y="8837"/>
                    <a:pt x="9709" y="7378"/>
                    <a:pt x="13131" y="5646"/>
                  </a:cubicBezTo>
                  <a:cubicBezTo>
                    <a:pt x="13644" y="5388"/>
                    <a:pt x="14222" y="5200"/>
                    <a:pt x="14650" y="4599"/>
                  </a:cubicBezTo>
                  <a:cubicBezTo>
                    <a:pt x="13815" y="4616"/>
                    <a:pt x="13345" y="4994"/>
                    <a:pt x="12810" y="5234"/>
                  </a:cubicBezTo>
                  <a:cubicBezTo>
                    <a:pt x="9667" y="6709"/>
                    <a:pt x="6608" y="8288"/>
                    <a:pt x="3550" y="9866"/>
                  </a:cubicBezTo>
                  <a:cubicBezTo>
                    <a:pt x="2844" y="10226"/>
                    <a:pt x="1690" y="11084"/>
                    <a:pt x="1262" y="10501"/>
                  </a:cubicBezTo>
                  <a:cubicBezTo>
                    <a:pt x="663" y="9643"/>
                    <a:pt x="2160" y="9266"/>
                    <a:pt x="2930" y="8837"/>
                  </a:cubicBezTo>
                  <a:cubicBezTo>
                    <a:pt x="6309" y="6967"/>
                    <a:pt x="9880" y="5354"/>
                    <a:pt x="13366" y="3638"/>
                  </a:cubicBezTo>
                  <a:cubicBezTo>
                    <a:pt x="14179" y="3227"/>
                    <a:pt x="14970" y="2832"/>
                    <a:pt x="14906" y="1906"/>
                  </a:cubicBezTo>
                  <a:cubicBezTo>
                    <a:pt x="14906" y="1820"/>
                    <a:pt x="14906" y="1751"/>
                    <a:pt x="14906" y="1648"/>
                  </a:cubicBezTo>
                  <a:cubicBezTo>
                    <a:pt x="14714" y="893"/>
                    <a:pt x="14200" y="1048"/>
                    <a:pt x="13580" y="1288"/>
                  </a:cubicBezTo>
                  <a:cubicBezTo>
                    <a:pt x="12939" y="1562"/>
                    <a:pt x="12447" y="2214"/>
                    <a:pt x="11549" y="1820"/>
                  </a:cubicBezTo>
                  <a:cubicBezTo>
                    <a:pt x="11442" y="1768"/>
                    <a:pt x="11335" y="1682"/>
                    <a:pt x="11228" y="1631"/>
                  </a:cubicBezTo>
                  <a:cubicBezTo>
                    <a:pt x="11142" y="979"/>
                    <a:pt x="11720" y="893"/>
                    <a:pt x="12318" y="790"/>
                  </a:cubicBezTo>
                  <a:cubicBezTo>
                    <a:pt x="11420" y="808"/>
                    <a:pt x="10543" y="1031"/>
                    <a:pt x="9624" y="825"/>
                  </a:cubicBezTo>
                  <a:cubicBezTo>
                    <a:pt x="9453" y="808"/>
                    <a:pt x="9282" y="790"/>
                    <a:pt x="9110" y="790"/>
                  </a:cubicBezTo>
                  <a:cubicBezTo>
                    <a:pt x="6288" y="876"/>
                    <a:pt x="1818" y="3209"/>
                    <a:pt x="855" y="5079"/>
                  </a:cubicBezTo>
                  <a:cubicBezTo>
                    <a:pt x="192" y="5491"/>
                    <a:pt x="449" y="6075"/>
                    <a:pt x="449" y="6589"/>
                  </a:cubicBezTo>
                  <a:cubicBezTo>
                    <a:pt x="428" y="10913"/>
                    <a:pt x="449" y="15253"/>
                    <a:pt x="428" y="19611"/>
                  </a:cubicBezTo>
                  <a:cubicBezTo>
                    <a:pt x="428" y="20091"/>
                    <a:pt x="749" y="20692"/>
                    <a:pt x="0" y="21069"/>
                  </a:cubicBezTo>
                  <a:cubicBezTo>
                    <a:pt x="321" y="20606"/>
                    <a:pt x="192" y="20091"/>
                    <a:pt x="192" y="19611"/>
                  </a:cubicBezTo>
                  <a:cubicBezTo>
                    <a:pt x="192" y="13366"/>
                    <a:pt x="192" y="7104"/>
                    <a:pt x="192" y="808"/>
                  </a:cubicBezTo>
                  <a:cubicBezTo>
                    <a:pt x="1176" y="1888"/>
                    <a:pt x="1497" y="636"/>
                    <a:pt x="2203" y="636"/>
                  </a:cubicBezTo>
                  <a:cubicBezTo>
                    <a:pt x="2053" y="53"/>
                    <a:pt x="1305" y="533"/>
                    <a:pt x="1155" y="18"/>
                  </a:cubicBezTo>
                  <a:cubicBezTo>
                    <a:pt x="5603" y="18"/>
                    <a:pt x="9987" y="53"/>
                    <a:pt x="14393" y="1"/>
                  </a:cubicBezTo>
                  <a:cubicBezTo>
                    <a:pt x="15569" y="-16"/>
                    <a:pt x="15890" y="259"/>
                    <a:pt x="15890" y="1202"/>
                  </a:cubicBezTo>
                  <a:cubicBezTo>
                    <a:pt x="15847" y="7310"/>
                    <a:pt x="15911" y="13435"/>
                    <a:pt x="15869" y="19542"/>
                  </a:cubicBezTo>
                  <a:cubicBezTo>
                    <a:pt x="15869" y="20520"/>
                    <a:pt x="16125" y="20949"/>
                    <a:pt x="17408" y="20846"/>
                  </a:cubicBezTo>
                  <a:cubicBezTo>
                    <a:pt x="18798" y="20709"/>
                    <a:pt x="20210" y="21018"/>
                    <a:pt x="21600" y="20726"/>
                  </a:cubicBezTo>
                  <a:cubicBezTo>
                    <a:pt x="21450" y="21052"/>
                    <a:pt x="21151" y="21104"/>
                    <a:pt x="20809" y="21104"/>
                  </a:cubicBezTo>
                  <a:cubicBezTo>
                    <a:pt x="18542" y="21104"/>
                    <a:pt x="16232" y="21086"/>
                    <a:pt x="13965" y="21121"/>
                  </a:cubicBezTo>
                  <a:cubicBezTo>
                    <a:pt x="13324" y="21138"/>
                    <a:pt x="12939" y="20898"/>
                    <a:pt x="12554" y="20555"/>
                  </a:cubicBezTo>
                  <a:cubicBezTo>
                    <a:pt x="12575" y="19508"/>
                    <a:pt x="14222" y="19662"/>
                    <a:pt x="14585" y="18667"/>
                  </a:cubicBezTo>
                  <a:cubicBezTo>
                    <a:pt x="12960" y="19199"/>
                    <a:pt x="11741" y="20057"/>
                    <a:pt x="10351" y="20606"/>
                  </a:cubicBezTo>
                  <a:cubicBezTo>
                    <a:pt x="10714" y="20623"/>
                    <a:pt x="11206" y="20537"/>
                    <a:pt x="11313" y="21035"/>
                  </a:cubicBezTo>
                </a:path>
              </a:pathLst>
            </a:custGeom>
            <a:solidFill>
              <a:srgbClr val="4A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0" name="形状"/>
            <p:cNvSpPr/>
            <p:nvPr/>
          </p:nvSpPr>
          <p:spPr>
            <a:xfrm>
              <a:off x="1181249" y="122777"/>
              <a:ext cx="5206999" cy="383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16" extrusionOk="0">
                  <a:moveTo>
                    <a:pt x="21539" y="167"/>
                  </a:moveTo>
                  <a:cubicBezTo>
                    <a:pt x="20124" y="2118"/>
                    <a:pt x="18466" y="3654"/>
                    <a:pt x="16786" y="5138"/>
                  </a:cubicBezTo>
                  <a:cubicBezTo>
                    <a:pt x="16528" y="5371"/>
                    <a:pt x="16270" y="5583"/>
                    <a:pt x="16012" y="5816"/>
                  </a:cubicBezTo>
                  <a:cubicBezTo>
                    <a:pt x="15738" y="6060"/>
                    <a:pt x="15332" y="6219"/>
                    <a:pt x="15222" y="6558"/>
                  </a:cubicBezTo>
                  <a:cubicBezTo>
                    <a:pt x="15120" y="6887"/>
                    <a:pt x="15527" y="7184"/>
                    <a:pt x="15707" y="7502"/>
                  </a:cubicBezTo>
                  <a:cubicBezTo>
                    <a:pt x="15902" y="7830"/>
                    <a:pt x="15683" y="7936"/>
                    <a:pt x="15550" y="8085"/>
                  </a:cubicBezTo>
                  <a:cubicBezTo>
                    <a:pt x="12775" y="11052"/>
                    <a:pt x="9750" y="13384"/>
                    <a:pt x="6443" y="15048"/>
                  </a:cubicBezTo>
                  <a:cubicBezTo>
                    <a:pt x="4598" y="15981"/>
                    <a:pt x="2730" y="16786"/>
                    <a:pt x="767" y="17072"/>
                  </a:cubicBezTo>
                  <a:cubicBezTo>
                    <a:pt x="322" y="17136"/>
                    <a:pt x="181" y="17358"/>
                    <a:pt x="251" y="17962"/>
                  </a:cubicBezTo>
                  <a:cubicBezTo>
                    <a:pt x="361" y="18874"/>
                    <a:pt x="439" y="19817"/>
                    <a:pt x="494" y="20761"/>
                  </a:cubicBezTo>
                  <a:cubicBezTo>
                    <a:pt x="525" y="21471"/>
                    <a:pt x="877" y="21216"/>
                    <a:pt x="1104" y="21153"/>
                  </a:cubicBezTo>
                  <a:cubicBezTo>
                    <a:pt x="2565" y="20739"/>
                    <a:pt x="4004" y="20178"/>
                    <a:pt x="5411" y="19467"/>
                  </a:cubicBezTo>
                  <a:cubicBezTo>
                    <a:pt x="6326" y="19012"/>
                    <a:pt x="7178" y="18333"/>
                    <a:pt x="8132" y="18026"/>
                  </a:cubicBezTo>
                  <a:cubicBezTo>
                    <a:pt x="7553" y="18598"/>
                    <a:pt x="6881" y="18885"/>
                    <a:pt x="6232" y="19256"/>
                  </a:cubicBezTo>
                  <a:cubicBezTo>
                    <a:pt x="4504" y="20284"/>
                    <a:pt x="2698" y="21004"/>
                    <a:pt x="853" y="21481"/>
                  </a:cubicBezTo>
                  <a:cubicBezTo>
                    <a:pt x="533" y="21566"/>
                    <a:pt x="369" y="21534"/>
                    <a:pt x="337" y="21004"/>
                  </a:cubicBezTo>
                  <a:cubicBezTo>
                    <a:pt x="259" y="19828"/>
                    <a:pt x="134" y="18641"/>
                    <a:pt x="9" y="17475"/>
                  </a:cubicBezTo>
                  <a:cubicBezTo>
                    <a:pt x="-30" y="17072"/>
                    <a:pt x="48" y="16903"/>
                    <a:pt x="377" y="16850"/>
                  </a:cubicBezTo>
                  <a:cubicBezTo>
                    <a:pt x="5958" y="15875"/>
                    <a:pt x="10782" y="12578"/>
                    <a:pt x="15238" y="8106"/>
                  </a:cubicBezTo>
                  <a:cubicBezTo>
                    <a:pt x="15644" y="7703"/>
                    <a:pt x="15464" y="7459"/>
                    <a:pt x="15230" y="7173"/>
                  </a:cubicBezTo>
                  <a:cubicBezTo>
                    <a:pt x="14847" y="6696"/>
                    <a:pt x="14816" y="6452"/>
                    <a:pt x="15339" y="6018"/>
                  </a:cubicBezTo>
                  <a:cubicBezTo>
                    <a:pt x="17497" y="4269"/>
                    <a:pt x="19616" y="2414"/>
                    <a:pt x="21437" y="19"/>
                  </a:cubicBezTo>
                  <a:cubicBezTo>
                    <a:pt x="21531" y="-34"/>
                    <a:pt x="21570" y="30"/>
                    <a:pt x="21539" y="167"/>
                  </a:cubicBezTo>
                </a:path>
              </a:pathLst>
            </a:custGeom>
            <a:solidFill>
              <a:srgbClr val="5656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1" name="形状"/>
            <p:cNvSpPr/>
            <p:nvPr/>
          </p:nvSpPr>
          <p:spPr>
            <a:xfrm>
              <a:off x="6406122" y="1938092"/>
              <a:ext cx="1352604" cy="127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037" extrusionOk="0">
                  <a:moveTo>
                    <a:pt x="20847" y="1382"/>
                  </a:moveTo>
                  <a:cubicBezTo>
                    <a:pt x="21026" y="1725"/>
                    <a:pt x="21145" y="2069"/>
                    <a:pt x="21294" y="2412"/>
                  </a:cubicBezTo>
                  <a:cubicBezTo>
                    <a:pt x="18493" y="5034"/>
                    <a:pt x="15008" y="6564"/>
                    <a:pt x="11969" y="8780"/>
                  </a:cubicBezTo>
                  <a:cubicBezTo>
                    <a:pt x="9168" y="10840"/>
                    <a:pt x="6278" y="12806"/>
                    <a:pt x="3359" y="14648"/>
                  </a:cubicBezTo>
                  <a:cubicBezTo>
                    <a:pt x="2822" y="14991"/>
                    <a:pt x="2256" y="15304"/>
                    <a:pt x="2077" y="16115"/>
                  </a:cubicBezTo>
                  <a:cubicBezTo>
                    <a:pt x="2852" y="16271"/>
                    <a:pt x="3359" y="15647"/>
                    <a:pt x="3865" y="15272"/>
                  </a:cubicBezTo>
                  <a:cubicBezTo>
                    <a:pt x="6666" y="13368"/>
                    <a:pt x="9407" y="11308"/>
                    <a:pt x="12356" y="9654"/>
                  </a:cubicBezTo>
                  <a:cubicBezTo>
                    <a:pt x="13339" y="9092"/>
                    <a:pt x="14233" y="8093"/>
                    <a:pt x="15544" y="8686"/>
                  </a:cubicBezTo>
                  <a:cubicBezTo>
                    <a:pt x="15723" y="8686"/>
                    <a:pt x="15931" y="8717"/>
                    <a:pt x="16140" y="8717"/>
                  </a:cubicBezTo>
                  <a:cubicBezTo>
                    <a:pt x="16229" y="10028"/>
                    <a:pt x="15097" y="10184"/>
                    <a:pt x="14382" y="10621"/>
                  </a:cubicBezTo>
                  <a:cubicBezTo>
                    <a:pt x="11432" y="12525"/>
                    <a:pt x="8572" y="14554"/>
                    <a:pt x="5712" y="16552"/>
                  </a:cubicBezTo>
                  <a:cubicBezTo>
                    <a:pt x="9079" y="14242"/>
                    <a:pt x="12475" y="12026"/>
                    <a:pt x="15961" y="9904"/>
                  </a:cubicBezTo>
                  <a:cubicBezTo>
                    <a:pt x="16587" y="9529"/>
                    <a:pt x="17123" y="8749"/>
                    <a:pt x="18017" y="9310"/>
                  </a:cubicBezTo>
                  <a:cubicBezTo>
                    <a:pt x="18166" y="9435"/>
                    <a:pt x="18374" y="9560"/>
                    <a:pt x="18553" y="9716"/>
                  </a:cubicBezTo>
                  <a:cubicBezTo>
                    <a:pt x="18434" y="10996"/>
                    <a:pt x="17361" y="11371"/>
                    <a:pt x="16557" y="11901"/>
                  </a:cubicBezTo>
                  <a:cubicBezTo>
                    <a:pt x="12386" y="14461"/>
                    <a:pt x="8364" y="17270"/>
                    <a:pt x="4312" y="19954"/>
                  </a:cubicBezTo>
                  <a:cubicBezTo>
                    <a:pt x="3478" y="20454"/>
                    <a:pt x="2733" y="21359"/>
                    <a:pt x="1601" y="20922"/>
                  </a:cubicBezTo>
                  <a:cubicBezTo>
                    <a:pt x="1094" y="20267"/>
                    <a:pt x="677" y="20828"/>
                    <a:pt x="260" y="21016"/>
                  </a:cubicBezTo>
                  <a:cubicBezTo>
                    <a:pt x="-306" y="19549"/>
                    <a:pt x="230" y="18050"/>
                    <a:pt x="230" y="16583"/>
                  </a:cubicBezTo>
                  <a:cubicBezTo>
                    <a:pt x="230" y="11589"/>
                    <a:pt x="290" y="6564"/>
                    <a:pt x="260" y="1601"/>
                  </a:cubicBezTo>
                  <a:cubicBezTo>
                    <a:pt x="260" y="664"/>
                    <a:pt x="230" y="-23"/>
                    <a:pt x="1422" y="9"/>
                  </a:cubicBezTo>
                  <a:cubicBezTo>
                    <a:pt x="5176" y="134"/>
                    <a:pt x="8930" y="-241"/>
                    <a:pt x="12654" y="321"/>
                  </a:cubicBezTo>
                  <a:cubicBezTo>
                    <a:pt x="10390" y="695"/>
                    <a:pt x="8036" y="-85"/>
                    <a:pt x="5831" y="789"/>
                  </a:cubicBezTo>
                  <a:cubicBezTo>
                    <a:pt x="5355" y="1538"/>
                    <a:pt x="4580" y="1507"/>
                    <a:pt x="3954" y="1413"/>
                  </a:cubicBezTo>
                  <a:cubicBezTo>
                    <a:pt x="2018" y="1070"/>
                    <a:pt x="1631" y="2162"/>
                    <a:pt x="1720" y="3848"/>
                  </a:cubicBezTo>
                  <a:cubicBezTo>
                    <a:pt x="1780" y="4628"/>
                    <a:pt x="1660" y="5440"/>
                    <a:pt x="1869" y="6470"/>
                  </a:cubicBezTo>
                  <a:cubicBezTo>
                    <a:pt x="4520" y="4628"/>
                    <a:pt x="7083" y="2880"/>
                    <a:pt x="9764" y="1445"/>
                  </a:cubicBezTo>
                  <a:cubicBezTo>
                    <a:pt x="10330" y="1445"/>
                    <a:pt x="11045" y="695"/>
                    <a:pt x="11432" y="1507"/>
                  </a:cubicBezTo>
                  <a:cubicBezTo>
                    <a:pt x="11760" y="2194"/>
                    <a:pt x="11135" y="2756"/>
                    <a:pt x="10658" y="3130"/>
                  </a:cubicBezTo>
                  <a:cubicBezTo>
                    <a:pt x="8334" y="4909"/>
                    <a:pt x="5802" y="6345"/>
                    <a:pt x="3388" y="7968"/>
                  </a:cubicBezTo>
                  <a:cubicBezTo>
                    <a:pt x="2316" y="8717"/>
                    <a:pt x="1631" y="9498"/>
                    <a:pt x="1631" y="10871"/>
                  </a:cubicBezTo>
                  <a:cubicBezTo>
                    <a:pt x="1780" y="10965"/>
                    <a:pt x="1928" y="11121"/>
                    <a:pt x="2077" y="11214"/>
                  </a:cubicBezTo>
                  <a:cubicBezTo>
                    <a:pt x="2435" y="11870"/>
                    <a:pt x="1660" y="12401"/>
                    <a:pt x="1988" y="13275"/>
                  </a:cubicBezTo>
                  <a:cubicBezTo>
                    <a:pt x="7172" y="9435"/>
                    <a:pt x="12565" y="6033"/>
                    <a:pt x="17927" y="2568"/>
                  </a:cubicBezTo>
                  <a:cubicBezTo>
                    <a:pt x="18791" y="1975"/>
                    <a:pt x="19626" y="1070"/>
                    <a:pt x="20847" y="138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2" name="形状"/>
            <p:cNvSpPr/>
            <p:nvPr/>
          </p:nvSpPr>
          <p:spPr>
            <a:xfrm>
              <a:off x="4217017" y="1307314"/>
              <a:ext cx="1826385" cy="142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" y="21600"/>
                  </a:moveTo>
                  <a:cubicBezTo>
                    <a:pt x="-43" y="20480"/>
                    <a:pt x="737" y="20336"/>
                    <a:pt x="1228" y="19905"/>
                  </a:cubicBezTo>
                  <a:cubicBezTo>
                    <a:pt x="4772" y="16602"/>
                    <a:pt x="8316" y="13241"/>
                    <a:pt x="11526" y="9364"/>
                  </a:cubicBezTo>
                  <a:cubicBezTo>
                    <a:pt x="12529" y="8186"/>
                    <a:pt x="13198" y="7956"/>
                    <a:pt x="13956" y="9536"/>
                  </a:cubicBezTo>
                  <a:cubicBezTo>
                    <a:pt x="14647" y="11030"/>
                    <a:pt x="15159" y="11001"/>
                    <a:pt x="16029" y="9479"/>
                  </a:cubicBezTo>
                  <a:cubicBezTo>
                    <a:pt x="17768" y="6233"/>
                    <a:pt x="19417" y="2872"/>
                    <a:pt x="21557" y="0"/>
                  </a:cubicBezTo>
                  <a:cubicBezTo>
                    <a:pt x="19974" y="4165"/>
                    <a:pt x="17611" y="7612"/>
                    <a:pt x="15561" y="11346"/>
                  </a:cubicBezTo>
                  <a:cubicBezTo>
                    <a:pt x="14914" y="12495"/>
                    <a:pt x="14535" y="11604"/>
                    <a:pt x="14268" y="11030"/>
                  </a:cubicBezTo>
                  <a:cubicBezTo>
                    <a:pt x="13220" y="8732"/>
                    <a:pt x="12351" y="9278"/>
                    <a:pt x="11013" y="10886"/>
                  </a:cubicBezTo>
                  <a:cubicBezTo>
                    <a:pt x="7647" y="14965"/>
                    <a:pt x="3947" y="18469"/>
                    <a:pt x="2" y="21600"/>
                  </a:cubicBezTo>
                </a:path>
              </a:pathLst>
            </a:custGeom>
            <a:solidFill>
              <a:srgbClr val="5B5B5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3" name="形状"/>
            <p:cNvSpPr/>
            <p:nvPr/>
          </p:nvSpPr>
          <p:spPr>
            <a:xfrm>
              <a:off x="6203498" y="-1"/>
              <a:ext cx="281240" cy="102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80" y="3069"/>
                  </a:moveTo>
                  <a:cubicBezTo>
                    <a:pt x="13104" y="2869"/>
                    <a:pt x="12384" y="2670"/>
                    <a:pt x="11664" y="2471"/>
                  </a:cubicBezTo>
                  <a:cubicBezTo>
                    <a:pt x="14256" y="1594"/>
                    <a:pt x="16560" y="677"/>
                    <a:pt x="21600" y="0"/>
                  </a:cubicBezTo>
                  <a:cubicBezTo>
                    <a:pt x="20448" y="7811"/>
                    <a:pt x="14400" y="15024"/>
                    <a:pt x="0" y="21600"/>
                  </a:cubicBezTo>
                  <a:cubicBezTo>
                    <a:pt x="3600" y="16858"/>
                    <a:pt x="12240" y="12474"/>
                    <a:pt x="14688" y="7652"/>
                  </a:cubicBezTo>
                  <a:cubicBezTo>
                    <a:pt x="15408" y="6137"/>
                    <a:pt x="19008" y="4503"/>
                    <a:pt x="13680" y="3069"/>
                  </a:cubicBezTo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4" name="形状"/>
            <p:cNvSpPr/>
            <p:nvPr/>
          </p:nvSpPr>
          <p:spPr>
            <a:xfrm>
              <a:off x="3139220" y="2764512"/>
              <a:ext cx="997327" cy="56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24" y="15696"/>
                    <a:pt x="8911" y="12528"/>
                    <a:pt x="13346" y="7920"/>
                  </a:cubicBezTo>
                  <a:cubicBezTo>
                    <a:pt x="16056" y="5184"/>
                    <a:pt x="18397" y="1152"/>
                    <a:pt x="21600" y="0"/>
                  </a:cubicBezTo>
                  <a:cubicBezTo>
                    <a:pt x="15030" y="8928"/>
                    <a:pt x="7843" y="16200"/>
                    <a:pt x="0" y="21600"/>
                  </a:cubicBezTo>
                </a:path>
              </a:pathLst>
            </a:custGeom>
            <a:solidFill>
              <a:srgbClr val="6363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5" name="形状"/>
            <p:cNvSpPr/>
            <p:nvPr/>
          </p:nvSpPr>
          <p:spPr>
            <a:xfrm>
              <a:off x="6389364" y="3480620"/>
              <a:ext cx="6661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4" h="21600" extrusionOk="0">
                  <a:moveTo>
                    <a:pt x="0" y="0"/>
                  </a:moveTo>
                  <a:cubicBezTo>
                    <a:pt x="18813" y="424"/>
                    <a:pt x="15329" y="1398"/>
                    <a:pt x="15329" y="2287"/>
                  </a:cubicBezTo>
                  <a:cubicBezTo>
                    <a:pt x="14632" y="8725"/>
                    <a:pt x="13936" y="15162"/>
                    <a:pt x="13239" y="21600"/>
                  </a:cubicBezTo>
                  <a:cubicBezTo>
                    <a:pt x="-2787" y="16179"/>
                    <a:pt x="11845" y="10715"/>
                    <a:pt x="5574" y="5252"/>
                  </a:cubicBezTo>
                  <a:cubicBezTo>
                    <a:pt x="4181" y="3473"/>
                    <a:pt x="11845" y="1736"/>
                    <a:pt x="0" y="0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6" name="形状"/>
            <p:cNvSpPr/>
            <p:nvPr/>
          </p:nvSpPr>
          <p:spPr>
            <a:xfrm>
              <a:off x="2735225" y="5154316"/>
              <a:ext cx="1268101" cy="170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extrusionOk="0">
                  <a:moveTo>
                    <a:pt x="195" y="11795"/>
                  </a:moveTo>
                  <a:cubicBezTo>
                    <a:pt x="-180" y="10788"/>
                    <a:pt x="-86" y="10069"/>
                    <a:pt x="1131" y="9493"/>
                  </a:cubicBezTo>
                  <a:cubicBezTo>
                    <a:pt x="7655" y="6425"/>
                    <a:pt x="14147" y="3308"/>
                    <a:pt x="20983" y="0"/>
                  </a:cubicBezTo>
                  <a:cubicBezTo>
                    <a:pt x="20983" y="4051"/>
                    <a:pt x="20983" y="7719"/>
                    <a:pt x="20983" y="11387"/>
                  </a:cubicBezTo>
                  <a:cubicBezTo>
                    <a:pt x="20983" y="11843"/>
                    <a:pt x="20796" y="12059"/>
                    <a:pt x="20171" y="12322"/>
                  </a:cubicBezTo>
                  <a:cubicBezTo>
                    <a:pt x="13460" y="15199"/>
                    <a:pt x="6812" y="18220"/>
                    <a:pt x="413" y="21600"/>
                  </a:cubicBezTo>
                  <a:cubicBezTo>
                    <a:pt x="-617" y="20138"/>
                    <a:pt x="819" y="19610"/>
                    <a:pt x="1974" y="19059"/>
                  </a:cubicBezTo>
                  <a:cubicBezTo>
                    <a:pt x="7311" y="16494"/>
                    <a:pt x="12680" y="13952"/>
                    <a:pt x="17986" y="11411"/>
                  </a:cubicBezTo>
                  <a:cubicBezTo>
                    <a:pt x="18798" y="11004"/>
                    <a:pt x="19578" y="10572"/>
                    <a:pt x="20171" y="9973"/>
                  </a:cubicBezTo>
                  <a:cubicBezTo>
                    <a:pt x="13429" y="12754"/>
                    <a:pt x="6812" y="15727"/>
                    <a:pt x="351" y="19179"/>
                  </a:cubicBezTo>
                  <a:cubicBezTo>
                    <a:pt x="-242" y="18076"/>
                    <a:pt x="70" y="17429"/>
                    <a:pt x="1381" y="16829"/>
                  </a:cubicBezTo>
                  <a:cubicBezTo>
                    <a:pt x="6874" y="14240"/>
                    <a:pt x="12306" y="11555"/>
                    <a:pt x="17768" y="8918"/>
                  </a:cubicBezTo>
                  <a:cubicBezTo>
                    <a:pt x="18611" y="8487"/>
                    <a:pt x="19422" y="8055"/>
                    <a:pt x="20078" y="7408"/>
                  </a:cubicBezTo>
                  <a:cubicBezTo>
                    <a:pt x="13367" y="10261"/>
                    <a:pt x="6656" y="13161"/>
                    <a:pt x="413" y="16661"/>
                  </a:cubicBezTo>
                  <a:cubicBezTo>
                    <a:pt x="-86" y="15055"/>
                    <a:pt x="-86" y="15031"/>
                    <a:pt x="2286" y="13905"/>
                  </a:cubicBezTo>
                  <a:cubicBezTo>
                    <a:pt x="7655" y="11363"/>
                    <a:pt x="13023" y="8846"/>
                    <a:pt x="18330" y="6281"/>
                  </a:cubicBezTo>
                  <a:cubicBezTo>
                    <a:pt x="19017" y="5921"/>
                    <a:pt x="19953" y="5730"/>
                    <a:pt x="20203" y="4962"/>
                  </a:cubicBezTo>
                  <a:cubicBezTo>
                    <a:pt x="13492" y="7815"/>
                    <a:pt x="6812" y="10716"/>
                    <a:pt x="507" y="14144"/>
                  </a:cubicBezTo>
                  <a:cubicBezTo>
                    <a:pt x="-86" y="12634"/>
                    <a:pt x="-149" y="12610"/>
                    <a:pt x="1974" y="11627"/>
                  </a:cubicBezTo>
                  <a:cubicBezTo>
                    <a:pt x="7405" y="9038"/>
                    <a:pt x="12836" y="6497"/>
                    <a:pt x="18267" y="3932"/>
                  </a:cubicBezTo>
                  <a:cubicBezTo>
                    <a:pt x="19079" y="3548"/>
                    <a:pt x="19859" y="3117"/>
                    <a:pt x="20484" y="2493"/>
                  </a:cubicBezTo>
                  <a:cubicBezTo>
                    <a:pt x="13554" y="5370"/>
                    <a:pt x="6718" y="8319"/>
                    <a:pt x="195" y="11795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7" name="形状"/>
            <p:cNvSpPr/>
            <p:nvPr/>
          </p:nvSpPr>
          <p:spPr>
            <a:xfrm>
              <a:off x="4615345" y="4796262"/>
              <a:ext cx="1263431" cy="150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600" extrusionOk="0">
                  <a:moveTo>
                    <a:pt x="199" y="11192"/>
                  </a:moveTo>
                  <a:cubicBezTo>
                    <a:pt x="4357" y="8867"/>
                    <a:pt x="8514" y="6488"/>
                    <a:pt x="12703" y="4190"/>
                  </a:cubicBezTo>
                  <a:cubicBezTo>
                    <a:pt x="15297" y="2730"/>
                    <a:pt x="17954" y="1379"/>
                    <a:pt x="20643" y="0"/>
                  </a:cubicBezTo>
                  <a:cubicBezTo>
                    <a:pt x="21299" y="1487"/>
                    <a:pt x="20611" y="2190"/>
                    <a:pt x="19205" y="2893"/>
                  </a:cubicBezTo>
                  <a:cubicBezTo>
                    <a:pt x="13734" y="5704"/>
                    <a:pt x="8358" y="8651"/>
                    <a:pt x="2950" y="11597"/>
                  </a:cubicBezTo>
                  <a:cubicBezTo>
                    <a:pt x="2168" y="12057"/>
                    <a:pt x="1356" y="12490"/>
                    <a:pt x="605" y="13733"/>
                  </a:cubicBezTo>
                  <a:cubicBezTo>
                    <a:pt x="7576" y="9948"/>
                    <a:pt x="14078" y="6407"/>
                    <a:pt x="20643" y="2839"/>
                  </a:cubicBezTo>
                  <a:cubicBezTo>
                    <a:pt x="21143" y="4109"/>
                    <a:pt x="20768" y="4650"/>
                    <a:pt x="19548" y="5272"/>
                  </a:cubicBezTo>
                  <a:cubicBezTo>
                    <a:pt x="14016" y="8137"/>
                    <a:pt x="8577" y="11138"/>
                    <a:pt x="3106" y="14112"/>
                  </a:cubicBezTo>
                  <a:cubicBezTo>
                    <a:pt x="2262" y="14571"/>
                    <a:pt x="1543" y="15166"/>
                    <a:pt x="1106" y="16085"/>
                  </a:cubicBezTo>
                  <a:cubicBezTo>
                    <a:pt x="7608" y="12544"/>
                    <a:pt x="14047" y="9002"/>
                    <a:pt x="20611" y="5434"/>
                  </a:cubicBezTo>
                  <a:cubicBezTo>
                    <a:pt x="21424" y="7245"/>
                    <a:pt x="20455" y="8029"/>
                    <a:pt x="18892" y="8840"/>
                  </a:cubicBezTo>
                  <a:cubicBezTo>
                    <a:pt x="13578" y="11489"/>
                    <a:pt x="8389" y="14274"/>
                    <a:pt x="3169" y="17058"/>
                  </a:cubicBezTo>
                  <a:cubicBezTo>
                    <a:pt x="2356" y="17491"/>
                    <a:pt x="1637" y="18086"/>
                    <a:pt x="1168" y="18978"/>
                  </a:cubicBezTo>
                  <a:cubicBezTo>
                    <a:pt x="7608" y="15571"/>
                    <a:pt x="14016" y="12192"/>
                    <a:pt x="20455" y="8759"/>
                  </a:cubicBezTo>
                  <a:cubicBezTo>
                    <a:pt x="20955" y="10462"/>
                    <a:pt x="20955" y="10462"/>
                    <a:pt x="19423" y="11246"/>
                  </a:cubicBezTo>
                  <a:cubicBezTo>
                    <a:pt x="14078" y="14085"/>
                    <a:pt x="8733" y="16950"/>
                    <a:pt x="3356" y="19816"/>
                  </a:cubicBezTo>
                  <a:cubicBezTo>
                    <a:pt x="2419" y="20356"/>
                    <a:pt x="1512" y="21005"/>
                    <a:pt x="637" y="21600"/>
                  </a:cubicBezTo>
                  <a:cubicBezTo>
                    <a:pt x="262" y="21573"/>
                    <a:pt x="43" y="21384"/>
                    <a:pt x="43" y="21059"/>
                  </a:cubicBezTo>
                  <a:cubicBezTo>
                    <a:pt x="105" y="17788"/>
                    <a:pt x="-176" y="14490"/>
                    <a:pt x="199" y="11192"/>
                  </a:cubicBezTo>
                </a:path>
              </a:pathLst>
            </a:custGeom>
            <a:solidFill>
              <a:srgbClr val="FBFB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8" name="形状"/>
            <p:cNvSpPr/>
            <p:nvPr/>
          </p:nvSpPr>
          <p:spPr>
            <a:xfrm>
              <a:off x="4607959" y="6353382"/>
              <a:ext cx="1274300" cy="113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49" extrusionOk="0">
                  <a:moveTo>
                    <a:pt x="14899" y="3671"/>
                  </a:moveTo>
                  <a:cubicBezTo>
                    <a:pt x="16899" y="2958"/>
                    <a:pt x="18468" y="1283"/>
                    <a:pt x="20683" y="0"/>
                  </a:cubicBezTo>
                  <a:lnTo>
                    <a:pt x="20683" y="7663"/>
                  </a:lnTo>
                  <a:cubicBezTo>
                    <a:pt x="20714" y="11121"/>
                    <a:pt x="20714" y="14543"/>
                    <a:pt x="20806" y="18000"/>
                  </a:cubicBezTo>
                  <a:cubicBezTo>
                    <a:pt x="20868" y="21600"/>
                    <a:pt x="20868" y="21600"/>
                    <a:pt x="17453" y="21137"/>
                  </a:cubicBezTo>
                  <a:cubicBezTo>
                    <a:pt x="18037" y="19889"/>
                    <a:pt x="19606" y="19925"/>
                    <a:pt x="20130" y="17964"/>
                  </a:cubicBezTo>
                  <a:cubicBezTo>
                    <a:pt x="18653" y="18962"/>
                    <a:pt x="17422" y="19568"/>
                    <a:pt x="16376" y="20459"/>
                  </a:cubicBezTo>
                  <a:cubicBezTo>
                    <a:pt x="15206" y="21529"/>
                    <a:pt x="14006" y="21101"/>
                    <a:pt x="12130" y="20994"/>
                  </a:cubicBezTo>
                  <a:cubicBezTo>
                    <a:pt x="14930" y="18927"/>
                    <a:pt x="17268" y="17216"/>
                    <a:pt x="19545" y="15469"/>
                  </a:cubicBezTo>
                  <a:cubicBezTo>
                    <a:pt x="15145" y="16396"/>
                    <a:pt x="12376" y="21493"/>
                    <a:pt x="7114" y="21279"/>
                  </a:cubicBezTo>
                  <a:cubicBezTo>
                    <a:pt x="11114" y="17323"/>
                    <a:pt x="15545" y="15042"/>
                    <a:pt x="19268" y="11513"/>
                  </a:cubicBezTo>
                  <a:cubicBezTo>
                    <a:pt x="13360" y="13901"/>
                    <a:pt x="9022" y="19960"/>
                    <a:pt x="2591" y="21137"/>
                  </a:cubicBezTo>
                  <a:cubicBezTo>
                    <a:pt x="8099" y="16040"/>
                    <a:pt x="14222" y="12119"/>
                    <a:pt x="19914" y="7414"/>
                  </a:cubicBezTo>
                  <a:cubicBezTo>
                    <a:pt x="13145" y="11513"/>
                    <a:pt x="6653" y="16040"/>
                    <a:pt x="345" y="21065"/>
                  </a:cubicBezTo>
                  <a:cubicBezTo>
                    <a:pt x="-732" y="18570"/>
                    <a:pt x="960" y="17929"/>
                    <a:pt x="2068" y="17145"/>
                  </a:cubicBezTo>
                  <a:cubicBezTo>
                    <a:pt x="7391" y="13295"/>
                    <a:pt x="12714" y="9517"/>
                    <a:pt x="18068" y="5703"/>
                  </a:cubicBezTo>
                  <a:cubicBezTo>
                    <a:pt x="18806" y="5168"/>
                    <a:pt x="19514" y="4527"/>
                    <a:pt x="20099" y="3707"/>
                  </a:cubicBezTo>
                  <a:cubicBezTo>
                    <a:pt x="13268" y="7877"/>
                    <a:pt x="6622" y="12404"/>
                    <a:pt x="253" y="17501"/>
                  </a:cubicBezTo>
                  <a:cubicBezTo>
                    <a:pt x="-609" y="14899"/>
                    <a:pt x="991" y="14079"/>
                    <a:pt x="2345" y="13117"/>
                  </a:cubicBezTo>
                  <a:cubicBezTo>
                    <a:pt x="6283" y="10230"/>
                    <a:pt x="10253" y="7378"/>
                    <a:pt x="14160" y="4491"/>
                  </a:cubicBezTo>
                  <a:cubicBezTo>
                    <a:pt x="14437" y="4277"/>
                    <a:pt x="14868" y="4170"/>
                    <a:pt x="14899" y="3671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9" name="形状"/>
            <p:cNvSpPr/>
            <p:nvPr/>
          </p:nvSpPr>
          <p:spPr>
            <a:xfrm>
              <a:off x="6489259" y="4628340"/>
              <a:ext cx="1267647" cy="15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267" extrusionOk="0">
                  <a:moveTo>
                    <a:pt x="20905" y="2844"/>
                  </a:moveTo>
                  <a:cubicBezTo>
                    <a:pt x="21156" y="4046"/>
                    <a:pt x="20749" y="4740"/>
                    <a:pt x="19340" y="5434"/>
                  </a:cubicBezTo>
                  <a:cubicBezTo>
                    <a:pt x="13768" y="8238"/>
                    <a:pt x="8352" y="11228"/>
                    <a:pt x="2874" y="14165"/>
                  </a:cubicBezTo>
                  <a:cubicBezTo>
                    <a:pt x="2123" y="14592"/>
                    <a:pt x="1497" y="15099"/>
                    <a:pt x="1121" y="15954"/>
                  </a:cubicBezTo>
                  <a:cubicBezTo>
                    <a:pt x="7601" y="12456"/>
                    <a:pt x="14112" y="8985"/>
                    <a:pt x="20592" y="5434"/>
                  </a:cubicBezTo>
                  <a:cubicBezTo>
                    <a:pt x="21031" y="7223"/>
                    <a:pt x="21031" y="7196"/>
                    <a:pt x="19371" y="8024"/>
                  </a:cubicBezTo>
                  <a:cubicBezTo>
                    <a:pt x="13862" y="10774"/>
                    <a:pt x="8258" y="13364"/>
                    <a:pt x="2999" y="16488"/>
                  </a:cubicBezTo>
                  <a:cubicBezTo>
                    <a:pt x="2217" y="16942"/>
                    <a:pt x="1528" y="17476"/>
                    <a:pt x="964" y="18170"/>
                  </a:cubicBezTo>
                  <a:cubicBezTo>
                    <a:pt x="7570" y="14912"/>
                    <a:pt x="13893" y="11281"/>
                    <a:pt x="20718" y="8184"/>
                  </a:cubicBezTo>
                  <a:cubicBezTo>
                    <a:pt x="21281" y="9573"/>
                    <a:pt x="20780" y="10267"/>
                    <a:pt x="19371" y="10988"/>
                  </a:cubicBezTo>
                  <a:cubicBezTo>
                    <a:pt x="12985" y="14352"/>
                    <a:pt x="6286" y="17369"/>
                    <a:pt x="338" y="21267"/>
                  </a:cubicBezTo>
                  <a:cubicBezTo>
                    <a:pt x="-319" y="17716"/>
                    <a:pt x="213" y="14111"/>
                    <a:pt x="57" y="10560"/>
                  </a:cubicBezTo>
                  <a:cubicBezTo>
                    <a:pt x="338" y="9706"/>
                    <a:pt x="1215" y="9439"/>
                    <a:pt x="1966" y="9039"/>
                  </a:cubicBezTo>
                  <a:cubicBezTo>
                    <a:pt x="7225" y="6315"/>
                    <a:pt x="12422" y="3512"/>
                    <a:pt x="17681" y="842"/>
                  </a:cubicBezTo>
                  <a:cubicBezTo>
                    <a:pt x="18558" y="388"/>
                    <a:pt x="19403" y="-333"/>
                    <a:pt x="20592" y="174"/>
                  </a:cubicBezTo>
                  <a:cubicBezTo>
                    <a:pt x="20811" y="788"/>
                    <a:pt x="20686" y="1376"/>
                    <a:pt x="20718" y="2043"/>
                  </a:cubicBezTo>
                  <a:cubicBezTo>
                    <a:pt x="20311" y="2444"/>
                    <a:pt x="19841" y="2818"/>
                    <a:pt x="19371" y="3138"/>
                  </a:cubicBezTo>
                  <a:cubicBezTo>
                    <a:pt x="19810" y="2924"/>
                    <a:pt x="20311" y="2737"/>
                    <a:pt x="20905" y="2844"/>
                  </a:cubicBezTo>
                  <a:close/>
                  <a:moveTo>
                    <a:pt x="14926" y="5434"/>
                  </a:moveTo>
                  <a:cubicBezTo>
                    <a:pt x="13204" y="6315"/>
                    <a:pt x="11483" y="7223"/>
                    <a:pt x="9855" y="8077"/>
                  </a:cubicBezTo>
                  <a:cubicBezTo>
                    <a:pt x="11827" y="7063"/>
                    <a:pt x="13924" y="5995"/>
                    <a:pt x="16053" y="4900"/>
                  </a:cubicBezTo>
                  <a:cubicBezTo>
                    <a:pt x="15678" y="5087"/>
                    <a:pt x="15302" y="5247"/>
                    <a:pt x="14926" y="5434"/>
                  </a:cubicBezTo>
                  <a:close/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0" name="形状"/>
            <p:cNvSpPr/>
            <p:nvPr/>
          </p:nvSpPr>
          <p:spPr>
            <a:xfrm>
              <a:off x="6473563" y="3055951"/>
              <a:ext cx="1273648" cy="125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extrusionOk="0">
                  <a:moveTo>
                    <a:pt x="17264" y="1722"/>
                  </a:moveTo>
                  <a:cubicBezTo>
                    <a:pt x="18773" y="1819"/>
                    <a:pt x="19622" y="325"/>
                    <a:pt x="21006" y="0"/>
                  </a:cubicBezTo>
                  <a:cubicBezTo>
                    <a:pt x="21540" y="1397"/>
                    <a:pt x="20974" y="2144"/>
                    <a:pt x="19842" y="2858"/>
                  </a:cubicBezTo>
                  <a:cubicBezTo>
                    <a:pt x="14717" y="6074"/>
                    <a:pt x="9624" y="9387"/>
                    <a:pt x="4530" y="12635"/>
                  </a:cubicBezTo>
                  <a:cubicBezTo>
                    <a:pt x="3493" y="13317"/>
                    <a:pt x="2487" y="13999"/>
                    <a:pt x="2015" y="15299"/>
                  </a:cubicBezTo>
                  <a:cubicBezTo>
                    <a:pt x="8272" y="11206"/>
                    <a:pt x="14560" y="7178"/>
                    <a:pt x="20848" y="3086"/>
                  </a:cubicBezTo>
                  <a:cubicBezTo>
                    <a:pt x="21477" y="4612"/>
                    <a:pt x="20943" y="5327"/>
                    <a:pt x="19874" y="5977"/>
                  </a:cubicBezTo>
                  <a:cubicBezTo>
                    <a:pt x="14937" y="9062"/>
                    <a:pt x="10033" y="12180"/>
                    <a:pt x="5159" y="15299"/>
                  </a:cubicBezTo>
                  <a:cubicBezTo>
                    <a:pt x="4059" y="16013"/>
                    <a:pt x="2958" y="16728"/>
                    <a:pt x="2330" y="18157"/>
                  </a:cubicBezTo>
                  <a:cubicBezTo>
                    <a:pt x="8492" y="14194"/>
                    <a:pt x="14623" y="10264"/>
                    <a:pt x="21006" y="6171"/>
                  </a:cubicBezTo>
                  <a:cubicBezTo>
                    <a:pt x="21100" y="7503"/>
                    <a:pt x="21446" y="8445"/>
                    <a:pt x="20219" y="9192"/>
                  </a:cubicBezTo>
                  <a:cubicBezTo>
                    <a:pt x="13523" y="13252"/>
                    <a:pt x="6951" y="17345"/>
                    <a:pt x="34" y="21600"/>
                  </a:cubicBezTo>
                  <a:cubicBezTo>
                    <a:pt x="34" y="19002"/>
                    <a:pt x="97" y="16695"/>
                    <a:pt x="3" y="14357"/>
                  </a:cubicBezTo>
                  <a:cubicBezTo>
                    <a:pt x="-60" y="13220"/>
                    <a:pt x="757" y="12928"/>
                    <a:pt x="1386" y="12505"/>
                  </a:cubicBezTo>
                  <a:cubicBezTo>
                    <a:pt x="6040" y="9452"/>
                    <a:pt x="10724" y="6431"/>
                    <a:pt x="15346" y="3378"/>
                  </a:cubicBezTo>
                  <a:cubicBezTo>
                    <a:pt x="16038" y="2891"/>
                    <a:pt x="17107" y="2761"/>
                    <a:pt x="17264" y="1624"/>
                  </a:cubicBezTo>
                  <a:lnTo>
                    <a:pt x="17264" y="1722"/>
                  </a:ln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1" name="形状"/>
            <p:cNvSpPr/>
            <p:nvPr/>
          </p:nvSpPr>
          <p:spPr>
            <a:xfrm>
              <a:off x="846519" y="5379141"/>
              <a:ext cx="1300021" cy="113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600" extrusionOk="0">
                  <a:moveTo>
                    <a:pt x="19858" y="0"/>
                  </a:moveTo>
                  <a:cubicBezTo>
                    <a:pt x="20989" y="1587"/>
                    <a:pt x="20424" y="2452"/>
                    <a:pt x="19144" y="3354"/>
                  </a:cubicBezTo>
                  <a:cubicBezTo>
                    <a:pt x="13729" y="7356"/>
                    <a:pt x="8404" y="11395"/>
                    <a:pt x="3078" y="15470"/>
                  </a:cubicBezTo>
                  <a:cubicBezTo>
                    <a:pt x="2156" y="16155"/>
                    <a:pt x="1382" y="17020"/>
                    <a:pt x="817" y="18355"/>
                  </a:cubicBezTo>
                  <a:cubicBezTo>
                    <a:pt x="7244" y="13486"/>
                    <a:pt x="13610" y="8654"/>
                    <a:pt x="20067" y="3750"/>
                  </a:cubicBezTo>
                  <a:cubicBezTo>
                    <a:pt x="20751" y="5697"/>
                    <a:pt x="20245" y="6599"/>
                    <a:pt x="18936" y="7537"/>
                  </a:cubicBezTo>
                  <a:cubicBezTo>
                    <a:pt x="13521" y="11395"/>
                    <a:pt x="8136" y="15434"/>
                    <a:pt x="2781" y="19436"/>
                  </a:cubicBezTo>
                  <a:cubicBezTo>
                    <a:pt x="2007" y="20049"/>
                    <a:pt x="1323" y="20879"/>
                    <a:pt x="609" y="21600"/>
                  </a:cubicBezTo>
                  <a:cubicBezTo>
                    <a:pt x="-611" y="16768"/>
                    <a:pt x="-105" y="15326"/>
                    <a:pt x="3108" y="12910"/>
                  </a:cubicBezTo>
                  <a:cubicBezTo>
                    <a:pt x="8761" y="8690"/>
                    <a:pt x="14295" y="4327"/>
                    <a:pt x="1985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2" name="形状"/>
            <p:cNvSpPr/>
            <p:nvPr/>
          </p:nvSpPr>
          <p:spPr>
            <a:xfrm>
              <a:off x="6486054" y="4063499"/>
              <a:ext cx="1259479" cy="10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63" extrusionOk="0">
                  <a:moveTo>
                    <a:pt x="283" y="15182"/>
                  </a:moveTo>
                  <a:cubicBezTo>
                    <a:pt x="6899" y="9681"/>
                    <a:pt x="13930" y="4951"/>
                    <a:pt x="20833" y="0"/>
                  </a:cubicBezTo>
                  <a:cubicBezTo>
                    <a:pt x="21469" y="1027"/>
                    <a:pt x="21055" y="2017"/>
                    <a:pt x="21246" y="2897"/>
                  </a:cubicBezTo>
                  <a:cubicBezTo>
                    <a:pt x="15679" y="7151"/>
                    <a:pt x="9794" y="10892"/>
                    <a:pt x="4195" y="15182"/>
                  </a:cubicBezTo>
                  <a:cubicBezTo>
                    <a:pt x="3686" y="15586"/>
                    <a:pt x="3082" y="15952"/>
                    <a:pt x="2191" y="16796"/>
                  </a:cubicBezTo>
                  <a:cubicBezTo>
                    <a:pt x="7885" y="12432"/>
                    <a:pt x="13357" y="8618"/>
                    <a:pt x="18829" y="4841"/>
                  </a:cubicBezTo>
                  <a:cubicBezTo>
                    <a:pt x="19433" y="4401"/>
                    <a:pt x="20069" y="3301"/>
                    <a:pt x="20992" y="4364"/>
                  </a:cubicBezTo>
                  <a:cubicBezTo>
                    <a:pt x="21119" y="5538"/>
                    <a:pt x="21151" y="6674"/>
                    <a:pt x="20165" y="7481"/>
                  </a:cubicBezTo>
                  <a:cubicBezTo>
                    <a:pt x="14407" y="12249"/>
                    <a:pt x="7854" y="15549"/>
                    <a:pt x="2223" y="20573"/>
                  </a:cubicBezTo>
                  <a:cubicBezTo>
                    <a:pt x="1619" y="21087"/>
                    <a:pt x="982" y="21600"/>
                    <a:pt x="219" y="20977"/>
                  </a:cubicBezTo>
                  <a:cubicBezTo>
                    <a:pt x="-36" y="18996"/>
                    <a:pt x="-131" y="17053"/>
                    <a:pt x="283" y="15182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3" name="形状"/>
            <p:cNvSpPr/>
            <p:nvPr/>
          </p:nvSpPr>
          <p:spPr>
            <a:xfrm>
              <a:off x="6475418" y="3637950"/>
              <a:ext cx="1271767" cy="94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432" extrusionOk="0">
                  <a:moveTo>
                    <a:pt x="336" y="21432"/>
                  </a:moveTo>
                  <a:cubicBezTo>
                    <a:pt x="-498" y="18152"/>
                    <a:pt x="244" y="16447"/>
                    <a:pt x="2283" y="14871"/>
                  </a:cubicBezTo>
                  <a:cubicBezTo>
                    <a:pt x="8031" y="10355"/>
                    <a:pt x="13593" y="5456"/>
                    <a:pt x="19279" y="769"/>
                  </a:cubicBezTo>
                  <a:cubicBezTo>
                    <a:pt x="19681" y="428"/>
                    <a:pt x="20020" y="-168"/>
                    <a:pt x="20638" y="45"/>
                  </a:cubicBezTo>
                  <a:cubicBezTo>
                    <a:pt x="20762" y="1408"/>
                    <a:pt x="21102" y="2601"/>
                    <a:pt x="19897" y="3709"/>
                  </a:cubicBezTo>
                  <a:cubicBezTo>
                    <a:pt x="13377" y="9503"/>
                    <a:pt x="6609" y="14914"/>
                    <a:pt x="336" y="21432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4" name="形状"/>
            <p:cNvSpPr/>
            <p:nvPr/>
          </p:nvSpPr>
          <p:spPr>
            <a:xfrm>
              <a:off x="4600430" y="3030971"/>
              <a:ext cx="1272004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6531" y="2839"/>
                  </a:moveTo>
                  <a:lnTo>
                    <a:pt x="16562" y="2794"/>
                  </a:lnTo>
                  <a:cubicBezTo>
                    <a:pt x="16562" y="2839"/>
                    <a:pt x="16562" y="2839"/>
                    <a:pt x="16562" y="2839"/>
                  </a:cubicBezTo>
                  <a:cubicBezTo>
                    <a:pt x="16562" y="2839"/>
                    <a:pt x="16562" y="2839"/>
                    <a:pt x="16531" y="2839"/>
                  </a:cubicBezTo>
                  <a:close/>
                  <a:moveTo>
                    <a:pt x="20752" y="0"/>
                  </a:moveTo>
                  <a:cubicBezTo>
                    <a:pt x="21124" y="2306"/>
                    <a:pt x="20938" y="3637"/>
                    <a:pt x="19324" y="4968"/>
                  </a:cubicBezTo>
                  <a:cubicBezTo>
                    <a:pt x="12869" y="10290"/>
                    <a:pt x="6631" y="16011"/>
                    <a:pt x="238" y="21600"/>
                  </a:cubicBezTo>
                  <a:cubicBezTo>
                    <a:pt x="-476" y="18894"/>
                    <a:pt x="517" y="17697"/>
                    <a:pt x="1914" y="16544"/>
                  </a:cubicBezTo>
                  <a:cubicBezTo>
                    <a:pt x="6476" y="12552"/>
                    <a:pt x="11038" y="8471"/>
                    <a:pt x="15507" y="4435"/>
                  </a:cubicBezTo>
                  <a:cubicBezTo>
                    <a:pt x="15941" y="4080"/>
                    <a:pt x="16624" y="3903"/>
                    <a:pt x="16562" y="2839"/>
                  </a:cubicBezTo>
                  <a:cubicBezTo>
                    <a:pt x="18176" y="2794"/>
                    <a:pt x="19200" y="798"/>
                    <a:pt x="20752" y="0"/>
                  </a:cubicBezTo>
                  <a:close/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5" name="形状"/>
            <p:cNvSpPr/>
            <p:nvPr/>
          </p:nvSpPr>
          <p:spPr>
            <a:xfrm>
              <a:off x="6476524" y="4846222"/>
              <a:ext cx="1270545" cy="167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extrusionOk="0">
                  <a:moveTo>
                    <a:pt x="490" y="0"/>
                  </a:moveTo>
                  <a:cubicBezTo>
                    <a:pt x="677" y="1292"/>
                    <a:pt x="53" y="2609"/>
                    <a:pt x="927" y="3852"/>
                  </a:cubicBezTo>
                  <a:cubicBezTo>
                    <a:pt x="1208" y="3974"/>
                    <a:pt x="1551" y="4047"/>
                    <a:pt x="1614" y="4340"/>
                  </a:cubicBezTo>
                  <a:cubicBezTo>
                    <a:pt x="1426" y="4900"/>
                    <a:pt x="1021" y="5437"/>
                    <a:pt x="1208" y="6070"/>
                  </a:cubicBezTo>
                  <a:cubicBezTo>
                    <a:pt x="1208" y="6265"/>
                    <a:pt x="1145" y="6412"/>
                    <a:pt x="958" y="6534"/>
                  </a:cubicBezTo>
                  <a:cubicBezTo>
                    <a:pt x="-41" y="8021"/>
                    <a:pt x="615" y="9605"/>
                    <a:pt x="521" y="11141"/>
                  </a:cubicBezTo>
                  <a:cubicBezTo>
                    <a:pt x="428" y="12970"/>
                    <a:pt x="521" y="14798"/>
                    <a:pt x="552" y="16602"/>
                  </a:cubicBezTo>
                  <a:cubicBezTo>
                    <a:pt x="677" y="16724"/>
                    <a:pt x="833" y="16822"/>
                    <a:pt x="958" y="16968"/>
                  </a:cubicBezTo>
                  <a:cubicBezTo>
                    <a:pt x="1395" y="17675"/>
                    <a:pt x="1021" y="18309"/>
                    <a:pt x="521" y="18943"/>
                  </a:cubicBezTo>
                  <a:cubicBezTo>
                    <a:pt x="896" y="20186"/>
                    <a:pt x="1551" y="19113"/>
                    <a:pt x="1895" y="18991"/>
                  </a:cubicBezTo>
                  <a:cubicBezTo>
                    <a:pt x="7981" y="16042"/>
                    <a:pt x="14099" y="13092"/>
                    <a:pt x="20217" y="10142"/>
                  </a:cubicBezTo>
                  <a:cubicBezTo>
                    <a:pt x="20342" y="10069"/>
                    <a:pt x="20529" y="10069"/>
                    <a:pt x="20873" y="9995"/>
                  </a:cubicBezTo>
                  <a:cubicBezTo>
                    <a:pt x="21091" y="10702"/>
                    <a:pt x="21216" y="11166"/>
                    <a:pt x="20186" y="11678"/>
                  </a:cubicBezTo>
                  <a:cubicBezTo>
                    <a:pt x="13600" y="14944"/>
                    <a:pt x="6670" y="17797"/>
                    <a:pt x="147" y="21600"/>
                  </a:cubicBezTo>
                  <a:cubicBezTo>
                    <a:pt x="147" y="15383"/>
                    <a:pt x="115" y="9459"/>
                    <a:pt x="178" y="3559"/>
                  </a:cubicBezTo>
                  <a:cubicBezTo>
                    <a:pt x="178" y="2340"/>
                    <a:pt x="-384" y="1121"/>
                    <a:pt x="490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6" name="形状"/>
            <p:cNvSpPr/>
            <p:nvPr/>
          </p:nvSpPr>
          <p:spPr>
            <a:xfrm>
              <a:off x="4614879" y="5762176"/>
              <a:ext cx="1258539" cy="939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extrusionOk="0">
                  <a:moveTo>
                    <a:pt x="303" y="21600"/>
                  </a:moveTo>
                  <a:cubicBezTo>
                    <a:pt x="-441" y="18944"/>
                    <a:pt x="241" y="17724"/>
                    <a:pt x="1728" y="16505"/>
                  </a:cubicBezTo>
                  <a:cubicBezTo>
                    <a:pt x="7988" y="11148"/>
                    <a:pt x="14124" y="5574"/>
                    <a:pt x="20415" y="0"/>
                  </a:cubicBezTo>
                  <a:cubicBezTo>
                    <a:pt x="21159" y="2787"/>
                    <a:pt x="20322" y="3963"/>
                    <a:pt x="18897" y="5226"/>
                  </a:cubicBezTo>
                  <a:cubicBezTo>
                    <a:pt x="12699" y="10539"/>
                    <a:pt x="6284" y="15329"/>
                    <a:pt x="303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7" name="形状"/>
            <p:cNvSpPr/>
            <p:nvPr/>
          </p:nvSpPr>
          <p:spPr>
            <a:xfrm>
              <a:off x="6482508" y="3822021"/>
              <a:ext cx="126259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600" extrusionOk="0">
                  <a:moveTo>
                    <a:pt x="20826" y="0"/>
                  </a:moveTo>
                  <a:cubicBezTo>
                    <a:pt x="21391" y="2965"/>
                    <a:pt x="20732" y="4193"/>
                    <a:pt x="19131" y="5506"/>
                  </a:cubicBezTo>
                  <a:cubicBezTo>
                    <a:pt x="12757" y="10631"/>
                    <a:pt x="6258" y="15586"/>
                    <a:pt x="168" y="21600"/>
                  </a:cubicBezTo>
                  <a:cubicBezTo>
                    <a:pt x="-83" y="19906"/>
                    <a:pt x="-209" y="18678"/>
                    <a:pt x="953" y="17661"/>
                  </a:cubicBezTo>
                  <a:cubicBezTo>
                    <a:pt x="7514" y="11901"/>
                    <a:pt x="14044" y="6014"/>
                    <a:pt x="208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8" name="形状"/>
            <p:cNvSpPr/>
            <p:nvPr/>
          </p:nvSpPr>
          <p:spPr>
            <a:xfrm>
              <a:off x="4604375" y="4571436"/>
              <a:ext cx="1272423" cy="92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extrusionOk="0">
                  <a:moveTo>
                    <a:pt x="231" y="21600"/>
                  </a:moveTo>
                  <a:cubicBezTo>
                    <a:pt x="-270" y="19749"/>
                    <a:pt x="43" y="18426"/>
                    <a:pt x="1170" y="17456"/>
                  </a:cubicBezTo>
                  <a:cubicBezTo>
                    <a:pt x="7681" y="11638"/>
                    <a:pt x="14099" y="5863"/>
                    <a:pt x="20767" y="0"/>
                  </a:cubicBezTo>
                  <a:cubicBezTo>
                    <a:pt x="21330" y="2380"/>
                    <a:pt x="21142" y="3703"/>
                    <a:pt x="19483" y="5025"/>
                  </a:cubicBezTo>
                  <a:cubicBezTo>
                    <a:pt x="13003" y="10359"/>
                    <a:pt x="6711" y="16046"/>
                    <a:pt x="23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9" name="形状"/>
            <p:cNvSpPr/>
            <p:nvPr/>
          </p:nvSpPr>
          <p:spPr>
            <a:xfrm>
              <a:off x="6474820" y="2448092"/>
              <a:ext cx="1266187" cy="92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981" extrusionOk="0">
                  <a:moveTo>
                    <a:pt x="505" y="17152"/>
                  </a:moveTo>
                  <a:cubicBezTo>
                    <a:pt x="6505" y="12019"/>
                    <a:pt x="12474" y="6929"/>
                    <a:pt x="18505" y="1796"/>
                  </a:cubicBezTo>
                  <a:cubicBezTo>
                    <a:pt x="19358" y="1240"/>
                    <a:pt x="20211" y="642"/>
                    <a:pt x="21095" y="0"/>
                  </a:cubicBezTo>
                  <a:cubicBezTo>
                    <a:pt x="21379" y="2737"/>
                    <a:pt x="21379" y="2737"/>
                    <a:pt x="18947" y="5175"/>
                  </a:cubicBezTo>
                  <a:cubicBezTo>
                    <a:pt x="18474" y="6715"/>
                    <a:pt x="17463" y="7528"/>
                    <a:pt x="16421" y="8298"/>
                  </a:cubicBezTo>
                  <a:cubicBezTo>
                    <a:pt x="11747" y="11762"/>
                    <a:pt x="7326" y="15697"/>
                    <a:pt x="2905" y="19632"/>
                  </a:cubicBezTo>
                  <a:cubicBezTo>
                    <a:pt x="2053" y="20360"/>
                    <a:pt x="1232" y="21600"/>
                    <a:pt x="0" y="20616"/>
                  </a:cubicBezTo>
                  <a:cubicBezTo>
                    <a:pt x="126" y="19419"/>
                    <a:pt x="-221" y="18178"/>
                    <a:pt x="505" y="1715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0" name="形状"/>
            <p:cNvSpPr/>
            <p:nvPr/>
          </p:nvSpPr>
          <p:spPr>
            <a:xfrm>
              <a:off x="2737330" y="4276641"/>
              <a:ext cx="1264565" cy="84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0859" extrusionOk="0">
                  <a:moveTo>
                    <a:pt x="277" y="20859"/>
                  </a:moveTo>
                  <a:cubicBezTo>
                    <a:pt x="-375" y="18153"/>
                    <a:pt x="153" y="16707"/>
                    <a:pt x="1549" y="15447"/>
                  </a:cubicBezTo>
                  <a:cubicBezTo>
                    <a:pt x="6670" y="10735"/>
                    <a:pt x="11728" y="5884"/>
                    <a:pt x="16818" y="1078"/>
                  </a:cubicBezTo>
                  <a:cubicBezTo>
                    <a:pt x="17035" y="892"/>
                    <a:pt x="17222" y="565"/>
                    <a:pt x="17439" y="519"/>
                  </a:cubicBezTo>
                  <a:cubicBezTo>
                    <a:pt x="18587" y="332"/>
                    <a:pt x="20201" y="-741"/>
                    <a:pt x="20697" y="892"/>
                  </a:cubicBezTo>
                  <a:cubicBezTo>
                    <a:pt x="21225" y="2618"/>
                    <a:pt x="19394" y="2478"/>
                    <a:pt x="18680" y="3178"/>
                  </a:cubicBezTo>
                  <a:cubicBezTo>
                    <a:pt x="12659" y="9103"/>
                    <a:pt x="6235" y="14094"/>
                    <a:pt x="277" y="20859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1" name="形状"/>
            <p:cNvSpPr/>
            <p:nvPr/>
          </p:nvSpPr>
          <p:spPr>
            <a:xfrm>
              <a:off x="6470599" y="6578207"/>
              <a:ext cx="1284802" cy="91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347" extrusionOk="0">
                  <a:moveTo>
                    <a:pt x="1066" y="16575"/>
                  </a:moveTo>
                  <a:cubicBezTo>
                    <a:pt x="1906" y="17985"/>
                    <a:pt x="2342" y="16354"/>
                    <a:pt x="2809" y="15958"/>
                  </a:cubicBezTo>
                  <a:cubicBezTo>
                    <a:pt x="8816" y="10712"/>
                    <a:pt x="14791" y="5422"/>
                    <a:pt x="20892" y="0"/>
                  </a:cubicBezTo>
                  <a:cubicBezTo>
                    <a:pt x="21452" y="2380"/>
                    <a:pt x="20985" y="3438"/>
                    <a:pt x="19647" y="4584"/>
                  </a:cubicBezTo>
                  <a:cubicBezTo>
                    <a:pt x="13640" y="9786"/>
                    <a:pt x="7322" y="14415"/>
                    <a:pt x="1688" y="20542"/>
                  </a:cubicBezTo>
                  <a:cubicBezTo>
                    <a:pt x="1315" y="20939"/>
                    <a:pt x="941" y="21600"/>
                    <a:pt x="381" y="21247"/>
                  </a:cubicBezTo>
                  <a:cubicBezTo>
                    <a:pt x="-148" y="20807"/>
                    <a:pt x="8" y="20013"/>
                    <a:pt x="70" y="19396"/>
                  </a:cubicBezTo>
                  <a:cubicBezTo>
                    <a:pt x="288" y="17368"/>
                    <a:pt x="-117" y="15252"/>
                    <a:pt x="599" y="13313"/>
                  </a:cubicBezTo>
                  <a:cubicBezTo>
                    <a:pt x="1408" y="14194"/>
                    <a:pt x="879" y="15473"/>
                    <a:pt x="1066" y="16575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2" name="形状"/>
            <p:cNvSpPr/>
            <p:nvPr/>
          </p:nvSpPr>
          <p:spPr>
            <a:xfrm>
              <a:off x="6479413" y="2081657"/>
              <a:ext cx="1282551" cy="93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409" extrusionOk="0">
                  <a:moveTo>
                    <a:pt x="14967" y="8805"/>
                  </a:moveTo>
                  <a:cubicBezTo>
                    <a:pt x="11362" y="10457"/>
                    <a:pt x="8533" y="13934"/>
                    <a:pt x="5363" y="16672"/>
                  </a:cubicBezTo>
                  <a:cubicBezTo>
                    <a:pt x="3685" y="18106"/>
                    <a:pt x="2007" y="19757"/>
                    <a:pt x="235" y="21409"/>
                  </a:cubicBezTo>
                  <a:cubicBezTo>
                    <a:pt x="-293" y="19149"/>
                    <a:pt x="49" y="18106"/>
                    <a:pt x="1447" y="16933"/>
                  </a:cubicBezTo>
                  <a:cubicBezTo>
                    <a:pt x="7601" y="11717"/>
                    <a:pt x="13599" y="6198"/>
                    <a:pt x="19691" y="722"/>
                  </a:cubicBezTo>
                  <a:cubicBezTo>
                    <a:pt x="20095" y="331"/>
                    <a:pt x="20437" y="-191"/>
                    <a:pt x="21027" y="70"/>
                  </a:cubicBezTo>
                  <a:cubicBezTo>
                    <a:pt x="21307" y="2243"/>
                    <a:pt x="20592" y="3590"/>
                    <a:pt x="19225" y="4546"/>
                  </a:cubicBezTo>
                  <a:cubicBezTo>
                    <a:pt x="17609" y="5633"/>
                    <a:pt x="16117" y="6893"/>
                    <a:pt x="14967" y="880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3" name="形状"/>
            <p:cNvSpPr/>
            <p:nvPr/>
          </p:nvSpPr>
          <p:spPr>
            <a:xfrm>
              <a:off x="6480356" y="5778830"/>
              <a:ext cx="1264126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extrusionOk="0">
                  <a:moveTo>
                    <a:pt x="15696" y="8693"/>
                  </a:moveTo>
                  <a:lnTo>
                    <a:pt x="15633" y="8782"/>
                  </a:lnTo>
                  <a:cubicBezTo>
                    <a:pt x="15633" y="8782"/>
                    <a:pt x="15633" y="8738"/>
                    <a:pt x="15664" y="8693"/>
                  </a:cubicBezTo>
                  <a:cubicBezTo>
                    <a:pt x="15664" y="8693"/>
                    <a:pt x="15664" y="8693"/>
                    <a:pt x="15696" y="8693"/>
                  </a:cubicBezTo>
                  <a:close/>
                  <a:moveTo>
                    <a:pt x="10913" y="11975"/>
                  </a:moveTo>
                  <a:cubicBezTo>
                    <a:pt x="7381" y="15080"/>
                    <a:pt x="3880" y="18318"/>
                    <a:pt x="285" y="21600"/>
                  </a:cubicBezTo>
                  <a:cubicBezTo>
                    <a:pt x="-309" y="19560"/>
                    <a:pt x="4" y="18318"/>
                    <a:pt x="1442" y="17076"/>
                  </a:cubicBezTo>
                  <a:cubicBezTo>
                    <a:pt x="7818" y="11576"/>
                    <a:pt x="14164" y="5810"/>
                    <a:pt x="20572" y="0"/>
                  </a:cubicBezTo>
                  <a:cubicBezTo>
                    <a:pt x="21291" y="2351"/>
                    <a:pt x="20853" y="3548"/>
                    <a:pt x="19572" y="4524"/>
                  </a:cubicBezTo>
                  <a:cubicBezTo>
                    <a:pt x="18134" y="5633"/>
                    <a:pt x="16602" y="6609"/>
                    <a:pt x="15664" y="8693"/>
                  </a:cubicBezTo>
                  <a:cubicBezTo>
                    <a:pt x="13820" y="9004"/>
                    <a:pt x="12413" y="10600"/>
                    <a:pt x="10913" y="1197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4" name="形状"/>
            <p:cNvSpPr/>
            <p:nvPr/>
          </p:nvSpPr>
          <p:spPr>
            <a:xfrm>
              <a:off x="4608555" y="3239142"/>
              <a:ext cx="1264608" cy="91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extrusionOk="0">
                  <a:moveTo>
                    <a:pt x="174" y="21600"/>
                  </a:moveTo>
                  <a:cubicBezTo>
                    <a:pt x="-202" y="19600"/>
                    <a:pt x="17" y="18400"/>
                    <a:pt x="989" y="17511"/>
                  </a:cubicBezTo>
                  <a:cubicBezTo>
                    <a:pt x="7573" y="11733"/>
                    <a:pt x="14125" y="5911"/>
                    <a:pt x="20834" y="0"/>
                  </a:cubicBezTo>
                  <a:cubicBezTo>
                    <a:pt x="21398" y="2578"/>
                    <a:pt x="20896" y="3778"/>
                    <a:pt x="19392" y="5022"/>
                  </a:cubicBezTo>
                  <a:cubicBezTo>
                    <a:pt x="12996" y="10400"/>
                    <a:pt x="6507" y="15511"/>
                    <a:pt x="174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5" name="形状"/>
            <p:cNvSpPr/>
            <p:nvPr/>
          </p:nvSpPr>
          <p:spPr>
            <a:xfrm>
              <a:off x="4610181" y="3822021"/>
              <a:ext cx="1270020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extrusionOk="0">
                  <a:moveTo>
                    <a:pt x="211" y="21600"/>
                  </a:moveTo>
                  <a:cubicBezTo>
                    <a:pt x="-227" y="19462"/>
                    <a:pt x="-8" y="18260"/>
                    <a:pt x="1117" y="17280"/>
                  </a:cubicBezTo>
                  <a:cubicBezTo>
                    <a:pt x="7463" y="11624"/>
                    <a:pt x="13808" y="5968"/>
                    <a:pt x="20154" y="267"/>
                  </a:cubicBezTo>
                  <a:cubicBezTo>
                    <a:pt x="20373" y="89"/>
                    <a:pt x="20592" y="89"/>
                    <a:pt x="20904" y="0"/>
                  </a:cubicBezTo>
                  <a:cubicBezTo>
                    <a:pt x="20967" y="1514"/>
                    <a:pt x="21373" y="2761"/>
                    <a:pt x="20091" y="3875"/>
                  </a:cubicBezTo>
                  <a:cubicBezTo>
                    <a:pt x="13558" y="9709"/>
                    <a:pt x="6806" y="15098"/>
                    <a:pt x="21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6" name="形状"/>
            <p:cNvSpPr/>
            <p:nvPr/>
          </p:nvSpPr>
          <p:spPr>
            <a:xfrm>
              <a:off x="4615871" y="5970347"/>
              <a:ext cx="1258542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20804" y="0"/>
                  </a:moveTo>
                  <a:cubicBezTo>
                    <a:pt x="20962" y="1952"/>
                    <a:pt x="21276" y="3149"/>
                    <a:pt x="20018" y="4214"/>
                  </a:cubicBezTo>
                  <a:cubicBezTo>
                    <a:pt x="13384" y="9891"/>
                    <a:pt x="6562" y="15124"/>
                    <a:pt x="210" y="21600"/>
                  </a:cubicBezTo>
                  <a:cubicBezTo>
                    <a:pt x="-324" y="19294"/>
                    <a:pt x="179" y="18096"/>
                    <a:pt x="1500" y="16943"/>
                  </a:cubicBezTo>
                  <a:cubicBezTo>
                    <a:pt x="7945" y="11443"/>
                    <a:pt x="14233" y="5766"/>
                    <a:pt x="20804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7" name="形状"/>
            <p:cNvSpPr/>
            <p:nvPr/>
          </p:nvSpPr>
          <p:spPr>
            <a:xfrm>
              <a:off x="4606761" y="3622176"/>
              <a:ext cx="1269762" cy="9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517" extrusionOk="0">
                  <a:moveTo>
                    <a:pt x="172" y="21510"/>
                  </a:moveTo>
                  <a:cubicBezTo>
                    <a:pt x="-173" y="19973"/>
                    <a:pt x="-48" y="18844"/>
                    <a:pt x="987" y="17895"/>
                  </a:cubicBezTo>
                  <a:cubicBezTo>
                    <a:pt x="7508" y="11975"/>
                    <a:pt x="13966" y="6055"/>
                    <a:pt x="20487" y="136"/>
                  </a:cubicBezTo>
                  <a:cubicBezTo>
                    <a:pt x="20612" y="0"/>
                    <a:pt x="20769" y="90"/>
                    <a:pt x="20957" y="0"/>
                  </a:cubicBezTo>
                  <a:cubicBezTo>
                    <a:pt x="21427" y="2079"/>
                    <a:pt x="21019" y="3344"/>
                    <a:pt x="19640" y="4519"/>
                  </a:cubicBezTo>
                  <a:cubicBezTo>
                    <a:pt x="13684" y="9670"/>
                    <a:pt x="7853" y="15048"/>
                    <a:pt x="1959" y="20335"/>
                  </a:cubicBezTo>
                  <a:cubicBezTo>
                    <a:pt x="1363" y="20832"/>
                    <a:pt x="924" y="21600"/>
                    <a:pt x="172" y="2151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8" name="形状"/>
            <p:cNvSpPr/>
            <p:nvPr/>
          </p:nvSpPr>
          <p:spPr>
            <a:xfrm>
              <a:off x="4607660" y="2831126"/>
              <a:ext cx="1272904" cy="91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extrusionOk="0">
                  <a:moveTo>
                    <a:pt x="5691" y="16457"/>
                  </a:moveTo>
                  <a:cubicBezTo>
                    <a:pt x="3832" y="18112"/>
                    <a:pt x="2034" y="19901"/>
                    <a:pt x="206" y="21600"/>
                  </a:cubicBezTo>
                  <a:cubicBezTo>
                    <a:pt x="-321" y="19498"/>
                    <a:pt x="206" y="18335"/>
                    <a:pt x="1321" y="17352"/>
                  </a:cubicBezTo>
                  <a:cubicBezTo>
                    <a:pt x="7767" y="11627"/>
                    <a:pt x="14151" y="5858"/>
                    <a:pt x="20659" y="0"/>
                  </a:cubicBezTo>
                  <a:cubicBezTo>
                    <a:pt x="21279" y="2191"/>
                    <a:pt x="20814" y="3443"/>
                    <a:pt x="19420" y="4517"/>
                  </a:cubicBezTo>
                  <a:cubicBezTo>
                    <a:pt x="18397" y="5366"/>
                    <a:pt x="16971" y="5590"/>
                    <a:pt x="16507" y="7602"/>
                  </a:cubicBezTo>
                  <a:cubicBezTo>
                    <a:pt x="12602" y="9839"/>
                    <a:pt x="9224" y="13282"/>
                    <a:pt x="5691" y="16457"/>
                  </a:cubicBezTo>
                  <a:close/>
                  <a:moveTo>
                    <a:pt x="16476" y="7692"/>
                  </a:moveTo>
                  <a:cubicBezTo>
                    <a:pt x="16476" y="7692"/>
                    <a:pt x="16476" y="7647"/>
                    <a:pt x="16507" y="7647"/>
                  </a:cubicBezTo>
                  <a:cubicBezTo>
                    <a:pt x="16507" y="7647"/>
                    <a:pt x="16507" y="7692"/>
                    <a:pt x="16476" y="7692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9" name="形状"/>
            <p:cNvSpPr/>
            <p:nvPr/>
          </p:nvSpPr>
          <p:spPr>
            <a:xfrm>
              <a:off x="6484813" y="5995328"/>
              <a:ext cx="1263930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extrusionOk="0">
                  <a:moveTo>
                    <a:pt x="15579" y="3727"/>
                  </a:moveTo>
                  <a:lnTo>
                    <a:pt x="15611" y="3682"/>
                  </a:lnTo>
                  <a:cubicBezTo>
                    <a:pt x="15611" y="3727"/>
                    <a:pt x="15611" y="3727"/>
                    <a:pt x="15611" y="3727"/>
                  </a:cubicBezTo>
                  <a:cubicBezTo>
                    <a:pt x="15579" y="3727"/>
                    <a:pt x="15579" y="3727"/>
                    <a:pt x="15579" y="3727"/>
                  </a:cubicBezTo>
                  <a:close/>
                  <a:moveTo>
                    <a:pt x="20667" y="0"/>
                  </a:moveTo>
                  <a:cubicBezTo>
                    <a:pt x="21354" y="2335"/>
                    <a:pt x="20511" y="3368"/>
                    <a:pt x="19263" y="4491"/>
                  </a:cubicBezTo>
                  <a:cubicBezTo>
                    <a:pt x="12926" y="10014"/>
                    <a:pt x="6434" y="15089"/>
                    <a:pt x="285" y="21600"/>
                  </a:cubicBezTo>
                  <a:cubicBezTo>
                    <a:pt x="-246" y="19624"/>
                    <a:pt x="-90" y="18367"/>
                    <a:pt x="1221" y="17244"/>
                  </a:cubicBezTo>
                  <a:cubicBezTo>
                    <a:pt x="5466" y="13562"/>
                    <a:pt x="9649" y="9655"/>
                    <a:pt x="13831" y="5793"/>
                  </a:cubicBezTo>
                  <a:cubicBezTo>
                    <a:pt x="14456" y="5209"/>
                    <a:pt x="15330" y="4985"/>
                    <a:pt x="15611" y="3727"/>
                  </a:cubicBezTo>
                  <a:cubicBezTo>
                    <a:pt x="17515" y="3188"/>
                    <a:pt x="18826" y="808"/>
                    <a:pt x="20667" y="0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0" name="形状"/>
            <p:cNvSpPr/>
            <p:nvPr/>
          </p:nvSpPr>
          <p:spPr>
            <a:xfrm>
              <a:off x="6470777" y="2664590"/>
              <a:ext cx="127803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600" extrusionOk="0">
                  <a:moveTo>
                    <a:pt x="18433" y="1286"/>
                  </a:moveTo>
                  <a:cubicBezTo>
                    <a:pt x="19108" y="843"/>
                    <a:pt x="19752" y="444"/>
                    <a:pt x="20397" y="0"/>
                  </a:cubicBezTo>
                  <a:cubicBezTo>
                    <a:pt x="21317" y="2218"/>
                    <a:pt x="20274" y="3105"/>
                    <a:pt x="19169" y="4125"/>
                  </a:cubicBezTo>
                  <a:cubicBezTo>
                    <a:pt x="12879" y="9846"/>
                    <a:pt x="6375" y="15080"/>
                    <a:pt x="147" y="21600"/>
                  </a:cubicBezTo>
                  <a:cubicBezTo>
                    <a:pt x="85" y="20003"/>
                    <a:pt x="-283" y="18717"/>
                    <a:pt x="453" y="17520"/>
                  </a:cubicBezTo>
                  <a:cubicBezTo>
                    <a:pt x="6222" y="11621"/>
                    <a:pt x="12235" y="6165"/>
                    <a:pt x="18433" y="1286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1" name="形状"/>
            <p:cNvSpPr/>
            <p:nvPr/>
          </p:nvSpPr>
          <p:spPr>
            <a:xfrm>
              <a:off x="6480824" y="6170191"/>
              <a:ext cx="1262173" cy="93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extrusionOk="0">
                  <a:moveTo>
                    <a:pt x="21069" y="0"/>
                  </a:moveTo>
                  <a:cubicBezTo>
                    <a:pt x="21164" y="1999"/>
                    <a:pt x="21417" y="3216"/>
                    <a:pt x="20120" y="4303"/>
                  </a:cubicBezTo>
                  <a:cubicBezTo>
                    <a:pt x="13479" y="9953"/>
                    <a:pt x="6553" y="14951"/>
                    <a:pt x="165" y="21600"/>
                  </a:cubicBezTo>
                  <a:cubicBezTo>
                    <a:pt x="-183" y="19514"/>
                    <a:pt x="-56" y="18210"/>
                    <a:pt x="1272" y="17124"/>
                  </a:cubicBezTo>
                  <a:cubicBezTo>
                    <a:pt x="7818" y="11604"/>
                    <a:pt x="14270" y="5911"/>
                    <a:pt x="21069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2" name="形状"/>
            <p:cNvSpPr/>
            <p:nvPr/>
          </p:nvSpPr>
          <p:spPr>
            <a:xfrm>
              <a:off x="2737785" y="4579764"/>
              <a:ext cx="1270911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20822" y="0"/>
                  </a:moveTo>
                  <a:cubicBezTo>
                    <a:pt x="21353" y="2449"/>
                    <a:pt x="20822" y="3518"/>
                    <a:pt x="19699" y="4498"/>
                  </a:cubicBezTo>
                  <a:cubicBezTo>
                    <a:pt x="14299" y="9085"/>
                    <a:pt x="8961" y="13851"/>
                    <a:pt x="3655" y="18572"/>
                  </a:cubicBezTo>
                  <a:cubicBezTo>
                    <a:pt x="2562" y="19507"/>
                    <a:pt x="1501" y="20531"/>
                    <a:pt x="315" y="21600"/>
                  </a:cubicBezTo>
                  <a:cubicBezTo>
                    <a:pt x="-247" y="19819"/>
                    <a:pt x="-122" y="18661"/>
                    <a:pt x="1220" y="17503"/>
                  </a:cubicBezTo>
                  <a:cubicBezTo>
                    <a:pt x="7744" y="11847"/>
                    <a:pt x="14205" y="5923"/>
                    <a:pt x="208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3" name="形状"/>
            <p:cNvSpPr/>
            <p:nvPr/>
          </p:nvSpPr>
          <p:spPr>
            <a:xfrm>
              <a:off x="2736270" y="4779609"/>
              <a:ext cx="126876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extrusionOk="0">
                  <a:moveTo>
                    <a:pt x="215" y="21600"/>
                  </a:moveTo>
                  <a:cubicBezTo>
                    <a:pt x="-224" y="19648"/>
                    <a:pt x="-36" y="18495"/>
                    <a:pt x="1187" y="17386"/>
                  </a:cubicBezTo>
                  <a:cubicBezTo>
                    <a:pt x="7739" y="11709"/>
                    <a:pt x="14166" y="5810"/>
                    <a:pt x="20749" y="0"/>
                  </a:cubicBezTo>
                  <a:cubicBezTo>
                    <a:pt x="21376" y="1907"/>
                    <a:pt x="21282" y="3016"/>
                    <a:pt x="20028" y="4080"/>
                  </a:cubicBezTo>
                  <a:cubicBezTo>
                    <a:pt x="13413" y="9802"/>
                    <a:pt x="6610" y="15080"/>
                    <a:pt x="215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4" name="形状"/>
            <p:cNvSpPr/>
            <p:nvPr/>
          </p:nvSpPr>
          <p:spPr>
            <a:xfrm>
              <a:off x="2742800" y="6328401"/>
              <a:ext cx="1263462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600" extrusionOk="0">
                  <a:moveTo>
                    <a:pt x="20808" y="0"/>
                  </a:moveTo>
                  <a:cubicBezTo>
                    <a:pt x="21407" y="2434"/>
                    <a:pt x="20808" y="3541"/>
                    <a:pt x="19452" y="4692"/>
                  </a:cubicBezTo>
                  <a:cubicBezTo>
                    <a:pt x="13082" y="10180"/>
                    <a:pt x="6523" y="15315"/>
                    <a:pt x="248" y="21600"/>
                  </a:cubicBezTo>
                  <a:cubicBezTo>
                    <a:pt x="-130" y="19918"/>
                    <a:pt x="-193" y="18590"/>
                    <a:pt x="911" y="17616"/>
                  </a:cubicBezTo>
                  <a:cubicBezTo>
                    <a:pt x="7533" y="11774"/>
                    <a:pt x="14154" y="5931"/>
                    <a:pt x="2080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5" name="形状"/>
            <p:cNvSpPr/>
            <p:nvPr/>
          </p:nvSpPr>
          <p:spPr>
            <a:xfrm>
              <a:off x="2743522" y="6528246"/>
              <a:ext cx="1261909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extrusionOk="0">
                  <a:moveTo>
                    <a:pt x="252" y="21600"/>
                  </a:moveTo>
                  <a:cubicBezTo>
                    <a:pt x="-342" y="19471"/>
                    <a:pt x="158" y="18274"/>
                    <a:pt x="1283" y="17253"/>
                  </a:cubicBezTo>
                  <a:cubicBezTo>
                    <a:pt x="7660" y="11576"/>
                    <a:pt x="14068" y="5855"/>
                    <a:pt x="20602" y="0"/>
                  </a:cubicBezTo>
                  <a:cubicBezTo>
                    <a:pt x="21258" y="2484"/>
                    <a:pt x="20727" y="3504"/>
                    <a:pt x="19257" y="4790"/>
                  </a:cubicBezTo>
                  <a:cubicBezTo>
                    <a:pt x="12912" y="10157"/>
                    <a:pt x="6441" y="15257"/>
                    <a:pt x="252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6" name="形状"/>
            <p:cNvSpPr/>
            <p:nvPr/>
          </p:nvSpPr>
          <p:spPr>
            <a:xfrm>
              <a:off x="6470419" y="1994767"/>
              <a:ext cx="1254999" cy="82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66" extrusionOk="0">
                  <a:moveTo>
                    <a:pt x="21171" y="731"/>
                  </a:moveTo>
                  <a:cubicBezTo>
                    <a:pt x="14173" y="7415"/>
                    <a:pt x="6952" y="13420"/>
                    <a:pt x="114" y="21266"/>
                  </a:cubicBezTo>
                  <a:cubicBezTo>
                    <a:pt x="82" y="19038"/>
                    <a:pt x="-429" y="17198"/>
                    <a:pt x="1009" y="15987"/>
                  </a:cubicBezTo>
                  <a:cubicBezTo>
                    <a:pt x="6217" y="11047"/>
                    <a:pt x="11425" y="6204"/>
                    <a:pt x="16602" y="1216"/>
                  </a:cubicBezTo>
                  <a:cubicBezTo>
                    <a:pt x="18104" y="-286"/>
                    <a:pt x="19605" y="-334"/>
                    <a:pt x="21171" y="73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7" name="形状"/>
            <p:cNvSpPr/>
            <p:nvPr/>
          </p:nvSpPr>
          <p:spPr>
            <a:xfrm>
              <a:off x="6476833" y="2847780"/>
              <a:ext cx="1264658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extrusionOk="0">
                  <a:moveTo>
                    <a:pt x="17141" y="7082"/>
                  </a:moveTo>
                  <a:cubicBezTo>
                    <a:pt x="17141" y="7082"/>
                    <a:pt x="17110" y="7170"/>
                    <a:pt x="17079" y="7126"/>
                  </a:cubicBezTo>
                  <a:cubicBezTo>
                    <a:pt x="17079" y="7126"/>
                    <a:pt x="17110" y="7082"/>
                    <a:pt x="17141" y="7082"/>
                  </a:cubicBezTo>
                  <a:close/>
                  <a:moveTo>
                    <a:pt x="6793" y="15315"/>
                  </a:moveTo>
                  <a:cubicBezTo>
                    <a:pt x="4580" y="17262"/>
                    <a:pt x="2461" y="19431"/>
                    <a:pt x="217" y="21600"/>
                  </a:cubicBezTo>
                  <a:cubicBezTo>
                    <a:pt x="-251" y="19785"/>
                    <a:pt x="30" y="18546"/>
                    <a:pt x="1152" y="17528"/>
                  </a:cubicBezTo>
                  <a:cubicBezTo>
                    <a:pt x="7635" y="11774"/>
                    <a:pt x="14024" y="5931"/>
                    <a:pt x="20507" y="0"/>
                  </a:cubicBezTo>
                  <a:cubicBezTo>
                    <a:pt x="21349" y="2213"/>
                    <a:pt x="20850" y="3320"/>
                    <a:pt x="19635" y="4338"/>
                  </a:cubicBezTo>
                  <a:cubicBezTo>
                    <a:pt x="18700" y="5046"/>
                    <a:pt x="17422" y="5311"/>
                    <a:pt x="17079" y="7126"/>
                  </a:cubicBezTo>
                  <a:cubicBezTo>
                    <a:pt x="13370" y="9162"/>
                    <a:pt x="10159" y="12482"/>
                    <a:pt x="6793" y="1531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8" name="形状"/>
            <p:cNvSpPr/>
            <p:nvPr/>
          </p:nvSpPr>
          <p:spPr>
            <a:xfrm>
              <a:off x="857664" y="5962020"/>
              <a:ext cx="1291081" cy="930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extrusionOk="0">
                  <a:moveTo>
                    <a:pt x="0" y="18314"/>
                  </a:moveTo>
                  <a:cubicBezTo>
                    <a:pt x="5587" y="13538"/>
                    <a:pt x="11143" y="8719"/>
                    <a:pt x="16668" y="3899"/>
                  </a:cubicBezTo>
                  <a:cubicBezTo>
                    <a:pt x="18166" y="2629"/>
                    <a:pt x="19727" y="1314"/>
                    <a:pt x="21288" y="0"/>
                  </a:cubicBezTo>
                  <a:cubicBezTo>
                    <a:pt x="21600" y="2366"/>
                    <a:pt x="20913" y="3549"/>
                    <a:pt x="19540" y="4688"/>
                  </a:cubicBezTo>
                  <a:cubicBezTo>
                    <a:pt x="12985" y="10209"/>
                    <a:pt x="6492" y="15948"/>
                    <a:pt x="0" y="21600"/>
                  </a:cubicBezTo>
                  <a:cubicBezTo>
                    <a:pt x="0" y="20548"/>
                    <a:pt x="0" y="19453"/>
                    <a:pt x="0" y="1831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9" name="形状"/>
            <p:cNvSpPr/>
            <p:nvPr/>
          </p:nvSpPr>
          <p:spPr>
            <a:xfrm>
              <a:off x="855622" y="6161864"/>
              <a:ext cx="1284787" cy="90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473" extrusionOk="0">
                  <a:moveTo>
                    <a:pt x="19" y="18711"/>
                  </a:moveTo>
                  <a:cubicBezTo>
                    <a:pt x="6728" y="12489"/>
                    <a:pt x="13436" y="6267"/>
                    <a:pt x="20205" y="0"/>
                  </a:cubicBezTo>
                  <a:cubicBezTo>
                    <a:pt x="20837" y="2356"/>
                    <a:pt x="20326" y="3378"/>
                    <a:pt x="19032" y="4578"/>
                  </a:cubicBezTo>
                  <a:cubicBezTo>
                    <a:pt x="13346" y="9511"/>
                    <a:pt x="7811" y="14711"/>
                    <a:pt x="2215" y="19867"/>
                  </a:cubicBezTo>
                  <a:cubicBezTo>
                    <a:pt x="1734" y="20311"/>
                    <a:pt x="1403" y="20933"/>
                    <a:pt x="982" y="21467"/>
                  </a:cubicBezTo>
                  <a:cubicBezTo>
                    <a:pt x="-763" y="21600"/>
                    <a:pt x="440" y="19600"/>
                    <a:pt x="19" y="1871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0" name="形状"/>
            <p:cNvSpPr/>
            <p:nvPr/>
          </p:nvSpPr>
          <p:spPr>
            <a:xfrm>
              <a:off x="857036" y="5225117"/>
              <a:ext cx="1285143" cy="88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298" extrusionOk="0">
                  <a:moveTo>
                    <a:pt x="15563" y="3480"/>
                  </a:moveTo>
                  <a:cubicBezTo>
                    <a:pt x="16672" y="2523"/>
                    <a:pt x="17813" y="1612"/>
                    <a:pt x="18860" y="655"/>
                  </a:cubicBezTo>
                  <a:cubicBezTo>
                    <a:pt x="19446" y="108"/>
                    <a:pt x="20154" y="-302"/>
                    <a:pt x="20647" y="290"/>
                  </a:cubicBezTo>
                  <a:cubicBezTo>
                    <a:pt x="21202" y="1065"/>
                    <a:pt x="21079" y="2204"/>
                    <a:pt x="20401" y="3025"/>
                  </a:cubicBezTo>
                  <a:cubicBezTo>
                    <a:pt x="15594" y="6807"/>
                    <a:pt x="10972" y="11045"/>
                    <a:pt x="6350" y="15374"/>
                  </a:cubicBezTo>
                  <a:cubicBezTo>
                    <a:pt x="4316" y="17288"/>
                    <a:pt x="2344" y="19339"/>
                    <a:pt x="280" y="21298"/>
                  </a:cubicBezTo>
                  <a:cubicBezTo>
                    <a:pt x="-398" y="19065"/>
                    <a:pt x="218" y="17880"/>
                    <a:pt x="1451" y="16741"/>
                  </a:cubicBezTo>
                  <a:cubicBezTo>
                    <a:pt x="6227" y="12366"/>
                    <a:pt x="10880" y="7901"/>
                    <a:pt x="15563" y="348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1" name="形状"/>
            <p:cNvSpPr/>
            <p:nvPr/>
          </p:nvSpPr>
          <p:spPr>
            <a:xfrm>
              <a:off x="2740132" y="4971126"/>
              <a:ext cx="1266348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extrusionOk="0">
                  <a:moveTo>
                    <a:pt x="20722" y="0"/>
                  </a:moveTo>
                  <a:cubicBezTo>
                    <a:pt x="21315" y="2405"/>
                    <a:pt x="20722" y="3429"/>
                    <a:pt x="19473" y="4543"/>
                  </a:cubicBezTo>
                  <a:cubicBezTo>
                    <a:pt x="13075" y="10065"/>
                    <a:pt x="6520" y="15187"/>
                    <a:pt x="152" y="21600"/>
                  </a:cubicBezTo>
                  <a:cubicBezTo>
                    <a:pt x="-4" y="19997"/>
                    <a:pt x="-285" y="18839"/>
                    <a:pt x="807" y="17859"/>
                  </a:cubicBezTo>
                  <a:cubicBezTo>
                    <a:pt x="7456" y="11936"/>
                    <a:pt x="14042" y="5968"/>
                    <a:pt x="207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2" name="形状"/>
            <p:cNvSpPr/>
            <p:nvPr/>
          </p:nvSpPr>
          <p:spPr>
            <a:xfrm>
              <a:off x="857664" y="6553227"/>
              <a:ext cx="1278176" cy="92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0" y="18634"/>
                  </a:moveTo>
                  <a:cubicBezTo>
                    <a:pt x="7000" y="12438"/>
                    <a:pt x="14001" y="6241"/>
                    <a:pt x="21064" y="0"/>
                  </a:cubicBezTo>
                  <a:cubicBezTo>
                    <a:pt x="21600" y="2302"/>
                    <a:pt x="21159" y="3497"/>
                    <a:pt x="19740" y="4515"/>
                  </a:cubicBezTo>
                  <a:cubicBezTo>
                    <a:pt x="17501" y="6108"/>
                    <a:pt x="15388" y="8189"/>
                    <a:pt x="13244" y="10048"/>
                  </a:cubicBezTo>
                  <a:cubicBezTo>
                    <a:pt x="8640" y="13190"/>
                    <a:pt x="4667" y="17661"/>
                    <a:pt x="221" y="21600"/>
                  </a:cubicBezTo>
                  <a:cubicBezTo>
                    <a:pt x="126" y="20493"/>
                    <a:pt x="63" y="19520"/>
                    <a:pt x="0" y="1863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3" name="形状"/>
            <p:cNvSpPr/>
            <p:nvPr/>
          </p:nvSpPr>
          <p:spPr>
            <a:xfrm>
              <a:off x="6506382" y="5404122"/>
              <a:ext cx="1244777" cy="90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extrusionOk="0">
                  <a:moveTo>
                    <a:pt x="43" y="21600"/>
                  </a:moveTo>
                  <a:cubicBezTo>
                    <a:pt x="-54" y="20340"/>
                    <a:pt x="-22" y="19125"/>
                    <a:pt x="495" y="18000"/>
                  </a:cubicBezTo>
                  <a:cubicBezTo>
                    <a:pt x="7340" y="12015"/>
                    <a:pt x="14217" y="6030"/>
                    <a:pt x="21094" y="0"/>
                  </a:cubicBezTo>
                  <a:cubicBezTo>
                    <a:pt x="21546" y="2340"/>
                    <a:pt x="21159" y="3465"/>
                    <a:pt x="19803" y="4590"/>
                  </a:cubicBezTo>
                  <a:cubicBezTo>
                    <a:pt x="13151" y="10125"/>
                    <a:pt x="6403" y="15480"/>
                    <a:pt x="43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4" name="形状"/>
            <p:cNvSpPr/>
            <p:nvPr/>
          </p:nvSpPr>
          <p:spPr>
            <a:xfrm>
              <a:off x="4610774" y="5578985"/>
              <a:ext cx="1269140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extrusionOk="0">
                  <a:moveTo>
                    <a:pt x="342" y="0"/>
                  </a:moveTo>
                  <a:cubicBezTo>
                    <a:pt x="373" y="4568"/>
                    <a:pt x="373" y="9181"/>
                    <a:pt x="404" y="13749"/>
                  </a:cubicBezTo>
                  <a:cubicBezTo>
                    <a:pt x="404" y="14858"/>
                    <a:pt x="155" y="16056"/>
                    <a:pt x="746" y="17032"/>
                  </a:cubicBezTo>
                  <a:cubicBezTo>
                    <a:pt x="1585" y="18451"/>
                    <a:pt x="1958" y="16810"/>
                    <a:pt x="2424" y="16411"/>
                  </a:cubicBezTo>
                  <a:cubicBezTo>
                    <a:pt x="8516" y="11044"/>
                    <a:pt x="14545" y="5677"/>
                    <a:pt x="20636" y="310"/>
                  </a:cubicBezTo>
                  <a:cubicBezTo>
                    <a:pt x="21227" y="2306"/>
                    <a:pt x="20605" y="3149"/>
                    <a:pt x="19642" y="3947"/>
                  </a:cubicBezTo>
                  <a:cubicBezTo>
                    <a:pt x="14296" y="8605"/>
                    <a:pt x="9013" y="13262"/>
                    <a:pt x="3698" y="17963"/>
                  </a:cubicBezTo>
                  <a:cubicBezTo>
                    <a:pt x="2548" y="18983"/>
                    <a:pt x="1492" y="20136"/>
                    <a:pt x="0" y="21600"/>
                  </a:cubicBezTo>
                  <a:cubicBezTo>
                    <a:pt x="342" y="14016"/>
                    <a:pt x="-373" y="7052"/>
                    <a:pt x="34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5" name="形状"/>
            <p:cNvSpPr/>
            <p:nvPr/>
          </p:nvSpPr>
          <p:spPr>
            <a:xfrm>
              <a:off x="858770" y="6361708"/>
              <a:ext cx="1278781" cy="9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436" y="17325"/>
                  </a:moveTo>
                  <a:cubicBezTo>
                    <a:pt x="7928" y="11579"/>
                    <a:pt x="14421" y="5790"/>
                    <a:pt x="20976" y="0"/>
                  </a:cubicBezTo>
                  <a:cubicBezTo>
                    <a:pt x="21444" y="2182"/>
                    <a:pt x="21007" y="3118"/>
                    <a:pt x="19727" y="4275"/>
                  </a:cubicBezTo>
                  <a:cubicBezTo>
                    <a:pt x="13391" y="9842"/>
                    <a:pt x="6836" y="14831"/>
                    <a:pt x="905" y="21244"/>
                  </a:cubicBezTo>
                  <a:cubicBezTo>
                    <a:pt x="656" y="21466"/>
                    <a:pt x="312" y="21466"/>
                    <a:pt x="0" y="21600"/>
                  </a:cubicBezTo>
                  <a:cubicBezTo>
                    <a:pt x="125" y="19908"/>
                    <a:pt x="-156" y="17948"/>
                    <a:pt x="1436" y="1732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6" name="形状"/>
            <p:cNvSpPr/>
            <p:nvPr/>
          </p:nvSpPr>
          <p:spPr>
            <a:xfrm>
              <a:off x="6503823" y="6386690"/>
              <a:ext cx="1243266" cy="89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extrusionOk="0">
                  <a:moveTo>
                    <a:pt x="473" y="21600"/>
                  </a:moveTo>
                  <a:cubicBezTo>
                    <a:pt x="-290" y="20643"/>
                    <a:pt x="124" y="19322"/>
                    <a:pt x="28" y="18182"/>
                  </a:cubicBezTo>
                  <a:cubicBezTo>
                    <a:pt x="5532" y="13306"/>
                    <a:pt x="11067" y="8476"/>
                    <a:pt x="16538" y="3600"/>
                  </a:cubicBezTo>
                  <a:cubicBezTo>
                    <a:pt x="17874" y="2415"/>
                    <a:pt x="19242" y="1230"/>
                    <a:pt x="20642" y="0"/>
                  </a:cubicBezTo>
                  <a:cubicBezTo>
                    <a:pt x="21310" y="2096"/>
                    <a:pt x="20960" y="3099"/>
                    <a:pt x="19656" y="4238"/>
                  </a:cubicBezTo>
                  <a:cubicBezTo>
                    <a:pt x="13166" y="9934"/>
                    <a:pt x="6422" y="14901"/>
                    <a:pt x="473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7" name="形状"/>
            <p:cNvSpPr/>
            <p:nvPr/>
          </p:nvSpPr>
          <p:spPr>
            <a:xfrm>
              <a:off x="4612987" y="4205055"/>
              <a:ext cx="1266064" cy="91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extrusionOk="0">
                  <a:moveTo>
                    <a:pt x="20883" y="0"/>
                  </a:moveTo>
                  <a:cubicBezTo>
                    <a:pt x="21324" y="2142"/>
                    <a:pt x="21041" y="3169"/>
                    <a:pt x="20002" y="4106"/>
                  </a:cubicBezTo>
                  <a:cubicBezTo>
                    <a:pt x="13421" y="9907"/>
                    <a:pt x="6714" y="15263"/>
                    <a:pt x="291" y="21600"/>
                  </a:cubicBezTo>
                  <a:cubicBezTo>
                    <a:pt x="-276" y="19904"/>
                    <a:pt x="7" y="18788"/>
                    <a:pt x="952" y="17940"/>
                  </a:cubicBezTo>
                  <a:cubicBezTo>
                    <a:pt x="7533" y="12005"/>
                    <a:pt x="14082" y="6069"/>
                    <a:pt x="20883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8" name="形状"/>
            <p:cNvSpPr/>
            <p:nvPr/>
          </p:nvSpPr>
          <p:spPr>
            <a:xfrm>
              <a:off x="4604650" y="4013538"/>
              <a:ext cx="1264431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extrusionOk="0">
                  <a:moveTo>
                    <a:pt x="227" y="21600"/>
                  </a:moveTo>
                  <a:cubicBezTo>
                    <a:pt x="-275" y="19648"/>
                    <a:pt x="70" y="18495"/>
                    <a:pt x="1136" y="17520"/>
                  </a:cubicBezTo>
                  <a:cubicBezTo>
                    <a:pt x="7688" y="11754"/>
                    <a:pt x="14146" y="5988"/>
                    <a:pt x="20917" y="0"/>
                  </a:cubicBezTo>
                  <a:cubicBezTo>
                    <a:pt x="21074" y="1730"/>
                    <a:pt x="21325" y="2794"/>
                    <a:pt x="20196" y="3814"/>
                  </a:cubicBezTo>
                  <a:cubicBezTo>
                    <a:pt x="13582" y="9713"/>
                    <a:pt x="6747" y="15213"/>
                    <a:pt x="227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9" name="形状"/>
            <p:cNvSpPr/>
            <p:nvPr/>
          </p:nvSpPr>
          <p:spPr>
            <a:xfrm>
              <a:off x="855320" y="5787157"/>
              <a:ext cx="1288494" cy="92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extrusionOk="0">
                  <a:moveTo>
                    <a:pt x="971" y="17315"/>
                  </a:moveTo>
                  <a:cubicBezTo>
                    <a:pt x="7345" y="11573"/>
                    <a:pt x="13720" y="5831"/>
                    <a:pt x="20245" y="0"/>
                  </a:cubicBezTo>
                  <a:cubicBezTo>
                    <a:pt x="20970" y="1811"/>
                    <a:pt x="20759" y="2606"/>
                    <a:pt x="19520" y="3710"/>
                  </a:cubicBezTo>
                  <a:cubicBezTo>
                    <a:pt x="12964" y="9541"/>
                    <a:pt x="6228" y="14886"/>
                    <a:pt x="95" y="21600"/>
                  </a:cubicBezTo>
                  <a:cubicBezTo>
                    <a:pt x="276" y="20142"/>
                    <a:pt x="-630" y="18199"/>
                    <a:pt x="971" y="1731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0" name="形状"/>
            <p:cNvSpPr/>
            <p:nvPr/>
          </p:nvSpPr>
          <p:spPr>
            <a:xfrm>
              <a:off x="2733194" y="4388246"/>
              <a:ext cx="1266976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extrusionOk="0">
                  <a:moveTo>
                    <a:pt x="112" y="21600"/>
                  </a:moveTo>
                  <a:cubicBezTo>
                    <a:pt x="-171" y="19564"/>
                    <a:pt x="49" y="18457"/>
                    <a:pt x="1181" y="17439"/>
                  </a:cubicBezTo>
                  <a:cubicBezTo>
                    <a:pt x="7752" y="11730"/>
                    <a:pt x="14229" y="5931"/>
                    <a:pt x="20832" y="0"/>
                  </a:cubicBezTo>
                  <a:cubicBezTo>
                    <a:pt x="21429" y="2125"/>
                    <a:pt x="20989" y="3187"/>
                    <a:pt x="19857" y="4116"/>
                  </a:cubicBezTo>
                  <a:cubicBezTo>
                    <a:pt x="13286" y="9782"/>
                    <a:pt x="6526" y="15093"/>
                    <a:pt x="112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1" name="形状"/>
            <p:cNvSpPr/>
            <p:nvPr/>
          </p:nvSpPr>
          <p:spPr>
            <a:xfrm>
              <a:off x="2744040" y="6136884"/>
              <a:ext cx="1258322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extrusionOk="0">
                  <a:moveTo>
                    <a:pt x="274" y="21600"/>
                  </a:moveTo>
                  <a:cubicBezTo>
                    <a:pt x="-350" y="19579"/>
                    <a:pt x="149" y="18501"/>
                    <a:pt x="1211" y="17558"/>
                  </a:cubicBezTo>
                  <a:cubicBezTo>
                    <a:pt x="7610" y="11810"/>
                    <a:pt x="14040" y="6017"/>
                    <a:pt x="20751" y="0"/>
                  </a:cubicBezTo>
                  <a:cubicBezTo>
                    <a:pt x="20688" y="1751"/>
                    <a:pt x="21250" y="2874"/>
                    <a:pt x="19970" y="3907"/>
                  </a:cubicBezTo>
                  <a:cubicBezTo>
                    <a:pt x="13353" y="9655"/>
                    <a:pt x="6673" y="15268"/>
                    <a:pt x="274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2" name="形状"/>
            <p:cNvSpPr/>
            <p:nvPr/>
          </p:nvSpPr>
          <p:spPr>
            <a:xfrm>
              <a:off x="6501684" y="4248128"/>
              <a:ext cx="1248719" cy="107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572" extrusionOk="0">
                  <a:moveTo>
                    <a:pt x="405" y="21572"/>
                  </a:moveTo>
                  <a:cubicBezTo>
                    <a:pt x="-397" y="20319"/>
                    <a:pt x="84" y="19484"/>
                    <a:pt x="1047" y="18763"/>
                  </a:cubicBezTo>
                  <a:cubicBezTo>
                    <a:pt x="3101" y="15536"/>
                    <a:pt x="6247" y="14056"/>
                    <a:pt x="9007" y="11892"/>
                  </a:cubicBezTo>
                  <a:cubicBezTo>
                    <a:pt x="11831" y="9652"/>
                    <a:pt x="14944" y="7868"/>
                    <a:pt x="17801" y="5628"/>
                  </a:cubicBezTo>
                  <a:cubicBezTo>
                    <a:pt x="18539" y="5021"/>
                    <a:pt x="19566" y="4793"/>
                    <a:pt x="19727" y="3502"/>
                  </a:cubicBezTo>
                  <a:cubicBezTo>
                    <a:pt x="20689" y="2857"/>
                    <a:pt x="20850" y="1832"/>
                    <a:pt x="20754" y="693"/>
                  </a:cubicBezTo>
                  <a:cubicBezTo>
                    <a:pt x="20689" y="428"/>
                    <a:pt x="20593" y="162"/>
                    <a:pt x="20850" y="10"/>
                  </a:cubicBezTo>
                  <a:cubicBezTo>
                    <a:pt x="20978" y="-28"/>
                    <a:pt x="21075" y="48"/>
                    <a:pt x="21171" y="238"/>
                  </a:cubicBezTo>
                  <a:cubicBezTo>
                    <a:pt x="21171" y="3692"/>
                    <a:pt x="21203" y="7185"/>
                    <a:pt x="21203" y="10715"/>
                  </a:cubicBezTo>
                  <a:cubicBezTo>
                    <a:pt x="21075" y="11019"/>
                    <a:pt x="20914" y="11057"/>
                    <a:pt x="20722" y="10753"/>
                  </a:cubicBezTo>
                  <a:cubicBezTo>
                    <a:pt x="20689" y="9728"/>
                    <a:pt x="20689" y="8703"/>
                    <a:pt x="20657" y="7640"/>
                  </a:cubicBezTo>
                  <a:cubicBezTo>
                    <a:pt x="17095" y="8779"/>
                    <a:pt x="14463" y="11892"/>
                    <a:pt x="11286" y="13752"/>
                  </a:cubicBezTo>
                  <a:cubicBezTo>
                    <a:pt x="7498" y="15992"/>
                    <a:pt x="4257" y="19408"/>
                    <a:pt x="405" y="21572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3" name="形状"/>
            <p:cNvSpPr/>
            <p:nvPr/>
          </p:nvSpPr>
          <p:spPr>
            <a:xfrm>
              <a:off x="4609424" y="4396573"/>
              <a:ext cx="1262898" cy="90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178" y="21600"/>
                  </a:moveTo>
                  <a:cubicBezTo>
                    <a:pt x="-356" y="19220"/>
                    <a:pt x="399" y="18367"/>
                    <a:pt x="1247" y="17558"/>
                  </a:cubicBezTo>
                  <a:cubicBezTo>
                    <a:pt x="7724" y="11765"/>
                    <a:pt x="14201" y="5973"/>
                    <a:pt x="20867" y="0"/>
                  </a:cubicBezTo>
                  <a:cubicBezTo>
                    <a:pt x="21087" y="1572"/>
                    <a:pt x="21244" y="2515"/>
                    <a:pt x="20238" y="3413"/>
                  </a:cubicBezTo>
                  <a:cubicBezTo>
                    <a:pt x="13604" y="9475"/>
                    <a:pt x="6750" y="14999"/>
                    <a:pt x="178" y="2160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4" name="形状"/>
            <p:cNvSpPr/>
            <p:nvPr/>
          </p:nvSpPr>
          <p:spPr>
            <a:xfrm>
              <a:off x="4612925" y="6178518"/>
              <a:ext cx="1262327" cy="8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8780" y="13597"/>
                  </a:moveTo>
                  <a:cubicBezTo>
                    <a:pt x="5902" y="16189"/>
                    <a:pt x="3088" y="18826"/>
                    <a:pt x="115" y="21600"/>
                  </a:cubicBezTo>
                  <a:cubicBezTo>
                    <a:pt x="-138" y="19917"/>
                    <a:pt x="-43" y="18826"/>
                    <a:pt x="1095" y="17826"/>
                  </a:cubicBezTo>
                  <a:cubicBezTo>
                    <a:pt x="7705" y="12005"/>
                    <a:pt x="14220" y="6048"/>
                    <a:pt x="20893" y="0"/>
                  </a:cubicBezTo>
                  <a:cubicBezTo>
                    <a:pt x="21462" y="2183"/>
                    <a:pt x="21114" y="3092"/>
                    <a:pt x="19786" y="4047"/>
                  </a:cubicBezTo>
                  <a:cubicBezTo>
                    <a:pt x="18110" y="5229"/>
                    <a:pt x="16275" y="6230"/>
                    <a:pt x="15232" y="8776"/>
                  </a:cubicBezTo>
                  <a:cubicBezTo>
                    <a:pt x="12702" y="9368"/>
                    <a:pt x="10836" y="11687"/>
                    <a:pt x="8780" y="13597"/>
                  </a:cubicBezTo>
                  <a:close/>
                  <a:moveTo>
                    <a:pt x="15169" y="8913"/>
                  </a:moveTo>
                  <a:cubicBezTo>
                    <a:pt x="15169" y="8867"/>
                    <a:pt x="15200" y="8822"/>
                    <a:pt x="15232" y="8822"/>
                  </a:cubicBezTo>
                  <a:cubicBezTo>
                    <a:pt x="15200" y="8822"/>
                    <a:pt x="15200" y="8867"/>
                    <a:pt x="15169" y="8913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5" name="形状"/>
            <p:cNvSpPr/>
            <p:nvPr/>
          </p:nvSpPr>
          <p:spPr>
            <a:xfrm>
              <a:off x="940933" y="6761398"/>
              <a:ext cx="1194736" cy="729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48" extrusionOk="0">
                  <a:moveTo>
                    <a:pt x="13290" y="7404"/>
                  </a:moveTo>
                  <a:cubicBezTo>
                    <a:pt x="15847" y="4955"/>
                    <a:pt x="18370" y="2505"/>
                    <a:pt x="20994" y="0"/>
                  </a:cubicBezTo>
                  <a:cubicBezTo>
                    <a:pt x="21600" y="2561"/>
                    <a:pt x="21163" y="3953"/>
                    <a:pt x="19783" y="5122"/>
                  </a:cubicBezTo>
                  <a:cubicBezTo>
                    <a:pt x="17697" y="6847"/>
                    <a:pt x="15746" y="9019"/>
                    <a:pt x="13727" y="11023"/>
                  </a:cubicBezTo>
                  <a:cubicBezTo>
                    <a:pt x="11036" y="12915"/>
                    <a:pt x="8647" y="15755"/>
                    <a:pt x="6426" y="18761"/>
                  </a:cubicBezTo>
                  <a:cubicBezTo>
                    <a:pt x="4643" y="21043"/>
                    <a:pt x="2893" y="21600"/>
                    <a:pt x="0" y="21544"/>
                  </a:cubicBezTo>
                  <a:cubicBezTo>
                    <a:pt x="4879" y="16423"/>
                    <a:pt x="9084" y="11913"/>
                    <a:pt x="13290" y="7404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6" name="形状"/>
            <p:cNvSpPr/>
            <p:nvPr/>
          </p:nvSpPr>
          <p:spPr>
            <a:xfrm>
              <a:off x="6611515" y="6778051"/>
              <a:ext cx="1132042" cy="71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182" extrusionOk="0">
                  <a:moveTo>
                    <a:pt x="21138" y="0"/>
                  </a:moveTo>
                  <a:cubicBezTo>
                    <a:pt x="21600" y="2966"/>
                    <a:pt x="21174" y="4253"/>
                    <a:pt x="19611" y="5596"/>
                  </a:cubicBezTo>
                  <a:cubicBezTo>
                    <a:pt x="14992" y="9625"/>
                    <a:pt x="10480" y="14046"/>
                    <a:pt x="6146" y="18746"/>
                  </a:cubicBezTo>
                  <a:cubicBezTo>
                    <a:pt x="4299" y="20761"/>
                    <a:pt x="2558" y="21600"/>
                    <a:pt x="0" y="20984"/>
                  </a:cubicBezTo>
                  <a:cubicBezTo>
                    <a:pt x="6999" y="13318"/>
                    <a:pt x="13997" y="6827"/>
                    <a:pt x="21138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7" name="形状"/>
            <p:cNvSpPr/>
            <p:nvPr/>
          </p:nvSpPr>
          <p:spPr>
            <a:xfrm>
              <a:off x="4602681" y="2835954"/>
              <a:ext cx="1132625" cy="72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980" extrusionOk="0">
                  <a:moveTo>
                    <a:pt x="243" y="20980"/>
                  </a:moveTo>
                  <a:cubicBezTo>
                    <a:pt x="-429" y="17863"/>
                    <a:pt x="349" y="16551"/>
                    <a:pt x="1869" y="15238"/>
                  </a:cubicBezTo>
                  <a:cubicBezTo>
                    <a:pt x="6853" y="10590"/>
                    <a:pt x="11767" y="5887"/>
                    <a:pt x="16575" y="911"/>
                  </a:cubicBezTo>
                  <a:cubicBezTo>
                    <a:pt x="18060" y="-620"/>
                    <a:pt x="19580" y="255"/>
                    <a:pt x="21171" y="200"/>
                  </a:cubicBezTo>
                  <a:cubicBezTo>
                    <a:pt x="14454" y="7473"/>
                    <a:pt x="7136" y="13324"/>
                    <a:pt x="243" y="2098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8" name="形状"/>
            <p:cNvSpPr/>
            <p:nvPr/>
          </p:nvSpPr>
          <p:spPr>
            <a:xfrm>
              <a:off x="850448" y="5226387"/>
              <a:ext cx="1079500" cy="6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0690" extrusionOk="0">
                  <a:moveTo>
                    <a:pt x="15132" y="1188"/>
                  </a:moveTo>
                  <a:cubicBezTo>
                    <a:pt x="16810" y="-910"/>
                    <a:pt x="18634" y="507"/>
                    <a:pt x="20933" y="54"/>
                  </a:cubicBezTo>
                  <a:cubicBezTo>
                    <a:pt x="19547" y="1755"/>
                    <a:pt x="18707" y="2718"/>
                    <a:pt x="17832" y="3796"/>
                  </a:cubicBezTo>
                  <a:cubicBezTo>
                    <a:pt x="11775" y="8841"/>
                    <a:pt x="6047" y="14510"/>
                    <a:pt x="391" y="20690"/>
                  </a:cubicBezTo>
                  <a:cubicBezTo>
                    <a:pt x="-667" y="17459"/>
                    <a:pt x="610" y="16041"/>
                    <a:pt x="1997" y="14624"/>
                  </a:cubicBezTo>
                  <a:cubicBezTo>
                    <a:pt x="6411" y="10202"/>
                    <a:pt x="10790" y="5723"/>
                    <a:pt x="15132" y="1188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9" name="形状"/>
            <p:cNvSpPr/>
            <p:nvPr/>
          </p:nvSpPr>
          <p:spPr>
            <a:xfrm>
              <a:off x="2814473" y="6736417"/>
              <a:ext cx="1190057" cy="74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015" extrusionOk="0">
                  <a:moveTo>
                    <a:pt x="21126" y="0"/>
                  </a:moveTo>
                  <a:cubicBezTo>
                    <a:pt x="21600" y="2406"/>
                    <a:pt x="21194" y="3475"/>
                    <a:pt x="20178" y="4491"/>
                  </a:cubicBezTo>
                  <a:cubicBezTo>
                    <a:pt x="15100" y="9731"/>
                    <a:pt x="9649" y="14168"/>
                    <a:pt x="4841" y="20156"/>
                  </a:cubicBezTo>
                  <a:cubicBezTo>
                    <a:pt x="3656" y="21600"/>
                    <a:pt x="2167" y="20798"/>
                    <a:pt x="0" y="20745"/>
                  </a:cubicBezTo>
                  <a:cubicBezTo>
                    <a:pt x="7414" y="13473"/>
                    <a:pt x="14186" y="6844"/>
                    <a:pt x="211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0" name="形状"/>
            <p:cNvSpPr/>
            <p:nvPr/>
          </p:nvSpPr>
          <p:spPr>
            <a:xfrm>
              <a:off x="4608175" y="3455640"/>
              <a:ext cx="1271028" cy="88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20759" y="0"/>
                  </a:moveTo>
                  <a:cubicBezTo>
                    <a:pt x="20883" y="1336"/>
                    <a:pt x="21132" y="2165"/>
                    <a:pt x="20354" y="2901"/>
                  </a:cubicBezTo>
                  <a:cubicBezTo>
                    <a:pt x="13600" y="8981"/>
                    <a:pt x="6877" y="14876"/>
                    <a:pt x="372" y="21600"/>
                  </a:cubicBezTo>
                  <a:cubicBezTo>
                    <a:pt x="-468" y="19528"/>
                    <a:pt x="248" y="18514"/>
                    <a:pt x="1182" y="17731"/>
                  </a:cubicBezTo>
                  <a:cubicBezTo>
                    <a:pt x="7624" y="11836"/>
                    <a:pt x="14005" y="6033"/>
                    <a:pt x="20759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1" name="形状"/>
            <p:cNvSpPr/>
            <p:nvPr/>
          </p:nvSpPr>
          <p:spPr>
            <a:xfrm>
              <a:off x="6473238" y="2002201"/>
              <a:ext cx="944093" cy="5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64" extrusionOk="0">
                  <a:moveTo>
                    <a:pt x="698" y="21464"/>
                  </a:moveTo>
                  <a:cubicBezTo>
                    <a:pt x="-446" y="18679"/>
                    <a:pt x="-234" y="16845"/>
                    <a:pt x="1714" y="15079"/>
                  </a:cubicBezTo>
                  <a:cubicBezTo>
                    <a:pt x="5695" y="11411"/>
                    <a:pt x="9549" y="7268"/>
                    <a:pt x="13403" y="3328"/>
                  </a:cubicBezTo>
                  <a:cubicBezTo>
                    <a:pt x="13912" y="2785"/>
                    <a:pt x="14801" y="2241"/>
                    <a:pt x="14293" y="1087"/>
                  </a:cubicBezTo>
                  <a:cubicBezTo>
                    <a:pt x="13785" y="-136"/>
                    <a:pt x="13234" y="1766"/>
                    <a:pt x="12641" y="1698"/>
                  </a:cubicBezTo>
                  <a:cubicBezTo>
                    <a:pt x="10820" y="1426"/>
                    <a:pt x="8660" y="4143"/>
                    <a:pt x="7347" y="0"/>
                  </a:cubicBezTo>
                  <a:cubicBezTo>
                    <a:pt x="11625" y="0"/>
                    <a:pt x="15945" y="0"/>
                    <a:pt x="21154" y="0"/>
                  </a:cubicBezTo>
                  <a:cubicBezTo>
                    <a:pt x="14039" y="8151"/>
                    <a:pt x="6712" y="13313"/>
                    <a:pt x="698" y="21464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2" name="形状"/>
            <p:cNvSpPr/>
            <p:nvPr/>
          </p:nvSpPr>
          <p:spPr>
            <a:xfrm>
              <a:off x="6469957" y="2273228"/>
              <a:ext cx="1278218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extrusionOk="0">
                  <a:moveTo>
                    <a:pt x="17958" y="5726"/>
                  </a:moveTo>
                  <a:cubicBezTo>
                    <a:pt x="12119" y="11033"/>
                    <a:pt x="6248" y="16293"/>
                    <a:pt x="408" y="21600"/>
                  </a:cubicBezTo>
                  <a:cubicBezTo>
                    <a:pt x="283" y="21274"/>
                    <a:pt x="126" y="21041"/>
                    <a:pt x="0" y="20716"/>
                  </a:cubicBezTo>
                  <a:cubicBezTo>
                    <a:pt x="4992" y="14710"/>
                    <a:pt x="10674" y="10195"/>
                    <a:pt x="15949" y="4748"/>
                  </a:cubicBezTo>
                  <a:cubicBezTo>
                    <a:pt x="17644" y="3212"/>
                    <a:pt x="19402" y="1676"/>
                    <a:pt x="21255" y="0"/>
                  </a:cubicBezTo>
                  <a:cubicBezTo>
                    <a:pt x="21600" y="4236"/>
                    <a:pt x="18963" y="3864"/>
                    <a:pt x="17958" y="5726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3" name="形状"/>
            <p:cNvSpPr/>
            <p:nvPr/>
          </p:nvSpPr>
          <p:spPr>
            <a:xfrm>
              <a:off x="2732536" y="4284066"/>
              <a:ext cx="979350" cy="62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82" extrusionOk="0">
                  <a:moveTo>
                    <a:pt x="346" y="21182"/>
                  </a:moveTo>
                  <a:cubicBezTo>
                    <a:pt x="-390" y="18187"/>
                    <a:pt x="60" y="16467"/>
                    <a:pt x="1574" y="15001"/>
                  </a:cubicBezTo>
                  <a:cubicBezTo>
                    <a:pt x="6319" y="10478"/>
                    <a:pt x="11024" y="5954"/>
                    <a:pt x="15646" y="1175"/>
                  </a:cubicBezTo>
                  <a:cubicBezTo>
                    <a:pt x="17283" y="-418"/>
                    <a:pt x="18837" y="28"/>
                    <a:pt x="21210" y="155"/>
                  </a:cubicBezTo>
                  <a:cubicBezTo>
                    <a:pt x="14051" y="7674"/>
                    <a:pt x="6769" y="13217"/>
                    <a:pt x="346" y="2118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4" name="形状"/>
            <p:cNvSpPr/>
            <p:nvPr/>
          </p:nvSpPr>
          <p:spPr>
            <a:xfrm>
              <a:off x="3172527" y="6919608"/>
              <a:ext cx="835174" cy="55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extrusionOk="0">
                  <a:moveTo>
                    <a:pt x="20745" y="0"/>
                  </a:moveTo>
                  <a:cubicBezTo>
                    <a:pt x="20935" y="2571"/>
                    <a:pt x="21600" y="5143"/>
                    <a:pt x="20271" y="6024"/>
                  </a:cubicBezTo>
                  <a:cubicBezTo>
                    <a:pt x="13435" y="10873"/>
                    <a:pt x="8355" y="21453"/>
                    <a:pt x="0" y="21600"/>
                  </a:cubicBezTo>
                  <a:cubicBezTo>
                    <a:pt x="6409" y="13518"/>
                    <a:pt x="13387" y="6906"/>
                    <a:pt x="20745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5" name="形状"/>
            <p:cNvSpPr/>
            <p:nvPr/>
          </p:nvSpPr>
          <p:spPr>
            <a:xfrm>
              <a:off x="4596837" y="2833509"/>
              <a:ext cx="855351" cy="52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214" extrusionOk="0">
                  <a:moveTo>
                    <a:pt x="21177" y="152"/>
                  </a:moveTo>
                  <a:cubicBezTo>
                    <a:pt x="14040" y="7767"/>
                    <a:pt x="6949" y="12892"/>
                    <a:pt x="610" y="20214"/>
                  </a:cubicBezTo>
                  <a:cubicBezTo>
                    <a:pt x="0" y="17798"/>
                    <a:pt x="-423" y="15455"/>
                    <a:pt x="704" y="14576"/>
                  </a:cubicBezTo>
                  <a:cubicBezTo>
                    <a:pt x="7043" y="9158"/>
                    <a:pt x="11833" y="-1386"/>
                    <a:pt x="21177" y="15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6" name="形状"/>
            <p:cNvSpPr/>
            <p:nvPr/>
          </p:nvSpPr>
          <p:spPr>
            <a:xfrm>
              <a:off x="6469957" y="1968502"/>
              <a:ext cx="564340" cy="46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1" extrusionOk="0">
                  <a:moveTo>
                    <a:pt x="12570" y="1557"/>
                  </a:moveTo>
                  <a:cubicBezTo>
                    <a:pt x="15315" y="4268"/>
                    <a:pt x="18927" y="1049"/>
                    <a:pt x="21600" y="3675"/>
                  </a:cubicBezTo>
                  <a:cubicBezTo>
                    <a:pt x="14954" y="9435"/>
                    <a:pt x="7224" y="12908"/>
                    <a:pt x="0" y="20701"/>
                  </a:cubicBezTo>
                  <a:cubicBezTo>
                    <a:pt x="0" y="14263"/>
                    <a:pt x="0" y="9181"/>
                    <a:pt x="0" y="4014"/>
                  </a:cubicBezTo>
                  <a:cubicBezTo>
                    <a:pt x="0" y="626"/>
                    <a:pt x="1806" y="-899"/>
                    <a:pt x="4407" y="541"/>
                  </a:cubicBezTo>
                  <a:cubicBezTo>
                    <a:pt x="6863" y="1812"/>
                    <a:pt x="9102" y="1219"/>
                    <a:pt x="11486" y="1049"/>
                  </a:cubicBezTo>
                  <a:cubicBezTo>
                    <a:pt x="11775" y="1219"/>
                    <a:pt x="12209" y="1388"/>
                    <a:pt x="12570" y="1557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7" name="形状"/>
            <p:cNvSpPr/>
            <p:nvPr/>
          </p:nvSpPr>
          <p:spPr>
            <a:xfrm>
              <a:off x="1307314" y="6961242"/>
              <a:ext cx="825617" cy="51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0089" extrusionOk="0">
                  <a:moveTo>
                    <a:pt x="11310" y="7962"/>
                  </a:moveTo>
                  <a:cubicBezTo>
                    <a:pt x="14513" y="5308"/>
                    <a:pt x="17668" y="2654"/>
                    <a:pt x="20969" y="0"/>
                  </a:cubicBezTo>
                  <a:cubicBezTo>
                    <a:pt x="21600" y="2875"/>
                    <a:pt x="21212" y="4644"/>
                    <a:pt x="19464" y="6340"/>
                  </a:cubicBezTo>
                  <a:cubicBezTo>
                    <a:pt x="15436" y="10247"/>
                    <a:pt x="10921" y="12975"/>
                    <a:pt x="7378" y="18061"/>
                  </a:cubicBezTo>
                  <a:cubicBezTo>
                    <a:pt x="5291" y="21600"/>
                    <a:pt x="2670" y="19462"/>
                    <a:pt x="0" y="19315"/>
                  </a:cubicBezTo>
                  <a:cubicBezTo>
                    <a:pt x="3786" y="15555"/>
                    <a:pt x="7524" y="11722"/>
                    <a:pt x="11310" y="796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8" name="形状"/>
            <p:cNvSpPr/>
            <p:nvPr/>
          </p:nvSpPr>
          <p:spPr>
            <a:xfrm>
              <a:off x="6927933" y="6969569"/>
              <a:ext cx="822573" cy="51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extrusionOk="0">
                  <a:moveTo>
                    <a:pt x="20820" y="0"/>
                  </a:moveTo>
                  <a:cubicBezTo>
                    <a:pt x="21600" y="4065"/>
                    <a:pt x="21161" y="6058"/>
                    <a:pt x="18821" y="7891"/>
                  </a:cubicBezTo>
                  <a:cubicBezTo>
                    <a:pt x="15213" y="10680"/>
                    <a:pt x="11751" y="14347"/>
                    <a:pt x="8484" y="18252"/>
                  </a:cubicBezTo>
                  <a:cubicBezTo>
                    <a:pt x="5997" y="21281"/>
                    <a:pt x="3316" y="21122"/>
                    <a:pt x="0" y="21600"/>
                  </a:cubicBezTo>
                  <a:cubicBezTo>
                    <a:pt x="6875" y="13390"/>
                    <a:pt x="13896" y="6934"/>
                    <a:pt x="2082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9" name="形状"/>
            <p:cNvSpPr/>
            <p:nvPr/>
          </p:nvSpPr>
          <p:spPr>
            <a:xfrm>
              <a:off x="852178" y="5214679"/>
              <a:ext cx="744681" cy="512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839" extrusionOk="0">
                  <a:moveTo>
                    <a:pt x="414" y="20839"/>
                  </a:moveTo>
                  <a:cubicBezTo>
                    <a:pt x="-551" y="17086"/>
                    <a:pt x="146" y="14635"/>
                    <a:pt x="2772" y="12567"/>
                  </a:cubicBezTo>
                  <a:cubicBezTo>
                    <a:pt x="6846" y="9273"/>
                    <a:pt x="10705" y="5290"/>
                    <a:pt x="14724" y="1613"/>
                  </a:cubicBezTo>
                  <a:cubicBezTo>
                    <a:pt x="16815" y="-301"/>
                    <a:pt x="18905" y="-761"/>
                    <a:pt x="21049" y="1613"/>
                  </a:cubicBezTo>
                  <a:cubicBezTo>
                    <a:pt x="13867" y="7511"/>
                    <a:pt x="6685" y="13179"/>
                    <a:pt x="414" y="20839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0" name="形状"/>
            <p:cNvSpPr/>
            <p:nvPr/>
          </p:nvSpPr>
          <p:spPr>
            <a:xfrm>
              <a:off x="2744707" y="4294479"/>
              <a:ext cx="650766" cy="41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0478" extrusionOk="0">
                  <a:moveTo>
                    <a:pt x="20644" y="78"/>
                  </a:moveTo>
                  <a:cubicBezTo>
                    <a:pt x="13484" y="7463"/>
                    <a:pt x="6264" y="12724"/>
                    <a:pt x="58" y="20478"/>
                  </a:cubicBezTo>
                  <a:cubicBezTo>
                    <a:pt x="-956" y="11709"/>
                    <a:pt x="11574" y="-1122"/>
                    <a:pt x="20644" y="78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1" name="形状"/>
            <p:cNvSpPr/>
            <p:nvPr/>
          </p:nvSpPr>
          <p:spPr>
            <a:xfrm>
              <a:off x="7285988" y="7169411"/>
              <a:ext cx="488860" cy="3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18014" extrusionOk="0">
                  <a:moveTo>
                    <a:pt x="11625" y="17891"/>
                  </a:moveTo>
                  <a:cubicBezTo>
                    <a:pt x="13745" y="13964"/>
                    <a:pt x="17123" y="13527"/>
                    <a:pt x="18694" y="8945"/>
                  </a:cubicBezTo>
                  <a:cubicBezTo>
                    <a:pt x="11939" y="10582"/>
                    <a:pt x="7776" y="21600"/>
                    <a:pt x="0" y="16582"/>
                  </a:cubicBezTo>
                  <a:cubicBezTo>
                    <a:pt x="5891" y="9927"/>
                    <a:pt x="12489" y="5673"/>
                    <a:pt x="18537" y="0"/>
                  </a:cubicBezTo>
                  <a:cubicBezTo>
                    <a:pt x="21600" y="17127"/>
                    <a:pt x="21050" y="18545"/>
                    <a:pt x="11625" y="17891"/>
                  </a:cubicBezTo>
                </a:path>
              </a:pathLst>
            </a:custGeom>
            <a:solidFill>
              <a:srgbClr val="EDED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2" name="形状"/>
            <p:cNvSpPr/>
            <p:nvPr/>
          </p:nvSpPr>
          <p:spPr>
            <a:xfrm>
              <a:off x="6544899" y="4213383"/>
              <a:ext cx="1197182" cy="76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"/>
                  </a:moveTo>
                  <a:cubicBezTo>
                    <a:pt x="21464" y="1547"/>
                    <a:pt x="21328" y="1760"/>
                    <a:pt x="21158" y="1973"/>
                  </a:cubicBezTo>
                  <a:cubicBezTo>
                    <a:pt x="16089" y="5920"/>
                    <a:pt x="11429" y="10933"/>
                    <a:pt x="6633" y="15680"/>
                  </a:cubicBezTo>
                  <a:cubicBezTo>
                    <a:pt x="4456" y="17760"/>
                    <a:pt x="2347" y="19893"/>
                    <a:pt x="0" y="21600"/>
                  </a:cubicBezTo>
                  <a:cubicBezTo>
                    <a:pt x="6701" y="13173"/>
                    <a:pt x="14014" y="6240"/>
                    <a:pt x="21600" y="0"/>
                  </a:cubicBezTo>
                  <a:cubicBezTo>
                    <a:pt x="21600" y="427"/>
                    <a:pt x="21600" y="907"/>
                    <a:pt x="21600" y="1387"/>
                  </a:cubicBezTo>
                </a:path>
              </a:pathLst>
            </a:custGeom>
            <a:solidFill>
              <a:srgbClr val="4949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3" name="形状"/>
            <p:cNvSpPr/>
            <p:nvPr/>
          </p:nvSpPr>
          <p:spPr>
            <a:xfrm>
              <a:off x="6561552" y="4779608"/>
              <a:ext cx="1197175" cy="77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7" y="53"/>
                  </a:moveTo>
                  <a:cubicBezTo>
                    <a:pt x="21292" y="53"/>
                    <a:pt x="21429" y="0"/>
                    <a:pt x="21600" y="0"/>
                  </a:cubicBezTo>
                  <a:cubicBezTo>
                    <a:pt x="21600" y="421"/>
                    <a:pt x="21566" y="738"/>
                    <a:pt x="21566" y="1159"/>
                  </a:cubicBezTo>
                  <a:cubicBezTo>
                    <a:pt x="14389" y="7955"/>
                    <a:pt x="7177" y="14804"/>
                    <a:pt x="0" y="21600"/>
                  </a:cubicBezTo>
                  <a:cubicBezTo>
                    <a:pt x="6323" y="12802"/>
                    <a:pt x="13842" y="6796"/>
                    <a:pt x="21087" y="53"/>
                  </a:cubicBezTo>
                </a:path>
              </a:pathLst>
            </a:custGeom>
            <a:solidFill>
              <a:srgbClr val="4B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4" name="形状"/>
            <p:cNvSpPr/>
            <p:nvPr/>
          </p:nvSpPr>
          <p:spPr>
            <a:xfrm>
              <a:off x="6469957" y="2681243"/>
              <a:ext cx="1138885" cy="73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2"/>
                  </a:moveTo>
                  <a:cubicBezTo>
                    <a:pt x="14664" y="8329"/>
                    <a:pt x="7763" y="15270"/>
                    <a:pt x="575" y="21600"/>
                  </a:cubicBezTo>
                  <a:cubicBezTo>
                    <a:pt x="359" y="21045"/>
                    <a:pt x="216" y="20545"/>
                    <a:pt x="0" y="20045"/>
                  </a:cubicBezTo>
                  <a:cubicBezTo>
                    <a:pt x="3702" y="18157"/>
                    <a:pt x="6469" y="13771"/>
                    <a:pt x="9812" y="10939"/>
                  </a:cubicBezTo>
                  <a:cubicBezTo>
                    <a:pt x="13765" y="7496"/>
                    <a:pt x="17611" y="3665"/>
                    <a:pt x="21564" y="0"/>
                  </a:cubicBezTo>
                  <a:cubicBezTo>
                    <a:pt x="21564" y="389"/>
                    <a:pt x="21564" y="833"/>
                    <a:pt x="21600" y="122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5" name="形状"/>
            <p:cNvSpPr/>
            <p:nvPr/>
          </p:nvSpPr>
          <p:spPr>
            <a:xfrm>
              <a:off x="3463966" y="7127779"/>
              <a:ext cx="520411" cy="32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8" h="20696" extrusionOk="0">
                  <a:moveTo>
                    <a:pt x="0" y="20640"/>
                  </a:moveTo>
                  <a:cubicBezTo>
                    <a:pt x="6706" y="13320"/>
                    <a:pt x="12776" y="6600"/>
                    <a:pt x="18918" y="0"/>
                  </a:cubicBezTo>
                  <a:cubicBezTo>
                    <a:pt x="21600" y="9960"/>
                    <a:pt x="11294" y="21600"/>
                    <a:pt x="0" y="20640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6" name="形状"/>
            <p:cNvSpPr/>
            <p:nvPr/>
          </p:nvSpPr>
          <p:spPr>
            <a:xfrm>
              <a:off x="1632061" y="7152759"/>
              <a:ext cx="496587" cy="33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extrusionOk="0">
                  <a:moveTo>
                    <a:pt x="6409" y="21600"/>
                  </a:moveTo>
                  <a:cubicBezTo>
                    <a:pt x="4431" y="20993"/>
                    <a:pt x="2374" y="20508"/>
                    <a:pt x="0" y="19901"/>
                  </a:cubicBezTo>
                  <a:cubicBezTo>
                    <a:pt x="6409" y="11892"/>
                    <a:pt x="13292" y="6310"/>
                    <a:pt x="20176" y="0"/>
                  </a:cubicBezTo>
                  <a:cubicBezTo>
                    <a:pt x="21600" y="5825"/>
                    <a:pt x="20809" y="8980"/>
                    <a:pt x="17486" y="11043"/>
                  </a:cubicBezTo>
                  <a:cubicBezTo>
                    <a:pt x="15033" y="12742"/>
                    <a:pt x="12580" y="14683"/>
                    <a:pt x="10998" y="17960"/>
                  </a:cubicBezTo>
                  <a:cubicBezTo>
                    <a:pt x="9732" y="20022"/>
                    <a:pt x="8308" y="21479"/>
                    <a:pt x="6409" y="21600"/>
                  </a:cubicBezTo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7" name="形状"/>
            <p:cNvSpPr/>
            <p:nvPr/>
          </p:nvSpPr>
          <p:spPr>
            <a:xfrm>
              <a:off x="4604744" y="2831126"/>
              <a:ext cx="472742" cy="331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32" y="10368"/>
                    <a:pt x="11318" y="0"/>
                    <a:pt x="21600" y="0"/>
                  </a:cubicBezTo>
                  <a:cubicBezTo>
                    <a:pt x="14774" y="8887"/>
                    <a:pt x="6653" y="12096"/>
                    <a:pt x="0" y="21600"/>
                  </a:cubicBezTo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8" name="形状"/>
            <p:cNvSpPr/>
            <p:nvPr/>
          </p:nvSpPr>
          <p:spPr>
            <a:xfrm>
              <a:off x="2734530" y="4292153"/>
              <a:ext cx="319558" cy="21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19753" extrusionOk="0">
                  <a:moveTo>
                    <a:pt x="20329" y="853"/>
                  </a:moveTo>
                  <a:cubicBezTo>
                    <a:pt x="13089" y="5915"/>
                    <a:pt x="7155" y="13340"/>
                    <a:pt x="391" y="19753"/>
                  </a:cubicBezTo>
                  <a:cubicBezTo>
                    <a:pt x="-1271" y="1190"/>
                    <a:pt x="1815" y="-1847"/>
                    <a:pt x="20329" y="85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9" name="形状"/>
            <p:cNvSpPr/>
            <p:nvPr/>
          </p:nvSpPr>
          <p:spPr>
            <a:xfrm>
              <a:off x="3805367" y="7327623"/>
              <a:ext cx="199069" cy="15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7" h="18983" extrusionOk="0">
                  <a:moveTo>
                    <a:pt x="0" y="16320"/>
                  </a:moveTo>
                  <a:cubicBezTo>
                    <a:pt x="4719" y="8160"/>
                    <a:pt x="11435" y="5040"/>
                    <a:pt x="17244" y="0"/>
                  </a:cubicBezTo>
                  <a:cubicBezTo>
                    <a:pt x="21600" y="20400"/>
                    <a:pt x="20329" y="21600"/>
                    <a:pt x="0" y="16320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60" name="形状"/>
            <p:cNvSpPr/>
            <p:nvPr/>
          </p:nvSpPr>
          <p:spPr>
            <a:xfrm>
              <a:off x="4599152" y="2827541"/>
              <a:ext cx="220182" cy="15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19968" extrusionOk="0">
                  <a:moveTo>
                    <a:pt x="20566" y="2688"/>
                  </a:moveTo>
                  <a:cubicBezTo>
                    <a:pt x="13783" y="9168"/>
                    <a:pt x="7356" y="11088"/>
                    <a:pt x="1822" y="19968"/>
                  </a:cubicBezTo>
                  <a:cubicBezTo>
                    <a:pt x="-141" y="12528"/>
                    <a:pt x="-1034" y="5568"/>
                    <a:pt x="1822" y="2928"/>
                  </a:cubicBezTo>
                  <a:cubicBezTo>
                    <a:pt x="6999" y="-1632"/>
                    <a:pt x="13426" y="-192"/>
                    <a:pt x="20566" y="2688"/>
                  </a:cubicBezTo>
                </a:path>
              </a:pathLst>
            </a:custGeom>
            <a:solidFill>
              <a:srgbClr val="DAD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61" name="形状"/>
            <p:cNvSpPr/>
            <p:nvPr/>
          </p:nvSpPr>
          <p:spPr>
            <a:xfrm>
              <a:off x="858492" y="5237864"/>
              <a:ext cx="446943" cy="28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0406" extrusionOk="0">
                  <a:moveTo>
                    <a:pt x="61" y="20406"/>
                  </a:moveTo>
                  <a:cubicBezTo>
                    <a:pt x="-813" y="7685"/>
                    <a:pt x="7757" y="-1194"/>
                    <a:pt x="20787" y="131"/>
                  </a:cubicBezTo>
                  <a:cubicBezTo>
                    <a:pt x="13266" y="7685"/>
                    <a:pt x="6096" y="12455"/>
                    <a:pt x="61" y="20406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62" name="形状"/>
            <p:cNvSpPr/>
            <p:nvPr/>
          </p:nvSpPr>
          <p:spPr>
            <a:xfrm>
              <a:off x="1973462" y="7352604"/>
              <a:ext cx="153404" cy="11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1" h="17827" extrusionOk="0">
                  <a:moveTo>
                    <a:pt x="0" y="12723"/>
                  </a:moveTo>
                  <a:cubicBezTo>
                    <a:pt x="6607" y="8285"/>
                    <a:pt x="12706" y="4142"/>
                    <a:pt x="19567" y="0"/>
                  </a:cubicBezTo>
                  <a:cubicBezTo>
                    <a:pt x="21600" y="19825"/>
                    <a:pt x="18805" y="21600"/>
                    <a:pt x="0" y="1272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63" name="形状"/>
            <p:cNvSpPr/>
            <p:nvPr/>
          </p:nvSpPr>
          <p:spPr>
            <a:xfrm>
              <a:off x="6528245" y="4614779"/>
              <a:ext cx="1197173" cy="73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extrusionOk="0">
                  <a:moveTo>
                    <a:pt x="0" y="20442"/>
                  </a:moveTo>
                  <a:cubicBezTo>
                    <a:pt x="6186" y="12627"/>
                    <a:pt x="13261" y="7199"/>
                    <a:pt x="19925" y="524"/>
                  </a:cubicBezTo>
                  <a:cubicBezTo>
                    <a:pt x="20506" y="-73"/>
                    <a:pt x="21053" y="-290"/>
                    <a:pt x="21600" y="578"/>
                  </a:cubicBezTo>
                  <a:cubicBezTo>
                    <a:pt x="14423" y="7471"/>
                    <a:pt x="7280" y="14363"/>
                    <a:pt x="103" y="21310"/>
                  </a:cubicBezTo>
                  <a:cubicBezTo>
                    <a:pt x="68" y="21039"/>
                    <a:pt x="34" y="20713"/>
                    <a:pt x="0" y="20442"/>
                  </a:cubicBezTo>
                </a:path>
              </a:pathLst>
            </a:custGeom>
            <a:solidFill>
              <a:srgbClr val="4747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64" name="形状"/>
            <p:cNvSpPr/>
            <p:nvPr/>
          </p:nvSpPr>
          <p:spPr>
            <a:xfrm>
              <a:off x="6528245" y="4421553"/>
              <a:ext cx="1179499" cy="755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600" extrusionOk="0">
                  <a:moveTo>
                    <a:pt x="19847" y="0"/>
                  </a:moveTo>
                  <a:cubicBezTo>
                    <a:pt x="21600" y="591"/>
                    <a:pt x="20178" y="1397"/>
                    <a:pt x="19847" y="1773"/>
                  </a:cubicBezTo>
                  <a:cubicBezTo>
                    <a:pt x="15811" y="5803"/>
                    <a:pt x="11743" y="9725"/>
                    <a:pt x="7707" y="13863"/>
                  </a:cubicBezTo>
                  <a:cubicBezTo>
                    <a:pt x="5292" y="16334"/>
                    <a:pt x="2977" y="19021"/>
                    <a:pt x="595" y="21600"/>
                  </a:cubicBezTo>
                  <a:cubicBezTo>
                    <a:pt x="132" y="21546"/>
                    <a:pt x="0" y="21170"/>
                    <a:pt x="0" y="20418"/>
                  </a:cubicBezTo>
                  <a:cubicBezTo>
                    <a:pt x="6186" y="12466"/>
                    <a:pt x="13397" y="7146"/>
                    <a:pt x="19847" y="0"/>
                  </a:cubicBezTo>
                </a:path>
              </a:pathLst>
            </a:custGeom>
            <a:solidFill>
              <a:srgbClr val="4949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65" name="形状"/>
            <p:cNvSpPr/>
            <p:nvPr/>
          </p:nvSpPr>
          <p:spPr>
            <a:xfrm>
              <a:off x="6519919" y="2056730"/>
              <a:ext cx="239608" cy="20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25" y="7600"/>
                    <a:pt x="12319" y="6600"/>
                    <a:pt x="19069" y="0"/>
                  </a:cubicBezTo>
                  <a:cubicBezTo>
                    <a:pt x="19913" y="1200"/>
                    <a:pt x="20588" y="2400"/>
                    <a:pt x="21600" y="3600"/>
                  </a:cubicBezTo>
                  <a:cubicBezTo>
                    <a:pt x="14344" y="9800"/>
                    <a:pt x="7087" y="15600"/>
                    <a:pt x="0" y="21600"/>
                  </a:cubicBezTo>
                </a:path>
              </a:pathLst>
            </a:custGeom>
            <a:solidFill>
              <a:srgbClr val="5454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2167" name="日期"/>
          <p:cNvSpPr txBox="1"/>
          <p:nvPr/>
        </p:nvSpPr>
        <p:spPr>
          <a:xfrm>
            <a:off x="2991245" y="11208984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日期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168" name="日期"/>
          <p:cNvSpPr txBox="1"/>
          <p:nvPr/>
        </p:nvSpPr>
        <p:spPr>
          <a:xfrm>
            <a:off x="4892287" y="11208984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日期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169" name="日期"/>
          <p:cNvSpPr txBox="1"/>
          <p:nvPr/>
        </p:nvSpPr>
        <p:spPr>
          <a:xfrm>
            <a:off x="6640162" y="11208984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日期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170" name="日期"/>
          <p:cNvSpPr txBox="1"/>
          <p:nvPr/>
        </p:nvSpPr>
        <p:spPr>
          <a:xfrm>
            <a:off x="8388035" y="11208984"/>
            <a:ext cx="16767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日期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171" name="形状"/>
          <p:cNvSpPr/>
          <p:nvPr/>
        </p:nvSpPr>
        <p:spPr>
          <a:xfrm>
            <a:off x="14389011" y="9562374"/>
            <a:ext cx="5517403" cy="250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05" name="shutterstock-1225461874-240788.png" descr="shutterstock-1225461874-240788.png">
            <a:extLst>
              <a:ext uri="{FF2B5EF4-FFF2-40B4-BE49-F238E27FC236}">
                <a16:creationId xmlns="" xmlns:a16="http://schemas.microsoft.com/office/drawing/2014/main" id="{1C7ABA98-5350-42D7-A6CF-52D766327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8094" y="2671286"/>
            <a:ext cx="5347618" cy="5476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" grpId="6" animBg="1" advAuto="0"/>
      <p:bldP spid="2166" grpId="1" animBg="1" advAuto="0"/>
      <p:bldP spid="2167" grpId="2" animBg="1" advAuto="0"/>
      <p:bldP spid="2168" grpId="3" animBg="1" advAuto="0"/>
      <p:bldP spid="2169" grpId="4" animBg="1" advAuto="0"/>
      <p:bldP spid="2170" grpId="5" animBg="1" advAuto="0"/>
      <p:bldP spid="2171" grpId="7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成组"/>
          <p:cNvGrpSpPr/>
          <p:nvPr/>
        </p:nvGrpSpPr>
        <p:grpSpPr>
          <a:xfrm>
            <a:off x="8206937" y="474663"/>
            <a:ext cx="7970131" cy="2272756"/>
            <a:chOff x="-1387914" y="119063"/>
            <a:chExt cx="7970130" cy="2272754"/>
          </a:xfrm>
        </p:grpSpPr>
        <p:sp>
          <p:nvSpPr>
            <p:cNvPr id="151" name="今年的市场目标"/>
            <p:cNvSpPr txBox="1"/>
            <p:nvPr/>
          </p:nvSpPr>
          <p:spPr>
            <a:xfrm>
              <a:off x="-1387914" y="119063"/>
              <a:ext cx="797013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明年工作计划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2" name="Our Target"/>
            <p:cNvSpPr txBox="1"/>
            <p:nvPr/>
          </p:nvSpPr>
          <p:spPr>
            <a:xfrm>
              <a:off x="705607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sp>
        <p:nvSpPr>
          <p:cNvPr id="154" name="你打算做的事"/>
          <p:cNvSpPr txBox="1"/>
          <p:nvPr/>
        </p:nvSpPr>
        <p:spPr>
          <a:xfrm>
            <a:off x="2879052" y="9344149"/>
            <a:ext cx="482503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你打算做的事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55" name="此处添加详细文本描述，建议与标题相关并符合整体语言风格，语言描述尽量简洁生动。"/>
          <p:cNvSpPr txBox="1"/>
          <p:nvPr/>
        </p:nvSpPr>
        <p:spPr>
          <a:xfrm>
            <a:off x="2879052" y="10554271"/>
            <a:ext cx="6577935" cy="18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此处添加详细文本描述，建议与标题相关并符合整体语言风格，语言描述尽量简洁生动。</a:t>
            </a:r>
          </a:p>
        </p:txBody>
      </p:sp>
      <p:pic>
        <p:nvPicPr>
          <p:cNvPr id="156" name="形状" descr="形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18" y="9630647"/>
            <a:ext cx="498527" cy="45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你的市场目标"/>
          <p:cNvSpPr txBox="1"/>
          <p:nvPr/>
        </p:nvSpPr>
        <p:spPr>
          <a:xfrm>
            <a:off x="15539530" y="9344149"/>
            <a:ext cx="482503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你的市场目标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58" name="此处添加详细文本描述，建议与标题相关并符合整体语言风格，语言描述尽量简洁生动。"/>
          <p:cNvSpPr txBox="1"/>
          <p:nvPr/>
        </p:nvSpPr>
        <p:spPr>
          <a:xfrm>
            <a:off x="15539530" y="10554271"/>
            <a:ext cx="6577934" cy="18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此处添加详细文本描述，建议与标题相关并符合整体语言风格，语言描述尽量简洁生动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。</a:t>
            </a:r>
          </a:p>
        </p:txBody>
      </p:sp>
      <p:pic>
        <p:nvPicPr>
          <p:cNvPr id="159" name="形状" descr="形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593" y="9630647"/>
            <a:ext cx="498527" cy="45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2018"/>
          <p:cNvSpPr txBox="1"/>
          <p:nvPr/>
        </p:nvSpPr>
        <p:spPr>
          <a:xfrm>
            <a:off x="1372550" y="5783347"/>
            <a:ext cx="3813544" cy="2149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0">
                <a:solidFill>
                  <a:srgbClr val="474747"/>
                </a:solidFill>
                <a:latin typeface="HYChunRanShouShuW"/>
                <a:ea typeface="HYChunRanShouShuW"/>
                <a:cs typeface="HYChunRanShouShuW"/>
                <a:sym typeface="HYChunRanShouShuW"/>
              </a:defRPr>
            </a:lvl1pPr>
          </a:lstStyle>
          <a:p>
            <a:r>
              <a:rPr sz="133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201</a:t>
            </a:r>
            <a:r>
              <a:rPr lang="en-US" sz="133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9</a:t>
            </a:r>
            <a:endParaRPr sz="133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61" name="2019"/>
          <p:cNvSpPr txBox="1"/>
          <p:nvPr/>
        </p:nvSpPr>
        <p:spPr>
          <a:xfrm>
            <a:off x="18779325" y="5783347"/>
            <a:ext cx="4276812" cy="2149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0">
                <a:solidFill>
                  <a:srgbClr val="474747"/>
                </a:solidFill>
                <a:latin typeface="HYChunRanShouShuW"/>
                <a:ea typeface="HYChunRanShouShuW"/>
                <a:cs typeface="HYChunRanShouShuW"/>
                <a:sym typeface="HYChunRanShouShuW"/>
              </a:defRPr>
            </a:lvl1pPr>
          </a:lstStyle>
          <a:p>
            <a:r>
              <a:rPr sz="133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20</a:t>
            </a:r>
            <a:r>
              <a:rPr lang="en-US" sz="133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20</a:t>
            </a:r>
            <a:endParaRPr sz="133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62" name="shutterstock-1120877348-9106710.png" descr="shutterstock-1120877348-91067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13039" y="3778003"/>
            <a:ext cx="13957922" cy="5381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5" animBg="1" advAuto="0"/>
      <p:bldP spid="155" grpId="8" animBg="1" advAuto="0"/>
      <p:bldP spid="156" grpId="3" animBg="1" advAuto="0"/>
      <p:bldP spid="157" grpId="6" animBg="1" advAuto="0"/>
      <p:bldP spid="158" grpId="7" animBg="1" advAuto="0"/>
      <p:bldP spid="159" grpId="4" animBg="1" advAuto="0"/>
      <p:bldP spid="160" grpId="2" animBg="1" advAuto="0"/>
      <p:bldP spid="161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组合 6"/>
          <p:cNvGrpSpPr/>
          <p:nvPr/>
        </p:nvGrpSpPr>
        <p:grpSpPr>
          <a:xfrm>
            <a:off x="15918904" y="2965636"/>
            <a:ext cx="5532257" cy="3085510"/>
            <a:chOff x="0" y="71239"/>
            <a:chExt cx="5532256" cy="3085508"/>
          </a:xfrm>
        </p:grpSpPr>
        <p:sp>
          <p:nvSpPr>
            <p:cNvPr id="2479" name="市场策略"/>
            <p:cNvSpPr txBox="1"/>
            <p:nvPr/>
          </p:nvSpPr>
          <p:spPr>
            <a:xfrm>
              <a:off x="933935" y="71239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市场策略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80" name="此处添加详细文本描述，建议与标题相关并符合整体语言风格"/>
            <p:cNvSpPr txBox="1"/>
            <p:nvPr/>
          </p:nvSpPr>
          <p:spPr>
            <a:xfrm>
              <a:off x="933935" y="1281363"/>
              <a:ext cx="4598321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2481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8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86" name="组合 7"/>
          <p:cNvGrpSpPr/>
          <p:nvPr/>
        </p:nvGrpSpPr>
        <p:grpSpPr>
          <a:xfrm>
            <a:off x="1942239" y="4588871"/>
            <a:ext cx="5408892" cy="3142112"/>
            <a:chOff x="0" y="71239"/>
            <a:chExt cx="5408890" cy="3142110"/>
          </a:xfrm>
        </p:grpSpPr>
        <p:sp>
          <p:nvSpPr>
            <p:cNvPr id="2483" name="市场策略"/>
            <p:cNvSpPr txBox="1"/>
            <p:nvPr/>
          </p:nvSpPr>
          <p:spPr>
            <a:xfrm>
              <a:off x="1347432" y="71239"/>
              <a:ext cx="3250890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市场策略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84" name="此处添加详细文本描述，建议与标题相关并符合整体语言风格"/>
            <p:cNvSpPr txBox="1"/>
            <p:nvPr/>
          </p:nvSpPr>
          <p:spPr>
            <a:xfrm>
              <a:off x="0" y="1337965"/>
              <a:ext cx="4598321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248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0363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89" name="成组"/>
          <p:cNvGrpSpPr/>
          <p:nvPr/>
        </p:nvGrpSpPr>
        <p:grpSpPr>
          <a:xfrm>
            <a:off x="9518193" y="474663"/>
            <a:ext cx="5347618" cy="2272756"/>
            <a:chOff x="-76658" y="119063"/>
            <a:chExt cx="5347617" cy="2272754"/>
          </a:xfrm>
        </p:grpSpPr>
        <p:sp>
          <p:nvSpPr>
            <p:cNvPr id="2487" name="市场目标"/>
            <p:cNvSpPr txBox="1"/>
            <p:nvPr/>
          </p:nvSpPr>
          <p:spPr>
            <a:xfrm>
              <a:off x="-76658" y="119063"/>
              <a:ext cx="5347617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市场目标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88" name="Our Target"/>
            <p:cNvSpPr txBox="1"/>
            <p:nvPr/>
          </p:nvSpPr>
          <p:spPr>
            <a:xfrm>
              <a:off x="705607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2493" name="组合 5"/>
          <p:cNvGrpSpPr/>
          <p:nvPr/>
        </p:nvGrpSpPr>
        <p:grpSpPr>
          <a:xfrm>
            <a:off x="1942239" y="9917407"/>
            <a:ext cx="7552810" cy="2551179"/>
            <a:chOff x="0" y="71239"/>
            <a:chExt cx="7552808" cy="2551177"/>
          </a:xfrm>
        </p:grpSpPr>
        <p:sp>
          <p:nvSpPr>
            <p:cNvPr id="2490" name="市场策略"/>
            <p:cNvSpPr txBox="1"/>
            <p:nvPr/>
          </p:nvSpPr>
          <p:spPr>
            <a:xfrm>
              <a:off x="3491349" y="71239"/>
              <a:ext cx="3250890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市场策略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91" name="此处添加详细文本描述，建议与标题相关并符合整体语言风格"/>
            <p:cNvSpPr txBox="1"/>
            <p:nvPr/>
          </p:nvSpPr>
          <p:spPr>
            <a:xfrm>
              <a:off x="0" y="1337963"/>
              <a:ext cx="6742239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2492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4281" y="357738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94" name="shutterstock-1044878188-5966380.png" descr="shutterstock-1044878188-596638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923" y="4600182"/>
            <a:ext cx="11793267" cy="50901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8" name="组合 6"/>
          <p:cNvGrpSpPr/>
          <p:nvPr/>
        </p:nvGrpSpPr>
        <p:grpSpPr>
          <a:xfrm>
            <a:off x="16909504" y="8810688"/>
            <a:ext cx="5532257" cy="3085509"/>
            <a:chOff x="0" y="71239"/>
            <a:chExt cx="5532256" cy="3085508"/>
          </a:xfrm>
        </p:grpSpPr>
        <p:sp>
          <p:nvSpPr>
            <p:cNvPr id="2495" name="市场策略"/>
            <p:cNvSpPr txBox="1"/>
            <p:nvPr/>
          </p:nvSpPr>
          <p:spPr>
            <a:xfrm>
              <a:off x="933935" y="71239"/>
              <a:ext cx="3250889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市场策略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96" name="此处添加详细文本描述，建议与标题相关并符合整体语言风格"/>
            <p:cNvSpPr txBox="1"/>
            <p:nvPr/>
          </p:nvSpPr>
          <p:spPr>
            <a:xfrm>
              <a:off x="933935" y="1281363"/>
              <a:ext cx="4598321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2497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8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2" grpId="3" animBg="1" advAuto="0"/>
      <p:bldP spid="2486" grpId="1" animBg="1" advAuto="0"/>
      <p:bldP spid="2493" grpId="2" animBg="1" advAuto="0"/>
      <p:bldP spid="2498" grpId="4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2" name="成组"/>
          <p:cNvGrpSpPr/>
          <p:nvPr/>
        </p:nvGrpSpPr>
        <p:grpSpPr>
          <a:xfrm>
            <a:off x="9518191" y="474663"/>
            <a:ext cx="5347618" cy="2272756"/>
            <a:chOff x="-76658" y="119063"/>
            <a:chExt cx="5347616" cy="2272754"/>
          </a:xfrm>
        </p:grpSpPr>
        <p:sp>
          <p:nvSpPr>
            <p:cNvPr id="2500" name="机遇与风险"/>
            <p:cNvSpPr txBox="1"/>
            <p:nvPr/>
          </p:nvSpPr>
          <p:spPr>
            <a:xfrm>
              <a:off x="-76658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市场目标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01" name="Business China"/>
            <p:cNvSpPr txBox="1"/>
            <p:nvPr/>
          </p:nvSpPr>
          <p:spPr>
            <a:xfrm>
              <a:off x="705606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2505" name="组合 2"/>
          <p:cNvGrpSpPr/>
          <p:nvPr/>
        </p:nvGrpSpPr>
        <p:grpSpPr>
          <a:xfrm>
            <a:off x="5486040" y="3366889"/>
            <a:ext cx="6676955" cy="3085509"/>
            <a:chOff x="0" y="71239"/>
            <a:chExt cx="6676953" cy="3085507"/>
          </a:xfrm>
        </p:grpSpPr>
        <p:sp>
          <p:nvSpPr>
            <p:cNvPr id="2503" name="你的市场目标"/>
            <p:cNvSpPr txBox="1"/>
            <p:nvPr/>
          </p:nvSpPr>
          <p:spPr>
            <a:xfrm>
              <a:off x="0" y="71239"/>
              <a:ext cx="4825038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你的市场目标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04" name="此处添加详细文本描述，建议与标题相关并符合整体语言风格，语言描述尽量简洁生动。"/>
            <p:cNvSpPr txBox="1"/>
            <p:nvPr/>
          </p:nvSpPr>
          <p:spPr>
            <a:xfrm>
              <a:off x="0" y="1281362"/>
              <a:ext cx="6676953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此处添加详细文本描述，建议与标题相关并符合整体语言风格，语言描述尽量简洁生动</a:t>
              </a:r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。</a:t>
              </a:r>
            </a:p>
          </p:txBody>
        </p:sp>
      </p:grpSp>
      <p:grpSp>
        <p:nvGrpSpPr>
          <p:cNvPr id="2508" name="组合 1"/>
          <p:cNvGrpSpPr/>
          <p:nvPr/>
        </p:nvGrpSpPr>
        <p:grpSpPr>
          <a:xfrm>
            <a:off x="18698095" y="1863761"/>
            <a:ext cx="2230983" cy="2095164"/>
            <a:chOff x="60" y="0"/>
            <a:chExt cx="2230982" cy="2095162"/>
          </a:xfrm>
        </p:grpSpPr>
        <p:sp>
          <p:nvSpPr>
            <p:cNvPr id="2506" name="赢"/>
            <p:cNvSpPr txBox="1"/>
            <p:nvPr/>
          </p:nvSpPr>
          <p:spPr>
            <a:xfrm>
              <a:off x="539190" y="380708"/>
              <a:ext cx="1152559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赢</a:t>
              </a:r>
            </a:p>
          </p:txBody>
        </p:sp>
        <p:sp>
          <p:nvSpPr>
            <p:cNvPr id="2507" name="形状"/>
            <p:cNvSpPr/>
            <p:nvPr/>
          </p:nvSpPr>
          <p:spPr>
            <a:xfrm>
              <a:off x="60" y="0"/>
              <a:ext cx="2230982" cy="2095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180" extrusionOk="0">
                  <a:moveTo>
                    <a:pt x="13470" y="0"/>
                  </a:moveTo>
                  <a:cubicBezTo>
                    <a:pt x="10697" y="0"/>
                    <a:pt x="8071" y="774"/>
                    <a:pt x="5501" y="1793"/>
                  </a:cubicBezTo>
                  <a:cubicBezTo>
                    <a:pt x="5485" y="1911"/>
                    <a:pt x="5502" y="1989"/>
                    <a:pt x="5635" y="1930"/>
                  </a:cubicBezTo>
                  <a:cubicBezTo>
                    <a:pt x="5737" y="1904"/>
                    <a:pt x="5839" y="1879"/>
                    <a:pt x="5933" y="1846"/>
                  </a:cubicBezTo>
                  <a:cubicBezTo>
                    <a:pt x="8394" y="969"/>
                    <a:pt x="10895" y="302"/>
                    <a:pt x="13511" y="353"/>
                  </a:cubicBezTo>
                  <a:cubicBezTo>
                    <a:pt x="17311" y="437"/>
                    <a:pt x="19541" y="2317"/>
                    <a:pt x="20246" y="6034"/>
                  </a:cubicBezTo>
                  <a:cubicBezTo>
                    <a:pt x="20364" y="6599"/>
                    <a:pt x="20389" y="7174"/>
                    <a:pt x="20444" y="7747"/>
                  </a:cubicBezTo>
                  <a:cubicBezTo>
                    <a:pt x="20475" y="8548"/>
                    <a:pt x="20459" y="9347"/>
                    <a:pt x="20388" y="10122"/>
                  </a:cubicBezTo>
                  <a:cubicBezTo>
                    <a:pt x="20404" y="9777"/>
                    <a:pt x="20388" y="9413"/>
                    <a:pt x="20317" y="9059"/>
                  </a:cubicBezTo>
                  <a:cubicBezTo>
                    <a:pt x="20168" y="5131"/>
                    <a:pt x="18178" y="2479"/>
                    <a:pt x="14653" y="1476"/>
                  </a:cubicBezTo>
                  <a:cubicBezTo>
                    <a:pt x="13156" y="1055"/>
                    <a:pt x="11645" y="986"/>
                    <a:pt x="10125" y="1256"/>
                  </a:cubicBezTo>
                  <a:cubicBezTo>
                    <a:pt x="6474" y="1888"/>
                    <a:pt x="3490" y="3726"/>
                    <a:pt x="1414" y="7089"/>
                  </a:cubicBezTo>
                  <a:cubicBezTo>
                    <a:pt x="1343" y="7224"/>
                    <a:pt x="1414" y="7238"/>
                    <a:pt x="1492" y="7222"/>
                  </a:cubicBezTo>
                  <a:cubicBezTo>
                    <a:pt x="1570" y="7129"/>
                    <a:pt x="1649" y="7037"/>
                    <a:pt x="1727" y="6945"/>
                  </a:cubicBezTo>
                  <a:cubicBezTo>
                    <a:pt x="591" y="9119"/>
                    <a:pt x="-130" y="11380"/>
                    <a:pt x="19" y="13926"/>
                  </a:cubicBezTo>
                  <a:cubicBezTo>
                    <a:pt x="168" y="16530"/>
                    <a:pt x="1029" y="18695"/>
                    <a:pt x="3058" y="20220"/>
                  </a:cubicBezTo>
                  <a:cubicBezTo>
                    <a:pt x="1476" y="18080"/>
                    <a:pt x="1474" y="18080"/>
                    <a:pt x="1622" y="17448"/>
                  </a:cubicBezTo>
                  <a:cubicBezTo>
                    <a:pt x="2712" y="19471"/>
                    <a:pt x="4388" y="20513"/>
                    <a:pt x="6433" y="20943"/>
                  </a:cubicBezTo>
                  <a:cubicBezTo>
                    <a:pt x="9591" y="21600"/>
                    <a:pt x="12507" y="20851"/>
                    <a:pt x="15257" y="19157"/>
                  </a:cubicBezTo>
                  <a:cubicBezTo>
                    <a:pt x="15406" y="19056"/>
                    <a:pt x="15508" y="18864"/>
                    <a:pt x="15783" y="18949"/>
                  </a:cubicBezTo>
                  <a:cubicBezTo>
                    <a:pt x="14936" y="19724"/>
                    <a:pt x="14036" y="20337"/>
                    <a:pt x="13056" y="20842"/>
                  </a:cubicBezTo>
                  <a:cubicBezTo>
                    <a:pt x="13268" y="20952"/>
                    <a:pt x="13432" y="20842"/>
                    <a:pt x="13605" y="20766"/>
                  </a:cubicBezTo>
                  <a:cubicBezTo>
                    <a:pt x="15038" y="20100"/>
                    <a:pt x="16337" y="19242"/>
                    <a:pt x="17449" y="18062"/>
                  </a:cubicBezTo>
                  <a:cubicBezTo>
                    <a:pt x="20646" y="14674"/>
                    <a:pt x="21470" y="10519"/>
                    <a:pt x="20687" y="5926"/>
                  </a:cubicBezTo>
                  <a:cubicBezTo>
                    <a:pt x="20201" y="3136"/>
                    <a:pt x="18768" y="1178"/>
                    <a:pt x="16159" y="369"/>
                  </a:cubicBezTo>
                  <a:cubicBezTo>
                    <a:pt x="15282" y="99"/>
                    <a:pt x="14387" y="0"/>
                    <a:pt x="13470" y="0"/>
                  </a:cubicBezTo>
                  <a:close/>
                  <a:moveTo>
                    <a:pt x="12281" y="2732"/>
                  </a:moveTo>
                  <a:cubicBezTo>
                    <a:pt x="13567" y="2774"/>
                    <a:pt x="14806" y="3068"/>
                    <a:pt x="15935" y="3751"/>
                  </a:cubicBezTo>
                  <a:cubicBezTo>
                    <a:pt x="18187" y="5101"/>
                    <a:pt x="19222" y="7487"/>
                    <a:pt x="18822" y="10515"/>
                  </a:cubicBezTo>
                  <a:cubicBezTo>
                    <a:pt x="18108" y="15982"/>
                    <a:pt x="13007" y="20801"/>
                    <a:pt x="7891" y="20834"/>
                  </a:cubicBezTo>
                  <a:cubicBezTo>
                    <a:pt x="6001" y="20860"/>
                    <a:pt x="4400" y="20132"/>
                    <a:pt x="3051" y="18732"/>
                  </a:cubicBezTo>
                  <a:cubicBezTo>
                    <a:pt x="2580" y="18251"/>
                    <a:pt x="2253" y="17609"/>
                    <a:pt x="1649" y="17264"/>
                  </a:cubicBezTo>
                  <a:cubicBezTo>
                    <a:pt x="1484" y="17179"/>
                    <a:pt x="1429" y="16849"/>
                    <a:pt x="1350" y="16622"/>
                  </a:cubicBezTo>
                  <a:cubicBezTo>
                    <a:pt x="699" y="14555"/>
                    <a:pt x="878" y="12506"/>
                    <a:pt x="1522" y="10515"/>
                  </a:cubicBezTo>
                  <a:cubicBezTo>
                    <a:pt x="3350" y="4838"/>
                    <a:pt x="8326" y="2606"/>
                    <a:pt x="12281" y="2732"/>
                  </a:cubicBezTo>
                  <a:close/>
                  <a:moveTo>
                    <a:pt x="20317" y="10728"/>
                  </a:moveTo>
                  <a:cubicBezTo>
                    <a:pt x="20239" y="11335"/>
                    <a:pt x="20116" y="11933"/>
                    <a:pt x="19959" y="12497"/>
                  </a:cubicBezTo>
                  <a:cubicBezTo>
                    <a:pt x="19998" y="12329"/>
                    <a:pt x="20028" y="12145"/>
                    <a:pt x="20067" y="11968"/>
                  </a:cubicBezTo>
                  <a:cubicBezTo>
                    <a:pt x="20154" y="11555"/>
                    <a:pt x="20255" y="11141"/>
                    <a:pt x="20317" y="10728"/>
                  </a:cubicBezTo>
                  <a:close/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21" name="图片 20" descr="shutterstock-1068372041-7237610.png">
            <a:extLst>
              <a:ext uri="{FF2B5EF4-FFF2-40B4-BE49-F238E27FC236}">
                <a16:creationId xmlns="" xmlns:a16="http://schemas.microsoft.com/office/drawing/2014/main" id="{303224B3-3AC4-42E2-92C8-24DA5193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06701" y="1844360"/>
            <a:ext cx="19487644" cy="11489459"/>
          </a:xfrm>
          <a:custGeom>
            <a:avLst/>
            <a:gdLst>
              <a:gd name="connsiteX0" fmla="*/ 11222681 w 19487644"/>
              <a:gd name="connsiteY0" fmla="*/ 5279989 h 11489459"/>
              <a:gd name="connsiteX1" fmla="*/ 10896079 w 19487644"/>
              <a:gd name="connsiteY1" fmla="*/ 5462519 h 11489459"/>
              <a:gd name="connsiteX2" fmla="*/ 10894091 w 19487644"/>
              <a:gd name="connsiteY2" fmla="*/ 5476042 h 11489459"/>
              <a:gd name="connsiteX3" fmla="*/ 7179988 w 19487644"/>
              <a:gd name="connsiteY3" fmla="*/ 5476042 h 11489459"/>
              <a:gd name="connsiteX4" fmla="*/ 7179988 w 19487644"/>
              <a:gd name="connsiteY4" fmla="*/ 6137239 h 11489459"/>
              <a:gd name="connsiteX5" fmla="*/ 6660206 w 19487644"/>
              <a:gd name="connsiteY5" fmla="*/ 6137239 h 11489459"/>
              <a:gd name="connsiteX6" fmla="*/ 6660206 w 19487644"/>
              <a:gd name="connsiteY6" fmla="*/ 7701090 h 11489459"/>
              <a:gd name="connsiteX7" fmla="*/ 6622106 w 19487644"/>
              <a:gd name="connsiteY7" fmla="*/ 7699339 h 11489459"/>
              <a:gd name="connsiteX8" fmla="*/ 5326708 w 19487644"/>
              <a:gd name="connsiteY8" fmla="*/ 8289889 h 11489459"/>
              <a:gd name="connsiteX9" fmla="*/ 6622106 w 19487644"/>
              <a:gd name="connsiteY9" fmla="*/ 8880439 h 11489459"/>
              <a:gd name="connsiteX10" fmla="*/ 7126335 w 19487644"/>
              <a:gd name="connsiteY10" fmla="*/ 8834031 h 11489459"/>
              <a:gd name="connsiteX11" fmla="*/ 7179988 w 19487644"/>
              <a:gd name="connsiteY11" fmla="*/ 8820754 h 11489459"/>
              <a:gd name="connsiteX12" fmla="*/ 7179988 w 19487644"/>
              <a:gd name="connsiteY12" fmla="*/ 9509089 h 11489459"/>
              <a:gd name="connsiteX13" fmla="*/ 12527606 w 19487644"/>
              <a:gd name="connsiteY13" fmla="*/ 9509089 h 11489459"/>
              <a:gd name="connsiteX14" fmla="*/ 12527606 w 19487644"/>
              <a:gd name="connsiteY14" fmla="*/ 5476042 h 11489459"/>
              <a:gd name="connsiteX15" fmla="*/ 11551271 w 19487644"/>
              <a:gd name="connsiteY15" fmla="*/ 5476042 h 11489459"/>
              <a:gd name="connsiteX16" fmla="*/ 11549283 w 19487644"/>
              <a:gd name="connsiteY16" fmla="*/ 5462519 h 11489459"/>
              <a:gd name="connsiteX17" fmla="*/ 11222681 w 19487644"/>
              <a:gd name="connsiteY17" fmla="*/ 5279989 h 11489459"/>
              <a:gd name="connsiteX18" fmla="*/ 14146856 w 19487644"/>
              <a:gd name="connsiteY18" fmla="*/ 4156039 h 11489459"/>
              <a:gd name="connsiteX19" fmla="*/ 14146856 w 19487644"/>
              <a:gd name="connsiteY19" fmla="*/ 9531570 h 11489459"/>
              <a:gd name="connsiteX20" fmla="*/ 18185456 w 19487644"/>
              <a:gd name="connsiteY20" fmla="*/ 9531570 h 11489459"/>
              <a:gd name="connsiteX21" fmla="*/ 18185456 w 19487644"/>
              <a:gd name="connsiteY21" fmla="*/ 4156039 h 11489459"/>
              <a:gd name="connsiteX22" fmla="*/ 0 w 19487644"/>
              <a:gd name="connsiteY22" fmla="*/ 0 h 11489459"/>
              <a:gd name="connsiteX23" fmla="*/ 19487644 w 19487644"/>
              <a:gd name="connsiteY23" fmla="*/ 0 h 11489459"/>
              <a:gd name="connsiteX24" fmla="*/ 19487644 w 19487644"/>
              <a:gd name="connsiteY24" fmla="*/ 11489459 h 11489459"/>
              <a:gd name="connsiteX25" fmla="*/ 0 w 19487644"/>
              <a:gd name="connsiteY25" fmla="*/ 11489459 h 1148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487644" h="11489459">
                <a:moveTo>
                  <a:pt x="11222681" y="5279989"/>
                </a:moveTo>
                <a:cubicBezTo>
                  <a:pt x="11061578" y="5279989"/>
                  <a:pt x="10927165" y="5358350"/>
                  <a:pt x="10896079" y="5462519"/>
                </a:cubicBezTo>
                <a:lnTo>
                  <a:pt x="10894091" y="5476042"/>
                </a:lnTo>
                <a:lnTo>
                  <a:pt x="7179988" y="5476042"/>
                </a:lnTo>
                <a:lnTo>
                  <a:pt x="7179988" y="6137239"/>
                </a:lnTo>
                <a:lnTo>
                  <a:pt x="6660206" y="6137239"/>
                </a:lnTo>
                <a:lnTo>
                  <a:pt x="6660206" y="7701090"/>
                </a:lnTo>
                <a:lnTo>
                  <a:pt x="6622106" y="7699339"/>
                </a:lnTo>
                <a:cubicBezTo>
                  <a:pt x="5906677" y="7699339"/>
                  <a:pt x="5326708" y="7963737"/>
                  <a:pt x="5326708" y="8289889"/>
                </a:cubicBezTo>
                <a:cubicBezTo>
                  <a:pt x="5326708" y="8616041"/>
                  <a:pt x="5906677" y="8880439"/>
                  <a:pt x="6622106" y="8880439"/>
                </a:cubicBezTo>
                <a:cubicBezTo>
                  <a:pt x="6800964" y="8880439"/>
                  <a:pt x="6971355" y="8863914"/>
                  <a:pt x="7126335" y="8834031"/>
                </a:cubicBezTo>
                <a:lnTo>
                  <a:pt x="7179988" y="8820754"/>
                </a:lnTo>
                <a:lnTo>
                  <a:pt x="7179988" y="9509089"/>
                </a:lnTo>
                <a:lnTo>
                  <a:pt x="12527606" y="9509089"/>
                </a:lnTo>
                <a:lnTo>
                  <a:pt x="12527606" y="5476042"/>
                </a:lnTo>
                <a:lnTo>
                  <a:pt x="11551271" y="5476042"/>
                </a:lnTo>
                <a:lnTo>
                  <a:pt x="11549283" y="5462519"/>
                </a:lnTo>
                <a:cubicBezTo>
                  <a:pt x="11518197" y="5358350"/>
                  <a:pt x="11383784" y="5279989"/>
                  <a:pt x="11222681" y="5279989"/>
                </a:cubicBezTo>
                <a:close/>
                <a:moveTo>
                  <a:pt x="14146856" y="4156039"/>
                </a:moveTo>
                <a:lnTo>
                  <a:pt x="14146856" y="9531570"/>
                </a:lnTo>
                <a:lnTo>
                  <a:pt x="18185456" y="9531570"/>
                </a:lnTo>
                <a:lnTo>
                  <a:pt x="18185456" y="4156039"/>
                </a:lnTo>
                <a:close/>
                <a:moveTo>
                  <a:pt x="0" y="0"/>
                </a:moveTo>
                <a:lnTo>
                  <a:pt x="19487644" y="0"/>
                </a:lnTo>
                <a:lnTo>
                  <a:pt x="19487644" y="11489459"/>
                </a:lnTo>
                <a:lnTo>
                  <a:pt x="0" y="11489459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2" name="成组">
            <a:extLst>
              <a:ext uri="{FF2B5EF4-FFF2-40B4-BE49-F238E27FC236}">
                <a16:creationId xmlns="" xmlns:a16="http://schemas.microsoft.com/office/drawing/2014/main" id="{34903ABB-547A-4B44-89D0-6673728977B3}"/>
              </a:ext>
            </a:extLst>
          </p:cNvPr>
          <p:cNvGrpSpPr/>
          <p:nvPr/>
        </p:nvGrpSpPr>
        <p:grpSpPr>
          <a:xfrm>
            <a:off x="18260788" y="8262425"/>
            <a:ext cx="2778415" cy="2596181"/>
            <a:chOff x="7" y="-3"/>
            <a:chExt cx="2778413" cy="2596179"/>
          </a:xfrm>
        </p:grpSpPr>
        <p:sp>
          <p:nvSpPr>
            <p:cNvPr id="23" name="形状">
              <a:extLst>
                <a:ext uri="{FF2B5EF4-FFF2-40B4-BE49-F238E27FC236}">
                  <a16:creationId xmlns="" xmlns:a16="http://schemas.microsoft.com/office/drawing/2014/main" id="{B023E208-8A1E-47D7-B4F2-7D6FC591DB2A}"/>
                </a:ext>
              </a:extLst>
            </p:cNvPr>
            <p:cNvSpPr/>
            <p:nvPr/>
          </p:nvSpPr>
          <p:spPr>
            <a:xfrm>
              <a:off x="1729212" y="943743"/>
              <a:ext cx="653407" cy="148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581" extrusionOk="0">
                  <a:moveTo>
                    <a:pt x="6989" y="21515"/>
                  </a:moveTo>
                  <a:cubicBezTo>
                    <a:pt x="5432" y="21539"/>
                    <a:pt x="3849" y="21552"/>
                    <a:pt x="2293" y="21576"/>
                  </a:cubicBezTo>
                  <a:cubicBezTo>
                    <a:pt x="1810" y="21588"/>
                    <a:pt x="1246" y="21600"/>
                    <a:pt x="1139" y="21285"/>
                  </a:cubicBezTo>
                  <a:cubicBezTo>
                    <a:pt x="1032" y="21019"/>
                    <a:pt x="1354" y="20849"/>
                    <a:pt x="1864" y="20752"/>
                  </a:cubicBezTo>
                  <a:cubicBezTo>
                    <a:pt x="1890" y="20740"/>
                    <a:pt x="1944" y="20740"/>
                    <a:pt x="1971" y="20728"/>
                  </a:cubicBezTo>
                  <a:cubicBezTo>
                    <a:pt x="5325" y="20134"/>
                    <a:pt x="5459" y="19952"/>
                    <a:pt x="5298" y="18269"/>
                  </a:cubicBezTo>
                  <a:cubicBezTo>
                    <a:pt x="5083" y="16185"/>
                    <a:pt x="5486" y="14113"/>
                    <a:pt x="5808" y="12030"/>
                  </a:cubicBezTo>
                  <a:cubicBezTo>
                    <a:pt x="5969" y="11194"/>
                    <a:pt x="6076" y="10358"/>
                    <a:pt x="5781" y="9510"/>
                  </a:cubicBezTo>
                  <a:cubicBezTo>
                    <a:pt x="5352" y="8238"/>
                    <a:pt x="3876" y="7341"/>
                    <a:pt x="1327" y="6772"/>
                  </a:cubicBezTo>
                  <a:cubicBezTo>
                    <a:pt x="-176" y="6445"/>
                    <a:pt x="-283" y="6215"/>
                    <a:pt x="415" y="5561"/>
                  </a:cubicBezTo>
                  <a:cubicBezTo>
                    <a:pt x="1461" y="4652"/>
                    <a:pt x="2427" y="3707"/>
                    <a:pt x="3500" y="2811"/>
                  </a:cubicBezTo>
                  <a:cubicBezTo>
                    <a:pt x="4493" y="1975"/>
                    <a:pt x="5942" y="1345"/>
                    <a:pt x="7955" y="1018"/>
                  </a:cubicBezTo>
                  <a:cubicBezTo>
                    <a:pt x="8652" y="909"/>
                    <a:pt x="9028" y="666"/>
                    <a:pt x="9323" y="388"/>
                  </a:cubicBezTo>
                  <a:cubicBezTo>
                    <a:pt x="9403" y="206"/>
                    <a:pt x="9457" y="0"/>
                    <a:pt x="10021" y="0"/>
                  </a:cubicBezTo>
                  <a:cubicBezTo>
                    <a:pt x="10611" y="194"/>
                    <a:pt x="11228" y="242"/>
                    <a:pt x="11899" y="85"/>
                  </a:cubicBezTo>
                  <a:cubicBezTo>
                    <a:pt x="12060" y="85"/>
                    <a:pt x="12248" y="97"/>
                    <a:pt x="12355" y="157"/>
                  </a:cubicBezTo>
                  <a:cubicBezTo>
                    <a:pt x="12275" y="678"/>
                    <a:pt x="12918" y="981"/>
                    <a:pt x="13884" y="1163"/>
                  </a:cubicBezTo>
                  <a:cubicBezTo>
                    <a:pt x="17587" y="1866"/>
                    <a:pt x="19278" y="3344"/>
                    <a:pt x="20754" y="4882"/>
                  </a:cubicBezTo>
                  <a:cubicBezTo>
                    <a:pt x="21317" y="5464"/>
                    <a:pt x="20995" y="6069"/>
                    <a:pt x="19975" y="6518"/>
                  </a:cubicBezTo>
                  <a:cubicBezTo>
                    <a:pt x="17051" y="7862"/>
                    <a:pt x="16621" y="9437"/>
                    <a:pt x="17507" y="11169"/>
                  </a:cubicBezTo>
                  <a:cubicBezTo>
                    <a:pt x="17882" y="11921"/>
                    <a:pt x="18392" y="12672"/>
                    <a:pt x="18365" y="13471"/>
                  </a:cubicBezTo>
                  <a:cubicBezTo>
                    <a:pt x="18043" y="13847"/>
                    <a:pt x="17909" y="14234"/>
                    <a:pt x="17453" y="14574"/>
                  </a:cubicBezTo>
                  <a:cubicBezTo>
                    <a:pt x="17077" y="14864"/>
                    <a:pt x="16729" y="15179"/>
                    <a:pt x="15763" y="15082"/>
                  </a:cubicBezTo>
                  <a:cubicBezTo>
                    <a:pt x="14582" y="14610"/>
                    <a:pt x="14180" y="13932"/>
                    <a:pt x="13482" y="13326"/>
                  </a:cubicBezTo>
                  <a:cubicBezTo>
                    <a:pt x="12918" y="12866"/>
                    <a:pt x="12489" y="12357"/>
                    <a:pt x="11684" y="11945"/>
                  </a:cubicBezTo>
                  <a:cubicBezTo>
                    <a:pt x="11255" y="12042"/>
                    <a:pt x="11362" y="12211"/>
                    <a:pt x="11309" y="12345"/>
                  </a:cubicBezTo>
                  <a:cubicBezTo>
                    <a:pt x="10316" y="14683"/>
                    <a:pt x="9377" y="17021"/>
                    <a:pt x="8330" y="19371"/>
                  </a:cubicBezTo>
                  <a:cubicBezTo>
                    <a:pt x="8089" y="19952"/>
                    <a:pt x="7901" y="20473"/>
                    <a:pt x="9081" y="20897"/>
                  </a:cubicBezTo>
                  <a:cubicBezTo>
                    <a:pt x="8894" y="21019"/>
                    <a:pt x="8572" y="21055"/>
                    <a:pt x="8303" y="21043"/>
                  </a:cubicBezTo>
                  <a:cubicBezTo>
                    <a:pt x="7579" y="21031"/>
                    <a:pt x="7176" y="21188"/>
                    <a:pt x="6989" y="21515"/>
                  </a:cubicBezTo>
                </a:path>
              </a:pathLst>
            </a:custGeom>
            <a:solidFill>
              <a:srgbClr val="E34E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" name="形状">
              <a:extLst>
                <a:ext uri="{FF2B5EF4-FFF2-40B4-BE49-F238E27FC236}">
                  <a16:creationId xmlns="" xmlns:a16="http://schemas.microsoft.com/office/drawing/2014/main" id="{B5648383-2D59-4837-9ABE-3EAC6F37218D}"/>
                </a:ext>
              </a:extLst>
            </p:cNvPr>
            <p:cNvSpPr/>
            <p:nvPr/>
          </p:nvSpPr>
          <p:spPr>
            <a:xfrm>
              <a:off x="586811" y="1044935"/>
              <a:ext cx="467054" cy="130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329" extrusionOk="0">
                  <a:moveTo>
                    <a:pt x="10963" y="213"/>
                  </a:moveTo>
                  <a:cubicBezTo>
                    <a:pt x="13603" y="335"/>
                    <a:pt x="15090" y="986"/>
                    <a:pt x="16131" y="1786"/>
                  </a:cubicBezTo>
                  <a:cubicBezTo>
                    <a:pt x="17581" y="2884"/>
                    <a:pt x="18696" y="4037"/>
                    <a:pt x="20443" y="5081"/>
                  </a:cubicBezTo>
                  <a:cubicBezTo>
                    <a:pt x="21224" y="5542"/>
                    <a:pt x="20852" y="5935"/>
                    <a:pt x="19551" y="6206"/>
                  </a:cubicBezTo>
                  <a:cubicBezTo>
                    <a:pt x="19068" y="6301"/>
                    <a:pt x="18584" y="6437"/>
                    <a:pt x="17990" y="6518"/>
                  </a:cubicBezTo>
                  <a:cubicBezTo>
                    <a:pt x="13937" y="7061"/>
                    <a:pt x="12785" y="8281"/>
                    <a:pt x="12673" y="9664"/>
                  </a:cubicBezTo>
                  <a:cubicBezTo>
                    <a:pt x="12525" y="11616"/>
                    <a:pt x="12710" y="13569"/>
                    <a:pt x="13454" y="15494"/>
                  </a:cubicBezTo>
                  <a:cubicBezTo>
                    <a:pt x="14160" y="17284"/>
                    <a:pt x="13603" y="19088"/>
                    <a:pt x="13231" y="20864"/>
                  </a:cubicBezTo>
                  <a:cubicBezTo>
                    <a:pt x="13194" y="21000"/>
                    <a:pt x="13194" y="21108"/>
                    <a:pt x="13194" y="21244"/>
                  </a:cubicBezTo>
                  <a:cubicBezTo>
                    <a:pt x="12190" y="21447"/>
                    <a:pt x="11335" y="21244"/>
                    <a:pt x="10480" y="21081"/>
                  </a:cubicBezTo>
                  <a:cubicBezTo>
                    <a:pt x="9699" y="20810"/>
                    <a:pt x="9625" y="20444"/>
                    <a:pt x="9439" y="20091"/>
                  </a:cubicBezTo>
                  <a:cubicBezTo>
                    <a:pt x="8063" y="17610"/>
                    <a:pt x="6651" y="15155"/>
                    <a:pt x="5201" y="12688"/>
                  </a:cubicBezTo>
                  <a:cubicBezTo>
                    <a:pt x="5089" y="12498"/>
                    <a:pt x="5089" y="12308"/>
                    <a:pt x="4754" y="12132"/>
                  </a:cubicBezTo>
                  <a:cubicBezTo>
                    <a:pt x="4122" y="12118"/>
                    <a:pt x="3974" y="12444"/>
                    <a:pt x="3342" y="12430"/>
                  </a:cubicBezTo>
                  <a:cubicBezTo>
                    <a:pt x="1817" y="11847"/>
                    <a:pt x="776" y="11169"/>
                    <a:pt x="293" y="10383"/>
                  </a:cubicBezTo>
                  <a:cubicBezTo>
                    <a:pt x="256" y="10057"/>
                    <a:pt x="702" y="9772"/>
                    <a:pt x="1111" y="9488"/>
                  </a:cubicBezTo>
                  <a:cubicBezTo>
                    <a:pt x="1557" y="9189"/>
                    <a:pt x="1706" y="8905"/>
                    <a:pt x="1074" y="8606"/>
                  </a:cubicBezTo>
                  <a:cubicBezTo>
                    <a:pt x="-376" y="7928"/>
                    <a:pt x="-376" y="7888"/>
                    <a:pt x="1185" y="7278"/>
                  </a:cubicBezTo>
                  <a:cubicBezTo>
                    <a:pt x="2078" y="6925"/>
                    <a:pt x="2524" y="6518"/>
                    <a:pt x="2933" y="6071"/>
                  </a:cubicBezTo>
                  <a:cubicBezTo>
                    <a:pt x="3639" y="5569"/>
                    <a:pt x="3899" y="5027"/>
                    <a:pt x="3825" y="4471"/>
                  </a:cubicBezTo>
                  <a:cubicBezTo>
                    <a:pt x="3714" y="3589"/>
                    <a:pt x="4234" y="2722"/>
                    <a:pt x="3937" y="1827"/>
                  </a:cubicBezTo>
                  <a:cubicBezTo>
                    <a:pt x="3825" y="1366"/>
                    <a:pt x="4271" y="891"/>
                    <a:pt x="3453" y="471"/>
                  </a:cubicBezTo>
                  <a:cubicBezTo>
                    <a:pt x="4754" y="-72"/>
                    <a:pt x="6576" y="-153"/>
                    <a:pt x="8807" y="267"/>
                  </a:cubicBezTo>
                  <a:cubicBezTo>
                    <a:pt x="9662" y="430"/>
                    <a:pt x="10294" y="484"/>
                    <a:pt x="10963" y="213"/>
                  </a:cubicBezTo>
                </a:path>
              </a:pathLst>
            </a:custGeom>
            <a:solidFill>
              <a:srgbClr val="F656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" name="形状">
              <a:extLst>
                <a:ext uri="{FF2B5EF4-FFF2-40B4-BE49-F238E27FC236}">
                  <a16:creationId xmlns="" xmlns:a16="http://schemas.microsoft.com/office/drawing/2014/main" id="{AAE40143-F8A9-4EC0-9900-F2132249FD09}"/>
                </a:ext>
              </a:extLst>
            </p:cNvPr>
            <p:cNvSpPr/>
            <p:nvPr/>
          </p:nvSpPr>
          <p:spPr>
            <a:xfrm>
              <a:off x="410571" y="827022"/>
              <a:ext cx="424028" cy="130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2" h="21527" extrusionOk="0">
                  <a:moveTo>
                    <a:pt x="20652" y="3824"/>
                  </a:moveTo>
                  <a:cubicBezTo>
                    <a:pt x="20490" y="4332"/>
                    <a:pt x="20002" y="4469"/>
                    <a:pt x="18541" y="4113"/>
                  </a:cubicBezTo>
                  <a:cubicBezTo>
                    <a:pt x="16632" y="3646"/>
                    <a:pt x="14481" y="3646"/>
                    <a:pt x="12450" y="4099"/>
                  </a:cubicBezTo>
                  <a:cubicBezTo>
                    <a:pt x="12329" y="4593"/>
                    <a:pt x="11557" y="4977"/>
                    <a:pt x="10826" y="5389"/>
                  </a:cubicBezTo>
                  <a:cubicBezTo>
                    <a:pt x="8756" y="6459"/>
                    <a:pt x="8918" y="8133"/>
                    <a:pt x="11111" y="9190"/>
                  </a:cubicBezTo>
                  <a:cubicBezTo>
                    <a:pt x="11517" y="9396"/>
                    <a:pt x="12085" y="9533"/>
                    <a:pt x="12166" y="9794"/>
                  </a:cubicBezTo>
                  <a:cubicBezTo>
                    <a:pt x="12126" y="10315"/>
                    <a:pt x="11517" y="10796"/>
                    <a:pt x="10380" y="11084"/>
                  </a:cubicBezTo>
                  <a:cubicBezTo>
                    <a:pt x="8634" y="11509"/>
                    <a:pt x="9040" y="11852"/>
                    <a:pt x="10217" y="12250"/>
                  </a:cubicBezTo>
                  <a:cubicBezTo>
                    <a:pt x="10014" y="12689"/>
                    <a:pt x="8918" y="12991"/>
                    <a:pt x="8675" y="13430"/>
                  </a:cubicBezTo>
                  <a:cubicBezTo>
                    <a:pt x="8553" y="13705"/>
                    <a:pt x="8472" y="13938"/>
                    <a:pt x="9446" y="14062"/>
                  </a:cubicBezTo>
                  <a:cubicBezTo>
                    <a:pt x="9568" y="14611"/>
                    <a:pt x="10542" y="15036"/>
                    <a:pt x="11354" y="15475"/>
                  </a:cubicBezTo>
                  <a:cubicBezTo>
                    <a:pt x="11679" y="15695"/>
                    <a:pt x="11923" y="15942"/>
                    <a:pt x="12166" y="16189"/>
                  </a:cubicBezTo>
                  <a:cubicBezTo>
                    <a:pt x="12491" y="16436"/>
                    <a:pt x="12126" y="16655"/>
                    <a:pt x="11882" y="16861"/>
                  </a:cubicBezTo>
                  <a:cubicBezTo>
                    <a:pt x="9893" y="18316"/>
                    <a:pt x="7619" y="19729"/>
                    <a:pt x="6441" y="21280"/>
                  </a:cubicBezTo>
                  <a:cubicBezTo>
                    <a:pt x="6360" y="21390"/>
                    <a:pt x="6198" y="21486"/>
                    <a:pt x="5832" y="21527"/>
                  </a:cubicBezTo>
                  <a:cubicBezTo>
                    <a:pt x="4777" y="20992"/>
                    <a:pt x="2869" y="20731"/>
                    <a:pt x="1772" y="20196"/>
                  </a:cubicBezTo>
                  <a:cubicBezTo>
                    <a:pt x="2950" y="18096"/>
                    <a:pt x="3884" y="15969"/>
                    <a:pt x="5467" y="13911"/>
                  </a:cubicBezTo>
                  <a:cubicBezTo>
                    <a:pt x="6441" y="12689"/>
                    <a:pt x="5426" y="11550"/>
                    <a:pt x="3112" y="10562"/>
                  </a:cubicBezTo>
                  <a:cubicBezTo>
                    <a:pt x="-826" y="8833"/>
                    <a:pt x="-948" y="8202"/>
                    <a:pt x="2300" y="6281"/>
                  </a:cubicBezTo>
                  <a:cubicBezTo>
                    <a:pt x="4290" y="5114"/>
                    <a:pt x="6604" y="4113"/>
                    <a:pt x="10502" y="3577"/>
                  </a:cubicBezTo>
                  <a:cubicBezTo>
                    <a:pt x="12329" y="3344"/>
                    <a:pt x="12857" y="2850"/>
                    <a:pt x="12288" y="2205"/>
                  </a:cubicBezTo>
                  <a:cubicBezTo>
                    <a:pt x="11679" y="1560"/>
                    <a:pt x="11638" y="929"/>
                    <a:pt x="12775" y="325"/>
                  </a:cubicBezTo>
                  <a:cubicBezTo>
                    <a:pt x="13344" y="9"/>
                    <a:pt x="13993" y="-73"/>
                    <a:pt x="15008" y="64"/>
                  </a:cubicBezTo>
                  <a:cubicBezTo>
                    <a:pt x="17647" y="394"/>
                    <a:pt x="18784" y="1039"/>
                    <a:pt x="18013" y="1944"/>
                  </a:cubicBezTo>
                  <a:cubicBezTo>
                    <a:pt x="17323" y="2740"/>
                    <a:pt x="17607" y="3179"/>
                    <a:pt x="20652" y="3824"/>
                  </a:cubicBezTo>
                </a:path>
              </a:pathLst>
            </a:custGeom>
            <a:solidFill>
              <a:srgbClr val="DD4F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" name="形状">
              <a:extLst>
                <a:ext uri="{FF2B5EF4-FFF2-40B4-BE49-F238E27FC236}">
                  <a16:creationId xmlns="" xmlns:a16="http://schemas.microsoft.com/office/drawing/2014/main" id="{5260FFB8-A8F4-4941-B830-FF4FEB1208ED}"/>
                </a:ext>
              </a:extLst>
            </p:cNvPr>
            <p:cNvSpPr/>
            <p:nvPr/>
          </p:nvSpPr>
          <p:spPr>
            <a:xfrm>
              <a:off x="1940292" y="1869096"/>
              <a:ext cx="629866" cy="61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310" extrusionOk="0">
                  <a:moveTo>
                    <a:pt x="9572" y="3822"/>
                  </a:moveTo>
                  <a:cubicBezTo>
                    <a:pt x="10441" y="3417"/>
                    <a:pt x="10889" y="2635"/>
                    <a:pt x="11225" y="1708"/>
                  </a:cubicBezTo>
                  <a:cubicBezTo>
                    <a:pt x="11421" y="1100"/>
                    <a:pt x="11506" y="376"/>
                    <a:pt x="12150" y="0"/>
                  </a:cubicBezTo>
                  <a:cubicBezTo>
                    <a:pt x="12402" y="1245"/>
                    <a:pt x="12682" y="2490"/>
                    <a:pt x="12962" y="3735"/>
                  </a:cubicBezTo>
                  <a:cubicBezTo>
                    <a:pt x="13271" y="4951"/>
                    <a:pt x="13691" y="6109"/>
                    <a:pt x="14503" y="7065"/>
                  </a:cubicBezTo>
                  <a:cubicBezTo>
                    <a:pt x="15596" y="8397"/>
                    <a:pt x="15988" y="9902"/>
                    <a:pt x="16156" y="11582"/>
                  </a:cubicBezTo>
                  <a:cubicBezTo>
                    <a:pt x="16212" y="12421"/>
                    <a:pt x="16296" y="13232"/>
                    <a:pt x="16492" y="14014"/>
                  </a:cubicBezTo>
                  <a:cubicBezTo>
                    <a:pt x="16913" y="16099"/>
                    <a:pt x="17725" y="16851"/>
                    <a:pt x="19798" y="17112"/>
                  </a:cubicBezTo>
                  <a:cubicBezTo>
                    <a:pt x="20499" y="17228"/>
                    <a:pt x="21367" y="17257"/>
                    <a:pt x="21171" y="18328"/>
                  </a:cubicBezTo>
                  <a:cubicBezTo>
                    <a:pt x="21031" y="19255"/>
                    <a:pt x="20274" y="19168"/>
                    <a:pt x="19602" y="19081"/>
                  </a:cubicBezTo>
                  <a:cubicBezTo>
                    <a:pt x="16941" y="18734"/>
                    <a:pt x="14447" y="19486"/>
                    <a:pt x="11926" y="20181"/>
                  </a:cubicBezTo>
                  <a:cubicBezTo>
                    <a:pt x="9012" y="20992"/>
                    <a:pt x="6071" y="21600"/>
                    <a:pt x="3045" y="21166"/>
                  </a:cubicBezTo>
                  <a:cubicBezTo>
                    <a:pt x="1756" y="21021"/>
                    <a:pt x="748" y="20587"/>
                    <a:pt x="215" y="19284"/>
                  </a:cubicBezTo>
                  <a:cubicBezTo>
                    <a:pt x="-233" y="18270"/>
                    <a:pt x="-9" y="17720"/>
                    <a:pt x="1168" y="17865"/>
                  </a:cubicBezTo>
                  <a:cubicBezTo>
                    <a:pt x="1588" y="17894"/>
                    <a:pt x="2036" y="17807"/>
                    <a:pt x="2485" y="17807"/>
                  </a:cubicBezTo>
                  <a:cubicBezTo>
                    <a:pt x="3017" y="17344"/>
                    <a:pt x="3661" y="17460"/>
                    <a:pt x="4278" y="17460"/>
                  </a:cubicBezTo>
                  <a:cubicBezTo>
                    <a:pt x="7247" y="17460"/>
                    <a:pt x="10189" y="17460"/>
                    <a:pt x="13130" y="17228"/>
                  </a:cubicBezTo>
                  <a:cubicBezTo>
                    <a:pt x="13943" y="17141"/>
                    <a:pt x="14251" y="16938"/>
                    <a:pt x="13915" y="16041"/>
                  </a:cubicBezTo>
                  <a:cubicBezTo>
                    <a:pt x="12990" y="13782"/>
                    <a:pt x="12178" y="11495"/>
                    <a:pt x="10693" y="9468"/>
                  </a:cubicBezTo>
                  <a:cubicBezTo>
                    <a:pt x="9516" y="7818"/>
                    <a:pt x="9516" y="5791"/>
                    <a:pt x="9572" y="3822"/>
                  </a:cubicBezTo>
                </a:path>
              </a:pathLst>
            </a:custGeom>
            <a:solidFill>
              <a:srgbClr val="B54C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" name="形状">
              <a:extLst>
                <a:ext uri="{FF2B5EF4-FFF2-40B4-BE49-F238E27FC236}">
                  <a16:creationId xmlns="" xmlns:a16="http://schemas.microsoft.com/office/drawing/2014/main" id="{ED09CC08-6158-45D8-8993-77AE243CA72E}"/>
                </a:ext>
              </a:extLst>
            </p:cNvPr>
            <p:cNvSpPr/>
            <p:nvPr/>
          </p:nvSpPr>
          <p:spPr>
            <a:xfrm>
              <a:off x="196496" y="2049026"/>
              <a:ext cx="807995" cy="461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261" extrusionOk="0">
                  <a:moveTo>
                    <a:pt x="6615" y="0"/>
                  </a:moveTo>
                  <a:cubicBezTo>
                    <a:pt x="7148" y="726"/>
                    <a:pt x="7814" y="1070"/>
                    <a:pt x="8303" y="1950"/>
                  </a:cubicBezTo>
                  <a:cubicBezTo>
                    <a:pt x="8569" y="2447"/>
                    <a:pt x="8769" y="2944"/>
                    <a:pt x="8769" y="3670"/>
                  </a:cubicBezTo>
                  <a:cubicBezTo>
                    <a:pt x="8991" y="4320"/>
                    <a:pt x="8724" y="4817"/>
                    <a:pt x="8502" y="5238"/>
                  </a:cubicBezTo>
                  <a:cubicBezTo>
                    <a:pt x="7104" y="8067"/>
                    <a:pt x="6793" y="11698"/>
                    <a:pt x="5972" y="14948"/>
                  </a:cubicBezTo>
                  <a:cubicBezTo>
                    <a:pt x="5772" y="15636"/>
                    <a:pt x="6038" y="15789"/>
                    <a:pt x="6371" y="15789"/>
                  </a:cubicBezTo>
                  <a:cubicBezTo>
                    <a:pt x="8569" y="15751"/>
                    <a:pt x="10789" y="15942"/>
                    <a:pt x="12964" y="15636"/>
                  </a:cubicBezTo>
                  <a:cubicBezTo>
                    <a:pt x="13231" y="15598"/>
                    <a:pt x="13519" y="15407"/>
                    <a:pt x="13786" y="15521"/>
                  </a:cubicBezTo>
                  <a:cubicBezTo>
                    <a:pt x="15207" y="16210"/>
                    <a:pt x="16161" y="15330"/>
                    <a:pt x="16694" y="13036"/>
                  </a:cubicBezTo>
                  <a:cubicBezTo>
                    <a:pt x="17227" y="13228"/>
                    <a:pt x="17737" y="13495"/>
                    <a:pt x="18270" y="13686"/>
                  </a:cubicBezTo>
                  <a:cubicBezTo>
                    <a:pt x="19180" y="14833"/>
                    <a:pt x="19957" y="16248"/>
                    <a:pt x="21089" y="16707"/>
                  </a:cubicBezTo>
                  <a:cubicBezTo>
                    <a:pt x="21334" y="16783"/>
                    <a:pt x="21600" y="16974"/>
                    <a:pt x="21511" y="17548"/>
                  </a:cubicBezTo>
                  <a:cubicBezTo>
                    <a:pt x="21445" y="18045"/>
                    <a:pt x="21134" y="18006"/>
                    <a:pt x="20890" y="18006"/>
                  </a:cubicBezTo>
                  <a:cubicBezTo>
                    <a:pt x="19646" y="18045"/>
                    <a:pt x="18403" y="18045"/>
                    <a:pt x="17138" y="18083"/>
                  </a:cubicBezTo>
                  <a:cubicBezTo>
                    <a:pt x="16894" y="18083"/>
                    <a:pt x="16472" y="18006"/>
                    <a:pt x="16428" y="18159"/>
                  </a:cubicBezTo>
                  <a:cubicBezTo>
                    <a:pt x="15917" y="20377"/>
                    <a:pt x="14763" y="19612"/>
                    <a:pt x="13830" y="19956"/>
                  </a:cubicBezTo>
                  <a:cubicBezTo>
                    <a:pt x="12476" y="21600"/>
                    <a:pt x="11033" y="21524"/>
                    <a:pt x="9546" y="20644"/>
                  </a:cubicBezTo>
                  <a:cubicBezTo>
                    <a:pt x="7681" y="20185"/>
                    <a:pt x="5927" y="18847"/>
                    <a:pt x="4107" y="17968"/>
                  </a:cubicBezTo>
                  <a:cubicBezTo>
                    <a:pt x="2775" y="17318"/>
                    <a:pt x="1443" y="17242"/>
                    <a:pt x="0" y="17356"/>
                  </a:cubicBezTo>
                  <a:cubicBezTo>
                    <a:pt x="444" y="15789"/>
                    <a:pt x="1199" y="15330"/>
                    <a:pt x="1998" y="15139"/>
                  </a:cubicBezTo>
                  <a:cubicBezTo>
                    <a:pt x="3241" y="14872"/>
                    <a:pt x="3907" y="13763"/>
                    <a:pt x="4151" y="11660"/>
                  </a:cubicBezTo>
                  <a:cubicBezTo>
                    <a:pt x="4373" y="9481"/>
                    <a:pt x="4617" y="7264"/>
                    <a:pt x="4973" y="5123"/>
                  </a:cubicBezTo>
                  <a:cubicBezTo>
                    <a:pt x="5283" y="3288"/>
                    <a:pt x="5616" y="1262"/>
                    <a:pt x="6615" y="0"/>
                  </a:cubicBezTo>
                </a:path>
              </a:pathLst>
            </a:custGeom>
            <a:solidFill>
              <a:srgbClr val="B847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" name="形状">
              <a:extLst>
                <a:ext uri="{FF2B5EF4-FFF2-40B4-BE49-F238E27FC236}">
                  <a16:creationId xmlns="" xmlns:a16="http://schemas.microsoft.com/office/drawing/2014/main" id="{EB619CA1-5E5D-4813-B4EC-D2BD3B95F224}"/>
                </a:ext>
              </a:extLst>
            </p:cNvPr>
            <p:cNvSpPr/>
            <p:nvPr/>
          </p:nvSpPr>
          <p:spPr>
            <a:xfrm>
              <a:off x="1437644" y="-4"/>
              <a:ext cx="770441" cy="891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24" extrusionOk="0">
                  <a:moveTo>
                    <a:pt x="12429" y="21424"/>
                  </a:moveTo>
                  <a:cubicBezTo>
                    <a:pt x="11708" y="19746"/>
                    <a:pt x="11009" y="18087"/>
                    <a:pt x="10288" y="16409"/>
                  </a:cubicBezTo>
                  <a:cubicBezTo>
                    <a:pt x="9939" y="15549"/>
                    <a:pt x="9613" y="14670"/>
                    <a:pt x="9287" y="13811"/>
                  </a:cubicBezTo>
                  <a:cubicBezTo>
                    <a:pt x="8798" y="12412"/>
                    <a:pt x="9124" y="11973"/>
                    <a:pt x="10870" y="11933"/>
                  </a:cubicBezTo>
                  <a:cubicBezTo>
                    <a:pt x="13267" y="11873"/>
                    <a:pt x="15665" y="11893"/>
                    <a:pt x="18062" y="11893"/>
                  </a:cubicBezTo>
                  <a:cubicBezTo>
                    <a:pt x="18365" y="11893"/>
                    <a:pt x="18644" y="11893"/>
                    <a:pt x="19249" y="11893"/>
                  </a:cubicBezTo>
                  <a:cubicBezTo>
                    <a:pt x="12546" y="8116"/>
                    <a:pt x="6075" y="4500"/>
                    <a:pt x="0" y="244"/>
                  </a:cubicBezTo>
                  <a:cubicBezTo>
                    <a:pt x="489" y="-176"/>
                    <a:pt x="884" y="24"/>
                    <a:pt x="1303" y="264"/>
                  </a:cubicBezTo>
                  <a:cubicBezTo>
                    <a:pt x="7751" y="3960"/>
                    <a:pt x="14175" y="7637"/>
                    <a:pt x="20622" y="11333"/>
                  </a:cubicBezTo>
                  <a:cubicBezTo>
                    <a:pt x="21134" y="11613"/>
                    <a:pt x="21600" y="11933"/>
                    <a:pt x="21484" y="12532"/>
                  </a:cubicBezTo>
                  <a:cubicBezTo>
                    <a:pt x="21367" y="13212"/>
                    <a:pt x="20785" y="13471"/>
                    <a:pt x="20110" y="13611"/>
                  </a:cubicBezTo>
                  <a:cubicBezTo>
                    <a:pt x="18085" y="14051"/>
                    <a:pt x="16037" y="13891"/>
                    <a:pt x="13989" y="13711"/>
                  </a:cubicBezTo>
                  <a:cubicBezTo>
                    <a:pt x="13360" y="13651"/>
                    <a:pt x="12732" y="13611"/>
                    <a:pt x="12127" y="13591"/>
                  </a:cubicBezTo>
                  <a:cubicBezTo>
                    <a:pt x="10986" y="13591"/>
                    <a:pt x="10591" y="13991"/>
                    <a:pt x="10870" y="14950"/>
                  </a:cubicBezTo>
                  <a:cubicBezTo>
                    <a:pt x="11056" y="15629"/>
                    <a:pt x="11359" y="16269"/>
                    <a:pt x="11591" y="16948"/>
                  </a:cubicBezTo>
                  <a:cubicBezTo>
                    <a:pt x="12103" y="18387"/>
                    <a:pt x="12429" y="19865"/>
                    <a:pt x="12429" y="21424"/>
                  </a:cubicBezTo>
                </a:path>
              </a:pathLst>
            </a:custGeom>
            <a:solidFill>
              <a:srgbClr val="AB4D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" name="形状">
              <a:extLst>
                <a:ext uri="{FF2B5EF4-FFF2-40B4-BE49-F238E27FC236}">
                  <a16:creationId xmlns="" xmlns:a16="http://schemas.microsoft.com/office/drawing/2014/main" id="{3D18302F-5E5B-4E9E-A5A8-EFD67B64C2DD}"/>
                </a:ext>
              </a:extLst>
            </p:cNvPr>
            <p:cNvSpPr/>
            <p:nvPr/>
          </p:nvSpPr>
          <p:spPr>
            <a:xfrm>
              <a:off x="565649" y="18390"/>
              <a:ext cx="742645" cy="59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18" extrusionOk="0">
                  <a:moveTo>
                    <a:pt x="9005" y="19587"/>
                  </a:moveTo>
                  <a:cubicBezTo>
                    <a:pt x="6677" y="19587"/>
                    <a:pt x="4301" y="19557"/>
                    <a:pt x="1973" y="19557"/>
                  </a:cubicBezTo>
                  <a:cubicBezTo>
                    <a:pt x="1733" y="19557"/>
                    <a:pt x="1517" y="19557"/>
                    <a:pt x="1301" y="19527"/>
                  </a:cubicBezTo>
                  <a:cubicBezTo>
                    <a:pt x="653" y="19407"/>
                    <a:pt x="245" y="19016"/>
                    <a:pt x="53" y="18265"/>
                  </a:cubicBezTo>
                  <a:cubicBezTo>
                    <a:pt x="-163" y="17454"/>
                    <a:pt x="317" y="17064"/>
                    <a:pt x="773" y="16703"/>
                  </a:cubicBezTo>
                  <a:cubicBezTo>
                    <a:pt x="3053" y="14871"/>
                    <a:pt x="5357" y="13008"/>
                    <a:pt x="7637" y="11176"/>
                  </a:cubicBezTo>
                  <a:cubicBezTo>
                    <a:pt x="11885" y="7691"/>
                    <a:pt x="16109" y="4206"/>
                    <a:pt x="20333" y="721"/>
                  </a:cubicBezTo>
                  <a:cubicBezTo>
                    <a:pt x="20693" y="451"/>
                    <a:pt x="21029" y="180"/>
                    <a:pt x="21437" y="0"/>
                  </a:cubicBezTo>
                  <a:cubicBezTo>
                    <a:pt x="15773" y="6249"/>
                    <a:pt x="9557" y="11536"/>
                    <a:pt x="3173" y="17364"/>
                  </a:cubicBezTo>
                  <a:cubicBezTo>
                    <a:pt x="5693" y="17364"/>
                    <a:pt x="7877" y="17364"/>
                    <a:pt x="10037" y="17364"/>
                  </a:cubicBezTo>
                  <a:cubicBezTo>
                    <a:pt x="10373" y="17364"/>
                    <a:pt x="10709" y="17364"/>
                    <a:pt x="11045" y="17394"/>
                  </a:cubicBezTo>
                  <a:cubicBezTo>
                    <a:pt x="13157" y="17634"/>
                    <a:pt x="13373" y="18115"/>
                    <a:pt x="12653" y="20639"/>
                  </a:cubicBezTo>
                  <a:cubicBezTo>
                    <a:pt x="12605" y="20879"/>
                    <a:pt x="12485" y="21059"/>
                    <a:pt x="12437" y="21300"/>
                  </a:cubicBezTo>
                  <a:cubicBezTo>
                    <a:pt x="12077" y="21600"/>
                    <a:pt x="11813" y="21270"/>
                    <a:pt x="11765" y="20939"/>
                  </a:cubicBezTo>
                  <a:cubicBezTo>
                    <a:pt x="11453" y="19587"/>
                    <a:pt x="10637" y="19647"/>
                    <a:pt x="9821" y="19707"/>
                  </a:cubicBezTo>
                  <a:cubicBezTo>
                    <a:pt x="9509" y="19677"/>
                    <a:pt x="9245" y="19737"/>
                    <a:pt x="9005" y="19587"/>
                  </a:cubicBezTo>
                </a:path>
              </a:pathLst>
            </a:custGeom>
            <a:solidFill>
              <a:srgbClr val="AC4D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" name="形状">
              <a:extLst>
                <a:ext uri="{FF2B5EF4-FFF2-40B4-BE49-F238E27FC236}">
                  <a16:creationId xmlns="" xmlns:a16="http://schemas.microsoft.com/office/drawing/2014/main" id="{7086C3C7-8D10-4409-87F8-CCDAADD07BFC}"/>
                </a:ext>
              </a:extLst>
            </p:cNvPr>
            <p:cNvSpPr/>
            <p:nvPr/>
          </p:nvSpPr>
          <p:spPr>
            <a:xfrm>
              <a:off x="736284" y="1882387"/>
              <a:ext cx="579350" cy="70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59" extrusionOk="0">
                  <a:moveTo>
                    <a:pt x="297" y="19154"/>
                  </a:moveTo>
                  <a:cubicBezTo>
                    <a:pt x="3330" y="19129"/>
                    <a:pt x="6363" y="19104"/>
                    <a:pt x="9364" y="19104"/>
                  </a:cubicBezTo>
                  <a:cubicBezTo>
                    <a:pt x="11840" y="19129"/>
                    <a:pt x="12675" y="18701"/>
                    <a:pt x="13449" y="16763"/>
                  </a:cubicBezTo>
                  <a:cubicBezTo>
                    <a:pt x="15522" y="11375"/>
                    <a:pt x="17627" y="5988"/>
                    <a:pt x="19731" y="575"/>
                  </a:cubicBezTo>
                  <a:cubicBezTo>
                    <a:pt x="19793" y="399"/>
                    <a:pt x="19917" y="223"/>
                    <a:pt x="20010" y="47"/>
                  </a:cubicBezTo>
                  <a:cubicBezTo>
                    <a:pt x="21247" y="-180"/>
                    <a:pt x="21371" y="449"/>
                    <a:pt x="21464" y="1179"/>
                  </a:cubicBezTo>
                  <a:cubicBezTo>
                    <a:pt x="20752" y="5056"/>
                    <a:pt x="19174" y="8732"/>
                    <a:pt x="17751" y="12458"/>
                  </a:cubicBezTo>
                  <a:cubicBezTo>
                    <a:pt x="16791" y="14950"/>
                    <a:pt x="15863" y="17468"/>
                    <a:pt x="14904" y="19935"/>
                  </a:cubicBezTo>
                  <a:cubicBezTo>
                    <a:pt x="14687" y="20463"/>
                    <a:pt x="14656" y="21068"/>
                    <a:pt x="13882" y="21294"/>
                  </a:cubicBezTo>
                  <a:cubicBezTo>
                    <a:pt x="12366" y="21420"/>
                    <a:pt x="10850" y="21319"/>
                    <a:pt x="9333" y="21344"/>
                  </a:cubicBezTo>
                  <a:cubicBezTo>
                    <a:pt x="8962" y="21344"/>
                    <a:pt x="8467" y="21420"/>
                    <a:pt x="8405" y="20967"/>
                  </a:cubicBezTo>
                  <a:cubicBezTo>
                    <a:pt x="8219" y="19683"/>
                    <a:pt x="7074" y="19884"/>
                    <a:pt x="6084" y="19985"/>
                  </a:cubicBezTo>
                  <a:cubicBezTo>
                    <a:pt x="4475" y="20161"/>
                    <a:pt x="2866" y="20237"/>
                    <a:pt x="1287" y="19985"/>
                  </a:cubicBezTo>
                  <a:cubicBezTo>
                    <a:pt x="916" y="19935"/>
                    <a:pt x="514" y="19884"/>
                    <a:pt x="204" y="19658"/>
                  </a:cubicBezTo>
                  <a:cubicBezTo>
                    <a:pt x="-136" y="19482"/>
                    <a:pt x="-12" y="19305"/>
                    <a:pt x="297" y="19154"/>
                  </a:cubicBezTo>
                </a:path>
              </a:pathLst>
            </a:custGeom>
            <a:solidFill>
              <a:srgbClr val="E85B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" name="形状">
              <a:extLst>
                <a:ext uri="{FF2B5EF4-FFF2-40B4-BE49-F238E27FC236}">
                  <a16:creationId xmlns="" xmlns:a16="http://schemas.microsoft.com/office/drawing/2014/main" id="{4DCD0211-5084-4359-99CE-AD0C4FE10324}"/>
                </a:ext>
              </a:extLst>
            </p:cNvPr>
            <p:cNvSpPr/>
            <p:nvPr/>
          </p:nvSpPr>
          <p:spPr>
            <a:xfrm>
              <a:off x="1715951" y="2497014"/>
              <a:ext cx="1020764" cy="7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extrusionOk="0">
                  <a:moveTo>
                    <a:pt x="21539" y="15855"/>
                  </a:moveTo>
                  <a:cubicBezTo>
                    <a:pt x="20536" y="19991"/>
                    <a:pt x="19499" y="21600"/>
                    <a:pt x="18443" y="21600"/>
                  </a:cubicBezTo>
                  <a:cubicBezTo>
                    <a:pt x="14837" y="21600"/>
                    <a:pt x="11196" y="21370"/>
                    <a:pt x="7590" y="21140"/>
                  </a:cubicBezTo>
                  <a:cubicBezTo>
                    <a:pt x="7010" y="21140"/>
                    <a:pt x="6430" y="20221"/>
                    <a:pt x="5849" y="19762"/>
                  </a:cubicBezTo>
                  <a:cubicBezTo>
                    <a:pt x="4653" y="17004"/>
                    <a:pt x="3422" y="19991"/>
                    <a:pt x="2243" y="16085"/>
                  </a:cubicBezTo>
                  <a:cubicBezTo>
                    <a:pt x="1680" y="14477"/>
                    <a:pt x="1100" y="12638"/>
                    <a:pt x="590" y="9191"/>
                  </a:cubicBezTo>
                  <a:cubicBezTo>
                    <a:pt x="291" y="7353"/>
                    <a:pt x="-61" y="5745"/>
                    <a:pt x="9" y="0"/>
                  </a:cubicBezTo>
                  <a:cubicBezTo>
                    <a:pt x="3088" y="460"/>
                    <a:pt x="6166" y="0"/>
                    <a:pt x="9244" y="1149"/>
                  </a:cubicBezTo>
                  <a:cubicBezTo>
                    <a:pt x="11425" y="1838"/>
                    <a:pt x="13606" y="3447"/>
                    <a:pt x="15770" y="7813"/>
                  </a:cubicBezTo>
                  <a:cubicBezTo>
                    <a:pt x="16473" y="9421"/>
                    <a:pt x="17159" y="7813"/>
                    <a:pt x="17828" y="6664"/>
                  </a:cubicBezTo>
                  <a:cubicBezTo>
                    <a:pt x="18848" y="7813"/>
                    <a:pt x="19833" y="11949"/>
                    <a:pt x="20871" y="12409"/>
                  </a:cubicBezTo>
                  <a:cubicBezTo>
                    <a:pt x="21117" y="12638"/>
                    <a:pt x="21363" y="12868"/>
                    <a:pt x="21539" y="15855"/>
                  </a:cubicBezTo>
                </a:path>
              </a:pathLst>
            </a:custGeom>
            <a:solidFill>
              <a:srgbClr val="C07C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" name="形状">
              <a:extLst>
                <a:ext uri="{FF2B5EF4-FFF2-40B4-BE49-F238E27FC236}">
                  <a16:creationId xmlns="" xmlns:a16="http://schemas.microsoft.com/office/drawing/2014/main" id="{51D6BD30-4100-415E-949C-A7F8BAB745DD}"/>
                </a:ext>
              </a:extLst>
            </p:cNvPr>
            <p:cNvSpPr/>
            <p:nvPr/>
          </p:nvSpPr>
          <p:spPr>
            <a:xfrm>
              <a:off x="1430779" y="1663462"/>
              <a:ext cx="241045" cy="81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17833" y="21600"/>
                  </a:moveTo>
                  <a:cubicBezTo>
                    <a:pt x="13513" y="19041"/>
                    <a:pt x="11204" y="16283"/>
                    <a:pt x="8671" y="13525"/>
                  </a:cubicBezTo>
                  <a:cubicBezTo>
                    <a:pt x="4798" y="9311"/>
                    <a:pt x="1372" y="5030"/>
                    <a:pt x="31" y="662"/>
                  </a:cubicBezTo>
                  <a:cubicBezTo>
                    <a:pt x="-43" y="463"/>
                    <a:pt x="-43" y="265"/>
                    <a:pt x="702" y="0"/>
                  </a:cubicBezTo>
                  <a:cubicBezTo>
                    <a:pt x="7629" y="6773"/>
                    <a:pt x="14556" y="13525"/>
                    <a:pt x="21557" y="20298"/>
                  </a:cubicBezTo>
                  <a:cubicBezTo>
                    <a:pt x="20812" y="20894"/>
                    <a:pt x="19993" y="21423"/>
                    <a:pt x="17833" y="21600"/>
                  </a:cubicBezTo>
                </a:path>
              </a:pathLst>
            </a:custGeom>
            <a:solidFill>
              <a:srgbClr val="F56F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" name="形状">
              <a:extLst>
                <a:ext uri="{FF2B5EF4-FFF2-40B4-BE49-F238E27FC236}">
                  <a16:creationId xmlns="" xmlns:a16="http://schemas.microsoft.com/office/drawing/2014/main" id="{5ECEE2FF-41F4-48D8-8CA1-75A8EB0717C9}"/>
                </a:ext>
              </a:extLst>
            </p:cNvPr>
            <p:cNvSpPr/>
            <p:nvPr/>
          </p:nvSpPr>
          <p:spPr>
            <a:xfrm>
              <a:off x="2336001" y="1811560"/>
              <a:ext cx="442421" cy="74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1" h="21257" extrusionOk="0">
                  <a:moveTo>
                    <a:pt x="18768" y="21237"/>
                  </a:moveTo>
                  <a:cubicBezTo>
                    <a:pt x="16389" y="21356"/>
                    <a:pt x="14089" y="20927"/>
                    <a:pt x="11750" y="20761"/>
                  </a:cubicBezTo>
                  <a:cubicBezTo>
                    <a:pt x="11204" y="20713"/>
                    <a:pt x="10814" y="20594"/>
                    <a:pt x="10580" y="20284"/>
                  </a:cubicBezTo>
                  <a:cubicBezTo>
                    <a:pt x="12178" y="19903"/>
                    <a:pt x="13972" y="20046"/>
                    <a:pt x="15532" y="19594"/>
                  </a:cubicBezTo>
                  <a:cubicBezTo>
                    <a:pt x="16194" y="19427"/>
                    <a:pt x="16974" y="19403"/>
                    <a:pt x="17598" y="18998"/>
                  </a:cubicBezTo>
                  <a:cubicBezTo>
                    <a:pt x="13621" y="15807"/>
                    <a:pt x="10151" y="12402"/>
                    <a:pt x="7110" y="8829"/>
                  </a:cubicBezTo>
                  <a:cubicBezTo>
                    <a:pt x="4849" y="6257"/>
                    <a:pt x="2704" y="3614"/>
                    <a:pt x="521" y="1018"/>
                  </a:cubicBezTo>
                  <a:cubicBezTo>
                    <a:pt x="287" y="732"/>
                    <a:pt x="-454" y="351"/>
                    <a:pt x="404" y="89"/>
                  </a:cubicBezTo>
                  <a:cubicBezTo>
                    <a:pt x="1378" y="-244"/>
                    <a:pt x="1417" y="447"/>
                    <a:pt x="1690" y="732"/>
                  </a:cubicBezTo>
                  <a:cubicBezTo>
                    <a:pt x="6915" y="6662"/>
                    <a:pt x="12412" y="12521"/>
                    <a:pt x="18768" y="18093"/>
                  </a:cubicBezTo>
                  <a:cubicBezTo>
                    <a:pt x="19236" y="18474"/>
                    <a:pt x="19742" y="18879"/>
                    <a:pt x="20132" y="19284"/>
                  </a:cubicBezTo>
                  <a:cubicBezTo>
                    <a:pt x="21146" y="20403"/>
                    <a:pt x="20834" y="20880"/>
                    <a:pt x="18768" y="21237"/>
                  </a:cubicBezTo>
                </a:path>
              </a:pathLst>
            </a:custGeom>
            <a:solidFill>
              <a:srgbClr val="9E52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4" name="形状">
              <a:extLst>
                <a:ext uri="{FF2B5EF4-FFF2-40B4-BE49-F238E27FC236}">
                  <a16:creationId xmlns="" xmlns:a16="http://schemas.microsoft.com/office/drawing/2014/main" id="{1B5EE5C2-7AA8-4ADE-ADD9-C5A331110F51}"/>
                </a:ext>
              </a:extLst>
            </p:cNvPr>
            <p:cNvSpPr/>
            <p:nvPr/>
          </p:nvSpPr>
          <p:spPr>
            <a:xfrm>
              <a:off x="7" y="1850736"/>
              <a:ext cx="423322" cy="74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578" extrusionOk="0">
                  <a:moveTo>
                    <a:pt x="12054" y="19812"/>
                  </a:moveTo>
                  <a:cubicBezTo>
                    <a:pt x="10386" y="20295"/>
                    <a:pt x="9135" y="20658"/>
                    <a:pt x="7842" y="21020"/>
                  </a:cubicBezTo>
                  <a:cubicBezTo>
                    <a:pt x="6716" y="21334"/>
                    <a:pt x="5507" y="21600"/>
                    <a:pt x="4256" y="21576"/>
                  </a:cubicBezTo>
                  <a:cubicBezTo>
                    <a:pt x="2713" y="21552"/>
                    <a:pt x="1087" y="21431"/>
                    <a:pt x="336" y="20561"/>
                  </a:cubicBezTo>
                  <a:cubicBezTo>
                    <a:pt x="-456" y="19715"/>
                    <a:pt x="295" y="18942"/>
                    <a:pt x="1129" y="18217"/>
                  </a:cubicBezTo>
                  <a:cubicBezTo>
                    <a:pt x="7759" y="12685"/>
                    <a:pt x="13722" y="6886"/>
                    <a:pt x="19601" y="1087"/>
                  </a:cubicBezTo>
                  <a:cubicBezTo>
                    <a:pt x="20018" y="677"/>
                    <a:pt x="20435" y="314"/>
                    <a:pt x="21144" y="0"/>
                  </a:cubicBezTo>
                  <a:cubicBezTo>
                    <a:pt x="20102" y="1377"/>
                    <a:pt x="19059" y="2754"/>
                    <a:pt x="17975" y="4083"/>
                  </a:cubicBezTo>
                  <a:cubicBezTo>
                    <a:pt x="14013" y="8867"/>
                    <a:pt x="9302" y="13385"/>
                    <a:pt x="4256" y="17831"/>
                  </a:cubicBezTo>
                  <a:cubicBezTo>
                    <a:pt x="2880" y="19015"/>
                    <a:pt x="3047" y="19184"/>
                    <a:pt x="5549" y="19329"/>
                  </a:cubicBezTo>
                  <a:cubicBezTo>
                    <a:pt x="7634" y="19426"/>
                    <a:pt x="9760" y="19281"/>
                    <a:pt x="12054" y="19812"/>
                  </a:cubicBezTo>
                </a:path>
              </a:pathLst>
            </a:custGeom>
            <a:solidFill>
              <a:srgbClr val="AE5E5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5" name="形状">
              <a:extLst>
                <a:ext uri="{FF2B5EF4-FFF2-40B4-BE49-F238E27FC236}">
                  <a16:creationId xmlns="" xmlns:a16="http://schemas.microsoft.com/office/drawing/2014/main" id="{7610AD00-A368-49B2-8E04-58E5D9D97F45}"/>
                </a:ext>
              </a:extLst>
            </p:cNvPr>
            <p:cNvSpPr/>
            <p:nvPr/>
          </p:nvSpPr>
          <p:spPr>
            <a:xfrm>
              <a:off x="347050" y="2485998"/>
              <a:ext cx="762953" cy="11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8" extrusionOk="0">
                  <a:moveTo>
                    <a:pt x="11283" y="5750"/>
                  </a:moveTo>
                  <a:cubicBezTo>
                    <a:pt x="11236" y="6993"/>
                    <a:pt x="11165" y="8081"/>
                    <a:pt x="11448" y="8391"/>
                  </a:cubicBezTo>
                  <a:cubicBezTo>
                    <a:pt x="12767" y="9945"/>
                    <a:pt x="14062" y="10722"/>
                    <a:pt x="15381" y="8858"/>
                  </a:cubicBezTo>
                  <a:cubicBezTo>
                    <a:pt x="16088" y="7770"/>
                    <a:pt x="16771" y="8081"/>
                    <a:pt x="17454" y="9635"/>
                  </a:cubicBezTo>
                  <a:cubicBezTo>
                    <a:pt x="17737" y="10412"/>
                    <a:pt x="18090" y="11344"/>
                    <a:pt x="17855" y="13830"/>
                  </a:cubicBezTo>
                  <a:cubicBezTo>
                    <a:pt x="17313" y="19269"/>
                    <a:pt x="17902" y="18492"/>
                    <a:pt x="18397" y="18647"/>
                  </a:cubicBezTo>
                  <a:cubicBezTo>
                    <a:pt x="19456" y="18958"/>
                    <a:pt x="20540" y="18958"/>
                    <a:pt x="21600" y="19114"/>
                  </a:cubicBezTo>
                  <a:cubicBezTo>
                    <a:pt x="21058" y="21445"/>
                    <a:pt x="20422" y="19891"/>
                    <a:pt x="19857" y="19891"/>
                  </a:cubicBezTo>
                  <a:cubicBezTo>
                    <a:pt x="15711" y="19580"/>
                    <a:pt x="11542" y="21600"/>
                    <a:pt x="7396" y="18647"/>
                  </a:cubicBezTo>
                  <a:cubicBezTo>
                    <a:pt x="7043" y="18492"/>
                    <a:pt x="6666" y="19114"/>
                    <a:pt x="6313" y="17560"/>
                  </a:cubicBezTo>
                  <a:cubicBezTo>
                    <a:pt x="7255" y="13675"/>
                    <a:pt x="8244" y="13986"/>
                    <a:pt x="9186" y="13986"/>
                  </a:cubicBezTo>
                  <a:cubicBezTo>
                    <a:pt x="7396" y="11188"/>
                    <a:pt x="5488" y="11344"/>
                    <a:pt x="3486" y="12276"/>
                  </a:cubicBezTo>
                  <a:cubicBezTo>
                    <a:pt x="3910" y="15384"/>
                    <a:pt x="4640" y="12432"/>
                    <a:pt x="4805" y="16938"/>
                  </a:cubicBezTo>
                  <a:cubicBezTo>
                    <a:pt x="3109" y="17871"/>
                    <a:pt x="1437" y="17560"/>
                    <a:pt x="0" y="9013"/>
                  </a:cubicBezTo>
                  <a:cubicBezTo>
                    <a:pt x="1154" y="5283"/>
                    <a:pt x="2332" y="6993"/>
                    <a:pt x="3486" y="6527"/>
                  </a:cubicBezTo>
                  <a:cubicBezTo>
                    <a:pt x="4311" y="6216"/>
                    <a:pt x="5182" y="6993"/>
                    <a:pt x="5889" y="2797"/>
                  </a:cubicBezTo>
                  <a:cubicBezTo>
                    <a:pt x="7396" y="2331"/>
                    <a:pt x="8974" y="3263"/>
                    <a:pt x="10435" y="0"/>
                  </a:cubicBezTo>
                  <a:cubicBezTo>
                    <a:pt x="10317" y="4662"/>
                    <a:pt x="10647" y="6216"/>
                    <a:pt x="11283" y="5750"/>
                  </a:cubicBezTo>
                </a:path>
              </a:pathLst>
            </a:custGeom>
            <a:solidFill>
              <a:srgbClr val="CD7C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6" name="形状">
              <a:extLst>
                <a:ext uri="{FF2B5EF4-FFF2-40B4-BE49-F238E27FC236}">
                  <a16:creationId xmlns="" xmlns:a16="http://schemas.microsoft.com/office/drawing/2014/main" id="{4E1230AB-CD03-429B-B710-FDC2D4CB2F3A}"/>
                </a:ext>
              </a:extLst>
            </p:cNvPr>
            <p:cNvSpPr/>
            <p:nvPr/>
          </p:nvSpPr>
          <p:spPr>
            <a:xfrm>
              <a:off x="1276075" y="1417436"/>
              <a:ext cx="130018" cy="50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extrusionOk="0">
                  <a:moveTo>
                    <a:pt x="6466" y="21600"/>
                  </a:moveTo>
                  <a:cubicBezTo>
                    <a:pt x="4953" y="20887"/>
                    <a:pt x="4127" y="19960"/>
                    <a:pt x="0" y="19960"/>
                  </a:cubicBezTo>
                  <a:cubicBezTo>
                    <a:pt x="550" y="17287"/>
                    <a:pt x="4265" y="14792"/>
                    <a:pt x="7704" y="12333"/>
                  </a:cubicBezTo>
                  <a:cubicBezTo>
                    <a:pt x="13345" y="8448"/>
                    <a:pt x="17610" y="4527"/>
                    <a:pt x="14446" y="0"/>
                  </a:cubicBezTo>
                  <a:cubicBezTo>
                    <a:pt x="21050" y="1711"/>
                    <a:pt x="21600" y="3707"/>
                    <a:pt x="21325" y="5525"/>
                  </a:cubicBezTo>
                  <a:cubicBezTo>
                    <a:pt x="20224" y="11121"/>
                    <a:pt x="14583" y="16432"/>
                    <a:pt x="6466" y="21600"/>
                  </a:cubicBezTo>
                </a:path>
              </a:pathLst>
            </a:custGeom>
            <a:solidFill>
              <a:srgbClr val="FCBE6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7" name="形状">
              <a:extLst>
                <a:ext uri="{FF2B5EF4-FFF2-40B4-BE49-F238E27FC236}">
                  <a16:creationId xmlns="" xmlns:a16="http://schemas.microsoft.com/office/drawing/2014/main" id="{2F7E04D1-FE43-4F38-AD94-6AB543890ACA}"/>
                </a:ext>
              </a:extLst>
            </p:cNvPr>
            <p:cNvSpPr/>
            <p:nvPr/>
          </p:nvSpPr>
          <p:spPr>
            <a:xfrm>
              <a:off x="1628590" y="2427246"/>
              <a:ext cx="366369" cy="15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2" extrusionOk="0">
                  <a:moveTo>
                    <a:pt x="0" y="6535"/>
                  </a:moveTo>
                  <a:cubicBezTo>
                    <a:pt x="789" y="4431"/>
                    <a:pt x="1627" y="2215"/>
                    <a:pt x="2416" y="0"/>
                  </a:cubicBezTo>
                  <a:cubicBezTo>
                    <a:pt x="3205" y="3323"/>
                    <a:pt x="3304" y="7754"/>
                    <a:pt x="5277" y="9305"/>
                  </a:cubicBezTo>
                  <a:cubicBezTo>
                    <a:pt x="8236" y="15729"/>
                    <a:pt x="12132" y="15951"/>
                    <a:pt x="15830" y="16726"/>
                  </a:cubicBezTo>
                  <a:cubicBezTo>
                    <a:pt x="17753" y="17280"/>
                    <a:pt x="19923" y="15065"/>
                    <a:pt x="21600" y="18831"/>
                  </a:cubicBezTo>
                  <a:cubicBezTo>
                    <a:pt x="18542" y="20271"/>
                    <a:pt x="15436" y="18831"/>
                    <a:pt x="12378" y="19606"/>
                  </a:cubicBezTo>
                  <a:cubicBezTo>
                    <a:pt x="10603" y="20160"/>
                    <a:pt x="8827" y="20160"/>
                    <a:pt x="7101" y="20603"/>
                  </a:cubicBezTo>
                  <a:cubicBezTo>
                    <a:pt x="2811" y="21600"/>
                    <a:pt x="542" y="17280"/>
                    <a:pt x="0" y="6535"/>
                  </a:cubicBezTo>
                </a:path>
              </a:pathLst>
            </a:custGeom>
            <a:solidFill>
              <a:srgbClr val="C94D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8" name="形状">
              <a:extLst>
                <a:ext uri="{FF2B5EF4-FFF2-40B4-BE49-F238E27FC236}">
                  <a16:creationId xmlns="" xmlns:a16="http://schemas.microsoft.com/office/drawing/2014/main" id="{6BEC09F7-D6A3-4D69-9EFC-F4CC91E543FF}"/>
                </a:ext>
              </a:extLst>
            </p:cNvPr>
            <p:cNvSpPr/>
            <p:nvPr/>
          </p:nvSpPr>
          <p:spPr>
            <a:xfrm>
              <a:off x="876433" y="556982"/>
              <a:ext cx="123401" cy="36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453" extrusionOk="0">
                  <a:moveTo>
                    <a:pt x="697" y="152"/>
                  </a:moveTo>
                  <a:cubicBezTo>
                    <a:pt x="3255" y="102"/>
                    <a:pt x="5529" y="102"/>
                    <a:pt x="7944" y="52"/>
                  </a:cubicBezTo>
                  <a:cubicBezTo>
                    <a:pt x="13060" y="-147"/>
                    <a:pt x="17323" y="152"/>
                    <a:pt x="18460" y="2292"/>
                  </a:cubicBezTo>
                  <a:cubicBezTo>
                    <a:pt x="18602" y="2740"/>
                    <a:pt x="19597" y="2889"/>
                    <a:pt x="20876" y="2889"/>
                  </a:cubicBezTo>
                  <a:cubicBezTo>
                    <a:pt x="15334" y="9259"/>
                    <a:pt x="10644" y="15779"/>
                    <a:pt x="129" y="21453"/>
                  </a:cubicBezTo>
                  <a:cubicBezTo>
                    <a:pt x="-724" y="18118"/>
                    <a:pt x="2829" y="15132"/>
                    <a:pt x="5955" y="12047"/>
                  </a:cubicBezTo>
                  <a:cubicBezTo>
                    <a:pt x="8939" y="9160"/>
                    <a:pt x="12350" y="6423"/>
                    <a:pt x="13060" y="3287"/>
                  </a:cubicBezTo>
                  <a:cubicBezTo>
                    <a:pt x="13629" y="1346"/>
                    <a:pt x="12634" y="102"/>
                    <a:pt x="5813" y="500"/>
                  </a:cubicBezTo>
                  <a:cubicBezTo>
                    <a:pt x="4108" y="600"/>
                    <a:pt x="2260" y="649"/>
                    <a:pt x="697" y="152"/>
                  </a:cubicBezTo>
                </a:path>
              </a:pathLst>
            </a:custGeom>
            <a:solidFill>
              <a:srgbClr val="DF7F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" name="形状">
              <a:extLst>
                <a:ext uri="{FF2B5EF4-FFF2-40B4-BE49-F238E27FC236}">
                  <a16:creationId xmlns="" xmlns:a16="http://schemas.microsoft.com/office/drawing/2014/main" id="{176DA482-0770-44E7-9312-4090148260C6}"/>
                </a:ext>
              </a:extLst>
            </p:cNvPr>
            <p:cNvSpPr/>
            <p:nvPr/>
          </p:nvSpPr>
          <p:spPr>
            <a:xfrm>
              <a:off x="2000187" y="812496"/>
              <a:ext cx="131045" cy="156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52" h="20510" extrusionOk="0">
                  <a:moveTo>
                    <a:pt x="15728" y="18437"/>
                  </a:moveTo>
                  <a:cubicBezTo>
                    <a:pt x="15027" y="18437"/>
                    <a:pt x="14210" y="18437"/>
                    <a:pt x="13510" y="18437"/>
                  </a:cubicBezTo>
                  <a:cubicBezTo>
                    <a:pt x="11641" y="17019"/>
                    <a:pt x="12692" y="15274"/>
                    <a:pt x="12692" y="13746"/>
                  </a:cubicBezTo>
                  <a:cubicBezTo>
                    <a:pt x="12692" y="11783"/>
                    <a:pt x="12225" y="10146"/>
                    <a:pt x="9773" y="10037"/>
                  </a:cubicBezTo>
                  <a:cubicBezTo>
                    <a:pt x="7555" y="9928"/>
                    <a:pt x="7321" y="11674"/>
                    <a:pt x="7088" y="13201"/>
                  </a:cubicBezTo>
                  <a:cubicBezTo>
                    <a:pt x="6854" y="14619"/>
                    <a:pt x="7088" y="16365"/>
                    <a:pt x="5570" y="17346"/>
                  </a:cubicBezTo>
                  <a:cubicBezTo>
                    <a:pt x="3936" y="17892"/>
                    <a:pt x="3819" y="19637"/>
                    <a:pt x="2534" y="20510"/>
                  </a:cubicBezTo>
                  <a:cubicBezTo>
                    <a:pt x="-618" y="15928"/>
                    <a:pt x="-34" y="10801"/>
                    <a:pt x="199" y="6001"/>
                  </a:cubicBezTo>
                  <a:cubicBezTo>
                    <a:pt x="433" y="1528"/>
                    <a:pt x="5687" y="-1090"/>
                    <a:pt x="10591" y="437"/>
                  </a:cubicBezTo>
                  <a:cubicBezTo>
                    <a:pt x="18297" y="2946"/>
                    <a:pt x="20982" y="11674"/>
                    <a:pt x="15728" y="18437"/>
                  </a:cubicBezTo>
                </a:path>
              </a:pathLst>
            </a:custGeom>
            <a:solidFill>
              <a:srgbClr val="D776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" name="形状">
              <a:extLst>
                <a:ext uri="{FF2B5EF4-FFF2-40B4-BE49-F238E27FC236}">
                  <a16:creationId xmlns="" xmlns:a16="http://schemas.microsoft.com/office/drawing/2014/main" id="{21CBE40E-3D7D-41DB-A731-36BCC96D91C0}"/>
                </a:ext>
              </a:extLst>
            </p:cNvPr>
            <p:cNvSpPr/>
            <p:nvPr/>
          </p:nvSpPr>
          <p:spPr>
            <a:xfrm>
              <a:off x="446195" y="2538021"/>
              <a:ext cx="259878" cy="4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01" extrusionOk="0">
                  <a:moveTo>
                    <a:pt x="5853" y="17121"/>
                  </a:moveTo>
                  <a:cubicBezTo>
                    <a:pt x="4529" y="12441"/>
                    <a:pt x="3135" y="15321"/>
                    <a:pt x="1672" y="14241"/>
                  </a:cubicBezTo>
                  <a:cubicBezTo>
                    <a:pt x="906" y="13881"/>
                    <a:pt x="0" y="14601"/>
                    <a:pt x="0" y="8121"/>
                  </a:cubicBezTo>
                  <a:cubicBezTo>
                    <a:pt x="0" y="4161"/>
                    <a:pt x="488" y="1281"/>
                    <a:pt x="1185" y="1281"/>
                  </a:cubicBezTo>
                  <a:cubicBezTo>
                    <a:pt x="8152" y="-159"/>
                    <a:pt x="15050" y="-3399"/>
                    <a:pt x="21600" y="12441"/>
                  </a:cubicBezTo>
                  <a:cubicBezTo>
                    <a:pt x="17837" y="12801"/>
                    <a:pt x="14005" y="16041"/>
                    <a:pt x="10243" y="18201"/>
                  </a:cubicBezTo>
                  <a:cubicBezTo>
                    <a:pt x="8849" y="18201"/>
                    <a:pt x="7386" y="17841"/>
                    <a:pt x="5853" y="17121"/>
                  </a:cubicBezTo>
                </a:path>
              </a:pathLst>
            </a:custGeom>
            <a:solidFill>
              <a:srgbClr val="AD49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" name="形状">
              <a:extLst>
                <a:ext uri="{FF2B5EF4-FFF2-40B4-BE49-F238E27FC236}">
                  <a16:creationId xmlns="" xmlns:a16="http://schemas.microsoft.com/office/drawing/2014/main" id="{6D35EBF4-CB8B-420A-BE4F-C4ED88B1269D}"/>
                </a:ext>
              </a:extLst>
            </p:cNvPr>
            <p:cNvSpPr/>
            <p:nvPr/>
          </p:nvSpPr>
          <p:spPr>
            <a:xfrm>
              <a:off x="1968345" y="1733231"/>
              <a:ext cx="407450" cy="64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544" extrusionOk="0">
                  <a:moveTo>
                    <a:pt x="13160" y="8156"/>
                  </a:moveTo>
                  <a:cubicBezTo>
                    <a:pt x="13587" y="9046"/>
                    <a:pt x="13885" y="9937"/>
                    <a:pt x="13971" y="10828"/>
                  </a:cubicBezTo>
                  <a:cubicBezTo>
                    <a:pt x="14099" y="11941"/>
                    <a:pt x="14611" y="12915"/>
                    <a:pt x="15764" y="13834"/>
                  </a:cubicBezTo>
                  <a:cubicBezTo>
                    <a:pt x="18282" y="15810"/>
                    <a:pt x="19349" y="18288"/>
                    <a:pt x="20758" y="20681"/>
                  </a:cubicBezTo>
                  <a:cubicBezTo>
                    <a:pt x="21313" y="21600"/>
                    <a:pt x="19862" y="21210"/>
                    <a:pt x="19392" y="21238"/>
                  </a:cubicBezTo>
                  <a:cubicBezTo>
                    <a:pt x="14355" y="21600"/>
                    <a:pt x="9318" y="21489"/>
                    <a:pt x="4281" y="21489"/>
                  </a:cubicBezTo>
                  <a:cubicBezTo>
                    <a:pt x="3640" y="21489"/>
                    <a:pt x="2915" y="21516"/>
                    <a:pt x="2274" y="21544"/>
                  </a:cubicBezTo>
                  <a:cubicBezTo>
                    <a:pt x="481" y="21377"/>
                    <a:pt x="-287" y="20709"/>
                    <a:pt x="97" y="19540"/>
                  </a:cubicBezTo>
                  <a:cubicBezTo>
                    <a:pt x="1975" y="13082"/>
                    <a:pt x="3854" y="6653"/>
                    <a:pt x="5817" y="0"/>
                  </a:cubicBezTo>
                  <a:cubicBezTo>
                    <a:pt x="7568" y="1113"/>
                    <a:pt x="8464" y="2394"/>
                    <a:pt x="9446" y="3646"/>
                  </a:cubicBezTo>
                  <a:cubicBezTo>
                    <a:pt x="10641" y="5177"/>
                    <a:pt x="11580" y="6792"/>
                    <a:pt x="13160" y="8156"/>
                  </a:cubicBezTo>
                </a:path>
              </a:pathLst>
            </a:custGeom>
            <a:solidFill>
              <a:srgbClr val="FD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" name="形状">
              <a:extLst>
                <a:ext uri="{FF2B5EF4-FFF2-40B4-BE49-F238E27FC236}">
                  <a16:creationId xmlns="" xmlns:a16="http://schemas.microsoft.com/office/drawing/2014/main" id="{4D7CAD09-ED13-4E83-BF73-1E52D89D395A}"/>
                </a:ext>
              </a:extLst>
            </p:cNvPr>
            <p:cNvSpPr/>
            <p:nvPr/>
          </p:nvSpPr>
          <p:spPr>
            <a:xfrm>
              <a:off x="1839631" y="1240230"/>
              <a:ext cx="84222" cy="176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01" h="20844" extrusionOk="0">
                  <a:moveTo>
                    <a:pt x="14534" y="20844"/>
                  </a:moveTo>
                  <a:cubicBezTo>
                    <a:pt x="12439" y="20062"/>
                    <a:pt x="11149" y="19867"/>
                    <a:pt x="10343" y="19378"/>
                  </a:cubicBezTo>
                  <a:cubicBezTo>
                    <a:pt x="-3842" y="13807"/>
                    <a:pt x="-3358" y="5988"/>
                    <a:pt x="11310" y="417"/>
                  </a:cubicBezTo>
                  <a:cubicBezTo>
                    <a:pt x="14534" y="-756"/>
                    <a:pt x="14373" y="808"/>
                    <a:pt x="14857" y="1883"/>
                  </a:cubicBezTo>
                  <a:cubicBezTo>
                    <a:pt x="17758" y="8138"/>
                    <a:pt x="14695" y="14100"/>
                    <a:pt x="14534" y="20844"/>
                  </a:cubicBezTo>
                </a:path>
              </a:pathLst>
            </a:custGeom>
            <a:solidFill>
              <a:srgbClr val="FDF0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3" name="形状">
              <a:extLst>
                <a:ext uri="{FF2B5EF4-FFF2-40B4-BE49-F238E27FC236}">
                  <a16:creationId xmlns="" xmlns:a16="http://schemas.microsoft.com/office/drawing/2014/main" id="{5E6E5C7C-8725-4696-9C96-B31472015C10}"/>
                </a:ext>
              </a:extLst>
            </p:cNvPr>
            <p:cNvSpPr/>
            <p:nvPr/>
          </p:nvSpPr>
          <p:spPr>
            <a:xfrm>
              <a:off x="2215397" y="1272399"/>
              <a:ext cx="75409" cy="17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10" h="20948" extrusionOk="0">
                  <a:moveTo>
                    <a:pt x="2277" y="20948"/>
                  </a:moveTo>
                  <a:cubicBezTo>
                    <a:pt x="1141" y="13748"/>
                    <a:pt x="-1512" y="8027"/>
                    <a:pt x="1141" y="2110"/>
                  </a:cubicBezTo>
                  <a:cubicBezTo>
                    <a:pt x="2467" y="-652"/>
                    <a:pt x="3983" y="-356"/>
                    <a:pt x="7393" y="1025"/>
                  </a:cubicBezTo>
                  <a:cubicBezTo>
                    <a:pt x="18951" y="5364"/>
                    <a:pt x="20088" y="8422"/>
                    <a:pt x="11941" y="14537"/>
                  </a:cubicBezTo>
                  <a:cubicBezTo>
                    <a:pt x="9477" y="16411"/>
                    <a:pt x="6635" y="18186"/>
                    <a:pt x="2277" y="20948"/>
                  </a:cubicBezTo>
                </a:path>
              </a:pathLst>
            </a:custGeom>
            <a:solidFill>
              <a:srgbClr val="FAEF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4" name="形状">
              <a:extLst>
                <a:ext uri="{FF2B5EF4-FFF2-40B4-BE49-F238E27FC236}">
                  <a16:creationId xmlns="" xmlns:a16="http://schemas.microsoft.com/office/drawing/2014/main" id="{032705BD-20F1-4447-99BF-50584E7E1FC5}"/>
                </a:ext>
              </a:extLst>
            </p:cNvPr>
            <p:cNvSpPr/>
            <p:nvPr/>
          </p:nvSpPr>
          <p:spPr>
            <a:xfrm>
              <a:off x="2039858" y="872492"/>
              <a:ext cx="63739" cy="93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19853" extrusionOk="0">
                  <a:moveTo>
                    <a:pt x="0" y="15116"/>
                  </a:moveTo>
                  <a:cubicBezTo>
                    <a:pt x="0" y="12461"/>
                    <a:pt x="0" y="9805"/>
                    <a:pt x="0" y="6795"/>
                  </a:cubicBezTo>
                  <a:cubicBezTo>
                    <a:pt x="0" y="2192"/>
                    <a:pt x="2805" y="-464"/>
                    <a:pt x="10940" y="67"/>
                  </a:cubicBezTo>
                  <a:cubicBezTo>
                    <a:pt x="18234" y="598"/>
                    <a:pt x="21600" y="3254"/>
                    <a:pt x="21039" y="7857"/>
                  </a:cubicBezTo>
                  <a:cubicBezTo>
                    <a:pt x="20758" y="10867"/>
                    <a:pt x="19917" y="13877"/>
                    <a:pt x="19356" y="16710"/>
                  </a:cubicBezTo>
                  <a:cubicBezTo>
                    <a:pt x="11501" y="21136"/>
                    <a:pt x="5049" y="21136"/>
                    <a:pt x="0" y="15116"/>
                  </a:cubicBezTo>
                </a:path>
              </a:pathLst>
            </a:custGeom>
            <a:solidFill>
              <a:srgbClr val="F8EC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5" name="形状">
              <a:extLst>
                <a:ext uri="{FF2B5EF4-FFF2-40B4-BE49-F238E27FC236}">
                  <a16:creationId xmlns="" xmlns:a16="http://schemas.microsoft.com/office/drawing/2014/main" id="{B1363AF1-4108-477A-A4D7-BE668ED4425B}"/>
                </a:ext>
              </a:extLst>
            </p:cNvPr>
            <p:cNvSpPr/>
            <p:nvPr/>
          </p:nvSpPr>
          <p:spPr>
            <a:xfrm>
              <a:off x="2161035" y="1567989"/>
              <a:ext cx="61583" cy="105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682" y="4838"/>
                    <a:pt x="17458" y="13306"/>
                    <a:pt x="21600" y="21600"/>
                  </a:cubicBezTo>
                  <a:cubicBezTo>
                    <a:pt x="8581" y="19181"/>
                    <a:pt x="0" y="10886"/>
                    <a:pt x="0" y="0"/>
                  </a:cubicBezTo>
                </a:path>
              </a:pathLst>
            </a:custGeom>
            <a:solidFill>
              <a:srgbClr val="EA968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6" name="形状">
              <a:extLst>
                <a:ext uri="{FF2B5EF4-FFF2-40B4-BE49-F238E27FC236}">
                  <a16:creationId xmlns="" xmlns:a16="http://schemas.microsoft.com/office/drawing/2014/main" id="{844789DA-55FE-41E8-9BA0-E95BA9F2E0EF}"/>
                </a:ext>
              </a:extLst>
            </p:cNvPr>
            <p:cNvSpPr/>
            <p:nvPr/>
          </p:nvSpPr>
          <p:spPr>
            <a:xfrm>
              <a:off x="1934324" y="1813715"/>
              <a:ext cx="52492" cy="9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3" h="20886" extrusionOk="0">
                  <a:moveTo>
                    <a:pt x="18775" y="20886"/>
                  </a:moveTo>
                  <a:cubicBezTo>
                    <a:pt x="8284" y="16106"/>
                    <a:pt x="2421" y="11148"/>
                    <a:pt x="261" y="4775"/>
                  </a:cubicBezTo>
                  <a:cubicBezTo>
                    <a:pt x="-356" y="3004"/>
                    <a:pt x="-47" y="1234"/>
                    <a:pt x="3038" y="348"/>
                  </a:cubicBezTo>
                  <a:cubicBezTo>
                    <a:pt x="6433" y="-714"/>
                    <a:pt x="8284" y="879"/>
                    <a:pt x="10444" y="2119"/>
                  </a:cubicBezTo>
                  <a:cubicBezTo>
                    <a:pt x="17850" y="6899"/>
                    <a:pt x="21244" y="12742"/>
                    <a:pt x="18775" y="20886"/>
                  </a:cubicBezTo>
                </a:path>
              </a:pathLst>
            </a:custGeom>
            <a:solidFill>
              <a:srgbClr val="F6A5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7" name="形状">
              <a:extLst>
                <a:ext uri="{FF2B5EF4-FFF2-40B4-BE49-F238E27FC236}">
                  <a16:creationId xmlns="" xmlns:a16="http://schemas.microsoft.com/office/drawing/2014/main" id="{C79F5921-F869-4EAF-96F3-AF88587CAB15}"/>
                </a:ext>
              </a:extLst>
            </p:cNvPr>
            <p:cNvSpPr/>
            <p:nvPr/>
          </p:nvSpPr>
          <p:spPr>
            <a:xfrm>
              <a:off x="394786" y="1759763"/>
              <a:ext cx="432467" cy="647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18879"/>
                  </a:moveTo>
                  <a:cubicBezTo>
                    <a:pt x="21225" y="20904"/>
                    <a:pt x="20349" y="21370"/>
                    <a:pt x="17347" y="21041"/>
                  </a:cubicBezTo>
                  <a:cubicBezTo>
                    <a:pt x="15971" y="20904"/>
                    <a:pt x="14720" y="21151"/>
                    <a:pt x="13427" y="21206"/>
                  </a:cubicBezTo>
                  <a:cubicBezTo>
                    <a:pt x="9007" y="21452"/>
                    <a:pt x="4629" y="21178"/>
                    <a:pt x="0" y="21178"/>
                  </a:cubicBezTo>
                  <a:cubicBezTo>
                    <a:pt x="2419" y="18167"/>
                    <a:pt x="3044" y="14717"/>
                    <a:pt x="6630" y="12144"/>
                  </a:cubicBezTo>
                  <a:cubicBezTo>
                    <a:pt x="8006" y="8366"/>
                    <a:pt x="11008" y="4999"/>
                    <a:pt x="13302" y="1467"/>
                  </a:cubicBezTo>
                  <a:cubicBezTo>
                    <a:pt x="13385" y="1440"/>
                    <a:pt x="13469" y="1440"/>
                    <a:pt x="13510" y="1412"/>
                  </a:cubicBezTo>
                  <a:cubicBezTo>
                    <a:pt x="14344" y="1029"/>
                    <a:pt x="14136" y="-148"/>
                    <a:pt x="15178" y="16"/>
                  </a:cubicBezTo>
                  <a:cubicBezTo>
                    <a:pt x="16096" y="153"/>
                    <a:pt x="15887" y="1193"/>
                    <a:pt x="16096" y="1796"/>
                  </a:cubicBezTo>
                  <a:cubicBezTo>
                    <a:pt x="17972" y="7517"/>
                    <a:pt x="19807" y="13212"/>
                    <a:pt x="21600" y="18879"/>
                  </a:cubicBezTo>
                </a:path>
              </a:pathLst>
            </a:custGeom>
            <a:solidFill>
              <a:srgbClr val="FD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8" name="形状">
              <a:extLst>
                <a:ext uri="{FF2B5EF4-FFF2-40B4-BE49-F238E27FC236}">
                  <a16:creationId xmlns="" xmlns:a16="http://schemas.microsoft.com/office/drawing/2014/main" id="{2F709FDD-20F5-45A7-8464-7A87BF281328}"/>
                </a:ext>
              </a:extLst>
            </p:cNvPr>
            <p:cNvSpPr/>
            <p:nvPr/>
          </p:nvSpPr>
          <p:spPr>
            <a:xfrm>
              <a:off x="590216" y="1075936"/>
              <a:ext cx="105714" cy="34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84" h="21600" extrusionOk="0">
                  <a:moveTo>
                    <a:pt x="11641" y="21600"/>
                  </a:moveTo>
                  <a:cubicBezTo>
                    <a:pt x="4394" y="19304"/>
                    <a:pt x="1978" y="16487"/>
                    <a:pt x="415" y="12939"/>
                  </a:cubicBezTo>
                  <a:cubicBezTo>
                    <a:pt x="-2001" y="7513"/>
                    <a:pt x="6667" y="4017"/>
                    <a:pt x="12636" y="0"/>
                  </a:cubicBezTo>
                  <a:cubicBezTo>
                    <a:pt x="17752" y="1043"/>
                    <a:pt x="19599" y="2452"/>
                    <a:pt x="16046" y="4435"/>
                  </a:cubicBezTo>
                  <a:cubicBezTo>
                    <a:pt x="15762" y="4643"/>
                    <a:pt x="14910" y="4957"/>
                    <a:pt x="15194" y="5061"/>
                  </a:cubicBezTo>
                  <a:cubicBezTo>
                    <a:pt x="19599" y="9026"/>
                    <a:pt x="14767" y="13096"/>
                    <a:pt x="15762" y="17113"/>
                  </a:cubicBezTo>
                  <a:cubicBezTo>
                    <a:pt x="16188" y="18678"/>
                    <a:pt x="14625" y="20296"/>
                    <a:pt x="11641" y="21600"/>
                  </a:cubicBezTo>
                </a:path>
              </a:pathLst>
            </a:custGeom>
            <a:solidFill>
              <a:srgbClr val="F7C5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9" name="形状">
              <a:extLst>
                <a:ext uri="{FF2B5EF4-FFF2-40B4-BE49-F238E27FC236}">
                  <a16:creationId xmlns="" xmlns:a16="http://schemas.microsoft.com/office/drawing/2014/main" id="{BC4C6AA0-8E60-4D7A-8851-A706081AFCB7}"/>
                </a:ext>
              </a:extLst>
            </p:cNvPr>
            <p:cNvSpPr/>
            <p:nvPr/>
          </p:nvSpPr>
          <p:spPr>
            <a:xfrm>
              <a:off x="862443" y="1259351"/>
              <a:ext cx="95518" cy="18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0512" extrusionOk="0">
                  <a:moveTo>
                    <a:pt x="82" y="10310"/>
                  </a:moveTo>
                  <a:cubicBezTo>
                    <a:pt x="82" y="8244"/>
                    <a:pt x="-102" y="6178"/>
                    <a:pt x="82" y="4112"/>
                  </a:cubicBezTo>
                  <a:cubicBezTo>
                    <a:pt x="451" y="2609"/>
                    <a:pt x="-287" y="449"/>
                    <a:pt x="3036" y="74"/>
                  </a:cubicBezTo>
                  <a:cubicBezTo>
                    <a:pt x="5990" y="-396"/>
                    <a:pt x="8390" y="1482"/>
                    <a:pt x="10421" y="2703"/>
                  </a:cubicBezTo>
                  <a:cubicBezTo>
                    <a:pt x="13559" y="4675"/>
                    <a:pt x="16328" y="6741"/>
                    <a:pt x="19467" y="8526"/>
                  </a:cubicBezTo>
                  <a:cubicBezTo>
                    <a:pt x="21128" y="9465"/>
                    <a:pt x="21313" y="10310"/>
                    <a:pt x="20575" y="11343"/>
                  </a:cubicBezTo>
                  <a:cubicBezTo>
                    <a:pt x="17805" y="14630"/>
                    <a:pt x="13375" y="17354"/>
                    <a:pt x="8021" y="19701"/>
                  </a:cubicBezTo>
                  <a:cubicBezTo>
                    <a:pt x="4513" y="21204"/>
                    <a:pt x="821" y="20641"/>
                    <a:pt x="451" y="17823"/>
                  </a:cubicBezTo>
                  <a:cubicBezTo>
                    <a:pt x="82" y="15381"/>
                    <a:pt x="451" y="12846"/>
                    <a:pt x="82" y="10310"/>
                  </a:cubicBezTo>
                </a:path>
              </a:pathLst>
            </a:custGeom>
            <a:solidFill>
              <a:srgbClr val="FDE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0" name="形状">
              <a:extLst>
                <a:ext uri="{FF2B5EF4-FFF2-40B4-BE49-F238E27FC236}">
                  <a16:creationId xmlns="" xmlns:a16="http://schemas.microsoft.com/office/drawing/2014/main" id="{D1179FBE-EBBB-49AD-A1DE-3C0A4FE27E05}"/>
                </a:ext>
              </a:extLst>
            </p:cNvPr>
            <p:cNvSpPr/>
            <p:nvPr/>
          </p:nvSpPr>
          <p:spPr>
            <a:xfrm>
              <a:off x="754646" y="1101069"/>
              <a:ext cx="97989" cy="180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0140" extrusionOk="0">
                  <a:moveTo>
                    <a:pt x="0" y="13305"/>
                  </a:moveTo>
                  <a:cubicBezTo>
                    <a:pt x="348" y="7718"/>
                    <a:pt x="7665" y="4087"/>
                    <a:pt x="14110" y="456"/>
                  </a:cubicBezTo>
                  <a:cubicBezTo>
                    <a:pt x="16200" y="-754"/>
                    <a:pt x="17419" y="736"/>
                    <a:pt x="18290" y="1574"/>
                  </a:cubicBezTo>
                  <a:cubicBezTo>
                    <a:pt x="21600" y="4646"/>
                    <a:pt x="21426" y="7718"/>
                    <a:pt x="18639" y="10698"/>
                  </a:cubicBezTo>
                  <a:cubicBezTo>
                    <a:pt x="17071" y="12560"/>
                    <a:pt x="15329" y="14422"/>
                    <a:pt x="12890" y="16005"/>
                  </a:cubicBezTo>
                  <a:cubicBezTo>
                    <a:pt x="10277" y="17494"/>
                    <a:pt x="8361" y="20846"/>
                    <a:pt x="4355" y="20008"/>
                  </a:cubicBezTo>
                  <a:cubicBezTo>
                    <a:pt x="523" y="19077"/>
                    <a:pt x="0" y="15912"/>
                    <a:pt x="0" y="13305"/>
                  </a:cubicBezTo>
                </a:path>
              </a:pathLst>
            </a:custGeom>
            <a:solidFill>
              <a:srgbClr val="FCF3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1" name="形状">
              <a:extLst>
                <a:ext uri="{FF2B5EF4-FFF2-40B4-BE49-F238E27FC236}">
                  <a16:creationId xmlns="" xmlns:a16="http://schemas.microsoft.com/office/drawing/2014/main" id="{43F6553C-F2A8-4716-BFC9-10D4AA066D3F}"/>
                </a:ext>
              </a:extLst>
            </p:cNvPr>
            <p:cNvSpPr/>
            <p:nvPr/>
          </p:nvSpPr>
          <p:spPr>
            <a:xfrm>
              <a:off x="768987" y="1291119"/>
              <a:ext cx="78706" cy="11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3" h="20585" extrusionOk="0">
                  <a:moveTo>
                    <a:pt x="0" y="14408"/>
                  </a:moveTo>
                  <a:cubicBezTo>
                    <a:pt x="411" y="8819"/>
                    <a:pt x="2674" y="3532"/>
                    <a:pt x="10697" y="662"/>
                  </a:cubicBezTo>
                  <a:cubicBezTo>
                    <a:pt x="12960" y="-93"/>
                    <a:pt x="15840" y="-395"/>
                    <a:pt x="18103" y="813"/>
                  </a:cubicBezTo>
                  <a:cubicBezTo>
                    <a:pt x="20777" y="2475"/>
                    <a:pt x="18926" y="4288"/>
                    <a:pt x="17691" y="5949"/>
                  </a:cubicBezTo>
                  <a:cubicBezTo>
                    <a:pt x="15017" y="9423"/>
                    <a:pt x="12343" y="12897"/>
                    <a:pt x="9668" y="16522"/>
                  </a:cubicBezTo>
                  <a:cubicBezTo>
                    <a:pt x="8023" y="18637"/>
                    <a:pt x="5966" y="21205"/>
                    <a:pt x="2468" y="20450"/>
                  </a:cubicBezTo>
                  <a:cubicBezTo>
                    <a:pt x="-823" y="19846"/>
                    <a:pt x="411" y="16825"/>
                    <a:pt x="0" y="14408"/>
                  </a:cubicBezTo>
                </a:path>
              </a:pathLst>
            </a:custGeom>
            <a:solidFill>
              <a:srgbClr val="FCDD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2" name="形状">
              <a:extLst>
                <a:ext uri="{FF2B5EF4-FFF2-40B4-BE49-F238E27FC236}">
                  <a16:creationId xmlns="" xmlns:a16="http://schemas.microsoft.com/office/drawing/2014/main" id="{82D5BFB8-7274-4073-80DB-C2B700AF68CD}"/>
                </a:ext>
              </a:extLst>
            </p:cNvPr>
            <p:cNvSpPr/>
            <p:nvPr/>
          </p:nvSpPr>
          <p:spPr>
            <a:xfrm>
              <a:off x="572543" y="1567989"/>
              <a:ext cx="62009" cy="113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56" h="20438" extrusionOk="0">
                  <a:moveTo>
                    <a:pt x="8755" y="19233"/>
                  </a:moveTo>
                  <a:cubicBezTo>
                    <a:pt x="1788" y="21600"/>
                    <a:pt x="-1464" y="20564"/>
                    <a:pt x="626" y="15386"/>
                  </a:cubicBezTo>
                  <a:cubicBezTo>
                    <a:pt x="2949" y="9616"/>
                    <a:pt x="5736" y="3995"/>
                    <a:pt x="13401" y="0"/>
                  </a:cubicBezTo>
                  <a:cubicBezTo>
                    <a:pt x="20136" y="3551"/>
                    <a:pt x="17349" y="7545"/>
                    <a:pt x="14330" y="11244"/>
                  </a:cubicBezTo>
                  <a:cubicBezTo>
                    <a:pt x="11775" y="13611"/>
                    <a:pt x="8755" y="16126"/>
                    <a:pt x="8755" y="19233"/>
                  </a:cubicBezTo>
                </a:path>
              </a:pathLst>
            </a:custGeom>
            <a:solidFill>
              <a:srgbClr val="F3A4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3" name="形状">
              <a:extLst>
                <a:ext uri="{FF2B5EF4-FFF2-40B4-BE49-F238E27FC236}">
                  <a16:creationId xmlns="" xmlns:a16="http://schemas.microsoft.com/office/drawing/2014/main" id="{08D12A30-18D2-47AA-A88A-6A8747FE3FCD}"/>
                </a:ext>
              </a:extLst>
            </p:cNvPr>
            <p:cNvSpPr/>
            <p:nvPr/>
          </p:nvSpPr>
          <p:spPr>
            <a:xfrm>
              <a:off x="735926" y="1450484"/>
              <a:ext cx="72955" cy="95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0936" extrusionOk="0">
                  <a:moveTo>
                    <a:pt x="20662" y="0"/>
                  </a:moveTo>
                  <a:cubicBezTo>
                    <a:pt x="17782" y="7688"/>
                    <a:pt x="17302" y="15010"/>
                    <a:pt x="8422" y="19403"/>
                  </a:cubicBezTo>
                  <a:cubicBezTo>
                    <a:pt x="6262" y="20685"/>
                    <a:pt x="3622" y="21600"/>
                    <a:pt x="1462" y="20319"/>
                  </a:cubicBezTo>
                  <a:cubicBezTo>
                    <a:pt x="-938" y="18854"/>
                    <a:pt x="22" y="16475"/>
                    <a:pt x="1462" y="14827"/>
                  </a:cubicBezTo>
                  <a:cubicBezTo>
                    <a:pt x="5302" y="8603"/>
                    <a:pt x="11062" y="3661"/>
                    <a:pt x="20662" y="0"/>
                  </a:cubicBezTo>
                </a:path>
              </a:pathLst>
            </a:custGeom>
            <a:solidFill>
              <a:srgbClr val="FCC8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4" name="形状">
              <a:extLst>
                <a:ext uri="{FF2B5EF4-FFF2-40B4-BE49-F238E27FC236}">
                  <a16:creationId xmlns="" xmlns:a16="http://schemas.microsoft.com/office/drawing/2014/main" id="{392DC431-01F0-4DF6-9C75-154A2663BAF3}"/>
                </a:ext>
              </a:extLst>
            </p:cNvPr>
            <p:cNvSpPr/>
            <p:nvPr/>
          </p:nvSpPr>
          <p:spPr>
            <a:xfrm>
              <a:off x="496766" y="1303602"/>
              <a:ext cx="70327" cy="157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52" h="21600" extrusionOk="0">
                  <a:moveTo>
                    <a:pt x="10072" y="0"/>
                  </a:moveTo>
                  <a:cubicBezTo>
                    <a:pt x="16380" y="7161"/>
                    <a:pt x="16762" y="14207"/>
                    <a:pt x="15424" y="21600"/>
                  </a:cubicBezTo>
                  <a:cubicBezTo>
                    <a:pt x="-3309" y="14439"/>
                    <a:pt x="-4838" y="7739"/>
                    <a:pt x="10072" y="0"/>
                  </a:cubicBezTo>
                </a:path>
              </a:pathLst>
            </a:custGeom>
            <a:solidFill>
              <a:srgbClr val="FBED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5" name="形状">
              <a:extLst>
                <a:ext uri="{FF2B5EF4-FFF2-40B4-BE49-F238E27FC236}">
                  <a16:creationId xmlns="" xmlns:a16="http://schemas.microsoft.com/office/drawing/2014/main" id="{4D40C7D9-9C9A-440D-BC5D-C14B06A3ED92}"/>
                </a:ext>
              </a:extLst>
            </p:cNvPr>
            <p:cNvSpPr/>
            <p:nvPr/>
          </p:nvSpPr>
          <p:spPr>
            <a:xfrm>
              <a:off x="677533" y="883592"/>
              <a:ext cx="79104" cy="10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0519" extrusionOk="0">
                  <a:moveTo>
                    <a:pt x="21373" y="9323"/>
                  </a:moveTo>
                  <a:cubicBezTo>
                    <a:pt x="19781" y="13204"/>
                    <a:pt x="21600" y="19616"/>
                    <a:pt x="12051" y="20460"/>
                  </a:cubicBezTo>
                  <a:cubicBezTo>
                    <a:pt x="5229" y="21135"/>
                    <a:pt x="227" y="15904"/>
                    <a:pt x="0" y="8479"/>
                  </a:cubicBezTo>
                  <a:cubicBezTo>
                    <a:pt x="0" y="3922"/>
                    <a:pt x="2046" y="547"/>
                    <a:pt x="8640" y="41"/>
                  </a:cubicBezTo>
                  <a:cubicBezTo>
                    <a:pt x="15461" y="-465"/>
                    <a:pt x="21145" y="3754"/>
                    <a:pt x="21373" y="9323"/>
                  </a:cubicBezTo>
                </a:path>
              </a:pathLst>
            </a:custGeom>
            <a:solidFill>
              <a:srgbClr val="F7E3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56" name="成组">
            <a:extLst>
              <a:ext uri="{FF2B5EF4-FFF2-40B4-BE49-F238E27FC236}">
                <a16:creationId xmlns="" xmlns:a16="http://schemas.microsoft.com/office/drawing/2014/main" id="{75E73336-81A8-4B9A-969E-D1F739C94235}"/>
              </a:ext>
            </a:extLst>
          </p:cNvPr>
          <p:cNvGrpSpPr/>
          <p:nvPr/>
        </p:nvGrpSpPr>
        <p:grpSpPr>
          <a:xfrm>
            <a:off x="8480511" y="6788510"/>
            <a:ext cx="5400454" cy="4389333"/>
            <a:chOff x="4" y="0"/>
            <a:chExt cx="2778409" cy="2258211"/>
          </a:xfrm>
        </p:grpSpPr>
        <p:sp>
          <p:nvSpPr>
            <p:cNvPr id="57" name="形状">
              <a:extLst>
                <a:ext uri="{FF2B5EF4-FFF2-40B4-BE49-F238E27FC236}">
                  <a16:creationId xmlns="" xmlns:a16="http://schemas.microsoft.com/office/drawing/2014/main" id="{3954611B-B092-4156-B98B-713EB27ADE52}"/>
                </a:ext>
              </a:extLst>
            </p:cNvPr>
            <p:cNvSpPr/>
            <p:nvPr/>
          </p:nvSpPr>
          <p:spPr>
            <a:xfrm>
              <a:off x="2126870" y="735936"/>
              <a:ext cx="651545" cy="152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08" extrusionOk="0">
                  <a:moveTo>
                    <a:pt x="12699" y="4575"/>
                  </a:moveTo>
                  <a:cubicBezTo>
                    <a:pt x="13021" y="4904"/>
                    <a:pt x="13070" y="5200"/>
                    <a:pt x="12451" y="5496"/>
                  </a:cubicBezTo>
                  <a:cubicBezTo>
                    <a:pt x="11733" y="5856"/>
                    <a:pt x="11683" y="6332"/>
                    <a:pt x="12005" y="6734"/>
                  </a:cubicBezTo>
                  <a:cubicBezTo>
                    <a:pt x="13169" y="8195"/>
                    <a:pt x="13442" y="9729"/>
                    <a:pt x="14234" y="11243"/>
                  </a:cubicBezTo>
                  <a:cubicBezTo>
                    <a:pt x="14656" y="12089"/>
                    <a:pt x="15176" y="12936"/>
                    <a:pt x="16340" y="13698"/>
                  </a:cubicBezTo>
                  <a:cubicBezTo>
                    <a:pt x="17603" y="14534"/>
                    <a:pt x="17752" y="15529"/>
                    <a:pt x="18024" y="16492"/>
                  </a:cubicBezTo>
                  <a:cubicBezTo>
                    <a:pt x="18173" y="17127"/>
                    <a:pt x="18767" y="17603"/>
                    <a:pt x="20278" y="17825"/>
                  </a:cubicBezTo>
                  <a:cubicBezTo>
                    <a:pt x="20873" y="17910"/>
                    <a:pt x="21517" y="18027"/>
                    <a:pt x="21294" y="18376"/>
                  </a:cubicBezTo>
                  <a:cubicBezTo>
                    <a:pt x="21071" y="18714"/>
                    <a:pt x="20378" y="18767"/>
                    <a:pt x="19709" y="18736"/>
                  </a:cubicBezTo>
                  <a:cubicBezTo>
                    <a:pt x="17529" y="18640"/>
                    <a:pt x="15374" y="18503"/>
                    <a:pt x="12798" y="18640"/>
                  </a:cubicBezTo>
                  <a:cubicBezTo>
                    <a:pt x="14804" y="18852"/>
                    <a:pt x="16588" y="18831"/>
                    <a:pt x="18297" y="19180"/>
                  </a:cubicBezTo>
                  <a:cubicBezTo>
                    <a:pt x="16687" y="19879"/>
                    <a:pt x="14556" y="19413"/>
                    <a:pt x="12674" y="19656"/>
                  </a:cubicBezTo>
                  <a:cubicBezTo>
                    <a:pt x="13045" y="19942"/>
                    <a:pt x="13640" y="19889"/>
                    <a:pt x="14111" y="19953"/>
                  </a:cubicBezTo>
                  <a:cubicBezTo>
                    <a:pt x="14532" y="19995"/>
                    <a:pt x="15052" y="19995"/>
                    <a:pt x="15002" y="20260"/>
                  </a:cubicBezTo>
                  <a:cubicBezTo>
                    <a:pt x="14978" y="20514"/>
                    <a:pt x="14680" y="20683"/>
                    <a:pt x="14086" y="20704"/>
                  </a:cubicBezTo>
                  <a:cubicBezTo>
                    <a:pt x="13640" y="20725"/>
                    <a:pt x="13145" y="20736"/>
                    <a:pt x="12699" y="20715"/>
                  </a:cubicBezTo>
                  <a:cubicBezTo>
                    <a:pt x="11311" y="20619"/>
                    <a:pt x="10023" y="20746"/>
                    <a:pt x="8760" y="21011"/>
                  </a:cubicBezTo>
                  <a:cubicBezTo>
                    <a:pt x="5961" y="21593"/>
                    <a:pt x="3633" y="21318"/>
                    <a:pt x="1849" y="20217"/>
                  </a:cubicBezTo>
                  <a:cubicBezTo>
                    <a:pt x="1527" y="20016"/>
                    <a:pt x="1131" y="19931"/>
                    <a:pt x="660" y="19857"/>
                  </a:cubicBezTo>
                  <a:cubicBezTo>
                    <a:pt x="289" y="19804"/>
                    <a:pt x="-83" y="19688"/>
                    <a:pt x="16" y="19487"/>
                  </a:cubicBezTo>
                  <a:cubicBezTo>
                    <a:pt x="90" y="19307"/>
                    <a:pt x="561" y="19339"/>
                    <a:pt x="883" y="19318"/>
                  </a:cubicBezTo>
                  <a:cubicBezTo>
                    <a:pt x="2815" y="19191"/>
                    <a:pt x="4772" y="19244"/>
                    <a:pt x="6729" y="19201"/>
                  </a:cubicBezTo>
                  <a:cubicBezTo>
                    <a:pt x="7100" y="19042"/>
                    <a:pt x="7596" y="19106"/>
                    <a:pt x="8289" y="19011"/>
                  </a:cubicBezTo>
                  <a:cubicBezTo>
                    <a:pt x="7224" y="18905"/>
                    <a:pt x="6308" y="18990"/>
                    <a:pt x="5515" y="18852"/>
                  </a:cubicBezTo>
                  <a:cubicBezTo>
                    <a:pt x="4921" y="18757"/>
                    <a:pt x="4202" y="18693"/>
                    <a:pt x="4425" y="18281"/>
                  </a:cubicBezTo>
                  <a:cubicBezTo>
                    <a:pt x="4747" y="18164"/>
                    <a:pt x="5144" y="18164"/>
                    <a:pt x="5540" y="18164"/>
                  </a:cubicBezTo>
                  <a:cubicBezTo>
                    <a:pt x="8190" y="18196"/>
                    <a:pt x="10841" y="18132"/>
                    <a:pt x="13491" y="18069"/>
                  </a:cubicBezTo>
                  <a:cubicBezTo>
                    <a:pt x="13689" y="18069"/>
                    <a:pt x="13863" y="18069"/>
                    <a:pt x="14086" y="18048"/>
                  </a:cubicBezTo>
                  <a:cubicBezTo>
                    <a:pt x="15473" y="17995"/>
                    <a:pt x="15869" y="17741"/>
                    <a:pt x="15423" y="17169"/>
                  </a:cubicBezTo>
                  <a:cubicBezTo>
                    <a:pt x="15077" y="16746"/>
                    <a:pt x="14606" y="16344"/>
                    <a:pt x="14111" y="15952"/>
                  </a:cubicBezTo>
                  <a:cubicBezTo>
                    <a:pt x="12079" y="14301"/>
                    <a:pt x="10568" y="12566"/>
                    <a:pt x="9057" y="10841"/>
                  </a:cubicBezTo>
                  <a:cubicBezTo>
                    <a:pt x="8389" y="10089"/>
                    <a:pt x="7423" y="9380"/>
                    <a:pt x="6308" y="8703"/>
                  </a:cubicBezTo>
                  <a:cubicBezTo>
                    <a:pt x="5045" y="8385"/>
                    <a:pt x="3633" y="8195"/>
                    <a:pt x="2468" y="7793"/>
                  </a:cubicBezTo>
                  <a:cubicBezTo>
                    <a:pt x="1601" y="7486"/>
                    <a:pt x="710" y="7189"/>
                    <a:pt x="487" y="6681"/>
                  </a:cubicBezTo>
                  <a:cubicBezTo>
                    <a:pt x="1156" y="4787"/>
                    <a:pt x="388" y="2882"/>
                    <a:pt x="412" y="977"/>
                  </a:cubicBezTo>
                  <a:cubicBezTo>
                    <a:pt x="412" y="670"/>
                    <a:pt x="437" y="374"/>
                    <a:pt x="437" y="78"/>
                  </a:cubicBezTo>
                  <a:cubicBezTo>
                    <a:pt x="561" y="4"/>
                    <a:pt x="710" y="-7"/>
                    <a:pt x="908" y="4"/>
                  </a:cubicBezTo>
                  <a:cubicBezTo>
                    <a:pt x="1601" y="215"/>
                    <a:pt x="1577" y="617"/>
                    <a:pt x="2146" y="871"/>
                  </a:cubicBezTo>
                  <a:cubicBezTo>
                    <a:pt x="2369" y="967"/>
                    <a:pt x="2518" y="1083"/>
                    <a:pt x="2741" y="1168"/>
                  </a:cubicBezTo>
                  <a:cubicBezTo>
                    <a:pt x="3484" y="1485"/>
                    <a:pt x="3558" y="1485"/>
                    <a:pt x="3930" y="1062"/>
                  </a:cubicBezTo>
                  <a:cubicBezTo>
                    <a:pt x="4054" y="945"/>
                    <a:pt x="4054" y="787"/>
                    <a:pt x="4376" y="734"/>
                  </a:cubicBezTo>
                  <a:cubicBezTo>
                    <a:pt x="4599" y="755"/>
                    <a:pt x="4723" y="818"/>
                    <a:pt x="4747" y="903"/>
                  </a:cubicBezTo>
                  <a:cubicBezTo>
                    <a:pt x="4822" y="1401"/>
                    <a:pt x="5515" y="1633"/>
                    <a:pt x="6580" y="1707"/>
                  </a:cubicBezTo>
                  <a:cubicBezTo>
                    <a:pt x="7051" y="1887"/>
                    <a:pt x="6927" y="2131"/>
                    <a:pt x="6927" y="2353"/>
                  </a:cubicBezTo>
                  <a:cubicBezTo>
                    <a:pt x="6952" y="2681"/>
                    <a:pt x="7299" y="2903"/>
                    <a:pt x="7819" y="3126"/>
                  </a:cubicBezTo>
                  <a:cubicBezTo>
                    <a:pt x="8215" y="3305"/>
                    <a:pt x="8587" y="3316"/>
                    <a:pt x="8983" y="3126"/>
                  </a:cubicBezTo>
                  <a:cubicBezTo>
                    <a:pt x="9726" y="3136"/>
                    <a:pt x="10296" y="3052"/>
                    <a:pt x="10445" y="2681"/>
                  </a:cubicBezTo>
                  <a:cubicBezTo>
                    <a:pt x="10469" y="2586"/>
                    <a:pt x="10618" y="2491"/>
                    <a:pt x="10915" y="2565"/>
                  </a:cubicBezTo>
                  <a:cubicBezTo>
                    <a:pt x="11386" y="2903"/>
                    <a:pt x="11089" y="3274"/>
                    <a:pt x="11188" y="3634"/>
                  </a:cubicBezTo>
                  <a:cubicBezTo>
                    <a:pt x="11287" y="3919"/>
                    <a:pt x="11510" y="4067"/>
                    <a:pt x="12203" y="4004"/>
                  </a:cubicBezTo>
                  <a:cubicBezTo>
                    <a:pt x="12525" y="4184"/>
                    <a:pt x="12600" y="4374"/>
                    <a:pt x="12699" y="4575"/>
                  </a:cubicBezTo>
                </a:path>
              </a:pathLst>
            </a:custGeom>
            <a:solidFill>
              <a:srgbClr val="D34C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8" name="形状">
              <a:extLst>
                <a:ext uri="{FF2B5EF4-FFF2-40B4-BE49-F238E27FC236}">
                  <a16:creationId xmlns="" xmlns:a16="http://schemas.microsoft.com/office/drawing/2014/main" id="{EB22479C-F043-44EB-AFB5-8026E771FFB2}"/>
                </a:ext>
              </a:extLst>
            </p:cNvPr>
            <p:cNvSpPr/>
            <p:nvPr/>
          </p:nvSpPr>
          <p:spPr>
            <a:xfrm>
              <a:off x="1774217" y="318679"/>
              <a:ext cx="850835" cy="74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05" extrusionOk="0">
                  <a:moveTo>
                    <a:pt x="13876" y="15645"/>
                  </a:moveTo>
                  <a:cubicBezTo>
                    <a:pt x="12494" y="15623"/>
                    <a:pt x="12456" y="15558"/>
                    <a:pt x="12172" y="13572"/>
                  </a:cubicBezTo>
                  <a:cubicBezTo>
                    <a:pt x="11358" y="12241"/>
                    <a:pt x="11245" y="10780"/>
                    <a:pt x="11737" y="9340"/>
                  </a:cubicBezTo>
                  <a:cubicBezTo>
                    <a:pt x="11983" y="8620"/>
                    <a:pt x="11907" y="8249"/>
                    <a:pt x="11340" y="7943"/>
                  </a:cubicBezTo>
                  <a:cubicBezTo>
                    <a:pt x="10885" y="7703"/>
                    <a:pt x="10469" y="7376"/>
                    <a:pt x="10014" y="7092"/>
                  </a:cubicBezTo>
                  <a:cubicBezTo>
                    <a:pt x="9276" y="6612"/>
                    <a:pt x="8481" y="6547"/>
                    <a:pt x="7667" y="6787"/>
                  </a:cubicBezTo>
                  <a:cubicBezTo>
                    <a:pt x="7421" y="6809"/>
                    <a:pt x="7156" y="6830"/>
                    <a:pt x="7194" y="7223"/>
                  </a:cubicBezTo>
                  <a:cubicBezTo>
                    <a:pt x="7250" y="7747"/>
                    <a:pt x="7421" y="8249"/>
                    <a:pt x="7894" y="8445"/>
                  </a:cubicBezTo>
                  <a:cubicBezTo>
                    <a:pt x="8254" y="8598"/>
                    <a:pt x="8689" y="8576"/>
                    <a:pt x="8973" y="8925"/>
                  </a:cubicBezTo>
                  <a:cubicBezTo>
                    <a:pt x="9352" y="9492"/>
                    <a:pt x="9674" y="10103"/>
                    <a:pt x="9844" y="10780"/>
                  </a:cubicBezTo>
                  <a:cubicBezTo>
                    <a:pt x="9958" y="11260"/>
                    <a:pt x="10071" y="11783"/>
                    <a:pt x="9541" y="12089"/>
                  </a:cubicBezTo>
                  <a:cubicBezTo>
                    <a:pt x="9390" y="12089"/>
                    <a:pt x="9276" y="12132"/>
                    <a:pt x="9125" y="12132"/>
                  </a:cubicBezTo>
                  <a:cubicBezTo>
                    <a:pt x="6550" y="9427"/>
                    <a:pt x="3994" y="6721"/>
                    <a:pt x="1439" y="4016"/>
                  </a:cubicBezTo>
                  <a:cubicBezTo>
                    <a:pt x="757" y="3296"/>
                    <a:pt x="227" y="2445"/>
                    <a:pt x="0" y="1376"/>
                  </a:cubicBezTo>
                  <a:cubicBezTo>
                    <a:pt x="549" y="874"/>
                    <a:pt x="1230" y="1092"/>
                    <a:pt x="1836" y="896"/>
                  </a:cubicBezTo>
                  <a:cubicBezTo>
                    <a:pt x="4373" y="4343"/>
                    <a:pt x="7894" y="5565"/>
                    <a:pt x="11623" y="6612"/>
                  </a:cubicBezTo>
                  <a:cubicBezTo>
                    <a:pt x="11529" y="6307"/>
                    <a:pt x="11396" y="6089"/>
                    <a:pt x="11358" y="5849"/>
                  </a:cubicBezTo>
                  <a:cubicBezTo>
                    <a:pt x="11302" y="5500"/>
                    <a:pt x="11529" y="5347"/>
                    <a:pt x="11756" y="5281"/>
                  </a:cubicBezTo>
                  <a:cubicBezTo>
                    <a:pt x="12097" y="5172"/>
                    <a:pt x="12419" y="5260"/>
                    <a:pt x="12551" y="5696"/>
                  </a:cubicBezTo>
                  <a:cubicBezTo>
                    <a:pt x="12665" y="6023"/>
                    <a:pt x="12740" y="6350"/>
                    <a:pt x="12854" y="6678"/>
                  </a:cubicBezTo>
                  <a:cubicBezTo>
                    <a:pt x="12911" y="6830"/>
                    <a:pt x="13005" y="6961"/>
                    <a:pt x="13195" y="6918"/>
                  </a:cubicBezTo>
                  <a:cubicBezTo>
                    <a:pt x="13365" y="6874"/>
                    <a:pt x="13346" y="6721"/>
                    <a:pt x="13346" y="6590"/>
                  </a:cubicBezTo>
                  <a:cubicBezTo>
                    <a:pt x="13365" y="5260"/>
                    <a:pt x="13233" y="3907"/>
                    <a:pt x="12968" y="2598"/>
                  </a:cubicBezTo>
                  <a:cubicBezTo>
                    <a:pt x="12892" y="2249"/>
                    <a:pt x="12703" y="2009"/>
                    <a:pt x="12343" y="1943"/>
                  </a:cubicBezTo>
                  <a:cubicBezTo>
                    <a:pt x="12002" y="1900"/>
                    <a:pt x="11794" y="2052"/>
                    <a:pt x="11623" y="2401"/>
                  </a:cubicBezTo>
                  <a:cubicBezTo>
                    <a:pt x="11453" y="2707"/>
                    <a:pt x="11415" y="3121"/>
                    <a:pt x="10942" y="3318"/>
                  </a:cubicBezTo>
                  <a:cubicBezTo>
                    <a:pt x="11150" y="2314"/>
                    <a:pt x="11396" y="1398"/>
                    <a:pt x="11321" y="438"/>
                  </a:cubicBezTo>
                  <a:cubicBezTo>
                    <a:pt x="11302" y="132"/>
                    <a:pt x="11605" y="45"/>
                    <a:pt x="11851" y="23"/>
                  </a:cubicBezTo>
                  <a:cubicBezTo>
                    <a:pt x="13195" y="-195"/>
                    <a:pt x="15088" y="1201"/>
                    <a:pt x="15429" y="2707"/>
                  </a:cubicBezTo>
                  <a:cubicBezTo>
                    <a:pt x="15637" y="3580"/>
                    <a:pt x="15466" y="4365"/>
                    <a:pt x="14917" y="5085"/>
                  </a:cubicBezTo>
                  <a:cubicBezTo>
                    <a:pt x="14066" y="6176"/>
                    <a:pt x="14217" y="7005"/>
                    <a:pt x="15410" y="7485"/>
                  </a:cubicBezTo>
                  <a:cubicBezTo>
                    <a:pt x="17019" y="8161"/>
                    <a:pt x="18230" y="9405"/>
                    <a:pt x="19139" y="11020"/>
                  </a:cubicBezTo>
                  <a:cubicBezTo>
                    <a:pt x="19726" y="12089"/>
                    <a:pt x="20275" y="13201"/>
                    <a:pt x="20786" y="14314"/>
                  </a:cubicBezTo>
                  <a:cubicBezTo>
                    <a:pt x="21600" y="16060"/>
                    <a:pt x="21449" y="17674"/>
                    <a:pt x="20294" y="19158"/>
                  </a:cubicBezTo>
                  <a:cubicBezTo>
                    <a:pt x="19726" y="19900"/>
                    <a:pt x="19158" y="20641"/>
                    <a:pt x="18571" y="21405"/>
                  </a:cubicBezTo>
                  <a:cubicBezTo>
                    <a:pt x="18098" y="21209"/>
                    <a:pt x="18192" y="20707"/>
                    <a:pt x="18117" y="20270"/>
                  </a:cubicBezTo>
                  <a:cubicBezTo>
                    <a:pt x="18003" y="19507"/>
                    <a:pt x="18439" y="18918"/>
                    <a:pt x="18647" y="18285"/>
                  </a:cubicBezTo>
                  <a:cubicBezTo>
                    <a:pt x="18874" y="17543"/>
                    <a:pt x="19006" y="16823"/>
                    <a:pt x="18439" y="16190"/>
                  </a:cubicBezTo>
                  <a:cubicBezTo>
                    <a:pt x="17984" y="15710"/>
                    <a:pt x="17719" y="15776"/>
                    <a:pt x="17492" y="16474"/>
                  </a:cubicBezTo>
                  <a:cubicBezTo>
                    <a:pt x="17397" y="16758"/>
                    <a:pt x="17360" y="17063"/>
                    <a:pt x="17113" y="17260"/>
                  </a:cubicBezTo>
                  <a:cubicBezTo>
                    <a:pt x="16924" y="17369"/>
                    <a:pt x="16924" y="17587"/>
                    <a:pt x="16905" y="17783"/>
                  </a:cubicBezTo>
                  <a:cubicBezTo>
                    <a:pt x="16829" y="18787"/>
                    <a:pt x="16375" y="18896"/>
                    <a:pt x="15675" y="18481"/>
                  </a:cubicBezTo>
                  <a:cubicBezTo>
                    <a:pt x="15069" y="18023"/>
                    <a:pt x="14823" y="17194"/>
                    <a:pt x="14463" y="16518"/>
                  </a:cubicBezTo>
                  <a:cubicBezTo>
                    <a:pt x="14293" y="16234"/>
                    <a:pt x="14084" y="15907"/>
                    <a:pt x="13876" y="15645"/>
                  </a:cubicBezTo>
                </a:path>
              </a:pathLst>
            </a:custGeom>
            <a:solidFill>
              <a:srgbClr val="9C46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9" name="形状">
              <a:extLst>
                <a:ext uri="{FF2B5EF4-FFF2-40B4-BE49-F238E27FC236}">
                  <a16:creationId xmlns="" xmlns:a16="http://schemas.microsoft.com/office/drawing/2014/main" id="{DA7C3CB3-BF7F-4D9A-A2D4-E76C3AB61452}"/>
                </a:ext>
              </a:extLst>
            </p:cNvPr>
            <p:cNvSpPr/>
            <p:nvPr/>
          </p:nvSpPr>
          <p:spPr>
            <a:xfrm>
              <a:off x="1917603" y="1212245"/>
              <a:ext cx="478085" cy="894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66" extrusionOk="0">
                  <a:moveTo>
                    <a:pt x="10048" y="0"/>
                  </a:moveTo>
                  <a:cubicBezTo>
                    <a:pt x="11928" y="1694"/>
                    <a:pt x="15038" y="2459"/>
                    <a:pt x="18148" y="3260"/>
                  </a:cubicBezTo>
                  <a:cubicBezTo>
                    <a:pt x="17157" y="5664"/>
                    <a:pt x="16097" y="8086"/>
                    <a:pt x="15653" y="10527"/>
                  </a:cubicBezTo>
                  <a:cubicBezTo>
                    <a:pt x="15277" y="12457"/>
                    <a:pt x="14491" y="14315"/>
                    <a:pt x="13637" y="16191"/>
                  </a:cubicBezTo>
                  <a:cubicBezTo>
                    <a:pt x="13261" y="17010"/>
                    <a:pt x="13466" y="17903"/>
                    <a:pt x="13466" y="18759"/>
                  </a:cubicBezTo>
                  <a:cubicBezTo>
                    <a:pt x="13466" y="19524"/>
                    <a:pt x="14799" y="19651"/>
                    <a:pt x="15551" y="20052"/>
                  </a:cubicBezTo>
                  <a:cubicBezTo>
                    <a:pt x="15995" y="20944"/>
                    <a:pt x="17499" y="20762"/>
                    <a:pt x="18695" y="20853"/>
                  </a:cubicBezTo>
                  <a:cubicBezTo>
                    <a:pt x="19378" y="20926"/>
                    <a:pt x="20165" y="20890"/>
                    <a:pt x="20882" y="20944"/>
                  </a:cubicBezTo>
                  <a:cubicBezTo>
                    <a:pt x="21224" y="20981"/>
                    <a:pt x="21600" y="21145"/>
                    <a:pt x="21532" y="21381"/>
                  </a:cubicBezTo>
                  <a:cubicBezTo>
                    <a:pt x="21463" y="21600"/>
                    <a:pt x="21053" y="21564"/>
                    <a:pt x="20746" y="21564"/>
                  </a:cubicBezTo>
                  <a:cubicBezTo>
                    <a:pt x="20028" y="21564"/>
                    <a:pt x="19344" y="21545"/>
                    <a:pt x="18661" y="21545"/>
                  </a:cubicBezTo>
                  <a:cubicBezTo>
                    <a:pt x="15756" y="21035"/>
                    <a:pt x="12816" y="21035"/>
                    <a:pt x="9877" y="21163"/>
                  </a:cubicBezTo>
                  <a:cubicBezTo>
                    <a:pt x="7177" y="21254"/>
                    <a:pt x="4477" y="21054"/>
                    <a:pt x="1811" y="21108"/>
                  </a:cubicBezTo>
                  <a:cubicBezTo>
                    <a:pt x="1128" y="21126"/>
                    <a:pt x="513" y="20981"/>
                    <a:pt x="0" y="20635"/>
                  </a:cubicBezTo>
                  <a:cubicBezTo>
                    <a:pt x="1743" y="19961"/>
                    <a:pt x="3315" y="19269"/>
                    <a:pt x="5605" y="19105"/>
                  </a:cubicBezTo>
                  <a:cubicBezTo>
                    <a:pt x="8032" y="18923"/>
                    <a:pt x="9365" y="18012"/>
                    <a:pt x="9330" y="16701"/>
                  </a:cubicBezTo>
                  <a:cubicBezTo>
                    <a:pt x="9296" y="15062"/>
                    <a:pt x="8647" y="13459"/>
                    <a:pt x="8647" y="11820"/>
                  </a:cubicBezTo>
                  <a:cubicBezTo>
                    <a:pt x="8681" y="8341"/>
                    <a:pt x="9775" y="4899"/>
                    <a:pt x="9638" y="1402"/>
                  </a:cubicBezTo>
                  <a:cubicBezTo>
                    <a:pt x="9706" y="947"/>
                    <a:pt x="9296" y="437"/>
                    <a:pt x="10048" y="0"/>
                  </a:cubicBezTo>
                </a:path>
              </a:pathLst>
            </a:custGeom>
            <a:solidFill>
              <a:srgbClr val="FA5A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0" name="形状">
              <a:extLst>
                <a:ext uri="{FF2B5EF4-FFF2-40B4-BE49-F238E27FC236}">
                  <a16:creationId xmlns="" xmlns:a16="http://schemas.microsoft.com/office/drawing/2014/main" id="{595E4C78-7280-48B9-B1CE-3D5E79C7BDFC}"/>
                </a:ext>
              </a:extLst>
            </p:cNvPr>
            <p:cNvSpPr/>
            <p:nvPr/>
          </p:nvSpPr>
          <p:spPr>
            <a:xfrm>
              <a:off x="413714" y="456775"/>
              <a:ext cx="1062973" cy="118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21600" y="146"/>
                  </a:moveTo>
                  <a:cubicBezTo>
                    <a:pt x="20188" y="2399"/>
                    <a:pt x="18422" y="4433"/>
                    <a:pt x="16780" y="6535"/>
                  </a:cubicBezTo>
                  <a:cubicBezTo>
                    <a:pt x="15997" y="7524"/>
                    <a:pt x="15260" y="8500"/>
                    <a:pt x="14507" y="9489"/>
                  </a:cubicBezTo>
                  <a:cubicBezTo>
                    <a:pt x="13878" y="10327"/>
                    <a:pt x="13479" y="10341"/>
                    <a:pt x="12742" y="9544"/>
                  </a:cubicBezTo>
                  <a:cubicBezTo>
                    <a:pt x="12266" y="9036"/>
                    <a:pt x="11759" y="8527"/>
                    <a:pt x="11314" y="8005"/>
                  </a:cubicBezTo>
                  <a:cubicBezTo>
                    <a:pt x="11007" y="7620"/>
                    <a:pt x="10854" y="7593"/>
                    <a:pt x="10531" y="8033"/>
                  </a:cubicBezTo>
                  <a:cubicBezTo>
                    <a:pt x="7307" y="12320"/>
                    <a:pt x="4084" y="16620"/>
                    <a:pt x="844" y="20907"/>
                  </a:cubicBezTo>
                  <a:cubicBezTo>
                    <a:pt x="675" y="21114"/>
                    <a:pt x="507" y="21320"/>
                    <a:pt x="322" y="21512"/>
                  </a:cubicBezTo>
                  <a:cubicBezTo>
                    <a:pt x="77" y="21457"/>
                    <a:pt x="0" y="21292"/>
                    <a:pt x="0" y="21100"/>
                  </a:cubicBezTo>
                  <a:cubicBezTo>
                    <a:pt x="1842" y="18530"/>
                    <a:pt x="3654" y="15947"/>
                    <a:pt x="5481" y="13378"/>
                  </a:cubicBezTo>
                  <a:cubicBezTo>
                    <a:pt x="6709" y="11646"/>
                    <a:pt x="7968" y="9915"/>
                    <a:pt x="9180" y="8184"/>
                  </a:cubicBezTo>
                  <a:cubicBezTo>
                    <a:pt x="9856" y="7236"/>
                    <a:pt x="9825" y="6878"/>
                    <a:pt x="9104" y="5944"/>
                  </a:cubicBezTo>
                  <a:cubicBezTo>
                    <a:pt x="8459" y="5147"/>
                    <a:pt x="8643" y="4144"/>
                    <a:pt x="9580" y="3306"/>
                  </a:cubicBezTo>
                  <a:cubicBezTo>
                    <a:pt x="10378" y="2591"/>
                    <a:pt x="11253" y="2523"/>
                    <a:pt x="12174" y="3086"/>
                  </a:cubicBezTo>
                  <a:cubicBezTo>
                    <a:pt x="13494" y="3897"/>
                    <a:pt x="13740" y="4955"/>
                    <a:pt x="12865" y="6164"/>
                  </a:cubicBezTo>
                  <a:cubicBezTo>
                    <a:pt x="12235" y="7057"/>
                    <a:pt x="12312" y="8019"/>
                    <a:pt x="13064" y="8568"/>
                  </a:cubicBezTo>
                  <a:cubicBezTo>
                    <a:pt x="13479" y="8885"/>
                    <a:pt x="13771" y="8898"/>
                    <a:pt x="14154" y="8417"/>
                  </a:cubicBezTo>
                  <a:cubicBezTo>
                    <a:pt x="16334" y="5642"/>
                    <a:pt x="18422" y="2784"/>
                    <a:pt x="20786" y="146"/>
                  </a:cubicBezTo>
                  <a:cubicBezTo>
                    <a:pt x="21063" y="-6"/>
                    <a:pt x="21324" y="-88"/>
                    <a:pt x="21600" y="146"/>
                  </a:cubicBezTo>
                </a:path>
              </a:pathLst>
            </a:custGeom>
            <a:solidFill>
              <a:srgbClr val="AF49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1" name="形状">
              <a:extLst>
                <a:ext uri="{FF2B5EF4-FFF2-40B4-BE49-F238E27FC236}">
                  <a16:creationId xmlns="" xmlns:a16="http://schemas.microsoft.com/office/drawing/2014/main" id="{047836F2-11B5-4094-9FFE-B3E558EE510A}"/>
                </a:ext>
              </a:extLst>
            </p:cNvPr>
            <p:cNvSpPr/>
            <p:nvPr/>
          </p:nvSpPr>
          <p:spPr>
            <a:xfrm>
              <a:off x="4" y="1619062"/>
              <a:ext cx="429627" cy="56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0355" extrusionOk="0">
                  <a:moveTo>
                    <a:pt x="20493" y="0"/>
                  </a:moveTo>
                  <a:cubicBezTo>
                    <a:pt x="20756" y="274"/>
                    <a:pt x="21056" y="576"/>
                    <a:pt x="21281" y="851"/>
                  </a:cubicBezTo>
                  <a:cubicBezTo>
                    <a:pt x="20006" y="2635"/>
                    <a:pt x="18506" y="4336"/>
                    <a:pt x="16818" y="5956"/>
                  </a:cubicBezTo>
                  <a:cubicBezTo>
                    <a:pt x="15018" y="7712"/>
                    <a:pt x="14156" y="9441"/>
                    <a:pt x="15543" y="11610"/>
                  </a:cubicBezTo>
                  <a:cubicBezTo>
                    <a:pt x="16481" y="13092"/>
                    <a:pt x="15206" y="14299"/>
                    <a:pt x="14006" y="15370"/>
                  </a:cubicBezTo>
                  <a:cubicBezTo>
                    <a:pt x="12993" y="16221"/>
                    <a:pt x="13519" y="16440"/>
                    <a:pt x="14643" y="16522"/>
                  </a:cubicBezTo>
                  <a:cubicBezTo>
                    <a:pt x="15469" y="16632"/>
                    <a:pt x="16293" y="16632"/>
                    <a:pt x="17118" y="16632"/>
                  </a:cubicBezTo>
                  <a:cubicBezTo>
                    <a:pt x="18131" y="16632"/>
                    <a:pt x="19068" y="16715"/>
                    <a:pt x="19968" y="17126"/>
                  </a:cubicBezTo>
                  <a:cubicBezTo>
                    <a:pt x="13781" y="21600"/>
                    <a:pt x="6394" y="21161"/>
                    <a:pt x="431" y="17428"/>
                  </a:cubicBezTo>
                  <a:cubicBezTo>
                    <a:pt x="-319" y="16989"/>
                    <a:pt x="19" y="16715"/>
                    <a:pt x="619" y="16495"/>
                  </a:cubicBezTo>
                  <a:cubicBezTo>
                    <a:pt x="919" y="16413"/>
                    <a:pt x="1294" y="16385"/>
                    <a:pt x="1631" y="16358"/>
                  </a:cubicBezTo>
                  <a:cubicBezTo>
                    <a:pt x="2644" y="16248"/>
                    <a:pt x="3956" y="16715"/>
                    <a:pt x="4481" y="16138"/>
                  </a:cubicBezTo>
                  <a:cubicBezTo>
                    <a:pt x="4931" y="15672"/>
                    <a:pt x="3956" y="14903"/>
                    <a:pt x="3694" y="14244"/>
                  </a:cubicBezTo>
                  <a:cubicBezTo>
                    <a:pt x="2231" y="10759"/>
                    <a:pt x="4181" y="8398"/>
                    <a:pt x="9206" y="7767"/>
                  </a:cubicBezTo>
                  <a:cubicBezTo>
                    <a:pt x="9619" y="7712"/>
                    <a:pt x="9993" y="7685"/>
                    <a:pt x="10406" y="7685"/>
                  </a:cubicBezTo>
                  <a:cubicBezTo>
                    <a:pt x="12281" y="7685"/>
                    <a:pt x="13519" y="7109"/>
                    <a:pt x="14568" y="5901"/>
                  </a:cubicBezTo>
                  <a:cubicBezTo>
                    <a:pt x="16406" y="3897"/>
                    <a:pt x="18543" y="1976"/>
                    <a:pt x="20493" y="0"/>
                  </a:cubicBezTo>
                </a:path>
              </a:pathLst>
            </a:custGeom>
            <a:solidFill>
              <a:srgbClr val="7B41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2" name="形状">
              <a:extLst>
                <a:ext uri="{FF2B5EF4-FFF2-40B4-BE49-F238E27FC236}">
                  <a16:creationId xmlns="" xmlns:a16="http://schemas.microsoft.com/office/drawing/2014/main" id="{E782DA89-5E43-4196-9D6C-646DFCF69720}"/>
                </a:ext>
              </a:extLst>
            </p:cNvPr>
            <p:cNvSpPr/>
            <p:nvPr/>
          </p:nvSpPr>
          <p:spPr>
            <a:xfrm>
              <a:off x="1440760" y="-1"/>
              <a:ext cx="407471" cy="46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080" extrusionOk="0">
                  <a:moveTo>
                    <a:pt x="2074" y="21080"/>
                  </a:moveTo>
                  <a:cubicBezTo>
                    <a:pt x="1370" y="21080"/>
                    <a:pt x="704" y="21080"/>
                    <a:pt x="0" y="21080"/>
                  </a:cubicBezTo>
                  <a:cubicBezTo>
                    <a:pt x="626" y="19377"/>
                    <a:pt x="1957" y="18014"/>
                    <a:pt x="3170" y="16617"/>
                  </a:cubicBezTo>
                  <a:cubicBezTo>
                    <a:pt x="4578" y="14982"/>
                    <a:pt x="5948" y="13312"/>
                    <a:pt x="7317" y="11677"/>
                  </a:cubicBezTo>
                  <a:cubicBezTo>
                    <a:pt x="8687" y="10042"/>
                    <a:pt x="9274" y="8304"/>
                    <a:pt x="8961" y="6260"/>
                  </a:cubicBezTo>
                  <a:cubicBezTo>
                    <a:pt x="8530" y="3739"/>
                    <a:pt x="9430" y="2308"/>
                    <a:pt x="12091" y="1013"/>
                  </a:cubicBezTo>
                  <a:cubicBezTo>
                    <a:pt x="14322" y="-77"/>
                    <a:pt x="16630" y="-520"/>
                    <a:pt x="18861" y="877"/>
                  </a:cubicBezTo>
                  <a:cubicBezTo>
                    <a:pt x="20700" y="2035"/>
                    <a:pt x="21600" y="4897"/>
                    <a:pt x="20935" y="7043"/>
                  </a:cubicBezTo>
                  <a:cubicBezTo>
                    <a:pt x="20661" y="7861"/>
                    <a:pt x="20191" y="8645"/>
                    <a:pt x="19604" y="9292"/>
                  </a:cubicBezTo>
                  <a:cubicBezTo>
                    <a:pt x="17022" y="12120"/>
                    <a:pt x="17217" y="13244"/>
                    <a:pt x="20465" y="15390"/>
                  </a:cubicBezTo>
                  <a:cubicBezTo>
                    <a:pt x="20700" y="15527"/>
                    <a:pt x="20935" y="15697"/>
                    <a:pt x="21130" y="15901"/>
                  </a:cubicBezTo>
                  <a:cubicBezTo>
                    <a:pt x="20152" y="17196"/>
                    <a:pt x="18587" y="16344"/>
                    <a:pt x="17335" y="16651"/>
                  </a:cubicBezTo>
                  <a:cubicBezTo>
                    <a:pt x="16474" y="14982"/>
                    <a:pt x="14674" y="14198"/>
                    <a:pt x="13030" y="13244"/>
                  </a:cubicBezTo>
                  <a:cubicBezTo>
                    <a:pt x="10565" y="11813"/>
                    <a:pt x="10565" y="11745"/>
                    <a:pt x="8726" y="13823"/>
                  </a:cubicBezTo>
                  <a:cubicBezTo>
                    <a:pt x="6496" y="16208"/>
                    <a:pt x="4265" y="18661"/>
                    <a:pt x="2074" y="21080"/>
                  </a:cubicBezTo>
                </a:path>
              </a:pathLst>
            </a:custGeom>
            <a:solidFill>
              <a:srgbClr val="7D42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3" name="形状">
              <a:extLst>
                <a:ext uri="{FF2B5EF4-FFF2-40B4-BE49-F238E27FC236}">
                  <a16:creationId xmlns="" xmlns:a16="http://schemas.microsoft.com/office/drawing/2014/main" id="{5F51C0B9-2230-41B8-97F5-FD6E28C1FFCB}"/>
                </a:ext>
              </a:extLst>
            </p:cNvPr>
            <p:cNvSpPr/>
            <p:nvPr/>
          </p:nvSpPr>
          <p:spPr>
            <a:xfrm>
              <a:off x="2203010" y="1345628"/>
              <a:ext cx="406896" cy="6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600" extrusionOk="0">
                  <a:moveTo>
                    <a:pt x="2958" y="21600"/>
                  </a:moveTo>
                  <a:cubicBezTo>
                    <a:pt x="588" y="21413"/>
                    <a:pt x="168" y="21061"/>
                    <a:pt x="15" y="19609"/>
                  </a:cubicBezTo>
                  <a:cubicBezTo>
                    <a:pt x="-100" y="17664"/>
                    <a:pt x="435" y="15813"/>
                    <a:pt x="1315" y="13963"/>
                  </a:cubicBezTo>
                  <a:cubicBezTo>
                    <a:pt x="2538" y="11409"/>
                    <a:pt x="2347" y="8715"/>
                    <a:pt x="3302" y="6115"/>
                  </a:cubicBezTo>
                  <a:cubicBezTo>
                    <a:pt x="3914" y="4475"/>
                    <a:pt x="4335" y="2788"/>
                    <a:pt x="4870" y="1148"/>
                  </a:cubicBezTo>
                  <a:cubicBezTo>
                    <a:pt x="5023" y="726"/>
                    <a:pt x="5214" y="281"/>
                    <a:pt x="5826" y="0"/>
                  </a:cubicBezTo>
                  <a:cubicBezTo>
                    <a:pt x="6590" y="47"/>
                    <a:pt x="6667" y="492"/>
                    <a:pt x="6934" y="797"/>
                  </a:cubicBezTo>
                  <a:cubicBezTo>
                    <a:pt x="9266" y="3397"/>
                    <a:pt x="11407" y="6068"/>
                    <a:pt x="12860" y="8973"/>
                  </a:cubicBezTo>
                  <a:cubicBezTo>
                    <a:pt x="14542" y="12229"/>
                    <a:pt x="17448" y="15111"/>
                    <a:pt x="19703" y="18203"/>
                  </a:cubicBezTo>
                  <a:cubicBezTo>
                    <a:pt x="21500" y="20663"/>
                    <a:pt x="20812" y="21319"/>
                    <a:pt x="16454" y="21389"/>
                  </a:cubicBezTo>
                  <a:cubicBezTo>
                    <a:pt x="11981" y="21436"/>
                    <a:pt x="7470" y="21530"/>
                    <a:pt x="2958" y="21600"/>
                  </a:cubicBezTo>
                </a:path>
              </a:pathLst>
            </a:custGeom>
            <a:solidFill>
              <a:srgbClr val="FD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4" name="形状">
              <a:extLst>
                <a:ext uri="{FF2B5EF4-FFF2-40B4-BE49-F238E27FC236}">
                  <a16:creationId xmlns="" xmlns:a16="http://schemas.microsoft.com/office/drawing/2014/main" id="{017D05EF-AC4A-4317-87EF-9D3F04714CA9}"/>
                </a:ext>
              </a:extLst>
            </p:cNvPr>
            <p:cNvSpPr/>
            <p:nvPr/>
          </p:nvSpPr>
          <p:spPr>
            <a:xfrm>
              <a:off x="2077663" y="539314"/>
              <a:ext cx="188661" cy="30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4" h="20831" extrusionOk="0">
                  <a:moveTo>
                    <a:pt x="8050" y="13495"/>
                  </a:moveTo>
                  <a:cubicBezTo>
                    <a:pt x="9724" y="11606"/>
                    <a:pt x="8369" y="10074"/>
                    <a:pt x="7014" y="8491"/>
                  </a:cubicBezTo>
                  <a:cubicBezTo>
                    <a:pt x="6297" y="7725"/>
                    <a:pt x="5579" y="7010"/>
                    <a:pt x="5021" y="6193"/>
                  </a:cubicBezTo>
                  <a:cubicBezTo>
                    <a:pt x="3427" y="4253"/>
                    <a:pt x="717" y="2772"/>
                    <a:pt x="0" y="525"/>
                  </a:cubicBezTo>
                  <a:cubicBezTo>
                    <a:pt x="4145" y="-496"/>
                    <a:pt x="7891" y="66"/>
                    <a:pt x="11557" y="1393"/>
                  </a:cubicBezTo>
                  <a:cubicBezTo>
                    <a:pt x="12992" y="1955"/>
                    <a:pt x="14506" y="2721"/>
                    <a:pt x="16021" y="3130"/>
                  </a:cubicBezTo>
                  <a:cubicBezTo>
                    <a:pt x="19209" y="4100"/>
                    <a:pt x="21600" y="4815"/>
                    <a:pt x="17934" y="7266"/>
                  </a:cubicBezTo>
                  <a:cubicBezTo>
                    <a:pt x="15941" y="8695"/>
                    <a:pt x="16897" y="10789"/>
                    <a:pt x="17535" y="12627"/>
                  </a:cubicBezTo>
                  <a:cubicBezTo>
                    <a:pt x="17934" y="14006"/>
                    <a:pt x="18571" y="15436"/>
                    <a:pt x="19209" y="16815"/>
                  </a:cubicBezTo>
                  <a:cubicBezTo>
                    <a:pt x="18890" y="18347"/>
                    <a:pt x="18492" y="20389"/>
                    <a:pt x="16579" y="20798"/>
                  </a:cubicBezTo>
                  <a:cubicBezTo>
                    <a:pt x="14825" y="21104"/>
                    <a:pt x="13231" y="19164"/>
                    <a:pt x="11796" y="18091"/>
                  </a:cubicBezTo>
                  <a:cubicBezTo>
                    <a:pt x="9804" y="16815"/>
                    <a:pt x="8608" y="15181"/>
                    <a:pt x="8050" y="13495"/>
                  </a:cubicBezTo>
                </a:path>
              </a:pathLst>
            </a:custGeom>
            <a:solidFill>
              <a:srgbClr val="F3E8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5" name="形状">
              <a:extLst>
                <a:ext uri="{FF2B5EF4-FFF2-40B4-BE49-F238E27FC236}">
                  <a16:creationId xmlns="" xmlns:a16="http://schemas.microsoft.com/office/drawing/2014/main" id="{BB32B024-9C90-4CE1-8218-31652D404FA3}"/>
                </a:ext>
              </a:extLst>
            </p:cNvPr>
            <p:cNvSpPr/>
            <p:nvPr/>
          </p:nvSpPr>
          <p:spPr>
            <a:xfrm>
              <a:off x="2458561" y="857585"/>
              <a:ext cx="80671" cy="17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0381" extrusionOk="0">
                  <a:moveTo>
                    <a:pt x="0" y="6864"/>
                  </a:moveTo>
                  <a:cubicBezTo>
                    <a:pt x="396" y="6162"/>
                    <a:pt x="595" y="5459"/>
                    <a:pt x="1189" y="4845"/>
                  </a:cubicBezTo>
                  <a:cubicBezTo>
                    <a:pt x="2774" y="3001"/>
                    <a:pt x="-198" y="-248"/>
                    <a:pt x="7729" y="15"/>
                  </a:cubicBezTo>
                  <a:cubicBezTo>
                    <a:pt x="15061" y="279"/>
                    <a:pt x="20213" y="2474"/>
                    <a:pt x="21006" y="5986"/>
                  </a:cubicBezTo>
                  <a:cubicBezTo>
                    <a:pt x="21402" y="7479"/>
                    <a:pt x="20411" y="8972"/>
                    <a:pt x="19024" y="10376"/>
                  </a:cubicBezTo>
                  <a:cubicBezTo>
                    <a:pt x="16250" y="13274"/>
                    <a:pt x="13475" y="16172"/>
                    <a:pt x="10503" y="19157"/>
                  </a:cubicBezTo>
                  <a:cubicBezTo>
                    <a:pt x="4162" y="21352"/>
                    <a:pt x="793" y="20562"/>
                    <a:pt x="595" y="17050"/>
                  </a:cubicBezTo>
                  <a:cubicBezTo>
                    <a:pt x="396" y="13625"/>
                    <a:pt x="198" y="10201"/>
                    <a:pt x="0" y="6864"/>
                  </a:cubicBezTo>
                </a:path>
              </a:pathLst>
            </a:custGeom>
            <a:solidFill>
              <a:srgbClr val="F8F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6" name="形状">
              <a:extLst>
                <a:ext uri="{FF2B5EF4-FFF2-40B4-BE49-F238E27FC236}">
                  <a16:creationId xmlns="" xmlns:a16="http://schemas.microsoft.com/office/drawing/2014/main" id="{0A8BDFF9-6BCF-42E8-8E21-EC374125B003}"/>
                </a:ext>
              </a:extLst>
            </p:cNvPr>
            <p:cNvSpPr/>
            <p:nvPr/>
          </p:nvSpPr>
          <p:spPr>
            <a:xfrm>
              <a:off x="2156457" y="842298"/>
              <a:ext cx="85685" cy="1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0390" extrusionOk="0">
                  <a:moveTo>
                    <a:pt x="20730" y="15046"/>
                  </a:moveTo>
                  <a:cubicBezTo>
                    <a:pt x="20548" y="16999"/>
                    <a:pt x="21093" y="19440"/>
                    <a:pt x="18007" y="20172"/>
                  </a:cubicBezTo>
                  <a:cubicBezTo>
                    <a:pt x="14922" y="21026"/>
                    <a:pt x="12743" y="19195"/>
                    <a:pt x="10928" y="17731"/>
                  </a:cubicBezTo>
                  <a:cubicBezTo>
                    <a:pt x="6027" y="13704"/>
                    <a:pt x="4394" y="8334"/>
                    <a:pt x="401" y="3941"/>
                  </a:cubicBezTo>
                  <a:cubicBezTo>
                    <a:pt x="-507" y="2721"/>
                    <a:pt x="219" y="1623"/>
                    <a:pt x="1671" y="1012"/>
                  </a:cubicBezTo>
                  <a:cubicBezTo>
                    <a:pt x="3123" y="158"/>
                    <a:pt x="4938" y="-574"/>
                    <a:pt x="6935" y="646"/>
                  </a:cubicBezTo>
                  <a:cubicBezTo>
                    <a:pt x="14196" y="4429"/>
                    <a:pt x="20004" y="8579"/>
                    <a:pt x="20730" y="15046"/>
                  </a:cubicBezTo>
                </a:path>
              </a:pathLst>
            </a:custGeom>
            <a:solidFill>
              <a:srgbClr val="F3DB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7" name="形状">
              <a:extLst>
                <a:ext uri="{FF2B5EF4-FFF2-40B4-BE49-F238E27FC236}">
                  <a16:creationId xmlns="" xmlns:a16="http://schemas.microsoft.com/office/drawing/2014/main" id="{01F870BC-7D62-4701-8CE2-9F6B01FE8D84}"/>
                </a:ext>
              </a:extLst>
            </p:cNvPr>
            <p:cNvSpPr/>
            <p:nvPr/>
          </p:nvSpPr>
          <p:spPr>
            <a:xfrm>
              <a:off x="2324299" y="860561"/>
              <a:ext cx="76057" cy="124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0222" extrusionOk="0">
                  <a:moveTo>
                    <a:pt x="579" y="78"/>
                  </a:moveTo>
                  <a:cubicBezTo>
                    <a:pt x="3902" y="-290"/>
                    <a:pt x="5356" y="692"/>
                    <a:pt x="6810" y="2165"/>
                  </a:cubicBezTo>
                  <a:cubicBezTo>
                    <a:pt x="11379" y="6828"/>
                    <a:pt x="15948" y="11492"/>
                    <a:pt x="20725" y="16401"/>
                  </a:cubicBezTo>
                  <a:cubicBezTo>
                    <a:pt x="19687" y="21310"/>
                    <a:pt x="15948" y="20942"/>
                    <a:pt x="10340" y="18365"/>
                  </a:cubicBezTo>
                  <a:cubicBezTo>
                    <a:pt x="-252" y="13578"/>
                    <a:pt x="-875" y="6951"/>
                    <a:pt x="579" y="78"/>
                  </a:cubicBezTo>
                </a:path>
              </a:pathLst>
            </a:custGeom>
            <a:solidFill>
              <a:srgbClr val="F1DA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8" name="形状">
              <a:extLst>
                <a:ext uri="{FF2B5EF4-FFF2-40B4-BE49-F238E27FC236}">
                  <a16:creationId xmlns="" xmlns:a16="http://schemas.microsoft.com/office/drawing/2014/main" id="{545E4488-62EA-49F8-B27E-72946B8B0D57}"/>
                </a:ext>
              </a:extLst>
            </p:cNvPr>
            <p:cNvSpPr/>
            <p:nvPr/>
          </p:nvSpPr>
          <p:spPr>
            <a:xfrm>
              <a:off x="2207711" y="1028844"/>
              <a:ext cx="82608" cy="9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5549" y="19127"/>
                    <a:pt x="793" y="14180"/>
                    <a:pt x="0" y="0"/>
                  </a:cubicBezTo>
                  <a:cubicBezTo>
                    <a:pt x="7927" y="2803"/>
                    <a:pt x="14070" y="8574"/>
                    <a:pt x="21600" y="21600"/>
                  </a:cubicBezTo>
                </a:path>
              </a:pathLst>
            </a:custGeom>
            <a:solidFill>
              <a:srgbClr val="F4D5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9" name="形状">
              <a:extLst>
                <a:ext uri="{FF2B5EF4-FFF2-40B4-BE49-F238E27FC236}">
                  <a16:creationId xmlns="" xmlns:a16="http://schemas.microsoft.com/office/drawing/2014/main" id="{D322E64F-6576-4DC1-BEB1-8FF3FF0DBD7D}"/>
                </a:ext>
              </a:extLst>
            </p:cNvPr>
            <p:cNvSpPr/>
            <p:nvPr/>
          </p:nvSpPr>
          <p:spPr>
            <a:xfrm>
              <a:off x="2344428" y="1002168"/>
              <a:ext cx="65944" cy="102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764" y="15766"/>
                    <a:pt x="4909" y="9460"/>
                    <a:pt x="0" y="0"/>
                  </a:cubicBezTo>
                  <a:cubicBezTo>
                    <a:pt x="18409" y="3942"/>
                    <a:pt x="18655" y="13244"/>
                    <a:pt x="21600" y="21600"/>
                  </a:cubicBezTo>
                </a:path>
              </a:pathLst>
            </a:custGeom>
            <a:solidFill>
              <a:srgbClr val="E9BC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0" name="形状">
              <a:extLst>
                <a:ext uri="{FF2B5EF4-FFF2-40B4-BE49-F238E27FC236}">
                  <a16:creationId xmlns="" xmlns:a16="http://schemas.microsoft.com/office/drawing/2014/main" id="{E083AF0A-1816-4D0A-95D3-0A90C1684CD3}"/>
                </a:ext>
              </a:extLst>
            </p:cNvPr>
            <p:cNvSpPr/>
            <p:nvPr/>
          </p:nvSpPr>
          <p:spPr>
            <a:xfrm>
              <a:off x="2297744" y="608689"/>
              <a:ext cx="135157" cy="30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395" extrusionOk="0">
                  <a:moveTo>
                    <a:pt x="0" y="0"/>
                  </a:moveTo>
                  <a:cubicBezTo>
                    <a:pt x="12259" y="1760"/>
                    <a:pt x="20316" y="8160"/>
                    <a:pt x="19382" y="14453"/>
                  </a:cubicBezTo>
                  <a:cubicBezTo>
                    <a:pt x="16229" y="14400"/>
                    <a:pt x="15529" y="13067"/>
                    <a:pt x="14128" y="12160"/>
                  </a:cubicBezTo>
                  <a:cubicBezTo>
                    <a:pt x="13310" y="11573"/>
                    <a:pt x="12259" y="10667"/>
                    <a:pt x="10508" y="11360"/>
                  </a:cubicBezTo>
                  <a:cubicBezTo>
                    <a:pt x="9341" y="11840"/>
                    <a:pt x="9691" y="12747"/>
                    <a:pt x="11092" y="13387"/>
                  </a:cubicBezTo>
                  <a:cubicBezTo>
                    <a:pt x="12843" y="14240"/>
                    <a:pt x="14711" y="15040"/>
                    <a:pt x="16579" y="15893"/>
                  </a:cubicBezTo>
                  <a:cubicBezTo>
                    <a:pt x="18564" y="16693"/>
                    <a:pt x="19965" y="17707"/>
                    <a:pt x="20549" y="18880"/>
                  </a:cubicBezTo>
                  <a:cubicBezTo>
                    <a:pt x="21016" y="19840"/>
                    <a:pt x="21600" y="20800"/>
                    <a:pt x="19031" y="21227"/>
                  </a:cubicBezTo>
                  <a:cubicBezTo>
                    <a:pt x="16696" y="21600"/>
                    <a:pt x="14128" y="21387"/>
                    <a:pt x="13427" y="20213"/>
                  </a:cubicBezTo>
                  <a:cubicBezTo>
                    <a:pt x="11792" y="17653"/>
                    <a:pt x="8290" y="15893"/>
                    <a:pt x="3853" y="14347"/>
                  </a:cubicBezTo>
                  <a:cubicBezTo>
                    <a:pt x="2452" y="13813"/>
                    <a:pt x="2452" y="13067"/>
                    <a:pt x="2685" y="12213"/>
                  </a:cubicBezTo>
                  <a:cubicBezTo>
                    <a:pt x="3269" y="10133"/>
                    <a:pt x="3970" y="8107"/>
                    <a:pt x="4554" y="5973"/>
                  </a:cubicBezTo>
                  <a:cubicBezTo>
                    <a:pt x="5137" y="3947"/>
                    <a:pt x="4437" y="2027"/>
                    <a:pt x="0" y="0"/>
                  </a:cubicBezTo>
                </a:path>
              </a:pathLst>
            </a:custGeom>
            <a:solidFill>
              <a:srgbClr val="F4E9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1" name="形状">
              <a:extLst>
                <a:ext uri="{FF2B5EF4-FFF2-40B4-BE49-F238E27FC236}">
                  <a16:creationId xmlns="" xmlns:a16="http://schemas.microsoft.com/office/drawing/2014/main" id="{CF4F2446-0F82-462F-A476-19F1502B19D1}"/>
                </a:ext>
              </a:extLst>
            </p:cNvPr>
            <p:cNvSpPr/>
            <p:nvPr/>
          </p:nvSpPr>
          <p:spPr>
            <a:xfrm>
              <a:off x="2046634" y="545483"/>
              <a:ext cx="76970" cy="8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0010" extrusionOk="0">
                  <a:moveTo>
                    <a:pt x="8057" y="358"/>
                  </a:moveTo>
                  <a:cubicBezTo>
                    <a:pt x="13700" y="6200"/>
                    <a:pt x="18954" y="12220"/>
                    <a:pt x="20122" y="20010"/>
                  </a:cubicBezTo>
                  <a:cubicBezTo>
                    <a:pt x="17592" y="18240"/>
                    <a:pt x="14479" y="18594"/>
                    <a:pt x="11560" y="18240"/>
                  </a:cubicBezTo>
                  <a:cubicBezTo>
                    <a:pt x="5527" y="17354"/>
                    <a:pt x="-1478" y="7262"/>
                    <a:pt x="273" y="2305"/>
                  </a:cubicBezTo>
                  <a:cubicBezTo>
                    <a:pt x="1636" y="-1590"/>
                    <a:pt x="5333" y="712"/>
                    <a:pt x="8057" y="358"/>
                  </a:cubicBezTo>
                </a:path>
              </a:pathLst>
            </a:custGeom>
            <a:solidFill>
              <a:srgbClr val="C78C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2" name="形状">
              <a:extLst>
                <a:ext uri="{FF2B5EF4-FFF2-40B4-BE49-F238E27FC236}">
                  <a16:creationId xmlns="" xmlns:a16="http://schemas.microsoft.com/office/drawing/2014/main" id="{6CD46F63-1FE3-4BB4-BD08-D76CD1C192B4}"/>
                </a:ext>
              </a:extLst>
            </p:cNvPr>
            <p:cNvSpPr/>
            <p:nvPr/>
          </p:nvSpPr>
          <p:spPr>
            <a:xfrm>
              <a:off x="897226" y="658707"/>
              <a:ext cx="129302" cy="14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63" y="0"/>
                  </a:moveTo>
                  <a:cubicBezTo>
                    <a:pt x="17230" y="0"/>
                    <a:pt x="21600" y="3732"/>
                    <a:pt x="21600" y="9839"/>
                  </a:cubicBezTo>
                  <a:cubicBezTo>
                    <a:pt x="21600" y="17303"/>
                    <a:pt x="17355" y="21600"/>
                    <a:pt x="10238" y="21600"/>
                  </a:cubicBezTo>
                  <a:cubicBezTo>
                    <a:pt x="3496" y="21600"/>
                    <a:pt x="0" y="18320"/>
                    <a:pt x="0" y="12327"/>
                  </a:cubicBezTo>
                  <a:cubicBezTo>
                    <a:pt x="250" y="3845"/>
                    <a:pt x="3496" y="0"/>
                    <a:pt x="10363" y="0"/>
                  </a:cubicBezTo>
                </a:path>
              </a:pathLst>
            </a:custGeom>
            <a:solidFill>
              <a:srgbClr val="F8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3" name="形状">
              <a:extLst>
                <a:ext uri="{FF2B5EF4-FFF2-40B4-BE49-F238E27FC236}">
                  <a16:creationId xmlns="" xmlns:a16="http://schemas.microsoft.com/office/drawing/2014/main" id="{117A3753-8F85-4055-ADF9-DCE587A93B27}"/>
                </a:ext>
              </a:extLst>
            </p:cNvPr>
            <p:cNvSpPr/>
            <p:nvPr/>
          </p:nvSpPr>
          <p:spPr>
            <a:xfrm>
              <a:off x="97681" y="1869155"/>
              <a:ext cx="177810" cy="17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09" extrusionOk="0">
                  <a:moveTo>
                    <a:pt x="21417" y="9885"/>
                  </a:moveTo>
                  <a:cubicBezTo>
                    <a:pt x="21233" y="17390"/>
                    <a:pt x="17557" y="21600"/>
                    <a:pt x="11031" y="21508"/>
                  </a:cubicBezTo>
                  <a:cubicBezTo>
                    <a:pt x="4964" y="21417"/>
                    <a:pt x="-91" y="17115"/>
                    <a:pt x="1" y="11990"/>
                  </a:cubicBezTo>
                  <a:cubicBezTo>
                    <a:pt x="1" y="6956"/>
                    <a:pt x="7998" y="0"/>
                    <a:pt x="13696" y="0"/>
                  </a:cubicBezTo>
                  <a:cubicBezTo>
                    <a:pt x="18568" y="0"/>
                    <a:pt x="21509" y="3936"/>
                    <a:pt x="21417" y="9885"/>
                  </a:cubicBezTo>
                </a:path>
              </a:pathLst>
            </a:custGeom>
            <a:solidFill>
              <a:srgbClr val="F8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4" name="形状">
              <a:extLst>
                <a:ext uri="{FF2B5EF4-FFF2-40B4-BE49-F238E27FC236}">
                  <a16:creationId xmlns="" xmlns:a16="http://schemas.microsoft.com/office/drawing/2014/main" id="{DA57A9B2-B90A-4C12-86BB-CCE9C0B39FF5}"/>
                </a:ext>
              </a:extLst>
            </p:cNvPr>
            <p:cNvSpPr/>
            <p:nvPr/>
          </p:nvSpPr>
          <p:spPr>
            <a:xfrm>
              <a:off x="1648097" y="49781"/>
              <a:ext cx="150577" cy="17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19388" extrusionOk="0">
                  <a:moveTo>
                    <a:pt x="20408" y="8336"/>
                  </a:moveTo>
                  <a:cubicBezTo>
                    <a:pt x="20202" y="9093"/>
                    <a:pt x="19995" y="10942"/>
                    <a:pt x="19478" y="12707"/>
                  </a:cubicBezTo>
                  <a:cubicBezTo>
                    <a:pt x="18031" y="18086"/>
                    <a:pt x="13691" y="20355"/>
                    <a:pt x="6870" y="19010"/>
                  </a:cubicBezTo>
                  <a:cubicBezTo>
                    <a:pt x="1495" y="18002"/>
                    <a:pt x="-985" y="14220"/>
                    <a:pt x="359" y="9177"/>
                  </a:cubicBezTo>
                  <a:cubicBezTo>
                    <a:pt x="1392" y="4974"/>
                    <a:pt x="4079" y="2033"/>
                    <a:pt x="9247" y="688"/>
                  </a:cubicBezTo>
                  <a:cubicBezTo>
                    <a:pt x="16998" y="-1245"/>
                    <a:pt x="20615" y="772"/>
                    <a:pt x="20408" y="8336"/>
                  </a:cubicBezTo>
                </a:path>
              </a:pathLst>
            </a:custGeom>
            <a:solidFill>
              <a:srgbClr val="F6F4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75" name="成组">
            <a:extLst>
              <a:ext uri="{FF2B5EF4-FFF2-40B4-BE49-F238E27FC236}">
                <a16:creationId xmlns="" xmlns:a16="http://schemas.microsoft.com/office/drawing/2014/main" id="{C835B7C9-B58C-46F3-9AB1-518ED1721B13}"/>
              </a:ext>
            </a:extLst>
          </p:cNvPr>
          <p:cNvGrpSpPr/>
          <p:nvPr/>
        </p:nvGrpSpPr>
        <p:grpSpPr>
          <a:xfrm>
            <a:off x="14371560" y="6938497"/>
            <a:ext cx="3767777" cy="4073852"/>
            <a:chOff x="-4" y="22"/>
            <a:chExt cx="2401084" cy="2596136"/>
          </a:xfrm>
        </p:grpSpPr>
        <p:sp>
          <p:nvSpPr>
            <p:cNvPr id="76" name="形状">
              <a:extLst>
                <a:ext uri="{FF2B5EF4-FFF2-40B4-BE49-F238E27FC236}">
                  <a16:creationId xmlns="" xmlns:a16="http://schemas.microsoft.com/office/drawing/2014/main" id="{758C8C20-9E8F-48F9-BCF1-CCC9D1E58506}"/>
                </a:ext>
              </a:extLst>
            </p:cNvPr>
            <p:cNvSpPr/>
            <p:nvPr/>
          </p:nvSpPr>
          <p:spPr>
            <a:xfrm>
              <a:off x="277889" y="1972776"/>
              <a:ext cx="1794734" cy="623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16364"/>
                  </a:moveTo>
                  <a:cubicBezTo>
                    <a:pt x="857" y="16108"/>
                    <a:pt x="1067" y="15425"/>
                    <a:pt x="1077" y="12920"/>
                  </a:cubicBezTo>
                  <a:cubicBezTo>
                    <a:pt x="1086" y="10786"/>
                    <a:pt x="1086" y="10786"/>
                    <a:pt x="1236" y="9960"/>
                  </a:cubicBezTo>
                  <a:cubicBezTo>
                    <a:pt x="1615" y="10416"/>
                    <a:pt x="1395" y="11611"/>
                    <a:pt x="1585" y="12294"/>
                  </a:cubicBezTo>
                  <a:cubicBezTo>
                    <a:pt x="1625" y="12266"/>
                    <a:pt x="1655" y="12266"/>
                    <a:pt x="1665" y="12180"/>
                  </a:cubicBezTo>
                  <a:cubicBezTo>
                    <a:pt x="1774" y="11810"/>
                    <a:pt x="1734" y="10957"/>
                    <a:pt x="1964" y="11013"/>
                  </a:cubicBezTo>
                  <a:cubicBezTo>
                    <a:pt x="2183" y="11099"/>
                    <a:pt x="2153" y="11810"/>
                    <a:pt x="2153" y="12379"/>
                  </a:cubicBezTo>
                  <a:cubicBezTo>
                    <a:pt x="2153" y="12664"/>
                    <a:pt x="2193" y="12920"/>
                    <a:pt x="2283" y="13091"/>
                  </a:cubicBezTo>
                  <a:cubicBezTo>
                    <a:pt x="2612" y="12465"/>
                    <a:pt x="2552" y="11497"/>
                    <a:pt x="2582" y="10587"/>
                  </a:cubicBezTo>
                  <a:cubicBezTo>
                    <a:pt x="2592" y="10160"/>
                    <a:pt x="2492" y="9591"/>
                    <a:pt x="2701" y="9420"/>
                  </a:cubicBezTo>
                  <a:cubicBezTo>
                    <a:pt x="2851" y="9334"/>
                    <a:pt x="3010" y="9647"/>
                    <a:pt x="3100" y="10017"/>
                  </a:cubicBezTo>
                  <a:cubicBezTo>
                    <a:pt x="3240" y="10558"/>
                    <a:pt x="3339" y="11127"/>
                    <a:pt x="3519" y="11953"/>
                  </a:cubicBezTo>
                  <a:cubicBezTo>
                    <a:pt x="3529" y="7712"/>
                    <a:pt x="3857" y="3899"/>
                    <a:pt x="4147" y="0"/>
                  </a:cubicBezTo>
                  <a:cubicBezTo>
                    <a:pt x="4346" y="3159"/>
                    <a:pt x="4715" y="6261"/>
                    <a:pt x="4725" y="9761"/>
                  </a:cubicBezTo>
                  <a:cubicBezTo>
                    <a:pt x="5103" y="8651"/>
                    <a:pt x="5632" y="9989"/>
                    <a:pt x="5951" y="8708"/>
                  </a:cubicBezTo>
                  <a:cubicBezTo>
                    <a:pt x="6320" y="8111"/>
                    <a:pt x="6748" y="8082"/>
                    <a:pt x="7127" y="7456"/>
                  </a:cubicBezTo>
                  <a:cubicBezTo>
                    <a:pt x="7386" y="7029"/>
                    <a:pt x="7326" y="8025"/>
                    <a:pt x="7356" y="8452"/>
                  </a:cubicBezTo>
                  <a:cubicBezTo>
                    <a:pt x="7386" y="8737"/>
                    <a:pt x="7406" y="9050"/>
                    <a:pt x="7466" y="9334"/>
                  </a:cubicBezTo>
                  <a:cubicBezTo>
                    <a:pt x="7496" y="9505"/>
                    <a:pt x="7546" y="9733"/>
                    <a:pt x="7645" y="9676"/>
                  </a:cubicBezTo>
                  <a:cubicBezTo>
                    <a:pt x="7745" y="9619"/>
                    <a:pt x="7735" y="9334"/>
                    <a:pt x="7745" y="9107"/>
                  </a:cubicBezTo>
                  <a:cubicBezTo>
                    <a:pt x="7775" y="8481"/>
                    <a:pt x="7805" y="7855"/>
                    <a:pt x="7825" y="7257"/>
                  </a:cubicBezTo>
                  <a:cubicBezTo>
                    <a:pt x="7894" y="5179"/>
                    <a:pt x="8303" y="3671"/>
                    <a:pt x="8821" y="2362"/>
                  </a:cubicBezTo>
                  <a:cubicBezTo>
                    <a:pt x="9041" y="1821"/>
                    <a:pt x="9260" y="1935"/>
                    <a:pt x="9459" y="2447"/>
                  </a:cubicBezTo>
                  <a:cubicBezTo>
                    <a:pt x="9509" y="2846"/>
                    <a:pt x="9489" y="3244"/>
                    <a:pt x="9469" y="3643"/>
                  </a:cubicBezTo>
                  <a:cubicBezTo>
                    <a:pt x="9350" y="5521"/>
                    <a:pt x="9380" y="7428"/>
                    <a:pt x="9549" y="9306"/>
                  </a:cubicBezTo>
                  <a:cubicBezTo>
                    <a:pt x="9818" y="8225"/>
                    <a:pt x="9569" y="6887"/>
                    <a:pt x="9738" y="5720"/>
                  </a:cubicBezTo>
                  <a:cubicBezTo>
                    <a:pt x="9788" y="5606"/>
                    <a:pt x="9828" y="5464"/>
                    <a:pt x="9878" y="5379"/>
                  </a:cubicBezTo>
                  <a:cubicBezTo>
                    <a:pt x="10047" y="5009"/>
                    <a:pt x="10177" y="4297"/>
                    <a:pt x="10426" y="4610"/>
                  </a:cubicBezTo>
                  <a:cubicBezTo>
                    <a:pt x="10636" y="4895"/>
                    <a:pt x="10596" y="5606"/>
                    <a:pt x="10616" y="6147"/>
                  </a:cubicBezTo>
                  <a:cubicBezTo>
                    <a:pt x="10655" y="7257"/>
                    <a:pt x="10835" y="8225"/>
                    <a:pt x="11014" y="9420"/>
                  </a:cubicBezTo>
                  <a:cubicBezTo>
                    <a:pt x="11293" y="7115"/>
                    <a:pt x="12440" y="7285"/>
                    <a:pt x="12509" y="4411"/>
                  </a:cubicBezTo>
                  <a:cubicBezTo>
                    <a:pt x="12749" y="5663"/>
                    <a:pt x="12998" y="6915"/>
                    <a:pt x="13247" y="8253"/>
                  </a:cubicBezTo>
                  <a:cubicBezTo>
                    <a:pt x="13586" y="6915"/>
                    <a:pt x="13436" y="5436"/>
                    <a:pt x="13516" y="4098"/>
                  </a:cubicBezTo>
                  <a:cubicBezTo>
                    <a:pt x="13666" y="4098"/>
                    <a:pt x="13706" y="4440"/>
                    <a:pt x="13785" y="4724"/>
                  </a:cubicBezTo>
                  <a:cubicBezTo>
                    <a:pt x="14154" y="6005"/>
                    <a:pt x="14274" y="6090"/>
                    <a:pt x="14822" y="5521"/>
                  </a:cubicBezTo>
                  <a:cubicBezTo>
                    <a:pt x="15061" y="5293"/>
                    <a:pt x="15300" y="4838"/>
                    <a:pt x="15560" y="5436"/>
                  </a:cubicBezTo>
                  <a:cubicBezTo>
                    <a:pt x="15689" y="6716"/>
                    <a:pt x="15550" y="8168"/>
                    <a:pt x="15849" y="9391"/>
                  </a:cubicBezTo>
                  <a:cubicBezTo>
                    <a:pt x="16058" y="9135"/>
                    <a:pt x="16038" y="8651"/>
                    <a:pt x="16038" y="8253"/>
                  </a:cubicBezTo>
                  <a:cubicBezTo>
                    <a:pt x="16038" y="7513"/>
                    <a:pt x="16148" y="6944"/>
                    <a:pt x="16277" y="6375"/>
                  </a:cubicBezTo>
                  <a:cubicBezTo>
                    <a:pt x="16437" y="5720"/>
                    <a:pt x="16596" y="5094"/>
                    <a:pt x="16925" y="5293"/>
                  </a:cubicBezTo>
                  <a:cubicBezTo>
                    <a:pt x="17274" y="5464"/>
                    <a:pt x="17254" y="6318"/>
                    <a:pt x="17324" y="7029"/>
                  </a:cubicBezTo>
                  <a:cubicBezTo>
                    <a:pt x="17364" y="7399"/>
                    <a:pt x="17144" y="9021"/>
                    <a:pt x="17673" y="7855"/>
                  </a:cubicBezTo>
                  <a:cubicBezTo>
                    <a:pt x="17762" y="7684"/>
                    <a:pt x="17802" y="7968"/>
                    <a:pt x="17852" y="8139"/>
                  </a:cubicBezTo>
                  <a:cubicBezTo>
                    <a:pt x="17932" y="8452"/>
                    <a:pt x="18012" y="8936"/>
                    <a:pt x="18131" y="9021"/>
                  </a:cubicBezTo>
                  <a:cubicBezTo>
                    <a:pt x="18660" y="9591"/>
                    <a:pt x="19088" y="10188"/>
                    <a:pt x="19018" y="12180"/>
                  </a:cubicBezTo>
                  <a:cubicBezTo>
                    <a:pt x="18998" y="12664"/>
                    <a:pt x="19238" y="13034"/>
                    <a:pt x="19447" y="12835"/>
                  </a:cubicBezTo>
                  <a:cubicBezTo>
                    <a:pt x="19945" y="12436"/>
                    <a:pt x="20444" y="12123"/>
                    <a:pt x="20932" y="11640"/>
                  </a:cubicBezTo>
                  <a:cubicBezTo>
                    <a:pt x="21311" y="11270"/>
                    <a:pt x="21540" y="11440"/>
                    <a:pt x="21600" y="12664"/>
                  </a:cubicBezTo>
                  <a:cubicBezTo>
                    <a:pt x="20723" y="14229"/>
                    <a:pt x="19776" y="15254"/>
                    <a:pt x="18819" y="16250"/>
                  </a:cubicBezTo>
                  <a:cubicBezTo>
                    <a:pt x="17962" y="17104"/>
                    <a:pt x="17105" y="18014"/>
                    <a:pt x="16257" y="18953"/>
                  </a:cubicBezTo>
                  <a:cubicBezTo>
                    <a:pt x="15669" y="19181"/>
                    <a:pt x="15081" y="19010"/>
                    <a:pt x="14493" y="18925"/>
                  </a:cubicBezTo>
                  <a:cubicBezTo>
                    <a:pt x="14922" y="19010"/>
                    <a:pt x="15340" y="19039"/>
                    <a:pt x="15759" y="19181"/>
                  </a:cubicBezTo>
                  <a:cubicBezTo>
                    <a:pt x="15978" y="19295"/>
                    <a:pt x="16237" y="19409"/>
                    <a:pt x="16257" y="20319"/>
                  </a:cubicBezTo>
                  <a:cubicBezTo>
                    <a:pt x="16178" y="20832"/>
                    <a:pt x="16028" y="21031"/>
                    <a:pt x="15829" y="20917"/>
                  </a:cubicBezTo>
                  <a:cubicBezTo>
                    <a:pt x="14523" y="20035"/>
                    <a:pt x="13237" y="20775"/>
                    <a:pt x="11951" y="21258"/>
                  </a:cubicBezTo>
                  <a:cubicBezTo>
                    <a:pt x="11014" y="21600"/>
                    <a:pt x="10087" y="21486"/>
                    <a:pt x="9150" y="21315"/>
                  </a:cubicBezTo>
                  <a:cubicBezTo>
                    <a:pt x="8991" y="21287"/>
                    <a:pt x="8772" y="21202"/>
                    <a:pt x="8752" y="20661"/>
                  </a:cubicBezTo>
                  <a:cubicBezTo>
                    <a:pt x="8732" y="20262"/>
                    <a:pt x="8891" y="20006"/>
                    <a:pt x="9051" y="20006"/>
                  </a:cubicBezTo>
                  <a:cubicBezTo>
                    <a:pt x="9569" y="19352"/>
                    <a:pt x="10107" y="19864"/>
                    <a:pt x="10675" y="19523"/>
                  </a:cubicBezTo>
                  <a:cubicBezTo>
                    <a:pt x="10187" y="18953"/>
                    <a:pt x="9719" y="19124"/>
                    <a:pt x="9260" y="19096"/>
                  </a:cubicBezTo>
                  <a:cubicBezTo>
                    <a:pt x="8891" y="19067"/>
                    <a:pt x="8502" y="19181"/>
                    <a:pt x="8203" y="18356"/>
                  </a:cubicBezTo>
                  <a:cubicBezTo>
                    <a:pt x="8054" y="17872"/>
                    <a:pt x="7855" y="18043"/>
                    <a:pt x="7675" y="18043"/>
                  </a:cubicBezTo>
                  <a:cubicBezTo>
                    <a:pt x="6668" y="18043"/>
                    <a:pt x="5662" y="18100"/>
                    <a:pt x="4665" y="18071"/>
                  </a:cubicBezTo>
                  <a:cubicBezTo>
                    <a:pt x="3977" y="18043"/>
                    <a:pt x="3299" y="18384"/>
                    <a:pt x="2622" y="18470"/>
                  </a:cubicBezTo>
                  <a:cubicBezTo>
                    <a:pt x="2442" y="18498"/>
                    <a:pt x="2253" y="18640"/>
                    <a:pt x="2073" y="18498"/>
                  </a:cubicBezTo>
                  <a:cubicBezTo>
                    <a:pt x="1565" y="17843"/>
                    <a:pt x="1037" y="17502"/>
                    <a:pt x="498" y="17189"/>
                  </a:cubicBezTo>
                  <a:cubicBezTo>
                    <a:pt x="289" y="17075"/>
                    <a:pt x="60" y="17075"/>
                    <a:pt x="0" y="16364"/>
                  </a:cubicBezTo>
                </a:path>
              </a:pathLst>
            </a:custGeom>
            <a:solidFill>
              <a:srgbClr val="7B3D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7" name="形状">
              <a:extLst>
                <a:ext uri="{FF2B5EF4-FFF2-40B4-BE49-F238E27FC236}">
                  <a16:creationId xmlns="" xmlns:a16="http://schemas.microsoft.com/office/drawing/2014/main" id="{466688E5-F588-4687-8AB5-4C43D7789FD6}"/>
                </a:ext>
              </a:extLst>
            </p:cNvPr>
            <p:cNvSpPr/>
            <p:nvPr/>
          </p:nvSpPr>
          <p:spPr>
            <a:xfrm>
              <a:off x="803419" y="1123229"/>
              <a:ext cx="822080" cy="59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955" extrusionOk="0">
                  <a:moveTo>
                    <a:pt x="11380" y="3548"/>
                  </a:moveTo>
                  <a:cubicBezTo>
                    <a:pt x="11938" y="4769"/>
                    <a:pt x="12453" y="6077"/>
                    <a:pt x="13076" y="7298"/>
                  </a:cubicBezTo>
                  <a:cubicBezTo>
                    <a:pt x="13763" y="8693"/>
                    <a:pt x="14407" y="8722"/>
                    <a:pt x="14965" y="7269"/>
                  </a:cubicBezTo>
                  <a:cubicBezTo>
                    <a:pt x="15695" y="5292"/>
                    <a:pt x="17113" y="3780"/>
                    <a:pt x="17349" y="1396"/>
                  </a:cubicBezTo>
                  <a:cubicBezTo>
                    <a:pt x="17435" y="466"/>
                    <a:pt x="18186" y="-28"/>
                    <a:pt x="18916" y="1"/>
                  </a:cubicBezTo>
                  <a:cubicBezTo>
                    <a:pt x="19711" y="30"/>
                    <a:pt x="19560" y="989"/>
                    <a:pt x="19689" y="1658"/>
                  </a:cubicBezTo>
                  <a:cubicBezTo>
                    <a:pt x="20183" y="3955"/>
                    <a:pt x="20677" y="6251"/>
                    <a:pt x="21171" y="8519"/>
                  </a:cubicBezTo>
                  <a:cubicBezTo>
                    <a:pt x="21321" y="9129"/>
                    <a:pt x="21600" y="9885"/>
                    <a:pt x="20956" y="10176"/>
                  </a:cubicBezTo>
                  <a:cubicBezTo>
                    <a:pt x="20398" y="10438"/>
                    <a:pt x="20312" y="9653"/>
                    <a:pt x="20140" y="9071"/>
                  </a:cubicBezTo>
                  <a:cubicBezTo>
                    <a:pt x="19818" y="7821"/>
                    <a:pt x="19496" y="7734"/>
                    <a:pt x="18787" y="8635"/>
                  </a:cubicBezTo>
                  <a:cubicBezTo>
                    <a:pt x="17585" y="10118"/>
                    <a:pt x="16769" y="11920"/>
                    <a:pt x="16447" y="14159"/>
                  </a:cubicBezTo>
                  <a:cubicBezTo>
                    <a:pt x="16082" y="16950"/>
                    <a:pt x="15674" y="17328"/>
                    <a:pt x="13742" y="16601"/>
                  </a:cubicBezTo>
                  <a:cubicBezTo>
                    <a:pt x="13334" y="16455"/>
                    <a:pt x="13248" y="16659"/>
                    <a:pt x="13205" y="17066"/>
                  </a:cubicBezTo>
                  <a:cubicBezTo>
                    <a:pt x="13183" y="17502"/>
                    <a:pt x="13205" y="17909"/>
                    <a:pt x="13183" y="18316"/>
                  </a:cubicBezTo>
                  <a:cubicBezTo>
                    <a:pt x="13162" y="18607"/>
                    <a:pt x="13097" y="18868"/>
                    <a:pt x="12861" y="18956"/>
                  </a:cubicBezTo>
                  <a:cubicBezTo>
                    <a:pt x="12647" y="19014"/>
                    <a:pt x="12582" y="18752"/>
                    <a:pt x="12453" y="18607"/>
                  </a:cubicBezTo>
                  <a:cubicBezTo>
                    <a:pt x="12110" y="17996"/>
                    <a:pt x="11745" y="17386"/>
                    <a:pt x="11401" y="16775"/>
                  </a:cubicBezTo>
                  <a:cubicBezTo>
                    <a:pt x="11079" y="16048"/>
                    <a:pt x="10800" y="16252"/>
                    <a:pt x="10435" y="16717"/>
                  </a:cubicBezTo>
                  <a:cubicBezTo>
                    <a:pt x="9984" y="17386"/>
                    <a:pt x="9834" y="18258"/>
                    <a:pt x="9576" y="19043"/>
                  </a:cubicBezTo>
                  <a:cubicBezTo>
                    <a:pt x="8868" y="21310"/>
                    <a:pt x="7987" y="21572"/>
                    <a:pt x="6678" y="19770"/>
                  </a:cubicBezTo>
                  <a:cubicBezTo>
                    <a:pt x="3371" y="15205"/>
                    <a:pt x="966" y="9914"/>
                    <a:pt x="0" y="3577"/>
                  </a:cubicBezTo>
                  <a:cubicBezTo>
                    <a:pt x="816" y="2879"/>
                    <a:pt x="1653" y="3083"/>
                    <a:pt x="2383" y="3664"/>
                  </a:cubicBezTo>
                  <a:cubicBezTo>
                    <a:pt x="3414" y="4536"/>
                    <a:pt x="4359" y="4682"/>
                    <a:pt x="5368" y="3722"/>
                  </a:cubicBezTo>
                  <a:cubicBezTo>
                    <a:pt x="5840" y="3955"/>
                    <a:pt x="5840" y="4565"/>
                    <a:pt x="5926" y="5059"/>
                  </a:cubicBezTo>
                  <a:cubicBezTo>
                    <a:pt x="6076" y="5815"/>
                    <a:pt x="6162" y="6600"/>
                    <a:pt x="6377" y="7298"/>
                  </a:cubicBezTo>
                  <a:cubicBezTo>
                    <a:pt x="6549" y="7763"/>
                    <a:pt x="6763" y="8112"/>
                    <a:pt x="7107" y="7501"/>
                  </a:cubicBezTo>
                  <a:cubicBezTo>
                    <a:pt x="7322" y="7036"/>
                    <a:pt x="7279" y="6339"/>
                    <a:pt x="7816" y="6164"/>
                  </a:cubicBezTo>
                  <a:cubicBezTo>
                    <a:pt x="8181" y="6135"/>
                    <a:pt x="8138" y="7094"/>
                    <a:pt x="8610" y="6833"/>
                  </a:cubicBezTo>
                  <a:cubicBezTo>
                    <a:pt x="8803" y="6368"/>
                    <a:pt x="8588" y="5437"/>
                    <a:pt x="9340" y="5670"/>
                  </a:cubicBezTo>
                  <a:cubicBezTo>
                    <a:pt x="9963" y="6775"/>
                    <a:pt x="9812" y="8315"/>
                    <a:pt x="10521" y="9420"/>
                  </a:cubicBezTo>
                  <a:cubicBezTo>
                    <a:pt x="10285" y="7908"/>
                    <a:pt x="10006" y="6426"/>
                    <a:pt x="9812" y="4972"/>
                  </a:cubicBezTo>
                  <a:cubicBezTo>
                    <a:pt x="9748" y="4391"/>
                    <a:pt x="9576" y="3780"/>
                    <a:pt x="10027" y="3315"/>
                  </a:cubicBezTo>
                  <a:cubicBezTo>
                    <a:pt x="10542" y="3083"/>
                    <a:pt x="10993" y="3083"/>
                    <a:pt x="11380" y="3548"/>
                  </a:cubicBezTo>
                </a:path>
              </a:pathLst>
            </a:custGeom>
            <a:solidFill>
              <a:srgbClr val="E750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8" name="形状">
              <a:extLst>
                <a:ext uri="{FF2B5EF4-FFF2-40B4-BE49-F238E27FC236}">
                  <a16:creationId xmlns="" xmlns:a16="http://schemas.microsoft.com/office/drawing/2014/main" id="{8D201ED4-92CD-4EC0-B06C-1528CECBFA0B}"/>
                </a:ext>
              </a:extLst>
            </p:cNvPr>
            <p:cNvSpPr/>
            <p:nvPr/>
          </p:nvSpPr>
          <p:spPr>
            <a:xfrm>
              <a:off x="607109" y="22"/>
              <a:ext cx="633425" cy="1340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400" extrusionOk="0">
                  <a:moveTo>
                    <a:pt x="21574" y="19525"/>
                  </a:moveTo>
                  <a:cubicBezTo>
                    <a:pt x="20925" y="19525"/>
                    <a:pt x="20275" y="19538"/>
                    <a:pt x="19626" y="19538"/>
                  </a:cubicBezTo>
                  <a:cubicBezTo>
                    <a:pt x="18638" y="19736"/>
                    <a:pt x="19513" y="20278"/>
                    <a:pt x="18807" y="20529"/>
                  </a:cubicBezTo>
                  <a:cubicBezTo>
                    <a:pt x="17960" y="20661"/>
                    <a:pt x="18666" y="21096"/>
                    <a:pt x="18186" y="21281"/>
                  </a:cubicBezTo>
                  <a:cubicBezTo>
                    <a:pt x="17508" y="20661"/>
                    <a:pt x="17282" y="20000"/>
                    <a:pt x="17226" y="19301"/>
                  </a:cubicBezTo>
                  <a:cubicBezTo>
                    <a:pt x="17169" y="18825"/>
                    <a:pt x="17282" y="18350"/>
                    <a:pt x="17000" y="17848"/>
                  </a:cubicBezTo>
                  <a:cubicBezTo>
                    <a:pt x="16576" y="18350"/>
                    <a:pt x="16802" y="18839"/>
                    <a:pt x="16943" y="19340"/>
                  </a:cubicBezTo>
                  <a:cubicBezTo>
                    <a:pt x="17113" y="19816"/>
                    <a:pt x="17649" y="20291"/>
                    <a:pt x="17000" y="20779"/>
                  </a:cubicBezTo>
                  <a:cubicBezTo>
                    <a:pt x="16379" y="20898"/>
                    <a:pt x="16689" y="21228"/>
                    <a:pt x="16322" y="21400"/>
                  </a:cubicBezTo>
                  <a:cubicBezTo>
                    <a:pt x="15390" y="20819"/>
                    <a:pt x="15786" y="20133"/>
                    <a:pt x="15390" y="19499"/>
                  </a:cubicBezTo>
                  <a:cubicBezTo>
                    <a:pt x="15334" y="19354"/>
                    <a:pt x="15362" y="19208"/>
                    <a:pt x="15306" y="19063"/>
                  </a:cubicBezTo>
                  <a:cubicBezTo>
                    <a:pt x="15249" y="18957"/>
                    <a:pt x="15193" y="18839"/>
                    <a:pt x="14939" y="18825"/>
                  </a:cubicBezTo>
                  <a:cubicBezTo>
                    <a:pt x="14628" y="18799"/>
                    <a:pt x="14487" y="18931"/>
                    <a:pt x="14346" y="19050"/>
                  </a:cubicBezTo>
                  <a:cubicBezTo>
                    <a:pt x="14148" y="19248"/>
                    <a:pt x="14261" y="19512"/>
                    <a:pt x="13809" y="19670"/>
                  </a:cubicBezTo>
                  <a:cubicBezTo>
                    <a:pt x="12087" y="20331"/>
                    <a:pt x="11946" y="20344"/>
                    <a:pt x="9998" y="19802"/>
                  </a:cubicBezTo>
                  <a:cubicBezTo>
                    <a:pt x="8953" y="19499"/>
                    <a:pt x="7823" y="19552"/>
                    <a:pt x="6666" y="19552"/>
                  </a:cubicBezTo>
                  <a:cubicBezTo>
                    <a:pt x="5649" y="19037"/>
                    <a:pt x="5339" y="18390"/>
                    <a:pt x="5254" y="17716"/>
                  </a:cubicBezTo>
                  <a:cubicBezTo>
                    <a:pt x="5198" y="17017"/>
                    <a:pt x="5141" y="16304"/>
                    <a:pt x="4859" y="15604"/>
                  </a:cubicBezTo>
                  <a:cubicBezTo>
                    <a:pt x="4633" y="15155"/>
                    <a:pt x="4209" y="15195"/>
                    <a:pt x="3616" y="15432"/>
                  </a:cubicBezTo>
                  <a:cubicBezTo>
                    <a:pt x="2798" y="15749"/>
                    <a:pt x="2148" y="16172"/>
                    <a:pt x="1216" y="16436"/>
                  </a:cubicBezTo>
                  <a:cubicBezTo>
                    <a:pt x="313" y="16673"/>
                    <a:pt x="-26" y="16502"/>
                    <a:pt x="2" y="16092"/>
                  </a:cubicBezTo>
                  <a:cubicBezTo>
                    <a:pt x="59" y="15578"/>
                    <a:pt x="567" y="15168"/>
                    <a:pt x="1358" y="14851"/>
                  </a:cubicBezTo>
                  <a:cubicBezTo>
                    <a:pt x="4266" y="13729"/>
                    <a:pt x="5565" y="12290"/>
                    <a:pt x="5847" y="10560"/>
                  </a:cubicBezTo>
                  <a:cubicBezTo>
                    <a:pt x="6073" y="9121"/>
                    <a:pt x="7343" y="7788"/>
                    <a:pt x="8360" y="6441"/>
                  </a:cubicBezTo>
                  <a:cubicBezTo>
                    <a:pt x="8755" y="5913"/>
                    <a:pt x="9292" y="5385"/>
                    <a:pt x="9518" y="4857"/>
                  </a:cubicBezTo>
                  <a:cubicBezTo>
                    <a:pt x="10252" y="2995"/>
                    <a:pt x="13019" y="1741"/>
                    <a:pt x="15475" y="394"/>
                  </a:cubicBezTo>
                  <a:cubicBezTo>
                    <a:pt x="16040" y="77"/>
                    <a:pt x="16859" y="-200"/>
                    <a:pt x="17790" y="196"/>
                  </a:cubicBezTo>
                  <a:cubicBezTo>
                    <a:pt x="18581" y="539"/>
                    <a:pt x="18750" y="1186"/>
                    <a:pt x="18129" y="1609"/>
                  </a:cubicBezTo>
                  <a:cubicBezTo>
                    <a:pt x="17536" y="1992"/>
                    <a:pt x="16887" y="2322"/>
                    <a:pt x="16322" y="2691"/>
                  </a:cubicBezTo>
                  <a:cubicBezTo>
                    <a:pt x="14063" y="4183"/>
                    <a:pt x="12680" y="5781"/>
                    <a:pt x="13188" y="7643"/>
                  </a:cubicBezTo>
                  <a:cubicBezTo>
                    <a:pt x="13245" y="7893"/>
                    <a:pt x="12990" y="8039"/>
                    <a:pt x="12708" y="8197"/>
                  </a:cubicBezTo>
                  <a:cubicBezTo>
                    <a:pt x="12143" y="8316"/>
                    <a:pt x="11918" y="8131"/>
                    <a:pt x="11692" y="7946"/>
                  </a:cubicBezTo>
                  <a:cubicBezTo>
                    <a:pt x="11296" y="6283"/>
                    <a:pt x="11889" y="4711"/>
                    <a:pt x="13866" y="3286"/>
                  </a:cubicBezTo>
                  <a:cubicBezTo>
                    <a:pt x="13922" y="3259"/>
                    <a:pt x="13950" y="3206"/>
                    <a:pt x="14007" y="3180"/>
                  </a:cubicBezTo>
                  <a:cubicBezTo>
                    <a:pt x="14289" y="2929"/>
                    <a:pt x="14995" y="2586"/>
                    <a:pt x="14233" y="2375"/>
                  </a:cubicBezTo>
                  <a:cubicBezTo>
                    <a:pt x="13470" y="2163"/>
                    <a:pt x="12906" y="2533"/>
                    <a:pt x="12680" y="2850"/>
                  </a:cubicBezTo>
                  <a:cubicBezTo>
                    <a:pt x="10958" y="5385"/>
                    <a:pt x="8303" y="7775"/>
                    <a:pt x="7400" y="10428"/>
                  </a:cubicBezTo>
                  <a:cubicBezTo>
                    <a:pt x="7202" y="11089"/>
                    <a:pt x="7174" y="11762"/>
                    <a:pt x="7428" y="12422"/>
                  </a:cubicBezTo>
                  <a:cubicBezTo>
                    <a:pt x="7513" y="12739"/>
                    <a:pt x="7767" y="13056"/>
                    <a:pt x="7682" y="13386"/>
                  </a:cubicBezTo>
                  <a:cubicBezTo>
                    <a:pt x="7626" y="13571"/>
                    <a:pt x="7372" y="13729"/>
                    <a:pt x="7174" y="13888"/>
                  </a:cubicBezTo>
                  <a:cubicBezTo>
                    <a:pt x="6073" y="14600"/>
                    <a:pt x="6553" y="15221"/>
                    <a:pt x="7626" y="15802"/>
                  </a:cubicBezTo>
                  <a:cubicBezTo>
                    <a:pt x="7767" y="16066"/>
                    <a:pt x="7513" y="16317"/>
                    <a:pt x="7372" y="16581"/>
                  </a:cubicBezTo>
                  <a:cubicBezTo>
                    <a:pt x="7343" y="16660"/>
                    <a:pt x="7343" y="16753"/>
                    <a:pt x="7513" y="16792"/>
                  </a:cubicBezTo>
                  <a:cubicBezTo>
                    <a:pt x="7654" y="16832"/>
                    <a:pt x="7852" y="16805"/>
                    <a:pt x="7993" y="16753"/>
                  </a:cubicBezTo>
                  <a:cubicBezTo>
                    <a:pt x="8501" y="16594"/>
                    <a:pt x="8783" y="16317"/>
                    <a:pt x="9489" y="16264"/>
                  </a:cubicBezTo>
                  <a:cubicBezTo>
                    <a:pt x="9856" y="16264"/>
                    <a:pt x="9998" y="16370"/>
                    <a:pt x="10110" y="16502"/>
                  </a:cubicBezTo>
                  <a:cubicBezTo>
                    <a:pt x="10562" y="16911"/>
                    <a:pt x="10873" y="16673"/>
                    <a:pt x="11183" y="16462"/>
                  </a:cubicBezTo>
                  <a:cubicBezTo>
                    <a:pt x="11720" y="16198"/>
                    <a:pt x="11748" y="15723"/>
                    <a:pt x="12736" y="15644"/>
                  </a:cubicBezTo>
                  <a:cubicBezTo>
                    <a:pt x="13555" y="15881"/>
                    <a:pt x="14487" y="15881"/>
                    <a:pt x="15362" y="15947"/>
                  </a:cubicBezTo>
                  <a:cubicBezTo>
                    <a:pt x="17226" y="16739"/>
                    <a:pt x="19146" y="17492"/>
                    <a:pt x="20501" y="18509"/>
                  </a:cubicBezTo>
                  <a:cubicBezTo>
                    <a:pt x="20953" y="18786"/>
                    <a:pt x="21405" y="19129"/>
                    <a:pt x="21574" y="19525"/>
                  </a:cubicBezTo>
                </a:path>
              </a:pathLst>
            </a:custGeom>
            <a:solidFill>
              <a:srgbClr val="FC7A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9" name="形状">
              <a:extLst>
                <a:ext uri="{FF2B5EF4-FFF2-40B4-BE49-F238E27FC236}">
                  <a16:creationId xmlns="" xmlns:a16="http://schemas.microsoft.com/office/drawing/2014/main" id="{0A79C26B-2BBA-4D90-A8BD-E353862847BC}"/>
                </a:ext>
              </a:extLst>
            </p:cNvPr>
            <p:cNvSpPr/>
            <p:nvPr/>
          </p:nvSpPr>
          <p:spPr>
            <a:xfrm>
              <a:off x="784100" y="430416"/>
              <a:ext cx="626454" cy="63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0950" extrusionOk="0">
                  <a:moveTo>
                    <a:pt x="5842" y="2156"/>
                  </a:moveTo>
                  <a:cubicBezTo>
                    <a:pt x="5982" y="2485"/>
                    <a:pt x="6234" y="2650"/>
                    <a:pt x="6597" y="2677"/>
                  </a:cubicBezTo>
                  <a:cubicBezTo>
                    <a:pt x="7156" y="3226"/>
                    <a:pt x="7435" y="2814"/>
                    <a:pt x="7715" y="2375"/>
                  </a:cubicBezTo>
                  <a:cubicBezTo>
                    <a:pt x="7882" y="2073"/>
                    <a:pt x="7994" y="1717"/>
                    <a:pt x="8218" y="1470"/>
                  </a:cubicBezTo>
                  <a:cubicBezTo>
                    <a:pt x="9000" y="811"/>
                    <a:pt x="9643" y="-287"/>
                    <a:pt x="10844" y="70"/>
                  </a:cubicBezTo>
                  <a:cubicBezTo>
                    <a:pt x="12130" y="454"/>
                    <a:pt x="12661" y="1634"/>
                    <a:pt x="13080" y="2760"/>
                  </a:cubicBezTo>
                  <a:cubicBezTo>
                    <a:pt x="13387" y="3555"/>
                    <a:pt x="12772" y="4022"/>
                    <a:pt x="12185" y="4461"/>
                  </a:cubicBezTo>
                  <a:cubicBezTo>
                    <a:pt x="11375" y="4983"/>
                    <a:pt x="11403" y="4159"/>
                    <a:pt x="11096" y="3857"/>
                  </a:cubicBezTo>
                  <a:cubicBezTo>
                    <a:pt x="10453" y="3281"/>
                    <a:pt x="9838" y="2485"/>
                    <a:pt x="8832" y="2897"/>
                  </a:cubicBezTo>
                  <a:cubicBezTo>
                    <a:pt x="7826" y="3308"/>
                    <a:pt x="7379" y="4269"/>
                    <a:pt x="7240" y="5257"/>
                  </a:cubicBezTo>
                  <a:cubicBezTo>
                    <a:pt x="7156" y="5943"/>
                    <a:pt x="7659" y="6492"/>
                    <a:pt x="8329" y="6767"/>
                  </a:cubicBezTo>
                  <a:cubicBezTo>
                    <a:pt x="9028" y="7041"/>
                    <a:pt x="9475" y="6739"/>
                    <a:pt x="9866" y="6163"/>
                  </a:cubicBezTo>
                  <a:cubicBezTo>
                    <a:pt x="10174" y="5751"/>
                    <a:pt x="10481" y="5312"/>
                    <a:pt x="11180" y="5092"/>
                  </a:cubicBezTo>
                  <a:cubicBezTo>
                    <a:pt x="9894" y="7398"/>
                    <a:pt x="10677" y="9429"/>
                    <a:pt x="11683" y="11487"/>
                  </a:cubicBezTo>
                  <a:cubicBezTo>
                    <a:pt x="12046" y="12228"/>
                    <a:pt x="12437" y="12942"/>
                    <a:pt x="12633" y="13738"/>
                  </a:cubicBezTo>
                  <a:cubicBezTo>
                    <a:pt x="12884" y="14808"/>
                    <a:pt x="13527" y="15028"/>
                    <a:pt x="14449" y="14891"/>
                  </a:cubicBezTo>
                  <a:cubicBezTo>
                    <a:pt x="16321" y="14671"/>
                    <a:pt x="17914" y="13326"/>
                    <a:pt x="18277" y="11652"/>
                  </a:cubicBezTo>
                  <a:cubicBezTo>
                    <a:pt x="18389" y="11131"/>
                    <a:pt x="18473" y="10582"/>
                    <a:pt x="19115" y="10472"/>
                  </a:cubicBezTo>
                  <a:cubicBezTo>
                    <a:pt x="19954" y="10335"/>
                    <a:pt x="20429" y="10911"/>
                    <a:pt x="20792" y="11515"/>
                  </a:cubicBezTo>
                  <a:cubicBezTo>
                    <a:pt x="21127" y="12009"/>
                    <a:pt x="21267" y="12558"/>
                    <a:pt x="20764" y="13052"/>
                  </a:cubicBezTo>
                  <a:cubicBezTo>
                    <a:pt x="20317" y="13491"/>
                    <a:pt x="19870" y="13903"/>
                    <a:pt x="19367" y="14287"/>
                  </a:cubicBezTo>
                  <a:cubicBezTo>
                    <a:pt x="18221" y="15247"/>
                    <a:pt x="17243" y="16345"/>
                    <a:pt x="16349" y="17525"/>
                  </a:cubicBezTo>
                  <a:cubicBezTo>
                    <a:pt x="14421" y="20188"/>
                    <a:pt x="12744" y="20435"/>
                    <a:pt x="10202" y="18459"/>
                  </a:cubicBezTo>
                  <a:cubicBezTo>
                    <a:pt x="9531" y="17965"/>
                    <a:pt x="9224" y="17882"/>
                    <a:pt x="9196" y="18815"/>
                  </a:cubicBezTo>
                  <a:cubicBezTo>
                    <a:pt x="8190" y="19282"/>
                    <a:pt x="7268" y="19227"/>
                    <a:pt x="6569" y="18212"/>
                  </a:cubicBezTo>
                  <a:cubicBezTo>
                    <a:pt x="6290" y="17031"/>
                    <a:pt x="7379" y="16318"/>
                    <a:pt x="7519" y="15440"/>
                  </a:cubicBezTo>
                  <a:cubicBezTo>
                    <a:pt x="6485" y="16730"/>
                    <a:pt x="4976" y="17992"/>
                    <a:pt x="5256" y="20078"/>
                  </a:cubicBezTo>
                  <a:cubicBezTo>
                    <a:pt x="4333" y="21313"/>
                    <a:pt x="4333" y="21313"/>
                    <a:pt x="3411" y="19584"/>
                  </a:cubicBezTo>
                  <a:cubicBezTo>
                    <a:pt x="3216" y="18980"/>
                    <a:pt x="3635" y="18596"/>
                    <a:pt x="3886" y="18157"/>
                  </a:cubicBezTo>
                  <a:cubicBezTo>
                    <a:pt x="5367" y="15741"/>
                    <a:pt x="6876" y="13354"/>
                    <a:pt x="8357" y="10966"/>
                  </a:cubicBezTo>
                  <a:cubicBezTo>
                    <a:pt x="8609" y="10527"/>
                    <a:pt x="9307" y="9978"/>
                    <a:pt x="8721" y="9484"/>
                  </a:cubicBezTo>
                  <a:cubicBezTo>
                    <a:pt x="8106" y="9017"/>
                    <a:pt x="7268" y="9127"/>
                    <a:pt x="6597" y="9594"/>
                  </a:cubicBezTo>
                  <a:cubicBezTo>
                    <a:pt x="6150" y="9895"/>
                    <a:pt x="5954" y="10389"/>
                    <a:pt x="5703" y="10856"/>
                  </a:cubicBezTo>
                  <a:cubicBezTo>
                    <a:pt x="4389" y="13189"/>
                    <a:pt x="3132" y="15577"/>
                    <a:pt x="1902" y="17992"/>
                  </a:cubicBezTo>
                  <a:cubicBezTo>
                    <a:pt x="1791" y="18212"/>
                    <a:pt x="1707" y="18596"/>
                    <a:pt x="1288" y="18568"/>
                  </a:cubicBezTo>
                  <a:cubicBezTo>
                    <a:pt x="-277" y="17361"/>
                    <a:pt x="-333" y="15934"/>
                    <a:pt x="673" y="14424"/>
                  </a:cubicBezTo>
                  <a:cubicBezTo>
                    <a:pt x="1176" y="14671"/>
                    <a:pt x="869" y="15275"/>
                    <a:pt x="1176" y="15632"/>
                  </a:cubicBezTo>
                  <a:cubicBezTo>
                    <a:pt x="2182" y="15028"/>
                    <a:pt x="1902" y="14342"/>
                    <a:pt x="1288" y="13656"/>
                  </a:cubicBezTo>
                  <a:cubicBezTo>
                    <a:pt x="1204" y="12942"/>
                    <a:pt x="1120" y="12256"/>
                    <a:pt x="1008" y="11542"/>
                  </a:cubicBezTo>
                  <a:cubicBezTo>
                    <a:pt x="1064" y="11487"/>
                    <a:pt x="1148" y="11378"/>
                    <a:pt x="1204" y="11378"/>
                  </a:cubicBezTo>
                  <a:cubicBezTo>
                    <a:pt x="3607" y="11076"/>
                    <a:pt x="4473" y="9703"/>
                    <a:pt x="4417" y="7370"/>
                  </a:cubicBezTo>
                  <a:cubicBezTo>
                    <a:pt x="4333" y="5861"/>
                    <a:pt x="4864" y="4406"/>
                    <a:pt x="5172" y="2924"/>
                  </a:cubicBezTo>
                  <a:cubicBezTo>
                    <a:pt x="5312" y="2567"/>
                    <a:pt x="5367" y="2183"/>
                    <a:pt x="5842" y="2156"/>
                  </a:cubicBezTo>
                </a:path>
              </a:pathLst>
            </a:custGeom>
            <a:solidFill>
              <a:srgbClr val="FCAC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0" name="形状">
              <a:extLst>
                <a:ext uri="{FF2B5EF4-FFF2-40B4-BE49-F238E27FC236}">
                  <a16:creationId xmlns="" xmlns:a16="http://schemas.microsoft.com/office/drawing/2014/main" id="{B5C11DA0-DB1D-4525-B1FE-B4881FCDFC0F}"/>
                </a:ext>
              </a:extLst>
            </p:cNvPr>
            <p:cNvSpPr/>
            <p:nvPr/>
          </p:nvSpPr>
          <p:spPr>
            <a:xfrm>
              <a:off x="1631859" y="2343354"/>
              <a:ext cx="769221" cy="23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7" extrusionOk="0">
                  <a:moveTo>
                    <a:pt x="0" y="15891"/>
                  </a:moveTo>
                  <a:cubicBezTo>
                    <a:pt x="1186" y="13350"/>
                    <a:pt x="2581" y="12304"/>
                    <a:pt x="3906" y="10734"/>
                  </a:cubicBezTo>
                  <a:cubicBezTo>
                    <a:pt x="6557" y="7744"/>
                    <a:pt x="9184" y="4755"/>
                    <a:pt x="11649" y="345"/>
                  </a:cubicBezTo>
                  <a:cubicBezTo>
                    <a:pt x="11858" y="46"/>
                    <a:pt x="12067" y="-178"/>
                    <a:pt x="12276" y="196"/>
                  </a:cubicBezTo>
                  <a:cubicBezTo>
                    <a:pt x="12439" y="6399"/>
                    <a:pt x="13671" y="9688"/>
                    <a:pt x="15415" y="10809"/>
                  </a:cubicBezTo>
                  <a:cubicBezTo>
                    <a:pt x="17554" y="12229"/>
                    <a:pt x="19484" y="15144"/>
                    <a:pt x="21600" y="18881"/>
                  </a:cubicBezTo>
                  <a:cubicBezTo>
                    <a:pt x="20205" y="19927"/>
                    <a:pt x="19019" y="19628"/>
                    <a:pt x="17857" y="19255"/>
                  </a:cubicBezTo>
                  <a:cubicBezTo>
                    <a:pt x="16415" y="18657"/>
                    <a:pt x="14974" y="17760"/>
                    <a:pt x="13485" y="17834"/>
                  </a:cubicBezTo>
                  <a:cubicBezTo>
                    <a:pt x="13299" y="17834"/>
                    <a:pt x="13113" y="17834"/>
                    <a:pt x="12951" y="17610"/>
                  </a:cubicBezTo>
                  <a:cubicBezTo>
                    <a:pt x="12137" y="16265"/>
                    <a:pt x="11230" y="14023"/>
                    <a:pt x="11742" y="20077"/>
                  </a:cubicBezTo>
                  <a:cubicBezTo>
                    <a:pt x="11858" y="21422"/>
                    <a:pt x="11230" y="20899"/>
                    <a:pt x="10974" y="20824"/>
                  </a:cubicBezTo>
                  <a:cubicBezTo>
                    <a:pt x="8487" y="20077"/>
                    <a:pt x="6022" y="19255"/>
                    <a:pt x="3557" y="18507"/>
                  </a:cubicBezTo>
                  <a:cubicBezTo>
                    <a:pt x="2883" y="18283"/>
                    <a:pt x="2232" y="18208"/>
                    <a:pt x="1581" y="17909"/>
                  </a:cubicBezTo>
                  <a:cubicBezTo>
                    <a:pt x="1070" y="17012"/>
                    <a:pt x="279" y="18582"/>
                    <a:pt x="0" y="15891"/>
                  </a:cubicBezTo>
                </a:path>
              </a:pathLst>
            </a:custGeom>
            <a:solidFill>
              <a:srgbClr val="2D32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1" name="形状">
              <a:extLst>
                <a:ext uri="{FF2B5EF4-FFF2-40B4-BE49-F238E27FC236}">
                  <a16:creationId xmlns="" xmlns:a16="http://schemas.microsoft.com/office/drawing/2014/main" id="{304BE19D-A9BB-4A6F-B34D-B8732FB4E140}"/>
                </a:ext>
              </a:extLst>
            </p:cNvPr>
            <p:cNvSpPr/>
            <p:nvPr/>
          </p:nvSpPr>
          <p:spPr>
            <a:xfrm>
              <a:off x="763257" y="1703476"/>
              <a:ext cx="139510" cy="52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3" h="21516" extrusionOk="0">
                  <a:moveTo>
                    <a:pt x="17110" y="21195"/>
                  </a:moveTo>
                  <a:cubicBezTo>
                    <a:pt x="16548" y="20890"/>
                    <a:pt x="16097" y="20551"/>
                    <a:pt x="15423" y="20042"/>
                  </a:cubicBezTo>
                  <a:cubicBezTo>
                    <a:pt x="11598" y="21466"/>
                    <a:pt x="6535" y="21568"/>
                    <a:pt x="1247" y="21500"/>
                  </a:cubicBezTo>
                  <a:cubicBezTo>
                    <a:pt x="-2465" y="16448"/>
                    <a:pt x="3047" y="11633"/>
                    <a:pt x="5635" y="6784"/>
                  </a:cubicBezTo>
                  <a:cubicBezTo>
                    <a:pt x="6647" y="4817"/>
                    <a:pt x="8223" y="2918"/>
                    <a:pt x="8560" y="917"/>
                  </a:cubicBezTo>
                  <a:cubicBezTo>
                    <a:pt x="8673" y="612"/>
                    <a:pt x="7997" y="70"/>
                    <a:pt x="9798" y="2"/>
                  </a:cubicBezTo>
                  <a:cubicBezTo>
                    <a:pt x="11485" y="-32"/>
                    <a:pt x="12385" y="307"/>
                    <a:pt x="12610" y="782"/>
                  </a:cubicBezTo>
                  <a:cubicBezTo>
                    <a:pt x="12835" y="1019"/>
                    <a:pt x="12947" y="1223"/>
                    <a:pt x="12835" y="1426"/>
                  </a:cubicBezTo>
                  <a:cubicBezTo>
                    <a:pt x="11710" y="7089"/>
                    <a:pt x="15423" y="12582"/>
                    <a:pt x="18460" y="18143"/>
                  </a:cubicBezTo>
                  <a:cubicBezTo>
                    <a:pt x="19135" y="19194"/>
                    <a:pt x="19135" y="20246"/>
                    <a:pt x="17110" y="21195"/>
                  </a:cubicBezTo>
                </a:path>
              </a:pathLst>
            </a:custGeom>
            <a:solidFill>
              <a:srgbClr val="9F47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2" name="形状">
              <a:extLst>
                <a:ext uri="{FF2B5EF4-FFF2-40B4-BE49-F238E27FC236}">
                  <a16:creationId xmlns="" xmlns:a16="http://schemas.microsoft.com/office/drawing/2014/main" id="{2390A200-C913-49BC-BE9D-096415B7C90A}"/>
                </a:ext>
              </a:extLst>
            </p:cNvPr>
            <p:cNvSpPr/>
            <p:nvPr/>
          </p:nvSpPr>
          <p:spPr>
            <a:xfrm>
              <a:off x="1395891" y="1757455"/>
              <a:ext cx="181849" cy="40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0" h="20971" extrusionOk="0">
                  <a:moveTo>
                    <a:pt x="18721" y="19742"/>
                  </a:moveTo>
                  <a:cubicBezTo>
                    <a:pt x="17299" y="19786"/>
                    <a:pt x="15699" y="19699"/>
                    <a:pt x="14277" y="20002"/>
                  </a:cubicBezTo>
                  <a:cubicBezTo>
                    <a:pt x="5744" y="21600"/>
                    <a:pt x="5033" y="21470"/>
                    <a:pt x="410" y="17712"/>
                  </a:cubicBezTo>
                  <a:cubicBezTo>
                    <a:pt x="588" y="13824"/>
                    <a:pt x="-923" y="9893"/>
                    <a:pt x="944" y="5962"/>
                  </a:cubicBezTo>
                  <a:cubicBezTo>
                    <a:pt x="1921" y="3931"/>
                    <a:pt x="3077" y="1944"/>
                    <a:pt x="6099" y="0"/>
                  </a:cubicBezTo>
                  <a:cubicBezTo>
                    <a:pt x="8499" y="3542"/>
                    <a:pt x="11433" y="6826"/>
                    <a:pt x="11966" y="10368"/>
                  </a:cubicBezTo>
                  <a:cubicBezTo>
                    <a:pt x="12233" y="12398"/>
                    <a:pt x="13477" y="14040"/>
                    <a:pt x="16588" y="15379"/>
                  </a:cubicBezTo>
                  <a:cubicBezTo>
                    <a:pt x="19344" y="16589"/>
                    <a:pt x="20677" y="18014"/>
                    <a:pt x="18721" y="19742"/>
                  </a:cubicBezTo>
                </a:path>
              </a:pathLst>
            </a:custGeom>
            <a:solidFill>
              <a:srgbClr val="A646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3" name="形状">
              <a:extLst>
                <a:ext uri="{FF2B5EF4-FFF2-40B4-BE49-F238E27FC236}">
                  <a16:creationId xmlns="" xmlns:a16="http://schemas.microsoft.com/office/drawing/2014/main" id="{38411134-EE4C-4F50-B920-FD2CBD22FEBC}"/>
                </a:ext>
              </a:extLst>
            </p:cNvPr>
            <p:cNvSpPr/>
            <p:nvPr/>
          </p:nvSpPr>
          <p:spPr>
            <a:xfrm>
              <a:off x="-5" y="2427649"/>
              <a:ext cx="441298" cy="165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18878" extrusionOk="0">
                  <a:moveTo>
                    <a:pt x="13539" y="2707"/>
                  </a:moveTo>
                  <a:cubicBezTo>
                    <a:pt x="15185" y="4981"/>
                    <a:pt x="17152" y="4697"/>
                    <a:pt x="18919" y="5928"/>
                  </a:cubicBezTo>
                  <a:cubicBezTo>
                    <a:pt x="19842" y="6497"/>
                    <a:pt x="20725" y="7160"/>
                    <a:pt x="21448" y="8676"/>
                  </a:cubicBezTo>
                  <a:cubicBezTo>
                    <a:pt x="21047" y="12560"/>
                    <a:pt x="19641" y="10381"/>
                    <a:pt x="18758" y="11328"/>
                  </a:cubicBezTo>
                  <a:cubicBezTo>
                    <a:pt x="13017" y="12370"/>
                    <a:pt x="7396" y="15497"/>
                    <a:pt x="1775" y="18244"/>
                  </a:cubicBezTo>
                  <a:cubicBezTo>
                    <a:pt x="1213" y="18528"/>
                    <a:pt x="450" y="19665"/>
                    <a:pt x="89" y="17960"/>
                  </a:cubicBezTo>
                  <a:cubicBezTo>
                    <a:pt x="-152" y="16728"/>
                    <a:pt x="129" y="15023"/>
                    <a:pt x="531" y="13791"/>
                  </a:cubicBezTo>
                  <a:cubicBezTo>
                    <a:pt x="1374" y="10854"/>
                    <a:pt x="2699" y="10381"/>
                    <a:pt x="4023" y="9623"/>
                  </a:cubicBezTo>
                  <a:cubicBezTo>
                    <a:pt x="5509" y="8770"/>
                    <a:pt x="6994" y="8391"/>
                    <a:pt x="8440" y="7444"/>
                  </a:cubicBezTo>
                  <a:cubicBezTo>
                    <a:pt x="9524" y="6781"/>
                    <a:pt x="10648" y="5265"/>
                    <a:pt x="11130" y="2802"/>
                  </a:cubicBezTo>
                  <a:cubicBezTo>
                    <a:pt x="11933" y="-1935"/>
                    <a:pt x="12696" y="244"/>
                    <a:pt x="13539" y="2707"/>
                  </a:cubicBezTo>
                </a:path>
              </a:pathLst>
            </a:custGeom>
            <a:solidFill>
              <a:srgbClr val="3136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4" name="形状">
              <a:extLst>
                <a:ext uri="{FF2B5EF4-FFF2-40B4-BE49-F238E27FC236}">
                  <a16:creationId xmlns="" xmlns:a16="http://schemas.microsoft.com/office/drawing/2014/main" id="{AB0D8FCF-1EBB-45E7-89E6-A1E90C584CB2}"/>
                </a:ext>
              </a:extLst>
            </p:cNvPr>
            <p:cNvSpPr/>
            <p:nvPr/>
          </p:nvSpPr>
          <p:spPr>
            <a:xfrm>
              <a:off x="405145" y="2496491"/>
              <a:ext cx="787945" cy="80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0132" extrusionOk="0">
                  <a:moveTo>
                    <a:pt x="15293" y="1430"/>
                  </a:moveTo>
                  <a:cubicBezTo>
                    <a:pt x="15655" y="6044"/>
                    <a:pt x="16175" y="5834"/>
                    <a:pt x="16718" y="6044"/>
                  </a:cubicBezTo>
                  <a:cubicBezTo>
                    <a:pt x="17962" y="6463"/>
                    <a:pt x="19183" y="4366"/>
                    <a:pt x="20382" y="7931"/>
                  </a:cubicBezTo>
                  <a:cubicBezTo>
                    <a:pt x="20721" y="8770"/>
                    <a:pt x="21061" y="9819"/>
                    <a:pt x="21513" y="12964"/>
                  </a:cubicBezTo>
                  <a:cubicBezTo>
                    <a:pt x="19930" y="18207"/>
                    <a:pt x="18460" y="15481"/>
                    <a:pt x="16989" y="15691"/>
                  </a:cubicBezTo>
                  <a:cubicBezTo>
                    <a:pt x="17306" y="12545"/>
                    <a:pt x="17035" y="12545"/>
                    <a:pt x="16763" y="11916"/>
                  </a:cubicBezTo>
                  <a:cubicBezTo>
                    <a:pt x="14841" y="8560"/>
                    <a:pt x="12873" y="8980"/>
                    <a:pt x="10928" y="10867"/>
                  </a:cubicBezTo>
                  <a:cubicBezTo>
                    <a:pt x="7603" y="14013"/>
                    <a:pt x="4210" y="13803"/>
                    <a:pt x="863" y="19675"/>
                  </a:cubicBezTo>
                  <a:cubicBezTo>
                    <a:pt x="569" y="20094"/>
                    <a:pt x="184" y="21143"/>
                    <a:pt x="26" y="17368"/>
                  </a:cubicBezTo>
                  <a:cubicBezTo>
                    <a:pt x="-87" y="14013"/>
                    <a:pt x="184" y="12545"/>
                    <a:pt x="478" y="11496"/>
                  </a:cubicBezTo>
                  <a:cubicBezTo>
                    <a:pt x="1406" y="3947"/>
                    <a:pt x="2605" y="7512"/>
                    <a:pt x="3645" y="5834"/>
                  </a:cubicBezTo>
                  <a:cubicBezTo>
                    <a:pt x="4572" y="4157"/>
                    <a:pt x="5545" y="4157"/>
                    <a:pt x="6517" y="3318"/>
                  </a:cubicBezTo>
                  <a:cubicBezTo>
                    <a:pt x="8576" y="3947"/>
                    <a:pt x="10656" y="1640"/>
                    <a:pt x="12737" y="382"/>
                  </a:cubicBezTo>
                  <a:cubicBezTo>
                    <a:pt x="13597" y="-457"/>
                    <a:pt x="14456" y="172"/>
                    <a:pt x="15293" y="1430"/>
                  </a:cubicBezTo>
                </a:path>
              </a:pathLst>
            </a:custGeom>
            <a:solidFill>
              <a:srgbClr val="5F50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5" name="形状">
              <a:extLst>
                <a:ext uri="{FF2B5EF4-FFF2-40B4-BE49-F238E27FC236}">
                  <a16:creationId xmlns="" xmlns:a16="http://schemas.microsoft.com/office/drawing/2014/main" id="{2B9892AA-26E1-4465-9EF2-5322C9AA3D06}"/>
                </a:ext>
              </a:extLst>
            </p:cNvPr>
            <p:cNvSpPr/>
            <p:nvPr/>
          </p:nvSpPr>
          <p:spPr>
            <a:xfrm>
              <a:off x="387374" y="2487358"/>
              <a:ext cx="277000" cy="5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extrusionOk="0">
                  <a:moveTo>
                    <a:pt x="20066" y="12542"/>
                  </a:moveTo>
                  <a:cubicBezTo>
                    <a:pt x="14315" y="15677"/>
                    <a:pt x="8691" y="18465"/>
                    <a:pt x="2940" y="21600"/>
                  </a:cubicBezTo>
                  <a:cubicBezTo>
                    <a:pt x="2684" y="9406"/>
                    <a:pt x="831" y="19510"/>
                    <a:pt x="0" y="15329"/>
                  </a:cubicBezTo>
                  <a:cubicBezTo>
                    <a:pt x="1342" y="11148"/>
                    <a:pt x="3195" y="13587"/>
                    <a:pt x="4282" y="5574"/>
                  </a:cubicBezTo>
                  <a:cubicBezTo>
                    <a:pt x="9905" y="3832"/>
                    <a:pt x="15657" y="1742"/>
                    <a:pt x="21280" y="0"/>
                  </a:cubicBezTo>
                  <a:cubicBezTo>
                    <a:pt x="21600" y="6271"/>
                    <a:pt x="20833" y="9406"/>
                    <a:pt x="20066" y="12542"/>
                  </a:cubicBezTo>
                </a:path>
              </a:pathLst>
            </a:custGeom>
            <a:solidFill>
              <a:srgbClr val="AC9F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6" name="形状">
              <a:extLst>
                <a:ext uri="{FF2B5EF4-FFF2-40B4-BE49-F238E27FC236}">
                  <a16:creationId xmlns="" xmlns:a16="http://schemas.microsoft.com/office/drawing/2014/main" id="{21C7B7F3-FD23-420B-8F30-ADDB7C87DB5C}"/>
                </a:ext>
              </a:extLst>
            </p:cNvPr>
            <p:cNvSpPr/>
            <p:nvPr/>
          </p:nvSpPr>
          <p:spPr>
            <a:xfrm>
              <a:off x="1048140" y="2049416"/>
              <a:ext cx="44767" cy="23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99" h="21600" extrusionOk="0">
                  <a:moveTo>
                    <a:pt x="14402" y="8763"/>
                  </a:moveTo>
                  <a:cubicBezTo>
                    <a:pt x="18785" y="13144"/>
                    <a:pt x="17533" y="17295"/>
                    <a:pt x="7515" y="21600"/>
                  </a:cubicBezTo>
                  <a:cubicBezTo>
                    <a:pt x="-2815" y="14067"/>
                    <a:pt x="-1563" y="6995"/>
                    <a:pt x="5637" y="0"/>
                  </a:cubicBezTo>
                  <a:cubicBezTo>
                    <a:pt x="11272" y="1076"/>
                    <a:pt x="8142" y="2537"/>
                    <a:pt x="8142" y="3920"/>
                  </a:cubicBezTo>
                  <a:cubicBezTo>
                    <a:pt x="8142" y="5688"/>
                    <a:pt x="7515" y="7456"/>
                    <a:pt x="14402" y="8763"/>
                  </a:cubicBezTo>
                </a:path>
              </a:pathLst>
            </a:custGeom>
            <a:solidFill>
              <a:srgbClr val="CAA5A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" name="形状">
              <a:extLst>
                <a:ext uri="{FF2B5EF4-FFF2-40B4-BE49-F238E27FC236}">
                  <a16:creationId xmlns="" xmlns:a16="http://schemas.microsoft.com/office/drawing/2014/main" id="{CFD3C939-231B-4EBF-8079-89D1003BD151}"/>
                </a:ext>
              </a:extLst>
            </p:cNvPr>
            <p:cNvSpPr/>
            <p:nvPr/>
          </p:nvSpPr>
          <p:spPr>
            <a:xfrm>
              <a:off x="1471280" y="2516554"/>
              <a:ext cx="218147" cy="4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8" y="372"/>
                  </a:moveTo>
                  <a:cubicBezTo>
                    <a:pt x="17591" y="7448"/>
                    <a:pt x="19964" y="5586"/>
                    <a:pt x="21600" y="10055"/>
                  </a:cubicBezTo>
                  <a:cubicBezTo>
                    <a:pt x="19309" y="10428"/>
                    <a:pt x="16855" y="10800"/>
                    <a:pt x="15464" y="21600"/>
                  </a:cubicBezTo>
                  <a:cubicBezTo>
                    <a:pt x="13909" y="10055"/>
                    <a:pt x="11373" y="11545"/>
                    <a:pt x="9000" y="10428"/>
                  </a:cubicBezTo>
                  <a:cubicBezTo>
                    <a:pt x="5891" y="9310"/>
                    <a:pt x="2782" y="9683"/>
                    <a:pt x="0" y="0"/>
                  </a:cubicBezTo>
                  <a:cubicBezTo>
                    <a:pt x="5318" y="372"/>
                    <a:pt x="10718" y="372"/>
                    <a:pt x="16118" y="372"/>
                  </a:cubicBezTo>
                </a:path>
              </a:pathLst>
            </a:custGeom>
            <a:solidFill>
              <a:srgbClr val="B1A9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" name="形状">
              <a:extLst>
                <a:ext uri="{FF2B5EF4-FFF2-40B4-BE49-F238E27FC236}">
                  <a16:creationId xmlns="" xmlns:a16="http://schemas.microsoft.com/office/drawing/2014/main" id="{45CDA11C-4AF5-42B3-B6AB-F37FBB677B2D}"/>
                </a:ext>
              </a:extLst>
            </p:cNvPr>
            <p:cNvSpPr/>
            <p:nvPr/>
          </p:nvSpPr>
          <p:spPr>
            <a:xfrm>
              <a:off x="646490" y="2485459"/>
              <a:ext cx="320331" cy="33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99" extrusionOk="0">
                  <a:moveTo>
                    <a:pt x="0" y="15687"/>
                  </a:moveTo>
                  <a:cubicBezTo>
                    <a:pt x="335" y="10887"/>
                    <a:pt x="726" y="6087"/>
                    <a:pt x="1060" y="1287"/>
                  </a:cubicBezTo>
                  <a:cubicBezTo>
                    <a:pt x="7256" y="887"/>
                    <a:pt x="13395" y="487"/>
                    <a:pt x="19591" y="487"/>
                  </a:cubicBezTo>
                  <a:cubicBezTo>
                    <a:pt x="20372" y="487"/>
                    <a:pt x="21488" y="-2713"/>
                    <a:pt x="21600" y="7287"/>
                  </a:cubicBezTo>
                  <a:cubicBezTo>
                    <a:pt x="19312" y="13287"/>
                    <a:pt x="16967" y="7687"/>
                    <a:pt x="14623" y="9687"/>
                  </a:cubicBezTo>
                  <a:cubicBezTo>
                    <a:pt x="9767" y="12887"/>
                    <a:pt x="4856" y="18887"/>
                    <a:pt x="0" y="15687"/>
                  </a:cubicBezTo>
                </a:path>
              </a:pathLst>
            </a:custGeom>
            <a:solidFill>
              <a:srgbClr val="E2D9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" name="形状">
              <a:extLst>
                <a:ext uri="{FF2B5EF4-FFF2-40B4-BE49-F238E27FC236}">
                  <a16:creationId xmlns="" xmlns:a16="http://schemas.microsoft.com/office/drawing/2014/main" id="{F8CBE173-1C80-4DF2-AF40-6B15E6698317}"/>
                </a:ext>
              </a:extLst>
            </p:cNvPr>
            <p:cNvSpPr/>
            <p:nvPr/>
          </p:nvSpPr>
          <p:spPr>
            <a:xfrm>
              <a:off x="1015090" y="1164613"/>
              <a:ext cx="72172" cy="200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extrusionOk="0">
                  <a:moveTo>
                    <a:pt x="0" y="7450"/>
                  </a:moveTo>
                  <a:cubicBezTo>
                    <a:pt x="491" y="5620"/>
                    <a:pt x="736" y="3879"/>
                    <a:pt x="1718" y="2137"/>
                  </a:cubicBezTo>
                  <a:cubicBezTo>
                    <a:pt x="2700" y="656"/>
                    <a:pt x="5891" y="-215"/>
                    <a:pt x="10309" y="46"/>
                  </a:cubicBezTo>
                  <a:cubicBezTo>
                    <a:pt x="14482" y="308"/>
                    <a:pt x="16445" y="1353"/>
                    <a:pt x="16200" y="2659"/>
                  </a:cubicBezTo>
                  <a:cubicBezTo>
                    <a:pt x="16200" y="8146"/>
                    <a:pt x="19391" y="13546"/>
                    <a:pt x="21600" y="18946"/>
                  </a:cubicBezTo>
                  <a:cubicBezTo>
                    <a:pt x="21109" y="20253"/>
                    <a:pt x="19882" y="21385"/>
                    <a:pt x="15218" y="21211"/>
                  </a:cubicBezTo>
                  <a:cubicBezTo>
                    <a:pt x="11291" y="21124"/>
                    <a:pt x="9082" y="19991"/>
                    <a:pt x="7855" y="18859"/>
                  </a:cubicBezTo>
                  <a:cubicBezTo>
                    <a:pt x="5155" y="15027"/>
                    <a:pt x="2700" y="11195"/>
                    <a:pt x="0" y="7450"/>
                  </a:cubicBezTo>
                </a:path>
              </a:pathLst>
            </a:custGeom>
            <a:solidFill>
              <a:srgbClr val="FCD8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" name="形状">
              <a:extLst>
                <a:ext uri="{FF2B5EF4-FFF2-40B4-BE49-F238E27FC236}">
                  <a16:creationId xmlns="" xmlns:a16="http://schemas.microsoft.com/office/drawing/2014/main" id="{81759075-C96C-4AE3-8BBB-3A8B21343E66}"/>
                </a:ext>
              </a:extLst>
            </p:cNvPr>
            <p:cNvSpPr/>
            <p:nvPr/>
          </p:nvSpPr>
          <p:spPr>
            <a:xfrm>
              <a:off x="1088004" y="1096892"/>
              <a:ext cx="53999" cy="240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9" h="21339" extrusionOk="0">
                  <a:moveTo>
                    <a:pt x="7299" y="18389"/>
                  </a:moveTo>
                  <a:cubicBezTo>
                    <a:pt x="5139" y="14886"/>
                    <a:pt x="3288" y="11384"/>
                    <a:pt x="510" y="7881"/>
                  </a:cubicBezTo>
                  <a:cubicBezTo>
                    <a:pt x="-1341" y="5035"/>
                    <a:pt x="2053" y="2554"/>
                    <a:pt x="7299" y="0"/>
                  </a:cubicBezTo>
                  <a:cubicBezTo>
                    <a:pt x="16556" y="6859"/>
                    <a:pt x="13470" y="14157"/>
                    <a:pt x="20259" y="21089"/>
                  </a:cubicBezTo>
                  <a:cubicBezTo>
                    <a:pt x="12545" y="21600"/>
                    <a:pt x="12545" y="21600"/>
                    <a:pt x="7299" y="18389"/>
                  </a:cubicBezTo>
                </a:path>
              </a:pathLst>
            </a:custGeom>
            <a:solidFill>
              <a:srgbClr val="FDCD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" name="形状">
              <a:extLst>
                <a:ext uri="{FF2B5EF4-FFF2-40B4-BE49-F238E27FC236}">
                  <a16:creationId xmlns="" xmlns:a16="http://schemas.microsoft.com/office/drawing/2014/main" id="{0DE3DC30-17DA-4F65-BB73-34F3621929BA}"/>
                </a:ext>
              </a:extLst>
            </p:cNvPr>
            <p:cNvSpPr/>
            <p:nvPr/>
          </p:nvSpPr>
          <p:spPr>
            <a:xfrm>
              <a:off x="1152755" y="1224178"/>
              <a:ext cx="69549" cy="20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261" extrusionOk="0">
                  <a:moveTo>
                    <a:pt x="1639" y="6743"/>
                  </a:moveTo>
                  <a:cubicBezTo>
                    <a:pt x="1154" y="5504"/>
                    <a:pt x="911" y="4353"/>
                    <a:pt x="183" y="3113"/>
                  </a:cubicBezTo>
                  <a:cubicBezTo>
                    <a:pt x="-788" y="635"/>
                    <a:pt x="2124" y="-339"/>
                    <a:pt x="8434" y="104"/>
                  </a:cubicBezTo>
                  <a:cubicBezTo>
                    <a:pt x="12560" y="6831"/>
                    <a:pt x="16201" y="13648"/>
                    <a:pt x="20812" y="21261"/>
                  </a:cubicBezTo>
                  <a:cubicBezTo>
                    <a:pt x="5765" y="17277"/>
                    <a:pt x="6250" y="11612"/>
                    <a:pt x="1639" y="6743"/>
                  </a:cubicBezTo>
                </a:path>
              </a:pathLst>
            </a:custGeom>
            <a:solidFill>
              <a:srgbClr val="FACD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2" name="形状">
              <a:extLst>
                <a:ext uri="{FF2B5EF4-FFF2-40B4-BE49-F238E27FC236}">
                  <a16:creationId xmlns="" xmlns:a16="http://schemas.microsoft.com/office/drawing/2014/main" id="{FDC12C80-932E-4C34-8C4B-839AE60BF7CB}"/>
                </a:ext>
              </a:extLst>
            </p:cNvPr>
            <p:cNvSpPr/>
            <p:nvPr/>
          </p:nvSpPr>
          <p:spPr>
            <a:xfrm>
              <a:off x="1085864" y="1414401"/>
              <a:ext cx="62422" cy="11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1" h="20647" extrusionOk="0">
                  <a:moveTo>
                    <a:pt x="62" y="0"/>
                  </a:moveTo>
                  <a:cubicBezTo>
                    <a:pt x="6689" y="1532"/>
                    <a:pt x="11353" y="3677"/>
                    <a:pt x="15280" y="6281"/>
                  </a:cubicBezTo>
                  <a:cubicBezTo>
                    <a:pt x="21171" y="10111"/>
                    <a:pt x="18962" y="17311"/>
                    <a:pt x="12089" y="20068"/>
                  </a:cubicBezTo>
                  <a:cubicBezTo>
                    <a:pt x="8407" y="21600"/>
                    <a:pt x="7671" y="19762"/>
                    <a:pt x="6198" y="18383"/>
                  </a:cubicBezTo>
                  <a:cubicBezTo>
                    <a:pt x="2026" y="14247"/>
                    <a:pt x="-429" y="7200"/>
                    <a:pt x="62" y="0"/>
                  </a:cubicBezTo>
                </a:path>
              </a:pathLst>
            </a:custGeom>
            <a:solidFill>
              <a:srgbClr val="F9DD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" name="形状">
              <a:extLst>
                <a:ext uri="{FF2B5EF4-FFF2-40B4-BE49-F238E27FC236}">
                  <a16:creationId xmlns="" xmlns:a16="http://schemas.microsoft.com/office/drawing/2014/main" id="{76DBEB23-9E45-4FC6-A478-E56571C528B3}"/>
                </a:ext>
              </a:extLst>
            </p:cNvPr>
            <p:cNvSpPr/>
            <p:nvPr/>
          </p:nvSpPr>
          <p:spPr>
            <a:xfrm>
              <a:off x="1250870" y="1352359"/>
              <a:ext cx="41583" cy="13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63" h="21600" extrusionOk="0">
                  <a:moveTo>
                    <a:pt x="16818" y="21600"/>
                  </a:moveTo>
                  <a:cubicBezTo>
                    <a:pt x="6715" y="14400"/>
                    <a:pt x="-950" y="7743"/>
                    <a:pt x="95" y="0"/>
                  </a:cubicBezTo>
                  <a:cubicBezTo>
                    <a:pt x="13682" y="4211"/>
                    <a:pt x="20650" y="12498"/>
                    <a:pt x="16818" y="21600"/>
                  </a:cubicBezTo>
                </a:path>
              </a:pathLst>
            </a:custGeom>
            <a:solidFill>
              <a:srgbClr val="F7B7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" name="形状">
              <a:extLst>
                <a:ext uri="{FF2B5EF4-FFF2-40B4-BE49-F238E27FC236}">
                  <a16:creationId xmlns="" xmlns:a16="http://schemas.microsoft.com/office/drawing/2014/main" id="{E4ED7A4A-3527-47B2-951B-78BA869408C1}"/>
                </a:ext>
              </a:extLst>
            </p:cNvPr>
            <p:cNvSpPr/>
            <p:nvPr/>
          </p:nvSpPr>
          <p:spPr>
            <a:xfrm>
              <a:off x="808474" y="128141"/>
              <a:ext cx="241871" cy="650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5" h="21295" extrusionOk="0">
                  <a:moveTo>
                    <a:pt x="12407" y="12042"/>
                  </a:moveTo>
                  <a:cubicBezTo>
                    <a:pt x="11108" y="13860"/>
                    <a:pt x="10015" y="15732"/>
                    <a:pt x="9878" y="17659"/>
                  </a:cubicBezTo>
                  <a:cubicBezTo>
                    <a:pt x="9741" y="20400"/>
                    <a:pt x="7759" y="21186"/>
                    <a:pt x="718" y="21295"/>
                  </a:cubicBezTo>
                  <a:cubicBezTo>
                    <a:pt x="-717" y="19423"/>
                    <a:pt x="308" y="17550"/>
                    <a:pt x="1129" y="15732"/>
                  </a:cubicBezTo>
                  <a:cubicBezTo>
                    <a:pt x="2291" y="13073"/>
                    <a:pt x="4956" y="10576"/>
                    <a:pt x="7280" y="8053"/>
                  </a:cubicBezTo>
                  <a:cubicBezTo>
                    <a:pt x="8989" y="6153"/>
                    <a:pt x="10698" y="4281"/>
                    <a:pt x="12407" y="2381"/>
                  </a:cubicBezTo>
                  <a:cubicBezTo>
                    <a:pt x="12886" y="1920"/>
                    <a:pt x="13159" y="1377"/>
                    <a:pt x="13842" y="970"/>
                  </a:cubicBezTo>
                  <a:cubicBezTo>
                    <a:pt x="14936" y="346"/>
                    <a:pt x="16508" y="-305"/>
                    <a:pt x="18627" y="156"/>
                  </a:cubicBezTo>
                  <a:cubicBezTo>
                    <a:pt x="20883" y="672"/>
                    <a:pt x="19789" y="1459"/>
                    <a:pt x="18696" y="2056"/>
                  </a:cubicBezTo>
                  <a:cubicBezTo>
                    <a:pt x="13432" y="5068"/>
                    <a:pt x="11860" y="8433"/>
                    <a:pt x="12407" y="12042"/>
                  </a:cubicBezTo>
                </a:path>
              </a:pathLst>
            </a:custGeom>
            <a:solidFill>
              <a:srgbClr val="FDF7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" name="形状">
              <a:extLst>
                <a:ext uri="{FF2B5EF4-FFF2-40B4-BE49-F238E27FC236}">
                  <a16:creationId xmlns="" xmlns:a16="http://schemas.microsoft.com/office/drawing/2014/main" id="{C27422EF-F617-4C73-B043-77B669915571}"/>
                </a:ext>
              </a:extLst>
            </p:cNvPr>
            <p:cNvSpPr/>
            <p:nvPr/>
          </p:nvSpPr>
          <p:spPr>
            <a:xfrm>
              <a:off x="809243" y="697182"/>
              <a:ext cx="256666" cy="370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0748" extrusionOk="0">
                  <a:moveTo>
                    <a:pt x="1194" y="16412"/>
                  </a:moveTo>
                  <a:cubicBezTo>
                    <a:pt x="4741" y="11453"/>
                    <a:pt x="8222" y="6493"/>
                    <a:pt x="11769" y="1626"/>
                  </a:cubicBezTo>
                  <a:cubicBezTo>
                    <a:pt x="12994" y="4"/>
                    <a:pt x="17378" y="-506"/>
                    <a:pt x="19313" y="560"/>
                  </a:cubicBezTo>
                  <a:cubicBezTo>
                    <a:pt x="20860" y="1441"/>
                    <a:pt x="19570" y="2136"/>
                    <a:pt x="18990" y="2831"/>
                  </a:cubicBezTo>
                  <a:cubicBezTo>
                    <a:pt x="14670" y="7930"/>
                    <a:pt x="10286" y="13029"/>
                    <a:pt x="5966" y="18127"/>
                  </a:cubicBezTo>
                  <a:cubicBezTo>
                    <a:pt x="5192" y="18591"/>
                    <a:pt x="4483" y="19055"/>
                    <a:pt x="3709" y="19518"/>
                  </a:cubicBezTo>
                  <a:cubicBezTo>
                    <a:pt x="2742" y="20074"/>
                    <a:pt x="1968" y="21094"/>
                    <a:pt x="743" y="20630"/>
                  </a:cubicBezTo>
                  <a:cubicBezTo>
                    <a:pt x="-740" y="20074"/>
                    <a:pt x="421" y="19055"/>
                    <a:pt x="614" y="18313"/>
                  </a:cubicBezTo>
                  <a:cubicBezTo>
                    <a:pt x="807" y="17618"/>
                    <a:pt x="1001" y="17015"/>
                    <a:pt x="1194" y="16412"/>
                  </a:cubicBezTo>
                </a:path>
              </a:pathLst>
            </a:custGeom>
            <a:solidFill>
              <a:srgbClr val="FDF9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" name="形状">
              <a:extLst>
                <a:ext uri="{FF2B5EF4-FFF2-40B4-BE49-F238E27FC236}">
                  <a16:creationId xmlns="" xmlns:a16="http://schemas.microsoft.com/office/drawing/2014/main" id="{5D5BD1E6-4E22-4C05-A35C-48B05601784E}"/>
                </a:ext>
              </a:extLst>
            </p:cNvPr>
            <p:cNvSpPr/>
            <p:nvPr/>
          </p:nvSpPr>
          <p:spPr>
            <a:xfrm>
              <a:off x="934385" y="863324"/>
              <a:ext cx="86778" cy="174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0" h="21600" extrusionOk="0">
                  <a:moveTo>
                    <a:pt x="1915" y="21600"/>
                  </a:moveTo>
                  <a:cubicBezTo>
                    <a:pt x="-2167" y="17280"/>
                    <a:pt x="894" y="13577"/>
                    <a:pt x="5316" y="10183"/>
                  </a:cubicBezTo>
                  <a:cubicBezTo>
                    <a:pt x="9228" y="7097"/>
                    <a:pt x="13820" y="4423"/>
                    <a:pt x="17562" y="0"/>
                  </a:cubicBezTo>
                  <a:cubicBezTo>
                    <a:pt x="19433" y="6583"/>
                    <a:pt x="11609" y="10080"/>
                    <a:pt x="10249" y="14811"/>
                  </a:cubicBezTo>
                  <a:cubicBezTo>
                    <a:pt x="7357" y="16971"/>
                    <a:pt x="4636" y="19234"/>
                    <a:pt x="1915" y="21600"/>
                  </a:cubicBezTo>
                </a:path>
              </a:pathLst>
            </a:custGeom>
            <a:solidFill>
              <a:srgbClr val="FCE1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" name="形状">
              <a:extLst>
                <a:ext uri="{FF2B5EF4-FFF2-40B4-BE49-F238E27FC236}">
                  <a16:creationId xmlns="" xmlns:a16="http://schemas.microsoft.com/office/drawing/2014/main" id="{269B41B5-CDD2-451F-947F-63FBFCBEC11D}"/>
                </a:ext>
              </a:extLst>
            </p:cNvPr>
            <p:cNvSpPr/>
            <p:nvPr/>
          </p:nvSpPr>
          <p:spPr>
            <a:xfrm>
              <a:off x="810718" y="842199"/>
              <a:ext cx="47866" cy="8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8" h="21416" extrusionOk="0">
                  <a:moveTo>
                    <a:pt x="7688" y="11"/>
                  </a:moveTo>
                  <a:cubicBezTo>
                    <a:pt x="15376" y="-184"/>
                    <a:pt x="20136" y="2346"/>
                    <a:pt x="20502" y="6043"/>
                  </a:cubicBezTo>
                  <a:cubicBezTo>
                    <a:pt x="21600" y="12659"/>
                    <a:pt x="10617" y="15384"/>
                    <a:pt x="0" y="21416"/>
                  </a:cubicBezTo>
                  <a:cubicBezTo>
                    <a:pt x="0" y="14605"/>
                    <a:pt x="0" y="10130"/>
                    <a:pt x="0" y="5654"/>
                  </a:cubicBezTo>
                  <a:cubicBezTo>
                    <a:pt x="2197" y="3708"/>
                    <a:pt x="5125" y="1762"/>
                    <a:pt x="7688" y="11"/>
                  </a:cubicBezTo>
                </a:path>
              </a:pathLst>
            </a:custGeom>
            <a:solidFill>
              <a:srgbClr val="FCE4C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98" name="成组">
            <a:extLst>
              <a:ext uri="{FF2B5EF4-FFF2-40B4-BE49-F238E27FC236}">
                <a16:creationId xmlns="" xmlns:a16="http://schemas.microsoft.com/office/drawing/2014/main" id="{4EFE4E6E-1932-48F2-A498-E8FF3F2C50D1}"/>
              </a:ext>
            </a:extLst>
          </p:cNvPr>
          <p:cNvGrpSpPr/>
          <p:nvPr/>
        </p:nvGrpSpPr>
        <p:grpSpPr>
          <a:xfrm>
            <a:off x="15851060" y="1055655"/>
            <a:ext cx="2644051" cy="2258234"/>
            <a:chOff x="2" y="0"/>
            <a:chExt cx="2644050" cy="2258233"/>
          </a:xfrm>
        </p:grpSpPr>
        <p:sp>
          <p:nvSpPr>
            <p:cNvPr id="99" name="形状">
              <a:extLst>
                <a:ext uri="{FF2B5EF4-FFF2-40B4-BE49-F238E27FC236}">
                  <a16:creationId xmlns="" xmlns:a16="http://schemas.microsoft.com/office/drawing/2014/main" id="{9D4E1C50-81A6-48A6-BDEA-D1201C955963}"/>
                </a:ext>
              </a:extLst>
            </p:cNvPr>
            <p:cNvSpPr/>
            <p:nvPr/>
          </p:nvSpPr>
          <p:spPr>
            <a:xfrm>
              <a:off x="1075384" y="122364"/>
              <a:ext cx="623165" cy="117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89" extrusionOk="0">
                  <a:moveTo>
                    <a:pt x="10645" y="6810"/>
                  </a:moveTo>
                  <a:cubicBezTo>
                    <a:pt x="13526" y="4566"/>
                    <a:pt x="16408" y="2323"/>
                    <a:pt x="19289" y="66"/>
                  </a:cubicBezTo>
                  <a:cubicBezTo>
                    <a:pt x="19898" y="-111"/>
                    <a:pt x="20250" y="104"/>
                    <a:pt x="20625" y="307"/>
                  </a:cubicBezTo>
                  <a:cubicBezTo>
                    <a:pt x="21304" y="599"/>
                    <a:pt x="21210" y="954"/>
                    <a:pt x="20953" y="1334"/>
                  </a:cubicBezTo>
                  <a:cubicBezTo>
                    <a:pt x="19734" y="3185"/>
                    <a:pt x="18118" y="4934"/>
                    <a:pt x="16173" y="6582"/>
                  </a:cubicBezTo>
                  <a:cubicBezTo>
                    <a:pt x="12448" y="9726"/>
                    <a:pt x="11394" y="13059"/>
                    <a:pt x="12917" y="16659"/>
                  </a:cubicBezTo>
                  <a:cubicBezTo>
                    <a:pt x="13315" y="17559"/>
                    <a:pt x="13339" y="18472"/>
                    <a:pt x="13104" y="19397"/>
                  </a:cubicBezTo>
                  <a:cubicBezTo>
                    <a:pt x="12776" y="19638"/>
                    <a:pt x="12284" y="19600"/>
                    <a:pt x="11816" y="19588"/>
                  </a:cubicBezTo>
                  <a:cubicBezTo>
                    <a:pt x="10949" y="19550"/>
                    <a:pt x="10035" y="19537"/>
                    <a:pt x="9192" y="19651"/>
                  </a:cubicBezTo>
                  <a:cubicBezTo>
                    <a:pt x="7950" y="19841"/>
                    <a:pt x="7107" y="20247"/>
                    <a:pt x="6428" y="20843"/>
                  </a:cubicBezTo>
                  <a:cubicBezTo>
                    <a:pt x="5772" y="21438"/>
                    <a:pt x="5350" y="21438"/>
                    <a:pt x="4413" y="20931"/>
                  </a:cubicBezTo>
                  <a:cubicBezTo>
                    <a:pt x="4085" y="20335"/>
                    <a:pt x="5139" y="20031"/>
                    <a:pt x="5327" y="19588"/>
                  </a:cubicBezTo>
                  <a:cubicBezTo>
                    <a:pt x="4436" y="19955"/>
                    <a:pt x="3710" y="20475"/>
                    <a:pt x="3078" y="21007"/>
                  </a:cubicBezTo>
                  <a:cubicBezTo>
                    <a:pt x="2867" y="21197"/>
                    <a:pt x="2750" y="21413"/>
                    <a:pt x="2281" y="21489"/>
                  </a:cubicBezTo>
                  <a:cubicBezTo>
                    <a:pt x="2000" y="21489"/>
                    <a:pt x="1742" y="21438"/>
                    <a:pt x="1531" y="21350"/>
                  </a:cubicBezTo>
                  <a:cubicBezTo>
                    <a:pt x="1250" y="20969"/>
                    <a:pt x="1672" y="20678"/>
                    <a:pt x="1953" y="20386"/>
                  </a:cubicBezTo>
                  <a:cubicBezTo>
                    <a:pt x="2984" y="19397"/>
                    <a:pt x="4249" y="18497"/>
                    <a:pt x="5655" y="17623"/>
                  </a:cubicBezTo>
                  <a:cubicBezTo>
                    <a:pt x="5936" y="17433"/>
                    <a:pt x="6193" y="17243"/>
                    <a:pt x="6521" y="17014"/>
                  </a:cubicBezTo>
                  <a:cubicBezTo>
                    <a:pt x="5350" y="17027"/>
                    <a:pt x="4764" y="17420"/>
                    <a:pt x="4202" y="17800"/>
                  </a:cubicBezTo>
                  <a:cubicBezTo>
                    <a:pt x="3476" y="18282"/>
                    <a:pt x="2937" y="18840"/>
                    <a:pt x="2328" y="19359"/>
                  </a:cubicBezTo>
                  <a:cubicBezTo>
                    <a:pt x="1976" y="19664"/>
                    <a:pt x="1742" y="20019"/>
                    <a:pt x="1203" y="20247"/>
                  </a:cubicBezTo>
                  <a:cubicBezTo>
                    <a:pt x="641" y="20310"/>
                    <a:pt x="430" y="20095"/>
                    <a:pt x="290" y="19866"/>
                  </a:cubicBezTo>
                  <a:cubicBezTo>
                    <a:pt x="-296" y="18814"/>
                    <a:pt x="79" y="17813"/>
                    <a:pt x="758" y="16812"/>
                  </a:cubicBezTo>
                  <a:cubicBezTo>
                    <a:pt x="1250" y="16102"/>
                    <a:pt x="1766" y="15404"/>
                    <a:pt x="2281" y="14695"/>
                  </a:cubicBezTo>
                  <a:cubicBezTo>
                    <a:pt x="2586" y="14454"/>
                    <a:pt x="2445" y="14200"/>
                    <a:pt x="2468" y="13947"/>
                  </a:cubicBezTo>
                  <a:cubicBezTo>
                    <a:pt x="2515" y="13604"/>
                    <a:pt x="2796" y="13351"/>
                    <a:pt x="3499" y="13478"/>
                  </a:cubicBezTo>
                  <a:cubicBezTo>
                    <a:pt x="4202" y="13592"/>
                    <a:pt x="4647" y="13440"/>
                    <a:pt x="5069" y="13174"/>
                  </a:cubicBezTo>
                  <a:cubicBezTo>
                    <a:pt x="5631" y="12806"/>
                    <a:pt x="6381" y="12616"/>
                    <a:pt x="7248" y="12489"/>
                  </a:cubicBezTo>
                  <a:cubicBezTo>
                    <a:pt x="8981" y="12261"/>
                    <a:pt x="9543" y="11830"/>
                    <a:pt x="9426" y="10866"/>
                  </a:cubicBezTo>
                  <a:cubicBezTo>
                    <a:pt x="9403" y="10689"/>
                    <a:pt x="9403" y="10512"/>
                    <a:pt x="9614" y="10359"/>
                  </a:cubicBezTo>
                  <a:cubicBezTo>
                    <a:pt x="10551" y="9802"/>
                    <a:pt x="11675" y="9307"/>
                    <a:pt x="11933" y="8483"/>
                  </a:cubicBezTo>
                  <a:cubicBezTo>
                    <a:pt x="12214" y="7900"/>
                    <a:pt x="12167" y="7304"/>
                    <a:pt x="12331" y="6721"/>
                  </a:cubicBezTo>
                  <a:cubicBezTo>
                    <a:pt x="11675" y="6633"/>
                    <a:pt x="11277" y="7368"/>
                    <a:pt x="10645" y="6810"/>
                  </a:cubicBezTo>
                </a:path>
              </a:pathLst>
            </a:custGeom>
            <a:solidFill>
              <a:srgbClr val="F75C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" name="形状">
              <a:extLst>
                <a:ext uri="{FF2B5EF4-FFF2-40B4-BE49-F238E27FC236}">
                  <a16:creationId xmlns="" xmlns:a16="http://schemas.microsoft.com/office/drawing/2014/main" id="{8568CD1D-00FC-4959-8FBC-421BBC0902AA}"/>
                </a:ext>
              </a:extLst>
            </p:cNvPr>
            <p:cNvSpPr/>
            <p:nvPr/>
          </p:nvSpPr>
          <p:spPr>
            <a:xfrm>
              <a:off x="1063998" y="1179112"/>
              <a:ext cx="411143" cy="63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37" extrusionOk="0">
                  <a:moveTo>
                    <a:pt x="7224" y="2613"/>
                  </a:moveTo>
                  <a:cubicBezTo>
                    <a:pt x="9007" y="3476"/>
                    <a:pt x="9007" y="3523"/>
                    <a:pt x="10218" y="2240"/>
                  </a:cubicBezTo>
                  <a:cubicBezTo>
                    <a:pt x="12215" y="94"/>
                    <a:pt x="15351" y="-163"/>
                    <a:pt x="18737" y="70"/>
                  </a:cubicBezTo>
                  <a:cubicBezTo>
                    <a:pt x="19379" y="117"/>
                    <a:pt x="19949" y="70"/>
                    <a:pt x="20555" y="0"/>
                  </a:cubicBezTo>
                  <a:cubicBezTo>
                    <a:pt x="21268" y="1796"/>
                    <a:pt x="21161" y="3616"/>
                    <a:pt x="21090" y="5459"/>
                  </a:cubicBezTo>
                  <a:cubicBezTo>
                    <a:pt x="21054" y="6555"/>
                    <a:pt x="20876" y="7651"/>
                    <a:pt x="21018" y="8748"/>
                  </a:cubicBezTo>
                  <a:cubicBezTo>
                    <a:pt x="21232" y="10847"/>
                    <a:pt x="20270" y="12713"/>
                    <a:pt x="18666" y="14509"/>
                  </a:cubicBezTo>
                  <a:cubicBezTo>
                    <a:pt x="17454" y="15885"/>
                    <a:pt x="16242" y="17238"/>
                    <a:pt x="15458" y="18731"/>
                  </a:cubicBezTo>
                  <a:cubicBezTo>
                    <a:pt x="15030" y="19594"/>
                    <a:pt x="14318" y="19524"/>
                    <a:pt x="13533" y="18964"/>
                  </a:cubicBezTo>
                  <a:cubicBezTo>
                    <a:pt x="12286" y="18101"/>
                    <a:pt x="11716" y="17028"/>
                    <a:pt x="11716" y="15862"/>
                  </a:cubicBezTo>
                  <a:cubicBezTo>
                    <a:pt x="11716" y="14323"/>
                    <a:pt x="11929" y="12760"/>
                    <a:pt x="11680" y="11243"/>
                  </a:cubicBezTo>
                  <a:cubicBezTo>
                    <a:pt x="11609" y="10684"/>
                    <a:pt x="11644" y="10054"/>
                    <a:pt x="10896" y="9611"/>
                  </a:cubicBezTo>
                  <a:cubicBezTo>
                    <a:pt x="9862" y="11477"/>
                    <a:pt x="10682" y="13273"/>
                    <a:pt x="10896" y="15092"/>
                  </a:cubicBezTo>
                  <a:cubicBezTo>
                    <a:pt x="11181" y="17238"/>
                    <a:pt x="11145" y="19338"/>
                    <a:pt x="10397" y="21437"/>
                  </a:cubicBezTo>
                  <a:cubicBezTo>
                    <a:pt x="9719" y="20970"/>
                    <a:pt x="9933" y="20411"/>
                    <a:pt x="9898" y="19874"/>
                  </a:cubicBezTo>
                  <a:cubicBezTo>
                    <a:pt x="9826" y="18521"/>
                    <a:pt x="9969" y="17215"/>
                    <a:pt x="9826" y="15675"/>
                  </a:cubicBezTo>
                  <a:cubicBezTo>
                    <a:pt x="8508" y="16305"/>
                    <a:pt x="7296" y="16492"/>
                    <a:pt x="5977" y="16469"/>
                  </a:cubicBezTo>
                  <a:cubicBezTo>
                    <a:pt x="5086" y="16445"/>
                    <a:pt x="4516" y="16795"/>
                    <a:pt x="4266" y="17355"/>
                  </a:cubicBezTo>
                  <a:cubicBezTo>
                    <a:pt x="4052" y="17751"/>
                    <a:pt x="4088" y="18171"/>
                    <a:pt x="3553" y="18428"/>
                  </a:cubicBezTo>
                  <a:cubicBezTo>
                    <a:pt x="2056" y="16259"/>
                    <a:pt x="1058" y="14019"/>
                    <a:pt x="1236" y="11617"/>
                  </a:cubicBezTo>
                  <a:cubicBezTo>
                    <a:pt x="1415" y="9611"/>
                    <a:pt x="1058" y="7675"/>
                    <a:pt x="417" y="5715"/>
                  </a:cubicBezTo>
                  <a:cubicBezTo>
                    <a:pt x="-118" y="4082"/>
                    <a:pt x="-332" y="2426"/>
                    <a:pt x="987" y="863"/>
                  </a:cubicBezTo>
                  <a:cubicBezTo>
                    <a:pt x="1415" y="1097"/>
                    <a:pt x="1807" y="1283"/>
                    <a:pt x="2234" y="1516"/>
                  </a:cubicBezTo>
                  <a:cubicBezTo>
                    <a:pt x="3054" y="2053"/>
                    <a:pt x="2448" y="2589"/>
                    <a:pt x="2199" y="3103"/>
                  </a:cubicBezTo>
                  <a:cubicBezTo>
                    <a:pt x="1700" y="3872"/>
                    <a:pt x="2591" y="3453"/>
                    <a:pt x="2912" y="3476"/>
                  </a:cubicBezTo>
                  <a:cubicBezTo>
                    <a:pt x="3304" y="3523"/>
                    <a:pt x="3767" y="3453"/>
                    <a:pt x="4052" y="3732"/>
                  </a:cubicBezTo>
                  <a:cubicBezTo>
                    <a:pt x="4801" y="4176"/>
                    <a:pt x="5228" y="3709"/>
                    <a:pt x="5692" y="3453"/>
                  </a:cubicBezTo>
                  <a:cubicBezTo>
                    <a:pt x="6155" y="3173"/>
                    <a:pt x="6369" y="2636"/>
                    <a:pt x="7224" y="2613"/>
                  </a:cubicBezTo>
                </a:path>
              </a:pathLst>
            </a:custGeom>
            <a:solidFill>
              <a:srgbClr val="BA48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" name="形状">
              <a:extLst>
                <a:ext uri="{FF2B5EF4-FFF2-40B4-BE49-F238E27FC236}">
                  <a16:creationId xmlns="" xmlns:a16="http://schemas.microsoft.com/office/drawing/2014/main" id="{793702D3-2E95-4B3A-8531-A0D192365EF6}"/>
                </a:ext>
              </a:extLst>
            </p:cNvPr>
            <p:cNvSpPr/>
            <p:nvPr/>
          </p:nvSpPr>
          <p:spPr>
            <a:xfrm>
              <a:off x="170295" y="852759"/>
              <a:ext cx="798705" cy="43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066" extrusionOk="0">
                  <a:moveTo>
                    <a:pt x="19084" y="12704"/>
                  </a:moveTo>
                  <a:cubicBezTo>
                    <a:pt x="19531" y="12637"/>
                    <a:pt x="19960" y="12871"/>
                    <a:pt x="20351" y="13173"/>
                  </a:cubicBezTo>
                  <a:cubicBezTo>
                    <a:pt x="21171" y="13710"/>
                    <a:pt x="21600" y="14716"/>
                    <a:pt x="21525" y="16326"/>
                  </a:cubicBezTo>
                  <a:cubicBezTo>
                    <a:pt x="21451" y="17567"/>
                    <a:pt x="21265" y="18707"/>
                    <a:pt x="20929" y="19781"/>
                  </a:cubicBezTo>
                  <a:cubicBezTo>
                    <a:pt x="20556" y="20955"/>
                    <a:pt x="19923" y="21223"/>
                    <a:pt x="19252" y="20988"/>
                  </a:cubicBezTo>
                  <a:cubicBezTo>
                    <a:pt x="17966" y="20485"/>
                    <a:pt x="16680" y="20016"/>
                    <a:pt x="15413" y="19311"/>
                  </a:cubicBezTo>
                  <a:cubicBezTo>
                    <a:pt x="14089" y="18607"/>
                    <a:pt x="13269" y="16930"/>
                    <a:pt x="13232" y="14347"/>
                  </a:cubicBezTo>
                  <a:cubicBezTo>
                    <a:pt x="13195" y="12503"/>
                    <a:pt x="12636" y="11597"/>
                    <a:pt x="11723" y="11127"/>
                  </a:cubicBezTo>
                  <a:cubicBezTo>
                    <a:pt x="9393" y="9953"/>
                    <a:pt x="7026" y="9182"/>
                    <a:pt x="4622" y="8847"/>
                  </a:cubicBezTo>
                  <a:cubicBezTo>
                    <a:pt x="4361" y="8645"/>
                    <a:pt x="4044" y="8679"/>
                    <a:pt x="3802" y="8276"/>
                  </a:cubicBezTo>
                  <a:cubicBezTo>
                    <a:pt x="3616" y="7740"/>
                    <a:pt x="3429" y="7237"/>
                    <a:pt x="3392" y="6566"/>
                  </a:cubicBezTo>
                  <a:cubicBezTo>
                    <a:pt x="3448" y="5425"/>
                    <a:pt x="3914" y="4889"/>
                    <a:pt x="4324" y="4184"/>
                  </a:cubicBezTo>
                  <a:cubicBezTo>
                    <a:pt x="4696" y="3581"/>
                    <a:pt x="5144" y="3178"/>
                    <a:pt x="5423" y="2407"/>
                  </a:cubicBezTo>
                  <a:cubicBezTo>
                    <a:pt x="4231" y="1803"/>
                    <a:pt x="2963" y="2239"/>
                    <a:pt x="1752" y="1803"/>
                  </a:cubicBezTo>
                  <a:cubicBezTo>
                    <a:pt x="1416" y="1401"/>
                    <a:pt x="1081" y="1032"/>
                    <a:pt x="634" y="1032"/>
                  </a:cubicBezTo>
                  <a:cubicBezTo>
                    <a:pt x="391" y="1032"/>
                    <a:pt x="93" y="1065"/>
                    <a:pt x="0" y="394"/>
                  </a:cubicBezTo>
                  <a:cubicBezTo>
                    <a:pt x="2889" y="-377"/>
                    <a:pt x="5759" y="25"/>
                    <a:pt x="8573" y="1233"/>
                  </a:cubicBezTo>
                  <a:cubicBezTo>
                    <a:pt x="8927" y="1401"/>
                    <a:pt x="9412" y="1199"/>
                    <a:pt x="9542" y="2004"/>
                  </a:cubicBezTo>
                  <a:cubicBezTo>
                    <a:pt x="9635" y="2742"/>
                    <a:pt x="9207" y="3078"/>
                    <a:pt x="8964" y="3514"/>
                  </a:cubicBezTo>
                  <a:cubicBezTo>
                    <a:pt x="8871" y="3715"/>
                    <a:pt x="8778" y="3916"/>
                    <a:pt x="8703" y="4252"/>
                  </a:cubicBezTo>
                  <a:cubicBezTo>
                    <a:pt x="11928" y="1099"/>
                    <a:pt x="15021" y="1669"/>
                    <a:pt x="18022" y="5057"/>
                  </a:cubicBezTo>
                  <a:cubicBezTo>
                    <a:pt x="18115" y="5627"/>
                    <a:pt x="17891" y="5895"/>
                    <a:pt x="17705" y="6230"/>
                  </a:cubicBezTo>
                  <a:cubicBezTo>
                    <a:pt x="16810" y="7035"/>
                    <a:pt x="15841" y="7404"/>
                    <a:pt x="14947" y="8176"/>
                  </a:cubicBezTo>
                  <a:cubicBezTo>
                    <a:pt x="14108" y="8880"/>
                    <a:pt x="14071" y="9148"/>
                    <a:pt x="14574" y="10457"/>
                  </a:cubicBezTo>
                  <a:cubicBezTo>
                    <a:pt x="14611" y="10658"/>
                    <a:pt x="14630" y="10893"/>
                    <a:pt x="14574" y="11060"/>
                  </a:cubicBezTo>
                  <a:cubicBezTo>
                    <a:pt x="14071" y="12234"/>
                    <a:pt x="14238" y="13307"/>
                    <a:pt x="14760" y="14280"/>
                  </a:cubicBezTo>
                  <a:cubicBezTo>
                    <a:pt x="14835" y="14683"/>
                    <a:pt x="14742" y="15521"/>
                    <a:pt x="15245" y="14850"/>
                  </a:cubicBezTo>
                  <a:cubicBezTo>
                    <a:pt x="15748" y="14146"/>
                    <a:pt x="16177" y="14079"/>
                    <a:pt x="16251" y="15689"/>
                  </a:cubicBezTo>
                  <a:cubicBezTo>
                    <a:pt x="16959" y="15119"/>
                    <a:pt x="17369" y="14012"/>
                    <a:pt x="17947" y="13375"/>
                  </a:cubicBezTo>
                  <a:cubicBezTo>
                    <a:pt x="18264" y="12905"/>
                    <a:pt x="18599" y="12435"/>
                    <a:pt x="19084" y="12704"/>
                  </a:cubicBezTo>
                </a:path>
              </a:pathLst>
            </a:custGeom>
            <a:solidFill>
              <a:srgbClr val="DA50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" name="形状">
              <a:extLst>
                <a:ext uri="{FF2B5EF4-FFF2-40B4-BE49-F238E27FC236}">
                  <a16:creationId xmlns="" xmlns:a16="http://schemas.microsoft.com/office/drawing/2014/main" id="{39420A58-81C8-4740-BFA0-1BE67EC70559}"/>
                </a:ext>
              </a:extLst>
            </p:cNvPr>
            <p:cNvSpPr/>
            <p:nvPr/>
          </p:nvSpPr>
          <p:spPr>
            <a:xfrm>
              <a:off x="1549396" y="741342"/>
              <a:ext cx="519704" cy="476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47" extrusionOk="0">
                  <a:moveTo>
                    <a:pt x="19783" y="11190"/>
                  </a:moveTo>
                  <a:cubicBezTo>
                    <a:pt x="16900" y="12499"/>
                    <a:pt x="14468" y="14587"/>
                    <a:pt x="11952" y="16582"/>
                  </a:cubicBezTo>
                  <a:cubicBezTo>
                    <a:pt x="9973" y="18171"/>
                    <a:pt x="7881" y="19574"/>
                    <a:pt x="5647" y="20727"/>
                  </a:cubicBezTo>
                  <a:cubicBezTo>
                    <a:pt x="4488" y="21351"/>
                    <a:pt x="3301" y="21600"/>
                    <a:pt x="2028" y="21538"/>
                  </a:cubicBezTo>
                  <a:cubicBezTo>
                    <a:pt x="897" y="21444"/>
                    <a:pt x="502" y="20977"/>
                    <a:pt x="954" y="19855"/>
                  </a:cubicBezTo>
                  <a:cubicBezTo>
                    <a:pt x="1378" y="18857"/>
                    <a:pt x="1180" y="18140"/>
                    <a:pt x="643" y="17299"/>
                  </a:cubicBezTo>
                  <a:cubicBezTo>
                    <a:pt x="-290" y="15865"/>
                    <a:pt x="-233" y="14587"/>
                    <a:pt x="982" y="13652"/>
                  </a:cubicBezTo>
                  <a:cubicBezTo>
                    <a:pt x="5647" y="10130"/>
                    <a:pt x="9605" y="5517"/>
                    <a:pt x="14694" y="2681"/>
                  </a:cubicBezTo>
                  <a:cubicBezTo>
                    <a:pt x="16815" y="1527"/>
                    <a:pt x="18963" y="499"/>
                    <a:pt x="21310" y="0"/>
                  </a:cubicBezTo>
                  <a:cubicBezTo>
                    <a:pt x="20773" y="2899"/>
                    <a:pt x="19755" y="5610"/>
                    <a:pt x="18907" y="8416"/>
                  </a:cubicBezTo>
                  <a:cubicBezTo>
                    <a:pt x="18398" y="10223"/>
                    <a:pt x="18341" y="10223"/>
                    <a:pt x="19783" y="11190"/>
                  </a:cubicBezTo>
                </a:path>
              </a:pathLst>
            </a:custGeom>
            <a:solidFill>
              <a:srgbClr val="C04A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" name="形状">
              <a:extLst>
                <a:ext uri="{FF2B5EF4-FFF2-40B4-BE49-F238E27FC236}">
                  <a16:creationId xmlns="" xmlns:a16="http://schemas.microsoft.com/office/drawing/2014/main" id="{E4D63689-1CCD-461F-90F2-0EDAA3D3E9AA}"/>
                </a:ext>
              </a:extLst>
            </p:cNvPr>
            <p:cNvSpPr/>
            <p:nvPr/>
          </p:nvSpPr>
          <p:spPr>
            <a:xfrm>
              <a:off x="816671" y="292031"/>
              <a:ext cx="630649" cy="63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34" extrusionOk="0">
                  <a:moveTo>
                    <a:pt x="19459" y="6852"/>
                  </a:moveTo>
                  <a:cubicBezTo>
                    <a:pt x="20094" y="7369"/>
                    <a:pt x="20259" y="6663"/>
                    <a:pt x="20635" y="6428"/>
                  </a:cubicBezTo>
                  <a:cubicBezTo>
                    <a:pt x="20871" y="6287"/>
                    <a:pt x="21012" y="5863"/>
                    <a:pt x="21341" y="6075"/>
                  </a:cubicBezTo>
                  <a:cubicBezTo>
                    <a:pt x="21600" y="6263"/>
                    <a:pt x="21482" y="6616"/>
                    <a:pt x="21435" y="6899"/>
                  </a:cubicBezTo>
                  <a:cubicBezTo>
                    <a:pt x="21294" y="7981"/>
                    <a:pt x="21176" y="9087"/>
                    <a:pt x="21012" y="10169"/>
                  </a:cubicBezTo>
                  <a:cubicBezTo>
                    <a:pt x="19812" y="11016"/>
                    <a:pt x="18941" y="12099"/>
                    <a:pt x="18565" y="13558"/>
                  </a:cubicBezTo>
                  <a:cubicBezTo>
                    <a:pt x="18400" y="13816"/>
                    <a:pt x="18353" y="14075"/>
                    <a:pt x="18447" y="14381"/>
                  </a:cubicBezTo>
                  <a:cubicBezTo>
                    <a:pt x="18776" y="16028"/>
                    <a:pt x="17882" y="17416"/>
                    <a:pt x="16212" y="17699"/>
                  </a:cubicBezTo>
                  <a:cubicBezTo>
                    <a:pt x="15224" y="17863"/>
                    <a:pt x="14494" y="18287"/>
                    <a:pt x="13859" y="19040"/>
                  </a:cubicBezTo>
                  <a:cubicBezTo>
                    <a:pt x="13459" y="19534"/>
                    <a:pt x="12965" y="20052"/>
                    <a:pt x="12165" y="19534"/>
                  </a:cubicBezTo>
                  <a:cubicBezTo>
                    <a:pt x="11600" y="19158"/>
                    <a:pt x="11506" y="19605"/>
                    <a:pt x="11412" y="20052"/>
                  </a:cubicBezTo>
                  <a:cubicBezTo>
                    <a:pt x="11341" y="20569"/>
                    <a:pt x="11624" y="21181"/>
                    <a:pt x="10988" y="21534"/>
                  </a:cubicBezTo>
                  <a:cubicBezTo>
                    <a:pt x="10729" y="20146"/>
                    <a:pt x="10800" y="18734"/>
                    <a:pt x="10753" y="17322"/>
                  </a:cubicBezTo>
                  <a:cubicBezTo>
                    <a:pt x="10635" y="15110"/>
                    <a:pt x="9976" y="14687"/>
                    <a:pt x="7953" y="15440"/>
                  </a:cubicBezTo>
                  <a:cubicBezTo>
                    <a:pt x="6894" y="15816"/>
                    <a:pt x="5906" y="16287"/>
                    <a:pt x="4965" y="16899"/>
                  </a:cubicBezTo>
                  <a:cubicBezTo>
                    <a:pt x="3459" y="17863"/>
                    <a:pt x="1788" y="17675"/>
                    <a:pt x="0" y="17793"/>
                  </a:cubicBezTo>
                  <a:cubicBezTo>
                    <a:pt x="682" y="16240"/>
                    <a:pt x="1882" y="15534"/>
                    <a:pt x="3224" y="15040"/>
                  </a:cubicBezTo>
                  <a:cubicBezTo>
                    <a:pt x="4659" y="14475"/>
                    <a:pt x="6118" y="13934"/>
                    <a:pt x="7718" y="13887"/>
                  </a:cubicBezTo>
                  <a:cubicBezTo>
                    <a:pt x="8565" y="13863"/>
                    <a:pt x="9388" y="13581"/>
                    <a:pt x="10071" y="13040"/>
                  </a:cubicBezTo>
                  <a:cubicBezTo>
                    <a:pt x="10306" y="12710"/>
                    <a:pt x="10165" y="12358"/>
                    <a:pt x="10141" y="12028"/>
                  </a:cubicBezTo>
                  <a:cubicBezTo>
                    <a:pt x="10118" y="11463"/>
                    <a:pt x="10282" y="11087"/>
                    <a:pt x="10965" y="11299"/>
                  </a:cubicBezTo>
                  <a:cubicBezTo>
                    <a:pt x="11082" y="11369"/>
                    <a:pt x="11176" y="11487"/>
                    <a:pt x="11294" y="11581"/>
                  </a:cubicBezTo>
                  <a:cubicBezTo>
                    <a:pt x="12165" y="12593"/>
                    <a:pt x="12212" y="12593"/>
                    <a:pt x="13106" y="11558"/>
                  </a:cubicBezTo>
                  <a:cubicBezTo>
                    <a:pt x="13341" y="11299"/>
                    <a:pt x="13553" y="11040"/>
                    <a:pt x="13859" y="10922"/>
                  </a:cubicBezTo>
                  <a:cubicBezTo>
                    <a:pt x="14071" y="10828"/>
                    <a:pt x="14306" y="10805"/>
                    <a:pt x="14471" y="10993"/>
                  </a:cubicBezTo>
                  <a:cubicBezTo>
                    <a:pt x="14682" y="11181"/>
                    <a:pt x="14612" y="11369"/>
                    <a:pt x="14494" y="11605"/>
                  </a:cubicBezTo>
                  <a:cubicBezTo>
                    <a:pt x="14400" y="11863"/>
                    <a:pt x="13906" y="12193"/>
                    <a:pt x="14376" y="12428"/>
                  </a:cubicBezTo>
                  <a:cubicBezTo>
                    <a:pt x="14871" y="12687"/>
                    <a:pt x="15435" y="12499"/>
                    <a:pt x="15694" y="11981"/>
                  </a:cubicBezTo>
                  <a:cubicBezTo>
                    <a:pt x="16094" y="11110"/>
                    <a:pt x="16118" y="10263"/>
                    <a:pt x="15647" y="9416"/>
                  </a:cubicBezTo>
                  <a:cubicBezTo>
                    <a:pt x="15482" y="9134"/>
                    <a:pt x="15200" y="8946"/>
                    <a:pt x="15106" y="8593"/>
                  </a:cubicBezTo>
                  <a:cubicBezTo>
                    <a:pt x="15129" y="8052"/>
                    <a:pt x="15506" y="7910"/>
                    <a:pt x="15953" y="7934"/>
                  </a:cubicBezTo>
                  <a:cubicBezTo>
                    <a:pt x="16965" y="7981"/>
                    <a:pt x="17200" y="7581"/>
                    <a:pt x="16824" y="6663"/>
                  </a:cubicBezTo>
                  <a:cubicBezTo>
                    <a:pt x="16776" y="6569"/>
                    <a:pt x="16800" y="6428"/>
                    <a:pt x="16800" y="6334"/>
                  </a:cubicBezTo>
                  <a:cubicBezTo>
                    <a:pt x="17059" y="5581"/>
                    <a:pt x="17718" y="4969"/>
                    <a:pt x="17435" y="4075"/>
                  </a:cubicBezTo>
                  <a:cubicBezTo>
                    <a:pt x="17294" y="3581"/>
                    <a:pt x="17200" y="2993"/>
                    <a:pt x="16541" y="2969"/>
                  </a:cubicBezTo>
                  <a:cubicBezTo>
                    <a:pt x="15835" y="2946"/>
                    <a:pt x="15482" y="3440"/>
                    <a:pt x="15294" y="4052"/>
                  </a:cubicBezTo>
                  <a:cubicBezTo>
                    <a:pt x="15176" y="4452"/>
                    <a:pt x="15294" y="4946"/>
                    <a:pt x="14965" y="5299"/>
                  </a:cubicBezTo>
                  <a:cubicBezTo>
                    <a:pt x="14824" y="5393"/>
                    <a:pt x="14659" y="5393"/>
                    <a:pt x="14494" y="5252"/>
                  </a:cubicBezTo>
                  <a:cubicBezTo>
                    <a:pt x="14212" y="4569"/>
                    <a:pt x="14094" y="3840"/>
                    <a:pt x="14071" y="3087"/>
                  </a:cubicBezTo>
                  <a:cubicBezTo>
                    <a:pt x="14000" y="546"/>
                    <a:pt x="16094" y="-66"/>
                    <a:pt x="17882" y="5"/>
                  </a:cubicBezTo>
                  <a:cubicBezTo>
                    <a:pt x="18588" y="28"/>
                    <a:pt x="18753" y="546"/>
                    <a:pt x="18729" y="1181"/>
                  </a:cubicBezTo>
                  <a:cubicBezTo>
                    <a:pt x="18659" y="2734"/>
                    <a:pt x="18565" y="4310"/>
                    <a:pt x="18494" y="5840"/>
                  </a:cubicBezTo>
                  <a:cubicBezTo>
                    <a:pt x="18565" y="6475"/>
                    <a:pt x="18612" y="7040"/>
                    <a:pt x="19459" y="6852"/>
                  </a:cubicBezTo>
                </a:path>
              </a:pathLst>
            </a:custGeom>
            <a:solidFill>
              <a:srgbClr val="FD8C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" name="形状">
              <a:extLst>
                <a:ext uri="{FF2B5EF4-FFF2-40B4-BE49-F238E27FC236}">
                  <a16:creationId xmlns="" xmlns:a16="http://schemas.microsoft.com/office/drawing/2014/main" id="{70DC0046-D095-45E0-B4B7-2DE0E9114248}"/>
                </a:ext>
              </a:extLst>
            </p:cNvPr>
            <p:cNvSpPr/>
            <p:nvPr/>
          </p:nvSpPr>
          <p:spPr>
            <a:xfrm>
              <a:off x="1991878" y="721238"/>
              <a:ext cx="257106" cy="56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553" extrusionOk="0">
                  <a:moveTo>
                    <a:pt x="3349" y="10303"/>
                  </a:moveTo>
                  <a:cubicBezTo>
                    <a:pt x="-100" y="10224"/>
                    <a:pt x="-609" y="9827"/>
                    <a:pt x="578" y="8291"/>
                  </a:cubicBezTo>
                  <a:cubicBezTo>
                    <a:pt x="2105" y="6279"/>
                    <a:pt x="3462" y="4268"/>
                    <a:pt x="4932" y="2256"/>
                  </a:cubicBezTo>
                  <a:cubicBezTo>
                    <a:pt x="5328" y="1753"/>
                    <a:pt x="5611" y="1224"/>
                    <a:pt x="6403" y="827"/>
                  </a:cubicBezTo>
                  <a:cubicBezTo>
                    <a:pt x="9173" y="271"/>
                    <a:pt x="12000" y="-47"/>
                    <a:pt x="14997" y="6"/>
                  </a:cubicBezTo>
                  <a:cubicBezTo>
                    <a:pt x="18560" y="85"/>
                    <a:pt x="20199" y="800"/>
                    <a:pt x="20426" y="2468"/>
                  </a:cubicBezTo>
                  <a:cubicBezTo>
                    <a:pt x="20708" y="5591"/>
                    <a:pt x="19521" y="8688"/>
                    <a:pt x="20086" y="12182"/>
                  </a:cubicBezTo>
                  <a:cubicBezTo>
                    <a:pt x="16241" y="9800"/>
                    <a:pt x="18560" y="7206"/>
                    <a:pt x="17146" y="4744"/>
                  </a:cubicBezTo>
                  <a:cubicBezTo>
                    <a:pt x="12792" y="8344"/>
                    <a:pt x="8382" y="11706"/>
                    <a:pt x="8664" y="15809"/>
                  </a:cubicBezTo>
                  <a:cubicBezTo>
                    <a:pt x="8777" y="17715"/>
                    <a:pt x="10643" y="18641"/>
                    <a:pt x="14715" y="18668"/>
                  </a:cubicBezTo>
                  <a:cubicBezTo>
                    <a:pt x="17203" y="18694"/>
                    <a:pt x="17938" y="18297"/>
                    <a:pt x="17316" y="17132"/>
                  </a:cubicBezTo>
                  <a:cubicBezTo>
                    <a:pt x="16750" y="16074"/>
                    <a:pt x="16128" y="15041"/>
                    <a:pt x="17146" y="13956"/>
                  </a:cubicBezTo>
                  <a:cubicBezTo>
                    <a:pt x="17372" y="13691"/>
                    <a:pt x="17542" y="13400"/>
                    <a:pt x="18560" y="13294"/>
                  </a:cubicBezTo>
                  <a:cubicBezTo>
                    <a:pt x="19634" y="14829"/>
                    <a:pt x="17598" y="16788"/>
                    <a:pt x="20991" y="18032"/>
                  </a:cubicBezTo>
                  <a:cubicBezTo>
                    <a:pt x="20086" y="19224"/>
                    <a:pt x="19521" y="20494"/>
                    <a:pt x="17825" y="21553"/>
                  </a:cubicBezTo>
                  <a:cubicBezTo>
                    <a:pt x="17598" y="21553"/>
                    <a:pt x="17429" y="21553"/>
                    <a:pt x="17259" y="21500"/>
                  </a:cubicBezTo>
                  <a:cubicBezTo>
                    <a:pt x="6516" y="20097"/>
                    <a:pt x="4084" y="18191"/>
                    <a:pt x="6855" y="13056"/>
                  </a:cubicBezTo>
                  <a:cubicBezTo>
                    <a:pt x="6911" y="12897"/>
                    <a:pt x="6968" y="12738"/>
                    <a:pt x="7081" y="12579"/>
                  </a:cubicBezTo>
                  <a:cubicBezTo>
                    <a:pt x="8042" y="10727"/>
                    <a:pt x="7420" y="10382"/>
                    <a:pt x="3349" y="10303"/>
                  </a:cubicBezTo>
                </a:path>
              </a:pathLst>
            </a:custGeom>
            <a:solidFill>
              <a:srgbClr val="A246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" name="形状">
              <a:extLst>
                <a:ext uri="{FF2B5EF4-FFF2-40B4-BE49-F238E27FC236}">
                  <a16:creationId xmlns="" xmlns:a16="http://schemas.microsoft.com/office/drawing/2014/main" id="{F64844EA-5FED-44B1-A60E-967A574AECBB}"/>
                </a:ext>
              </a:extLst>
            </p:cNvPr>
            <p:cNvSpPr/>
            <p:nvPr/>
          </p:nvSpPr>
          <p:spPr>
            <a:xfrm>
              <a:off x="2206989" y="852129"/>
              <a:ext cx="357020" cy="458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478" extrusionOk="0">
                  <a:moveTo>
                    <a:pt x="0" y="19292"/>
                  </a:moveTo>
                  <a:cubicBezTo>
                    <a:pt x="582" y="17874"/>
                    <a:pt x="789" y="16303"/>
                    <a:pt x="2326" y="15194"/>
                  </a:cubicBezTo>
                  <a:cubicBezTo>
                    <a:pt x="10842" y="11835"/>
                    <a:pt x="17197" y="7059"/>
                    <a:pt x="20105" y="34"/>
                  </a:cubicBezTo>
                  <a:cubicBezTo>
                    <a:pt x="21558" y="-182"/>
                    <a:pt x="21309" y="681"/>
                    <a:pt x="21351" y="1235"/>
                  </a:cubicBezTo>
                  <a:cubicBezTo>
                    <a:pt x="21475" y="2684"/>
                    <a:pt x="21600" y="4132"/>
                    <a:pt x="21226" y="5580"/>
                  </a:cubicBezTo>
                  <a:cubicBezTo>
                    <a:pt x="20686" y="7829"/>
                    <a:pt x="20686" y="10079"/>
                    <a:pt x="20603" y="12359"/>
                  </a:cubicBezTo>
                  <a:cubicBezTo>
                    <a:pt x="20520" y="14146"/>
                    <a:pt x="19814" y="15810"/>
                    <a:pt x="17280" y="16611"/>
                  </a:cubicBezTo>
                  <a:cubicBezTo>
                    <a:pt x="11880" y="20494"/>
                    <a:pt x="6522" y="21418"/>
                    <a:pt x="665" y="19538"/>
                  </a:cubicBezTo>
                  <a:cubicBezTo>
                    <a:pt x="415" y="19508"/>
                    <a:pt x="208" y="19384"/>
                    <a:pt x="0" y="19292"/>
                  </a:cubicBezTo>
                </a:path>
              </a:pathLst>
            </a:custGeom>
            <a:solidFill>
              <a:srgbClr val="693B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" name="形状">
              <a:extLst>
                <a:ext uri="{FF2B5EF4-FFF2-40B4-BE49-F238E27FC236}">
                  <a16:creationId xmlns="" xmlns:a16="http://schemas.microsoft.com/office/drawing/2014/main" id="{E869E90A-6D27-48C0-A84E-38B8E4589B3C}"/>
                </a:ext>
              </a:extLst>
            </p:cNvPr>
            <p:cNvSpPr/>
            <p:nvPr/>
          </p:nvSpPr>
          <p:spPr>
            <a:xfrm>
              <a:off x="1014852" y="2035385"/>
              <a:ext cx="617571" cy="222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0835" extrusionOk="0">
                  <a:moveTo>
                    <a:pt x="9860" y="6365"/>
                  </a:moveTo>
                  <a:cubicBezTo>
                    <a:pt x="13476" y="6365"/>
                    <a:pt x="17092" y="6365"/>
                    <a:pt x="20708" y="6365"/>
                  </a:cubicBezTo>
                  <a:cubicBezTo>
                    <a:pt x="21021" y="6365"/>
                    <a:pt x="21600" y="5717"/>
                    <a:pt x="21576" y="7403"/>
                  </a:cubicBezTo>
                  <a:cubicBezTo>
                    <a:pt x="21552" y="8636"/>
                    <a:pt x="21046" y="8182"/>
                    <a:pt x="20732" y="8182"/>
                  </a:cubicBezTo>
                  <a:cubicBezTo>
                    <a:pt x="18972" y="8247"/>
                    <a:pt x="17212" y="8182"/>
                    <a:pt x="15404" y="8182"/>
                  </a:cubicBezTo>
                  <a:cubicBezTo>
                    <a:pt x="15694" y="9868"/>
                    <a:pt x="16272" y="9349"/>
                    <a:pt x="16682" y="9738"/>
                  </a:cubicBezTo>
                  <a:cubicBezTo>
                    <a:pt x="17164" y="10128"/>
                    <a:pt x="17671" y="9998"/>
                    <a:pt x="18104" y="10776"/>
                  </a:cubicBezTo>
                  <a:cubicBezTo>
                    <a:pt x="18490" y="11425"/>
                    <a:pt x="18611" y="12268"/>
                    <a:pt x="18562" y="13436"/>
                  </a:cubicBezTo>
                  <a:cubicBezTo>
                    <a:pt x="18514" y="14668"/>
                    <a:pt x="18201" y="15187"/>
                    <a:pt x="17767" y="15252"/>
                  </a:cubicBezTo>
                  <a:cubicBezTo>
                    <a:pt x="17092" y="15382"/>
                    <a:pt x="16393" y="15382"/>
                    <a:pt x="15718" y="15382"/>
                  </a:cubicBezTo>
                  <a:cubicBezTo>
                    <a:pt x="15139" y="15382"/>
                    <a:pt x="14705" y="15706"/>
                    <a:pt x="14898" y="17587"/>
                  </a:cubicBezTo>
                  <a:cubicBezTo>
                    <a:pt x="14995" y="18949"/>
                    <a:pt x="14826" y="19793"/>
                    <a:pt x="14296" y="19987"/>
                  </a:cubicBezTo>
                  <a:cubicBezTo>
                    <a:pt x="12078" y="20765"/>
                    <a:pt x="9836" y="21479"/>
                    <a:pt x="7618" y="19857"/>
                  </a:cubicBezTo>
                  <a:cubicBezTo>
                    <a:pt x="6702" y="19144"/>
                    <a:pt x="5882" y="17782"/>
                    <a:pt x="5207" y="15965"/>
                  </a:cubicBezTo>
                  <a:cubicBezTo>
                    <a:pt x="4942" y="15317"/>
                    <a:pt x="4701" y="14603"/>
                    <a:pt x="4821" y="13565"/>
                  </a:cubicBezTo>
                  <a:cubicBezTo>
                    <a:pt x="4990" y="12463"/>
                    <a:pt x="5352" y="12463"/>
                    <a:pt x="5689" y="12463"/>
                  </a:cubicBezTo>
                  <a:cubicBezTo>
                    <a:pt x="7449" y="12593"/>
                    <a:pt x="9185" y="12333"/>
                    <a:pt x="10921" y="11490"/>
                  </a:cubicBezTo>
                  <a:cubicBezTo>
                    <a:pt x="8654" y="11101"/>
                    <a:pt x="6388" y="10647"/>
                    <a:pt x="4122" y="10257"/>
                  </a:cubicBezTo>
                  <a:cubicBezTo>
                    <a:pt x="3062" y="9998"/>
                    <a:pt x="1977" y="9933"/>
                    <a:pt x="940" y="9609"/>
                  </a:cubicBezTo>
                  <a:cubicBezTo>
                    <a:pt x="579" y="9544"/>
                    <a:pt x="0" y="10322"/>
                    <a:pt x="0" y="8376"/>
                  </a:cubicBezTo>
                  <a:cubicBezTo>
                    <a:pt x="0" y="6625"/>
                    <a:pt x="554" y="6560"/>
                    <a:pt x="988" y="6495"/>
                  </a:cubicBezTo>
                  <a:cubicBezTo>
                    <a:pt x="2290" y="6301"/>
                    <a:pt x="3616" y="6301"/>
                    <a:pt x="4966" y="6301"/>
                  </a:cubicBezTo>
                  <a:cubicBezTo>
                    <a:pt x="5472" y="6301"/>
                    <a:pt x="5954" y="6495"/>
                    <a:pt x="6244" y="5068"/>
                  </a:cubicBezTo>
                  <a:cubicBezTo>
                    <a:pt x="6461" y="2668"/>
                    <a:pt x="7546" y="138"/>
                    <a:pt x="8462" y="9"/>
                  </a:cubicBezTo>
                  <a:cubicBezTo>
                    <a:pt x="9161" y="-121"/>
                    <a:pt x="9209" y="1176"/>
                    <a:pt x="9137" y="2409"/>
                  </a:cubicBezTo>
                  <a:cubicBezTo>
                    <a:pt x="9040" y="4290"/>
                    <a:pt x="9185" y="5717"/>
                    <a:pt x="9860" y="6365"/>
                  </a:cubicBezTo>
                </a:path>
              </a:pathLst>
            </a:custGeom>
            <a:solidFill>
              <a:srgbClr val="2D34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7" name="形状">
              <a:extLst>
                <a:ext uri="{FF2B5EF4-FFF2-40B4-BE49-F238E27FC236}">
                  <a16:creationId xmlns="" xmlns:a16="http://schemas.microsoft.com/office/drawing/2014/main" id="{D1AE6F29-28CC-4E94-97B7-6780747BF530}"/>
                </a:ext>
              </a:extLst>
            </p:cNvPr>
            <p:cNvSpPr/>
            <p:nvPr/>
          </p:nvSpPr>
          <p:spPr>
            <a:xfrm>
              <a:off x="1097694" y="1629187"/>
              <a:ext cx="200025" cy="47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89" extrusionOk="0">
                  <a:moveTo>
                    <a:pt x="21222" y="21479"/>
                  </a:moveTo>
                  <a:cubicBezTo>
                    <a:pt x="18449" y="21573"/>
                    <a:pt x="17136" y="21040"/>
                    <a:pt x="18011" y="19817"/>
                  </a:cubicBezTo>
                  <a:cubicBezTo>
                    <a:pt x="18376" y="19441"/>
                    <a:pt x="18814" y="19002"/>
                    <a:pt x="18011" y="18752"/>
                  </a:cubicBezTo>
                  <a:cubicBezTo>
                    <a:pt x="17281" y="18501"/>
                    <a:pt x="16406" y="18908"/>
                    <a:pt x="15603" y="19065"/>
                  </a:cubicBezTo>
                  <a:cubicBezTo>
                    <a:pt x="13487" y="19535"/>
                    <a:pt x="11079" y="19786"/>
                    <a:pt x="10276" y="20883"/>
                  </a:cubicBezTo>
                  <a:cubicBezTo>
                    <a:pt x="10495" y="19755"/>
                    <a:pt x="8306" y="19253"/>
                    <a:pt x="6992" y="18626"/>
                  </a:cubicBezTo>
                  <a:cubicBezTo>
                    <a:pt x="4219" y="17372"/>
                    <a:pt x="1592" y="16181"/>
                    <a:pt x="425" y="14488"/>
                  </a:cubicBezTo>
                  <a:cubicBezTo>
                    <a:pt x="-378" y="13359"/>
                    <a:pt x="-232" y="12544"/>
                    <a:pt x="2541" y="11917"/>
                  </a:cubicBezTo>
                  <a:cubicBezTo>
                    <a:pt x="6190" y="11134"/>
                    <a:pt x="6846" y="10256"/>
                    <a:pt x="5533" y="8657"/>
                  </a:cubicBezTo>
                  <a:cubicBezTo>
                    <a:pt x="4438" y="7277"/>
                    <a:pt x="4073" y="5867"/>
                    <a:pt x="3781" y="4425"/>
                  </a:cubicBezTo>
                  <a:cubicBezTo>
                    <a:pt x="3927" y="3954"/>
                    <a:pt x="3927" y="3421"/>
                    <a:pt x="4146" y="2951"/>
                  </a:cubicBezTo>
                  <a:cubicBezTo>
                    <a:pt x="4657" y="1854"/>
                    <a:pt x="5971" y="1164"/>
                    <a:pt x="8963" y="1321"/>
                  </a:cubicBezTo>
                  <a:cubicBezTo>
                    <a:pt x="11590" y="1446"/>
                    <a:pt x="13998" y="1352"/>
                    <a:pt x="15749" y="318"/>
                  </a:cubicBezTo>
                  <a:cubicBezTo>
                    <a:pt x="16041" y="130"/>
                    <a:pt x="16771" y="-27"/>
                    <a:pt x="17136" y="4"/>
                  </a:cubicBezTo>
                  <a:cubicBezTo>
                    <a:pt x="18011" y="67"/>
                    <a:pt x="17792" y="475"/>
                    <a:pt x="17792" y="757"/>
                  </a:cubicBezTo>
                  <a:cubicBezTo>
                    <a:pt x="17792" y="3327"/>
                    <a:pt x="17792" y="5898"/>
                    <a:pt x="17865" y="8469"/>
                  </a:cubicBezTo>
                  <a:cubicBezTo>
                    <a:pt x="18522" y="12826"/>
                    <a:pt x="19544" y="17184"/>
                    <a:pt x="21222" y="21479"/>
                  </a:cubicBezTo>
                </a:path>
              </a:pathLst>
            </a:custGeom>
            <a:solidFill>
              <a:srgbClr val="7E41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" name="形状">
              <a:extLst>
                <a:ext uri="{FF2B5EF4-FFF2-40B4-BE49-F238E27FC236}">
                  <a16:creationId xmlns="" xmlns:a16="http://schemas.microsoft.com/office/drawing/2014/main" id="{2E67FFD7-380D-4197-BCCE-ACFAB5084B1E}"/>
                </a:ext>
              </a:extLst>
            </p:cNvPr>
            <p:cNvSpPr/>
            <p:nvPr/>
          </p:nvSpPr>
          <p:spPr>
            <a:xfrm>
              <a:off x="2464983" y="934766"/>
              <a:ext cx="142863" cy="120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564" extrusionOk="0">
                  <a:moveTo>
                    <a:pt x="17290" y="6540"/>
                  </a:moveTo>
                  <a:cubicBezTo>
                    <a:pt x="15473" y="10813"/>
                    <a:pt x="13656" y="15086"/>
                    <a:pt x="11839" y="19347"/>
                  </a:cubicBezTo>
                  <a:cubicBezTo>
                    <a:pt x="11637" y="19780"/>
                    <a:pt x="11637" y="20201"/>
                    <a:pt x="11637" y="20635"/>
                  </a:cubicBezTo>
                  <a:cubicBezTo>
                    <a:pt x="11536" y="21316"/>
                    <a:pt x="10022" y="21576"/>
                    <a:pt x="5884" y="21564"/>
                  </a:cubicBezTo>
                  <a:cubicBezTo>
                    <a:pt x="1746" y="21551"/>
                    <a:pt x="-273" y="21229"/>
                    <a:pt x="30" y="20573"/>
                  </a:cubicBezTo>
                  <a:cubicBezTo>
                    <a:pt x="635" y="19421"/>
                    <a:pt x="1342" y="18269"/>
                    <a:pt x="2048" y="17130"/>
                  </a:cubicBezTo>
                  <a:cubicBezTo>
                    <a:pt x="3865" y="13848"/>
                    <a:pt x="5783" y="10553"/>
                    <a:pt x="7802" y="7259"/>
                  </a:cubicBezTo>
                  <a:cubicBezTo>
                    <a:pt x="10426" y="7259"/>
                    <a:pt x="10628" y="7506"/>
                    <a:pt x="10830" y="7717"/>
                  </a:cubicBezTo>
                  <a:cubicBezTo>
                    <a:pt x="11032" y="8002"/>
                    <a:pt x="10931" y="8287"/>
                    <a:pt x="10931" y="8571"/>
                  </a:cubicBezTo>
                  <a:cubicBezTo>
                    <a:pt x="11032" y="10875"/>
                    <a:pt x="8710" y="13179"/>
                    <a:pt x="9013" y="15470"/>
                  </a:cubicBezTo>
                  <a:cubicBezTo>
                    <a:pt x="8811" y="13352"/>
                    <a:pt x="11839" y="11247"/>
                    <a:pt x="11234" y="9116"/>
                  </a:cubicBezTo>
                  <a:cubicBezTo>
                    <a:pt x="11032" y="7754"/>
                    <a:pt x="13353" y="6404"/>
                    <a:pt x="13555" y="5042"/>
                  </a:cubicBezTo>
                  <a:cubicBezTo>
                    <a:pt x="13757" y="3617"/>
                    <a:pt x="15069" y="2205"/>
                    <a:pt x="15776" y="793"/>
                  </a:cubicBezTo>
                  <a:cubicBezTo>
                    <a:pt x="16078" y="484"/>
                    <a:pt x="15372" y="-24"/>
                    <a:pt x="18804" y="1"/>
                  </a:cubicBezTo>
                  <a:cubicBezTo>
                    <a:pt x="21327" y="26"/>
                    <a:pt x="20822" y="533"/>
                    <a:pt x="20419" y="818"/>
                  </a:cubicBezTo>
                  <a:cubicBezTo>
                    <a:pt x="19813" y="1437"/>
                    <a:pt x="20721" y="2057"/>
                    <a:pt x="19308" y="2676"/>
                  </a:cubicBezTo>
                  <a:cubicBezTo>
                    <a:pt x="19207" y="2899"/>
                    <a:pt x="19106" y="3134"/>
                    <a:pt x="19106" y="3357"/>
                  </a:cubicBezTo>
                  <a:cubicBezTo>
                    <a:pt x="17290" y="4422"/>
                    <a:pt x="17794" y="5487"/>
                    <a:pt x="17290" y="6540"/>
                  </a:cubicBezTo>
                </a:path>
              </a:pathLst>
            </a:custGeom>
            <a:solidFill>
              <a:srgbClr val="383D4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" name="形状">
              <a:extLst>
                <a:ext uri="{FF2B5EF4-FFF2-40B4-BE49-F238E27FC236}">
                  <a16:creationId xmlns="" xmlns:a16="http://schemas.microsoft.com/office/drawing/2014/main" id="{04E65767-34D1-4131-A77F-31997122AC0D}"/>
                </a:ext>
              </a:extLst>
            </p:cNvPr>
            <p:cNvSpPr/>
            <p:nvPr/>
          </p:nvSpPr>
          <p:spPr>
            <a:xfrm>
              <a:off x="2" y="789245"/>
              <a:ext cx="313639" cy="73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448" extrusionOk="0">
                  <a:moveTo>
                    <a:pt x="11377" y="2066"/>
                  </a:moveTo>
                  <a:cubicBezTo>
                    <a:pt x="12762" y="2409"/>
                    <a:pt x="14700" y="1925"/>
                    <a:pt x="15716" y="2672"/>
                  </a:cubicBezTo>
                  <a:cubicBezTo>
                    <a:pt x="15254" y="3135"/>
                    <a:pt x="14331" y="2994"/>
                    <a:pt x="13500" y="2994"/>
                  </a:cubicBezTo>
                  <a:cubicBezTo>
                    <a:pt x="11839" y="2994"/>
                    <a:pt x="10177" y="3135"/>
                    <a:pt x="8562" y="3256"/>
                  </a:cubicBezTo>
                  <a:cubicBezTo>
                    <a:pt x="7593" y="3337"/>
                    <a:pt x="6854" y="3559"/>
                    <a:pt x="7039" y="4023"/>
                  </a:cubicBezTo>
                  <a:cubicBezTo>
                    <a:pt x="7270" y="4567"/>
                    <a:pt x="6485" y="5273"/>
                    <a:pt x="8331" y="5556"/>
                  </a:cubicBezTo>
                  <a:cubicBezTo>
                    <a:pt x="10731" y="5939"/>
                    <a:pt x="13085" y="6181"/>
                    <a:pt x="14839" y="4991"/>
                  </a:cubicBezTo>
                  <a:cubicBezTo>
                    <a:pt x="15116" y="4789"/>
                    <a:pt x="15624" y="4628"/>
                    <a:pt x="16177" y="4527"/>
                  </a:cubicBezTo>
                  <a:cubicBezTo>
                    <a:pt x="16639" y="4406"/>
                    <a:pt x="17147" y="4305"/>
                    <a:pt x="17654" y="4426"/>
                  </a:cubicBezTo>
                  <a:cubicBezTo>
                    <a:pt x="18254" y="4608"/>
                    <a:pt x="17839" y="4830"/>
                    <a:pt x="17654" y="5011"/>
                  </a:cubicBezTo>
                  <a:cubicBezTo>
                    <a:pt x="17054" y="5515"/>
                    <a:pt x="17608" y="5616"/>
                    <a:pt x="18670" y="5596"/>
                  </a:cubicBezTo>
                  <a:cubicBezTo>
                    <a:pt x="19177" y="5576"/>
                    <a:pt x="19685" y="5616"/>
                    <a:pt x="20054" y="5777"/>
                  </a:cubicBezTo>
                  <a:cubicBezTo>
                    <a:pt x="20424" y="6080"/>
                    <a:pt x="21162" y="6322"/>
                    <a:pt x="20977" y="6725"/>
                  </a:cubicBezTo>
                  <a:cubicBezTo>
                    <a:pt x="19362" y="7129"/>
                    <a:pt x="17608" y="6987"/>
                    <a:pt x="15947" y="6967"/>
                  </a:cubicBezTo>
                  <a:cubicBezTo>
                    <a:pt x="14100" y="6947"/>
                    <a:pt x="12300" y="6927"/>
                    <a:pt x="10500" y="6947"/>
                  </a:cubicBezTo>
                  <a:cubicBezTo>
                    <a:pt x="8239" y="6967"/>
                    <a:pt x="7177" y="7371"/>
                    <a:pt x="6624" y="8319"/>
                  </a:cubicBezTo>
                  <a:cubicBezTo>
                    <a:pt x="6347" y="8823"/>
                    <a:pt x="6393" y="9327"/>
                    <a:pt x="6347" y="9831"/>
                  </a:cubicBezTo>
                  <a:cubicBezTo>
                    <a:pt x="6254" y="12715"/>
                    <a:pt x="6300" y="15619"/>
                    <a:pt x="6347" y="18483"/>
                  </a:cubicBezTo>
                  <a:cubicBezTo>
                    <a:pt x="6162" y="19209"/>
                    <a:pt x="6485" y="19976"/>
                    <a:pt x="5931" y="20702"/>
                  </a:cubicBezTo>
                  <a:cubicBezTo>
                    <a:pt x="5700" y="21024"/>
                    <a:pt x="5562" y="21387"/>
                    <a:pt x="4593" y="21448"/>
                  </a:cubicBezTo>
                  <a:cubicBezTo>
                    <a:pt x="4085" y="18100"/>
                    <a:pt x="3577" y="14732"/>
                    <a:pt x="3070" y="11384"/>
                  </a:cubicBezTo>
                  <a:cubicBezTo>
                    <a:pt x="2654" y="8682"/>
                    <a:pt x="2285" y="5979"/>
                    <a:pt x="1962" y="3277"/>
                  </a:cubicBezTo>
                  <a:cubicBezTo>
                    <a:pt x="1916" y="2772"/>
                    <a:pt x="1500" y="2389"/>
                    <a:pt x="762" y="2006"/>
                  </a:cubicBezTo>
                  <a:cubicBezTo>
                    <a:pt x="-438" y="1441"/>
                    <a:pt x="-161" y="735"/>
                    <a:pt x="1177" y="272"/>
                  </a:cubicBezTo>
                  <a:cubicBezTo>
                    <a:pt x="2470" y="-152"/>
                    <a:pt x="4777" y="-91"/>
                    <a:pt x="5193" y="534"/>
                  </a:cubicBezTo>
                  <a:cubicBezTo>
                    <a:pt x="6208" y="2006"/>
                    <a:pt x="8608" y="2127"/>
                    <a:pt x="11377" y="2066"/>
                  </a:cubicBezTo>
                </a:path>
              </a:pathLst>
            </a:custGeom>
            <a:solidFill>
              <a:srgbClr val="A752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" name="形状">
              <a:extLst>
                <a:ext uri="{FF2B5EF4-FFF2-40B4-BE49-F238E27FC236}">
                  <a16:creationId xmlns="" xmlns:a16="http://schemas.microsoft.com/office/drawing/2014/main" id="{43DCB787-0084-40DB-885A-EA40656682A8}"/>
                </a:ext>
              </a:extLst>
            </p:cNvPr>
            <p:cNvSpPr/>
            <p:nvPr/>
          </p:nvSpPr>
          <p:spPr>
            <a:xfrm>
              <a:off x="905090" y="292599"/>
              <a:ext cx="425705" cy="38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60" extrusionOk="0">
                  <a:moveTo>
                    <a:pt x="20668" y="10447"/>
                  </a:moveTo>
                  <a:cubicBezTo>
                    <a:pt x="20772" y="10795"/>
                    <a:pt x="20910" y="11104"/>
                    <a:pt x="21048" y="11452"/>
                  </a:cubicBezTo>
                  <a:cubicBezTo>
                    <a:pt x="21600" y="12727"/>
                    <a:pt x="21117" y="13539"/>
                    <a:pt x="19771" y="13423"/>
                  </a:cubicBezTo>
                  <a:cubicBezTo>
                    <a:pt x="19150" y="13384"/>
                    <a:pt x="18460" y="13191"/>
                    <a:pt x="18046" y="13964"/>
                  </a:cubicBezTo>
                  <a:cubicBezTo>
                    <a:pt x="17942" y="14312"/>
                    <a:pt x="17701" y="14427"/>
                    <a:pt x="17459" y="14466"/>
                  </a:cubicBezTo>
                  <a:cubicBezTo>
                    <a:pt x="14975" y="14659"/>
                    <a:pt x="13284" y="16166"/>
                    <a:pt x="12180" y="18523"/>
                  </a:cubicBezTo>
                  <a:cubicBezTo>
                    <a:pt x="12077" y="18717"/>
                    <a:pt x="11939" y="18794"/>
                    <a:pt x="11801" y="18871"/>
                  </a:cubicBezTo>
                  <a:cubicBezTo>
                    <a:pt x="10938" y="18446"/>
                    <a:pt x="10938" y="19103"/>
                    <a:pt x="10835" y="19760"/>
                  </a:cubicBezTo>
                  <a:cubicBezTo>
                    <a:pt x="10765" y="20339"/>
                    <a:pt x="11076" y="20996"/>
                    <a:pt x="10524" y="21460"/>
                  </a:cubicBezTo>
                  <a:cubicBezTo>
                    <a:pt x="10386" y="18871"/>
                    <a:pt x="9316" y="16669"/>
                    <a:pt x="8281" y="14466"/>
                  </a:cubicBezTo>
                  <a:cubicBezTo>
                    <a:pt x="6142" y="9791"/>
                    <a:pt x="3278" y="5656"/>
                    <a:pt x="587" y="1367"/>
                  </a:cubicBezTo>
                  <a:cubicBezTo>
                    <a:pt x="345" y="1058"/>
                    <a:pt x="207" y="671"/>
                    <a:pt x="0" y="285"/>
                  </a:cubicBezTo>
                  <a:cubicBezTo>
                    <a:pt x="311" y="-140"/>
                    <a:pt x="656" y="-24"/>
                    <a:pt x="1035" y="208"/>
                  </a:cubicBezTo>
                  <a:cubicBezTo>
                    <a:pt x="4762" y="3917"/>
                    <a:pt x="8040" y="7974"/>
                    <a:pt x="9592" y="13500"/>
                  </a:cubicBezTo>
                  <a:cubicBezTo>
                    <a:pt x="10179" y="15548"/>
                    <a:pt x="11180" y="16050"/>
                    <a:pt x="12491" y="15200"/>
                  </a:cubicBezTo>
                  <a:cubicBezTo>
                    <a:pt x="13595" y="14466"/>
                    <a:pt x="14043" y="13500"/>
                    <a:pt x="13250" y="12186"/>
                  </a:cubicBezTo>
                  <a:cubicBezTo>
                    <a:pt x="12284" y="10602"/>
                    <a:pt x="11283" y="8979"/>
                    <a:pt x="10282" y="7395"/>
                  </a:cubicBezTo>
                  <a:cubicBezTo>
                    <a:pt x="11180" y="6970"/>
                    <a:pt x="11766" y="7395"/>
                    <a:pt x="12284" y="7936"/>
                  </a:cubicBezTo>
                  <a:cubicBezTo>
                    <a:pt x="12732" y="8400"/>
                    <a:pt x="13112" y="8902"/>
                    <a:pt x="13560" y="9366"/>
                  </a:cubicBezTo>
                  <a:cubicBezTo>
                    <a:pt x="15148" y="11066"/>
                    <a:pt x="15941" y="10873"/>
                    <a:pt x="17080" y="8747"/>
                  </a:cubicBezTo>
                  <a:cubicBezTo>
                    <a:pt x="17252" y="8747"/>
                    <a:pt x="17494" y="8747"/>
                    <a:pt x="17666" y="8747"/>
                  </a:cubicBezTo>
                  <a:cubicBezTo>
                    <a:pt x="18771" y="9018"/>
                    <a:pt x="19357" y="10370"/>
                    <a:pt x="20668" y="10447"/>
                  </a:cubicBezTo>
                </a:path>
              </a:pathLst>
            </a:custGeom>
            <a:solidFill>
              <a:srgbClr val="FCB7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" name="形状">
              <a:extLst>
                <a:ext uri="{FF2B5EF4-FFF2-40B4-BE49-F238E27FC236}">
                  <a16:creationId xmlns="" xmlns:a16="http://schemas.microsoft.com/office/drawing/2014/main" id="{82E0A843-BCC4-4D90-AA45-CB236AF4A3CA}"/>
                </a:ext>
              </a:extLst>
            </p:cNvPr>
            <p:cNvSpPr/>
            <p:nvPr/>
          </p:nvSpPr>
          <p:spPr>
            <a:xfrm>
              <a:off x="2496639" y="758094"/>
              <a:ext cx="147415" cy="680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552" extrusionOk="0">
                  <a:moveTo>
                    <a:pt x="4704" y="20568"/>
                  </a:moveTo>
                  <a:cubicBezTo>
                    <a:pt x="3552" y="19825"/>
                    <a:pt x="6336" y="18929"/>
                    <a:pt x="2880" y="18295"/>
                  </a:cubicBezTo>
                  <a:cubicBezTo>
                    <a:pt x="2016" y="17551"/>
                    <a:pt x="2784" y="16808"/>
                    <a:pt x="2784" y="16065"/>
                  </a:cubicBezTo>
                  <a:cubicBezTo>
                    <a:pt x="2784" y="15518"/>
                    <a:pt x="2592" y="14971"/>
                    <a:pt x="0" y="14709"/>
                  </a:cubicBezTo>
                  <a:cubicBezTo>
                    <a:pt x="5088" y="13594"/>
                    <a:pt x="7104" y="12261"/>
                    <a:pt x="6528" y="10621"/>
                  </a:cubicBezTo>
                  <a:cubicBezTo>
                    <a:pt x="5664" y="8347"/>
                    <a:pt x="9312" y="6161"/>
                    <a:pt x="8352" y="3865"/>
                  </a:cubicBezTo>
                  <a:cubicBezTo>
                    <a:pt x="8064" y="3537"/>
                    <a:pt x="9120" y="3056"/>
                    <a:pt x="6624" y="2947"/>
                  </a:cubicBezTo>
                  <a:cubicBezTo>
                    <a:pt x="6816" y="2357"/>
                    <a:pt x="8448" y="2073"/>
                    <a:pt x="10848" y="1876"/>
                  </a:cubicBezTo>
                  <a:cubicBezTo>
                    <a:pt x="12288" y="1767"/>
                    <a:pt x="14208" y="1701"/>
                    <a:pt x="14304" y="1220"/>
                  </a:cubicBezTo>
                  <a:cubicBezTo>
                    <a:pt x="13152" y="805"/>
                    <a:pt x="9216" y="1679"/>
                    <a:pt x="9792" y="761"/>
                  </a:cubicBezTo>
                  <a:cubicBezTo>
                    <a:pt x="10080" y="39"/>
                    <a:pt x="13152" y="-48"/>
                    <a:pt x="15840" y="18"/>
                  </a:cubicBezTo>
                  <a:cubicBezTo>
                    <a:pt x="19008" y="105"/>
                    <a:pt x="21600" y="564"/>
                    <a:pt x="20160" y="1242"/>
                  </a:cubicBezTo>
                  <a:cubicBezTo>
                    <a:pt x="14880" y="3581"/>
                    <a:pt x="17376" y="6095"/>
                    <a:pt x="15936" y="8500"/>
                  </a:cubicBezTo>
                  <a:cubicBezTo>
                    <a:pt x="15648" y="9069"/>
                    <a:pt x="15552" y="9637"/>
                    <a:pt x="14208" y="10162"/>
                  </a:cubicBezTo>
                  <a:cubicBezTo>
                    <a:pt x="14208" y="8609"/>
                    <a:pt x="14208" y="7079"/>
                    <a:pt x="14208" y="5527"/>
                  </a:cubicBezTo>
                  <a:cubicBezTo>
                    <a:pt x="13728" y="5527"/>
                    <a:pt x="13248" y="5505"/>
                    <a:pt x="12864" y="5505"/>
                  </a:cubicBezTo>
                  <a:cubicBezTo>
                    <a:pt x="11040" y="10861"/>
                    <a:pt x="9216" y="16196"/>
                    <a:pt x="7488" y="21552"/>
                  </a:cubicBezTo>
                  <a:cubicBezTo>
                    <a:pt x="6336" y="21224"/>
                    <a:pt x="6336" y="21224"/>
                    <a:pt x="6144" y="19978"/>
                  </a:cubicBezTo>
                  <a:cubicBezTo>
                    <a:pt x="5664" y="20109"/>
                    <a:pt x="6720" y="20459"/>
                    <a:pt x="4704" y="20568"/>
                  </a:cubicBezTo>
                </a:path>
              </a:pathLst>
            </a:custGeom>
            <a:solidFill>
              <a:srgbClr val="957E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" name="形状">
              <a:extLst>
                <a:ext uri="{FF2B5EF4-FFF2-40B4-BE49-F238E27FC236}">
                  <a16:creationId xmlns="" xmlns:a16="http://schemas.microsoft.com/office/drawing/2014/main" id="{65FBCF25-356C-4039-9B96-629B3BF6B1A8}"/>
                </a:ext>
              </a:extLst>
            </p:cNvPr>
            <p:cNvSpPr/>
            <p:nvPr/>
          </p:nvSpPr>
          <p:spPr>
            <a:xfrm>
              <a:off x="79422" y="1022218"/>
              <a:ext cx="260925" cy="10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567" extrusionOk="0">
                  <a:moveTo>
                    <a:pt x="465" y="8130"/>
                  </a:moveTo>
                  <a:cubicBezTo>
                    <a:pt x="465" y="5940"/>
                    <a:pt x="409" y="3735"/>
                    <a:pt x="409" y="1531"/>
                  </a:cubicBezTo>
                  <a:cubicBezTo>
                    <a:pt x="409" y="463"/>
                    <a:pt x="2251" y="20"/>
                    <a:pt x="6493" y="6"/>
                  </a:cubicBezTo>
                  <a:cubicBezTo>
                    <a:pt x="10623" y="-8"/>
                    <a:pt x="14697" y="6"/>
                    <a:pt x="18883" y="6"/>
                  </a:cubicBezTo>
                  <a:cubicBezTo>
                    <a:pt x="19609" y="103"/>
                    <a:pt x="20334" y="172"/>
                    <a:pt x="21060" y="269"/>
                  </a:cubicBezTo>
                  <a:cubicBezTo>
                    <a:pt x="16539" y="352"/>
                    <a:pt x="12018" y="325"/>
                    <a:pt x="7441" y="297"/>
                  </a:cubicBezTo>
                  <a:cubicBezTo>
                    <a:pt x="3813" y="269"/>
                    <a:pt x="2139" y="685"/>
                    <a:pt x="2586" y="1572"/>
                  </a:cubicBezTo>
                  <a:cubicBezTo>
                    <a:pt x="2865" y="2155"/>
                    <a:pt x="2697" y="2737"/>
                    <a:pt x="2474" y="3319"/>
                  </a:cubicBezTo>
                  <a:cubicBezTo>
                    <a:pt x="2027" y="3791"/>
                    <a:pt x="1916" y="4276"/>
                    <a:pt x="1916" y="4706"/>
                  </a:cubicBezTo>
                  <a:cubicBezTo>
                    <a:pt x="1916" y="4276"/>
                    <a:pt x="2083" y="3791"/>
                    <a:pt x="2474" y="3319"/>
                  </a:cubicBezTo>
                  <a:cubicBezTo>
                    <a:pt x="3534" y="3791"/>
                    <a:pt x="2809" y="4331"/>
                    <a:pt x="2920" y="4844"/>
                  </a:cubicBezTo>
                  <a:cubicBezTo>
                    <a:pt x="3088" y="5551"/>
                    <a:pt x="3032" y="6286"/>
                    <a:pt x="3032" y="6993"/>
                  </a:cubicBezTo>
                  <a:cubicBezTo>
                    <a:pt x="3758" y="9142"/>
                    <a:pt x="3479" y="11305"/>
                    <a:pt x="4595" y="13454"/>
                  </a:cubicBezTo>
                  <a:cubicBezTo>
                    <a:pt x="4986" y="15755"/>
                    <a:pt x="5767" y="18057"/>
                    <a:pt x="5432" y="20372"/>
                  </a:cubicBezTo>
                  <a:cubicBezTo>
                    <a:pt x="5376" y="20663"/>
                    <a:pt x="5488" y="20954"/>
                    <a:pt x="5097" y="21232"/>
                  </a:cubicBezTo>
                  <a:cubicBezTo>
                    <a:pt x="4818" y="21398"/>
                    <a:pt x="4539" y="21592"/>
                    <a:pt x="3758" y="21564"/>
                  </a:cubicBezTo>
                  <a:cubicBezTo>
                    <a:pt x="3088" y="21550"/>
                    <a:pt x="2920" y="21342"/>
                    <a:pt x="2809" y="21190"/>
                  </a:cubicBezTo>
                  <a:cubicBezTo>
                    <a:pt x="2586" y="20732"/>
                    <a:pt x="2362" y="20247"/>
                    <a:pt x="2362" y="19776"/>
                  </a:cubicBezTo>
                  <a:cubicBezTo>
                    <a:pt x="2251" y="18944"/>
                    <a:pt x="1581" y="18126"/>
                    <a:pt x="1693" y="17308"/>
                  </a:cubicBezTo>
                  <a:cubicBezTo>
                    <a:pt x="744" y="15769"/>
                    <a:pt x="1190" y="14230"/>
                    <a:pt x="632" y="12677"/>
                  </a:cubicBezTo>
                  <a:cubicBezTo>
                    <a:pt x="241" y="11624"/>
                    <a:pt x="-540" y="10556"/>
                    <a:pt x="576" y="9503"/>
                  </a:cubicBezTo>
                  <a:cubicBezTo>
                    <a:pt x="1134" y="9031"/>
                    <a:pt x="1079" y="8588"/>
                    <a:pt x="465" y="8130"/>
                  </a:cubicBezTo>
                </a:path>
              </a:pathLst>
            </a:custGeom>
            <a:solidFill>
              <a:srgbClr val="D0BCB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" name="形状">
              <a:extLst>
                <a:ext uri="{FF2B5EF4-FFF2-40B4-BE49-F238E27FC236}">
                  <a16:creationId xmlns="" xmlns:a16="http://schemas.microsoft.com/office/drawing/2014/main" id="{4EC07F59-4BE2-44DA-8B16-4884D88C4874}"/>
                </a:ext>
              </a:extLst>
            </p:cNvPr>
            <p:cNvSpPr/>
            <p:nvPr/>
          </p:nvSpPr>
          <p:spPr>
            <a:xfrm>
              <a:off x="751681" y="16284"/>
              <a:ext cx="174060" cy="28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1" h="21100" extrusionOk="0">
                  <a:moveTo>
                    <a:pt x="20291" y="20996"/>
                  </a:moveTo>
                  <a:cubicBezTo>
                    <a:pt x="19482" y="21048"/>
                    <a:pt x="18592" y="21048"/>
                    <a:pt x="17864" y="21100"/>
                  </a:cubicBezTo>
                  <a:cubicBezTo>
                    <a:pt x="12363" y="16790"/>
                    <a:pt x="6538" y="12688"/>
                    <a:pt x="2008" y="7912"/>
                  </a:cubicBezTo>
                  <a:cubicBezTo>
                    <a:pt x="-1309" y="4381"/>
                    <a:pt x="-581" y="2823"/>
                    <a:pt x="4678" y="642"/>
                  </a:cubicBezTo>
                  <a:cubicBezTo>
                    <a:pt x="7347" y="-500"/>
                    <a:pt x="9531" y="-85"/>
                    <a:pt x="10988" y="1629"/>
                  </a:cubicBezTo>
                  <a:cubicBezTo>
                    <a:pt x="12201" y="2979"/>
                    <a:pt x="13010" y="4381"/>
                    <a:pt x="13738" y="5887"/>
                  </a:cubicBezTo>
                  <a:cubicBezTo>
                    <a:pt x="14709" y="7912"/>
                    <a:pt x="16003" y="9833"/>
                    <a:pt x="18107" y="11494"/>
                  </a:cubicBezTo>
                  <a:cubicBezTo>
                    <a:pt x="18269" y="12948"/>
                    <a:pt x="15437" y="13623"/>
                    <a:pt x="15680" y="15077"/>
                  </a:cubicBezTo>
                  <a:cubicBezTo>
                    <a:pt x="17217" y="17050"/>
                    <a:pt x="18835" y="18971"/>
                    <a:pt x="20291" y="20996"/>
                  </a:cubicBezTo>
                </a:path>
              </a:pathLst>
            </a:custGeom>
            <a:solidFill>
              <a:srgbClr val="FB5F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" name="形状">
              <a:extLst>
                <a:ext uri="{FF2B5EF4-FFF2-40B4-BE49-F238E27FC236}">
                  <a16:creationId xmlns="" xmlns:a16="http://schemas.microsoft.com/office/drawing/2014/main" id="{DFD7546B-1D9C-4E25-B4DB-0627EE33DE81}"/>
                </a:ext>
              </a:extLst>
            </p:cNvPr>
            <p:cNvSpPr/>
            <p:nvPr/>
          </p:nvSpPr>
          <p:spPr>
            <a:xfrm>
              <a:off x="89858" y="1687559"/>
              <a:ext cx="96808" cy="46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402" extrusionOk="0">
                  <a:moveTo>
                    <a:pt x="4693" y="9003"/>
                  </a:moveTo>
                  <a:cubicBezTo>
                    <a:pt x="5743" y="12212"/>
                    <a:pt x="7093" y="15390"/>
                    <a:pt x="8443" y="18760"/>
                  </a:cubicBezTo>
                  <a:cubicBezTo>
                    <a:pt x="10993" y="17925"/>
                    <a:pt x="10393" y="17123"/>
                    <a:pt x="10693" y="16320"/>
                  </a:cubicBezTo>
                  <a:cubicBezTo>
                    <a:pt x="12043" y="11603"/>
                    <a:pt x="8893" y="6949"/>
                    <a:pt x="9043" y="2231"/>
                  </a:cubicBezTo>
                  <a:cubicBezTo>
                    <a:pt x="9043" y="1525"/>
                    <a:pt x="9193" y="851"/>
                    <a:pt x="9343" y="145"/>
                  </a:cubicBezTo>
                  <a:cubicBezTo>
                    <a:pt x="10393" y="-48"/>
                    <a:pt x="11143" y="-48"/>
                    <a:pt x="12043" y="145"/>
                  </a:cubicBezTo>
                  <a:cubicBezTo>
                    <a:pt x="14443" y="5216"/>
                    <a:pt x="16843" y="10287"/>
                    <a:pt x="19243" y="15358"/>
                  </a:cubicBezTo>
                  <a:cubicBezTo>
                    <a:pt x="19843" y="16738"/>
                    <a:pt x="20443" y="18054"/>
                    <a:pt x="20893" y="19434"/>
                  </a:cubicBezTo>
                  <a:cubicBezTo>
                    <a:pt x="21193" y="20429"/>
                    <a:pt x="19543" y="21103"/>
                    <a:pt x="14593" y="21327"/>
                  </a:cubicBezTo>
                  <a:cubicBezTo>
                    <a:pt x="9643" y="21552"/>
                    <a:pt x="5293" y="21295"/>
                    <a:pt x="2593" y="20236"/>
                  </a:cubicBezTo>
                  <a:cubicBezTo>
                    <a:pt x="-407" y="19113"/>
                    <a:pt x="1543" y="17989"/>
                    <a:pt x="1843" y="16866"/>
                  </a:cubicBezTo>
                  <a:cubicBezTo>
                    <a:pt x="1093" y="14780"/>
                    <a:pt x="-257" y="12662"/>
                    <a:pt x="43" y="10511"/>
                  </a:cubicBezTo>
                  <a:cubicBezTo>
                    <a:pt x="43" y="9901"/>
                    <a:pt x="-257" y="9067"/>
                    <a:pt x="4693" y="9003"/>
                  </a:cubicBezTo>
                </a:path>
              </a:pathLst>
            </a:custGeom>
            <a:solidFill>
              <a:srgbClr val="3438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" name="形状">
              <a:extLst>
                <a:ext uri="{FF2B5EF4-FFF2-40B4-BE49-F238E27FC236}">
                  <a16:creationId xmlns="" xmlns:a16="http://schemas.microsoft.com/office/drawing/2014/main" id="{BE7DF007-F762-49CD-822A-903C6915E42B}"/>
                </a:ext>
              </a:extLst>
            </p:cNvPr>
            <p:cNvSpPr/>
            <p:nvPr/>
          </p:nvSpPr>
          <p:spPr>
            <a:xfrm>
              <a:off x="69680" y="1427354"/>
              <a:ext cx="41976" cy="624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98"/>
                  </a:moveTo>
                  <a:cubicBezTo>
                    <a:pt x="13180" y="15937"/>
                    <a:pt x="15010" y="16463"/>
                    <a:pt x="15010" y="16869"/>
                  </a:cubicBezTo>
                  <a:cubicBezTo>
                    <a:pt x="14644" y="18446"/>
                    <a:pt x="14644" y="20023"/>
                    <a:pt x="14644" y="21600"/>
                  </a:cubicBezTo>
                  <a:cubicBezTo>
                    <a:pt x="9885" y="20214"/>
                    <a:pt x="5858" y="18828"/>
                    <a:pt x="6224" y="17395"/>
                  </a:cubicBezTo>
                  <a:cubicBezTo>
                    <a:pt x="7322" y="12759"/>
                    <a:pt x="1464" y="8100"/>
                    <a:pt x="0" y="3465"/>
                  </a:cubicBezTo>
                  <a:cubicBezTo>
                    <a:pt x="12447" y="2413"/>
                    <a:pt x="6956" y="1171"/>
                    <a:pt x="9153" y="0"/>
                  </a:cubicBezTo>
                  <a:cubicBezTo>
                    <a:pt x="15742" y="502"/>
                    <a:pt x="16475" y="1075"/>
                    <a:pt x="15010" y="1696"/>
                  </a:cubicBezTo>
                  <a:cubicBezTo>
                    <a:pt x="9519" y="4444"/>
                    <a:pt x="15376" y="7168"/>
                    <a:pt x="17939" y="9868"/>
                  </a:cubicBezTo>
                  <a:cubicBezTo>
                    <a:pt x="18671" y="11804"/>
                    <a:pt x="19769" y="13739"/>
                    <a:pt x="21600" y="15698"/>
                  </a:cubicBezTo>
                </a:path>
              </a:pathLst>
            </a:custGeom>
            <a:solidFill>
              <a:srgbClr val="7B696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" name="形状">
              <a:extLst>
                <a:ext uri="{FF2B5EF4-FFF2-40B4-BE49-F238E27FC236}">
                  <a16:creationId xmlns="" xmlns:a16="http://schemas.microsoft.com/office/drawing/2014/main" id="{D75B052E-C16C-41F7-A17C-FABF0A055DED}"/>
                </a:ext>
              </a:extLst>
            </p:cNvPr>
            <p:cNvSpPr/>
            <p:nvPr/>
          </p:nvSpPr>
          <p:spPr>
            <a:xfrm>
              <a:off x="687495" y="957817"/>
              <a:ext cx="192511" cy="191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0" h="21600" extrusionOk="0">
                  <a:moveTo>
                    <a:pt x="2664" y="21600"/>
                  </a:moveTo>
                  <a:cubicBezTo>
                    <a:pt x="-1770" y="19017"/>
                    <a:pt x="304" y="15809"/>
                    <a:pt x="1949" y="12757"/>
                  </a:cubicBezTo>
                  <a:cubicBezTo>
                    <a:pt x="3094" y="11583"/>
                    <a:pt x="4453" y="11113"/>
                    <a:pt x="5883" y="10643"/>
                  </a:cubicBezTo>
                  <a:cubicBezTo>
                    <a:pt x="9817" y="9157"/>
                    <a:pt x="12749" y="6652"/>
                    <a:pt x="14251" y="2348"/>
                  </a:cubicBezTo>
                  <a:cubicBezTo>
                    <a:pt x="14752" y="1565"/>
                    <a:pt x="15181" y="783"/>
                    <a:pt x="15682" y="0"/>
                  </a:cubicBezTo>
                  <a:cubicBezTo>
                    <a:pt x="17970" y="3757"/>
                    <a:pt x="17756" y="6965"/>
                    <a:pt x="14823" y="9626"/>
                  </a:cubicBezTo>
                  <a:cubicBezTo>
                    <a:pt x="13178" y="11035"/>
                    <a:pt x="11247" y="12130"/>
                    <a:pt x="9102" y="13696"/>
                  </a:cubicBezTo>
                  <a:cubicBezTo>
                    <a:pt x="12821" y="15183"/>
                    <a:pt x="16254" y="16435"/>
                    <a:pt x="19830" y="17687"/>
                  </a:cubicBezTo>
                  <a:cubicBezTo>
                    <a:pt x="18185" y="17922"/>
                    <a:pt x="16969" y="19096"/>
                    <a:pt x="15682" y="20035"/>
                  </a:cubicBezTo>
                  <a:cubicBezTo>
                    <a:pt x="11033" y="17687"/>
                    <a:pt x="6813" y="19487"/>
                    <a:pt x="2664" y="21600"/>
                  </a:cubicBezTo>
                </a:path>
              </a:pathLst>
            </a:custGeom>
            <a:solidFill>
              <a:srgbClr val="EC75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" name="形状">
              <a:extLst>
                <a:ext uri="{FF2B5EF4-FFF2-40B4-BE49-F238E27FC236}">
                  <a16:creationId xmlns="" xmlns:a16="http://schemas.microsoft.com/office/drawing/2014/main" id="{F8FD3F9E-A40D-4B44-82EB-0B9D039AD354}"/>
                </a:ext>
              </a:extLst>
            </p:cNvPr>
            <p:cNvSpPr/>
            <p:nvPr/>
          </p:nvSpPr>
          <p:spPr>
            <a:xfrm>
              <a:off x="878091" y="171189"/>
              <a:ext cx="209246" cy="22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3" h="21600" extrusionOk="0">
                  <a:moveTo>
                    <a:pt x="686" y="4629"/>
                  </a:moveTo>
                  <a:cubicBezTo>
                    <a:pt x="-1507" y="1811"/>
                    <a:pt x="2215" y="1610"/>
                    <a:pt x="2680" y="0"/>
                  </a:cubicBezTo>
                  <a:cubicBezTo>
                    <a:pt x="7399" y="4360"/>
                    <a:pt x="12251" y="8452"/>
                    <a:pt x="16172" y="13617"/>
                  </a:cubicBezTo>
                  <a:cubicBezTo>
                    <a:pt x="17833" y="15898"/>
                    <a:pt x="19295" y="18313"/>
                    <a:pt x="20093" y="21600"/>
                  </a:cubicBezTo>
                  <a:cubicBezTo>
                    <a:pt x="16371" y="19655"/>
                    <a:pt x="14377" y="16569"/>
                    <a:pt x="12184" y="13752"/>
                  </a:cubicBezTo>
                  <a:cubicBezTo>
                    <a:pt x="9791" y="10666"/>
                    <a:pt x="7532" y="7446"/>
                    <a:pt x="3943" y="5635"/>
                  </a:cubicBezTo>
                  <a:cubicBezTo>
                    <a:pt x="2946" y="5098"/>
                    <a:pt x="1949" y="4494"/>
                    <a:pt x="686" y="4629"/>
                  </a:cubicBezTo>
                </a:path>
              </a:pathLst>
            </a:custGeom>
            <a:solidFill>
              <a:srgbClr val="FC9E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" name="形状">
              <a:extLst>
                <a:ext uri="{FF2B5EF4-FFF2-40B4-BE49-F238E27FC236}">
                  <a16:creationId xmlns="" xmlns:a16="http://schemas.microsoft.com/office/drawing/2014/main" id="{FDFEA38E-CA0C-46A8-8F3A-F9B4B76A4A6D}"/>
                </a:ext>
              </a:extLst>
            </p:cNvPr>
            <p:cNvSpPr/>
            <p:nvPr/>
          </p:nvSpPr>
          <p:spPr>
            <a:xfrm>
              <a:off x="1642935" y="0"/>
              <a:ext cx="113961" cy="13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98" extrusionOk="0">
                  <a:moveTo>
                    <a:pt x="7462" y="21198"/>
                  </a:moveTo>
                  <a:cubicBezTo>
                    <a:pt x="4975" y="20563"/>
                    <a:pt x="2618" y="19822"/>
                    <a:pt x="0" y="19186"/>
                  </a:cubicBezTo>
                  <a:cubicBezTo>
                    <a:pt x="1964" y="14316"/>
                    <a:pt x="4713" y="9657"/>
                    <a:pt x="5760" y="4574"/>
                  </a:cubicBezTo>
                  <a:cubicBezTo>
                    <a:pt x="6415" y="657"/>
                    <a:pt x="9949" y="-402"/>
                    <a:pt x="14400" y="127"/>
                  </a:cubicBezTo>
                  <a:cubicBezTo>
                    <a:pt x="18589" y="763"/>
                    <a:pt x="21076" y="2457"/>
                    <a:pt x="21338" y="6057"/>
                  </a:cubicBezTo>
                  <a:cubicBezTo>
                    <a:pt x="21600" y="10716"/>
                    <a:pt x="20553" y="14739"/>
                    <a:pt x="15055" y="17069"/>
                  </a:cubicBezTo>
                  <a:cubicBezTo>
                    <a:pt x="13745" y="17598"/>
                    <a:pt x="12044" y="18763"/>
                    <a:pt x="10604" y="17174"/>
                  </a:cubicBezTo>
                  <a:cubicBezTo>
                    <a:pt x="9425" y="15904"/>
                    <a:pt x="9818" y="14633"/>
                    <a:pt x="10865" y="13469"/>
                  </a:cubicBezTo>
                  <a:cubicBezTo>
                    <a:pt x="11258" y="12939"/>
                    <a:pt x="11913" y="12410"/>
                    <a:pt x="12436" y="11880"/>
                  </a:cubicBezTo>
                  <a:cubicBezTo>
                    <a:pt x="13745" y="10398"/>
                    <a:pt x="17280" y="8810"/>
                    <a:pt x="14793" y="7222"/>
                  </a:cubicBezTo>
                  <a:cubicBezTo>
                    <a:pt x="12960" y="6163"/>
                    <a:pt x="11127" y="9233"/>
                    <a:pt x="9687" y="10610"/>
                  </a:cubicBezTo>
                  <a:cubicBezTo>
                    <a:pt x="6676" y="13786"/>
                    <a:pt x="7593" y="17492"/>
                    <a:pt x="7462" y="21198"/>
                  </a:cubicBezTo>
                </a:path>
              </a:pathLst>
            </a:custGeom>
            <a:solidFill>
              <a:srgbClr val="DF85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" name="形状">
              <a:extLst>
                <a:ext uri="{FF2B5EF4-FFF2-40B4-BE49-F238E27FC236}">
                  <a16:creationId xmlns="" xmlns:a16="http://schemas.microsoft.com/office/drawing/2014/main" id="{FC3B2153-C79A-4A83-BAF0-55E4FAFE463A}"/>
                </a:ext>
              </a:extLst>
            </p:cNvPr>
            <p:cNvSpPr/>
            <p:nvPr/>
          </p:nvSpPr>
          <p:spPr>
            <a:xfrm>
              <a:off x="112573" y="1369424"/>
              <a:ext cx="33822" cy="31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5" h="21600" extrusionOk="0">
                  <a:moveTo>
                    <a:pt x="18615" y="21600"/>
                  </a:moveTo>
                  <a:cubicBezTo>
                    <a:pt x="16258" y="21600"/>
                    <a:pt x="13902" y="21600"/>
                    <a:pt x="11546" y="21600"/>
                  </a:cubicBezTo>
                  <a:cubicBezTo>
                    <a:pt x="9582" y="20809"/>
                    <a:pt x="6048" y="20064"/>
                    <a:pt x="5655" y="19272"/>
                  </a:cubicBezTo>
                  <a:cubicBezTo>
                    <a:pt x="4084" y="13034"/>
                    <a:pt x="-1807" y="6797"/>
                    <a:pt x="549" y="512"/>
                  </a:cubicBezTo>
                  <a:cubicBezTo>
                    <a:pt x="549" y="372"/>
                    <a:pt x="2513" y="140"/>
                    <a:pt x="3691" y="0"/>
                  </a:cubicBezTo>
                  <a:cubicBezTo>
                    <a:pt x="19793" y="7122"/>
                    <a:pt x="19008" y="14338"/>
                    <a:pt x="18615" y="21600"/>
                  </a:cubicBezTo>
                </a:path>
              </a:pathLst>
            </a:custGeom>
            <a:solidFill>
              <a:srgbClr val="9366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形状">
              <a:extLst>
                <a:ext uri="{FF2B5EF4-FFF2-40B4-BE49-F238E27FC236}">
                  <a16:creationId xmlns="" xmlns:a16="http://schemas.microsoft.com/office/drawing/2014/main" id="{F12F5A01-2D42-46EB-91F0-E084312B8515}"/>
                </a:ext>
              </a:extLst>
            </p:cNvPr>
            <p:cNvSpPr/>
            <p:nvPr/>
          </p:nvSpPr>
          <p:spPr>
            <a:xfrm>
              <a:off x="2572676" y="1122460"/>
              <a:ext cx="24394" cy="17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4782" y="21600"/>
                  </a:moveTo>
                  <a:cubicBezTo>
                    <a:pt x="-1968" y="14344"/>
                    <a:pt x="-3318" y="7088"/>
                    <a:pt x="12432" y="0"/>
                  </a:cubicBezTo>
                  <a:cubicBezTo>
                    <a:pt x="11082" y="7256"/>
                    <a:pt x="18282" y="14512"/>
                    <a:pt x="4782" y="21600"/>
                  </a:cubicBezTo>
                </a:path>
              </a:pathLst>
            </a:custGeom>
            <a:solidFill>
              <a:srgbClr val="907C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" name="形状">
              <a:extLst>
                <a:ext uri="{FF2B5EF4-FFF2-40B4-BE49-F238E27FC236}">
                  <a16:creationId xmlns="" xmlns:a16="http://schemas.microsoft.com/office/drawing/2014/main" id="{D9E0BF4E-803B-4ED9-8331-41D990948BE3}"/>
                </a:ext>
              </a:extLst>
            </p:cNvPr>
            <p:cNvSpPr/>
            <p:nvPr/>
          </p:nvSpPr>
          <p:spPr>
            <a:xfrm>
              <a:off x="1087387" y="1039582"/>
              <a:ext cx="198129" cy="263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306" extrusionOk="0">
                  <a:moveTo>
                    <a:pt x="3402" y="19678"/>
                  </a:moveTo>
                  <a:cubicBezTo>
                    <a:pt x="3029" y="20066"/>
                    <a:pt x="2655" y="20455"/>
                    <a:pt x="2206" y="20844"/>
                  </a:cubicBezTo>
                  <a:cubicBezTo>
                    <a:pt x="1833" y="21288"/>
                    <a:pt x="1235" y="21399"/>
                    <a:pt x="637" y="21232"/>
                  </a:cubicBezTo>
                  <a:cubicBezTo>
                    <a:pt x="-260" y="20899"/>
                    <a:pt x="-36" y="20455"/>
                    <a:pt x="263" y="19900"/>
                  </a:cubicBezTo>
                  <a:cubicBezTo>
                    <a:pt x="1011" y="18289"/>
                    <a:pt x="2356" y="16790"/>
                    <a:pt x="1833" y="14902"/>
                  </a:cubicBezTo>
                  <a:cubicBezTo>
                    <a:pt x="4897" y="11293"/>
                    <a:pt x="7812" y="7628"/>
                    <a:pt x="10951" y="4075"/>
                  </a:cubicBezTo>
                  <a:cubicBezTo>
                    <a:pt x="13193" y="1354"/>
                    <a:pt x="16407" y="-201"/>
                    <a:pt x="21340" y="21"/>
                  </a:cubicBezTo>
                  <a:cubicBezTo>
                    <a:pt x="14838" y="6462"/>
                    <a:pt x="6840" y="11959"/>
                    <a:pt x="3402" y="19678"/>
                  </a:cubicBezTo>
                </a:path>
              </a:pathLst>
            </a:custGeom>
            <a:solidFill>
              <a:srgbClr val="FAE7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" name="形状">
              <a:extLst>
                <a:ext uri="{FF2B5EF4-FFF2-40B4-BE49-F238E27FC236}">
                  <a16:creationId xmlns="" xmlns:a16="http://schemas.microsoft.com/office/drawing/2014/main" id="{DE9DB1DF-B4B4-42EB-91DF-15A907827524}"/>
                </a:ext>
              </a:extLst>
            </p:cNvPr>
            <p:cNvSpPr/>
            <p:nvPr/>
          </p:nvSpPr>
          <p:spPr>
            <a:xfrm>
              <a:off x="1142109" y="1171243"/>
              <a:ext cx="112919" cy="143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0850" extrusionOk="0">
                  <a:moveTo>
                    <a:pt x="11809" y="12879"/>
                  </a:moveTo>
                  <a:cubicBezTo>
                    <a:pt x="8947" y="15008"/>
                    <a:pt x="7645" y="18051"/>
                    <a:pt x="4392" y="19775"/>
                  </a:cubicBezTo>
                  <a:cubicBezTo>
                    <a:pt x="1139" y="21600"/>
                    <a:pt x="-422" y="21194"/>
                    <a:pt x="98" y="17848"/>
                  </a:cubicBezTo>
                  <a:cubicBezTo>
                    <a:pt x="5694" y="11459"/>
                    <a:pt x="9858" y="4056"/>
                    <a:pt x="21178" y="0"/>
                  </a:cubicBezTo>
                  <a:cubicBezTo>
                    <a:pt x="17405" y="5070"/>
                    <a:pt x="14542" y="8924"/>
                    <a:pt x="11809" y="12879"/>
                  </a:cubicBezTo>
                </a:path>
              </a:pathLst>
            </a:custGeom>
            <a:solidFill>
              <a:srgbClr val="F3CFC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3" name="形状">
              <a:extLst>
                <a:ext uri="{FF2B5EF4-FFF2-40B4-BE49-F238E27FC236}">
                  <a16:creationId xmlns="" xmlns:a16="http://schemas.microsoft.com/office/drawing/2014/main" id="{4A55285C-D2D7-4668-A628-035309E6F07B}"/>
                </a:ext>
              </a:extLst>
            </p:cNvPr>
            <p:cNvSpPr/>
            <p:nvPr/>
          </p:nvSpPr>
          <p:spPr>
            <a:xfrm>
              <a:off x="1364396" y="591943"/>
              <a:ext cx="73561" cy="9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2" h="21600" extrusionOk="0">
                  <a:moveTo>
                    <a:pt x="165" y="21600"/>
                  </a:moveTo>
                  <a:cubicBezTo>
                    <a:pt x="-1378" y="13350"/>
                    <a:pt x="8072" y="3000"/>
                    <a:pt x="20222" y="0"/>
                  </a:cubicBezTo>
                  <a:cubicBezTo>
                    <a:pt x="16365" y="8850"/>
                    <a:pt x="9422" y="15900"/>
                    <a:pt x="165" y="21600"/>
                  </a:cubicBezTo>
                </a:path>
              </a:pathLst>
            </a:custGeom>
            <a:solidFill>
              <a:srgbClr val="FCCBB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4" name="形状">
              <a:extLst>
                <a:ext uri="{FF2B5EF4-FFF2-40B4-BE49-F238E27FC236}">
                  <a16:creationId xmlns="" xmlns:a16="http://schemas.microsoft.com/office/drawing/2014/main" id="{0A8C9AEB-C247-476B-B51E-C1C5B7723049}"/>
                </a:ext>
              </a:extLst>
            </p:cNvPr>
            <p:cNvSpPr/>
            <p:nvPr/>
          </p:nvSpPr>
          <p:spPr>
            <a:xfrm>
              <a:off x="1115438" y="1021406"/>
              <a:ext cx="63255" cy="10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4" h="21083" extrusionOk="0">
                  <a:moveTo>
                    <a:pt x="119" y="21083"/>
                  </a:moveTo>
                  <a:cubicBezTo>
                    <a:pt x="-940" y="12003"/>
                    <a:pt x="5201" y="6362"/>
                    <a:pt x="12825" y="1134"/>
                  </a:cubicBezTo>
                  <a:cubicBezTo>
                    <a:pt x="14731" y="-104"/>
                    <a:pt x="16636" y="-517"/>
                    <a:pt x="18754" y="859"/>
                  </a:cubicBezTo>
                  <a:cubicBezTo>
                    <a:pt x="20660" y="2235"/>
                    <a:pt x="19178" y="3198"/>
                    <a:pt x="18119" y="4298"/>
                  </a:cubicBezTo>
                  <a:cubicBezTo>
                    <a:pt x="12613" y="9526"/>
                    <a:pt x="6895" y="14754"/>
                    <a:pt x="119" y="21083"/>
                  </a:cubicBezTo>
                </a:path>
              </a:pathLst>
            </a:custGeom>
            <a:solidFill>
              <a:srgbClr val="F9CA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5" name="形状">
              <a:extLst>
                <a:ext uri="{FF2B5EF4-FFF2-40B4-BE49-F238E27FC236}">
                  <a16:creationId xmlns="" xmlns:a16="http://schemas.microsoft.com/office/drawing/2014/main" id="{1C018551-1094-43AE-A3C9-E01BBE6EC7EA}"/>
                </a:ext>
              </a:extLst>
            </p:cNvPr>
            <p:cNvSpPr/>
            <p:nvPr/>
          </p:nvSpPr>
          <p:spPr>
            <a:xfrm>
              <a:off x="94656" y="883685"/>
              <a:ext cx="294476" cy="12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0316" extrusionOk="0">
                  <a:moveTo>
                    <a:pt x="14801" y="17788"/>
                  </a:moveTo>
                  <a:cubicBezTo>
                    <a:pt x="14602" y="17903"/>
                    <a:pt x="14302" y="18019"/>
                    <a:pt x="14103" y="18019"/>
                  </a:cubicBezTo>
                  <a:cubicBezTo>
                    <a:pt x="13055" y="17903"/>
                    <a:pt x="11808" y="20213"/>
                    <a:pt x="11060" y="17326"/>
                  </a:cubicBezTo>
                  <a:cubicBezTo>
                    <a:pt x="10361" y="14438"/>
                    <a:pt x="11908" y="13167"/>
                    <a:pt x="12257" y="10626"/>
                  </a:cubicBezTo>
                  <a:cubicBezTo>
                    <a:pt x="10611" y="10626"/>
                    <a:pt x="9663" y="13167"/>
                    <a:pt x="8965" y="15824"/>
                  </a:cubicBezTo>
                  <a:cubicBezTo>
                    <a:pt x="7668" y="20560"/>
                    <a:pt x="6021" y="21253"/>
                    <a:pt x="3976" y="19289"/>
                  </a:cubicBezTo>
                  <a:cubicBezTo>
                    <a:pt x="3378" y="18827"/>
                    <a:pt x="2779" y="18019"/>
                    <a:pt x="2180" y="18134"/>
                  </a:cubicBezTo>
                  <a:cubicBezTo>
                    <a:pt x="335" y="18481"/>
                    <a:pt x="185" y="16171"/>
                    <a:pt x="85" y="12705"/>
                  </a:cubicBezTo>
                  <a:cubicBezTo>
                    <a:pt x="-164" y="-347"/>
                    <a:pt x="-264" y="4042"/>
                    <a:pt x="5722" y="693"/>
                  </a:cubicBezTo>
                  <a:cubicBezTo>
                    <a:pt x="7119" y="-116"/>
                    <a:pt x="8715" y="1039"/>
                    <a:pt x="10112" y="0"/>
                  </a:cubicBezTo>
                  <a:cubicBezTo>
                    <a:pt x="13754" y="462"/>
                    <a:pt x="17495" y="1039"/>
                    <a:pt x="21336" y="1617"/>
                  </a:cubicBezTo>
                  <a:cubicBezTo>
                    <a:pt x="20737" y="5313"/>
                    <a:pt x="19440" y="6930"/>
                    <a:pt x="18343" y="8894"/>
                  </a:cubicBezTo>
                  <a:cubicBezTo>
                    <a:pt x="16946" y="11204"/>
                    <a:pt x="15300" y="13283"/>
                    <a:pt x="14801" y="17788"/>
                  </a:cubicBezTo>
                </a:path>
              </a:pathLst>
            </a:custGeom>
            <a:solidFill>
              <a:srgbClr val="FAF4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6" name="形状">
              <a:extLst>
                <a:ext uri="{FF2B5EF4-FFF2-40B4-BE49-F238E27FC236}">
                  <a16:creationId xmlns="" xmlns:a16="http://schemas.microsoft.com/office/drawing/2014/main" id="{0B321E7C-DD5B-4532-829F-70F3B9B2F355}"/>
                </a:ext>
              </a:extLst>
            </p:cNvPr>
            <p:cNvSpPr/>
            <p:nvPr/>
          </p:nvSpPr>
          <p:spPr>
            <a:xfrm>
              <a:off x="684242" y="979159"/>
              <a:ext cx="140220" cy="9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1600" extrusionOk="0">
                  <a:moveTo>
                    <a:pt x="20363" y="0"/>
                  </a:moveTo>
                  <a:cubicBezTo>
                    <a:pt x="20463" y="7795"/>
                    <a:pt x="17963" y="12668"/>
                    <a:pt x="13563" y="15591"/>
                  </a:cubicBezTo>
                  <a:cubicBezTo>
                    <a:pt x="10163" y="17702"/>
                    <a:pt x="7163" y="21600"/>
                    <a:pt x="3263" y="21600"/>
                  </a:cubicBezTo>
                  <a:cubicBezTo>
                    <a:pt x="-1137" y="16403"/>
                    <a:pt x="-1137" y="13805"/>
                    <a:pt x="3563" y="9907"/>
                  </a:cubicBezTo>
                  <a:cubicBezTo>
                    <a:pt x="8863" y="5684"/>
                    <a:pt x="14563" y="2436"/>
                    <a:pt x="20363" y="0"/>
                  </a:cubicBezTo>
                </a:path>
              </a:pathLst>
            </a:custGeom>
            <a:solidFill>
              <a:srgbClr val="FBE9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7" name="形状">
              <a:extLst>
                <a:ext uri="{FF2B5EF4-FFF2-40B4-BE49-F238E27FC236}">
                  <a16:creationId xmlns="" xmlns:a16="http://schemas.microsoft.com/office/drawing/2014/main" id="{BF463689-E7F0-4B55-B942-34100B07F87D}"/>
                </a:ext>
              </a:extLst>
            </p:cNvPr>
            <p:cNvSpPr/>
            <p:nvPr/>
          </p:nvSpPr>
          <p:spPr>
            <a:xfrm>
              <a:off x="707750" y="1114760"/>
              <a:ext cx="132616" cy="7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17863" extrusionOk="0">
                  <a:moveTo>
                    <a:pt x="978" y="7962"/>
                  </a:moveTo>
                  <a:cubicBezTo>
                    <a:pt x="9186" y="-1638"/>
                    <a:pt x="13506" y="-2438"/>
                    <a:pt x="20526" y="4922"/>
                  </a:cubicBezTo>
                  <a:cubicBezTo>
                    <a:pt x="17718" y="8442"/>
                    <a:pt x="15018" y="11962"/>
                    <a:pt x="12318" y="15002"/>
                  </a:cubicBezTo>
                  <a:cubicBezTo>
                    <a:pt x="11346" y="16122"/>
                    <a:pt x="10806" y="19162"/>
                    <a:pt x="9186" y="17242"/>
                  </a:cubicBezTo>
                  <a:cubicBezTo>
                    <a:pt x="7782" y="15642"/>
                    <a:pt x="8430" y="13562"/>
                    <a:pt x="9078" y="11642"/>
                  </a:cubicBezTo>
                  <a:cubicBezTo>
                    <a:pt x="9186" y="11002"/>
                    <a:pt x="9078" y="10202"/>
                    <a:pt x="8862" y="9722"/>
                  </a:cubicBezTo>
                  <a:cubicBezTo>
                    <a:pt x="7134" y="8602"/>
                    <a:pt x="6162" y="10362"/>
                    <a:pt x="5082" y="11642"/>
                  </a:cubicBezTo>
                  <a:cubicBezTo>
                    <a:pt x="3678" y="13082"/>
                    <a:pt x="2598" y="17082"/>
                    <a:pt x="654" y="14682"/>
                  </a:cubicBezTo>
                  <a:cubicBezTo>
                    <a:pt x="-1074" y="13082"/>
                    <a:pt x="1194" y="10362"/>
                    <a:pt x="978" y="7962"/>
                  </a:cubicBezTo>
                </a:path>
              </a:pathLst>
            </a:custGeom>
            <a:solidFill>
              <a:srgbClr val="F2C1B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8" name="形状">
              <a:extLst>
                <a:ext uri="{FF2B5EF4-FFF2-40B4-BE49-F238E27FC236}">
                  <a16:creationId xmlns="" xmlns:a16="http://schemas.microsoft.com/office/drawing/2014/main" id="{5783D34C-4308-4DEE-A774-83A89F47AE06}"/>
                </a:ext>
              </a:extLst>
            </p:cNvPr>
            <p:cNvSpPr/>
            <p:nvPr/>
          </p:nvSpPr>
          <p:spPr>
            <a:xfrm>
              <a:off x="353232" y="900567"/>
              <a:ext cx="130413" cy="7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extrusionOk="0">
                  <a:moveTo>
                    <a:pt x="21600" y="3"/>
                  </a:moveTo>
                  <a:cubicBezTo>
                    <a:pt x="14936" y="10704"/>
                    <a:pt x="8847" y="18433"/>
                    <a:pt x="0" y="21405"/>
                  </a:cubicBezTo>
                  <a:cubicBezTo>
                    <a:pt x="5515" y="8326"/>
                    <a:pt x="11260" y="-195"/>
                    <a:pt x="21600" y="3"/>
                  </a:cubicBezTo>
                </a:path>
              </a:pathLst>
            </a:custGeom>
            <a:solidFill>
              <a:srgbClr val="F5DE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9" name="形状">
              <a:extLst>
                <a:ext uri="{FF2B5EF4-FFF2-40B4-BE49-F238E27FC236}">
                  <a16:creationId xmlns="" xmlns:a16="http://schemas.microsoft.com/office/drawing/2014/main" id="{EE9154EC-2A6A-4B62-99FF-C756E3A0483C}"/>
                </a:ext>
              </a:extLst>
            </p:cNvPr>
            <p:cNvSpPr/>
            <p:nvPr/>
          </p:nvSpPr>
          <p:spPr>
            <a:xfrm>
              <a:off x="1691718" y="890740"/>
              <a:ext cx="151762" cy="21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75" y="11175"/>
                    <a:pt x="9285" y="2930"/>
                    <a:pt x="21600" y="0"/>
                  </a:cubicBezTo>
                  <a:cubicBezTo>
                    <a:pt x="12510" y="6405"/>
                    <a:pt x="5571" y="13287"/>
                    <a:pt x="0" y="21600"/>
                  </a:cubicBezTo>
                </a:path>
              </a:pathLst>
            </a:custGeom>
            <a:solidFill>
              <a:srgbClr val="E8B4A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0" name="形状">
              <a:extLst>
                <a:ext uri="{FF2B5EF4-FFF2-40B4-BE49-F238E27FC236}">
                  <a16:creationId xmlns="" xmlns:a16="http://schemas.microsoft.com/office/drawing/2014/main" id="{90C18B7A-CAD5-4635-9019-4279FF2284CA}"/>
                </a:ext>
              </a:extLst>
            </p:cNvPr>
            <p:cNvSpPr/>
            <p:nvPr/>
          </p:nvSpPr>
          <p:spPr>
            <a:xfrm>
              <a:off x="1630855" y="1009649"/>
              <a:ext cx="63219" cy="102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78" h="21600" extrusionOk="0">
                  <a:moveTo>
                    <a:pt x="17378" y="0"/>
                  </a:moveTo>
                  <a:cubicBezTo>
                    <a:pt x="12408" y="7725"/>
                    <a:pt x="8012" y="14448"/>
                    <a:pt x="3233" y="21600"/>
                  </a:cubicBezTo>
                  <a:cubicBezTo>
                    <a:pt x="-4222" y="12159"/>
                    <a:pt x="1513" y="3290"/>
                    <a:pt x="17378" y="0"/>
                  </a:cubicBezTo>
                </a:path>
              </a:pathLst>
            </a:custGeom>
            <a:solidFill>
              <a:srgbClr val="F6E1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1" name="形状">
              <a:extLst>
                <a:ext uri="{FF2B5EF4-FFF2-40B4-BE49-F238E27FC236}">
                  <a16:creationId xmlns="" xmlns:a16="http://schemas.microsoft.com/office/drawing/2014/main" id="{51101CB2-7C29-4338-815F-BBF76962D2FE}"/>
                </a:ext>
              </a:extLst>
            </p:cNvPr>
            <p:cNvSpPr/>
            <p:nvPr/>
          </p:nvSpPr>
          <p:spPr>
            <a:xfrm>
              <a:off x="1139859" y="543160"/>
              <a:ext cx="158686" cy="12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0088" extrusionOk="0">
                  <a:moveTo>
                    <a:pt x="0" y="13745"/>
                  </a:moveTo>
                  <a:cubicBezTo>
                    <a:pt x="1613" y="5345"/>
                    <a:pt x="7439" y="436"/>
                    <a:pt x="16222" y="0"/>
                  </a:cubicBezTo>
                  <a:cubicBezTo>
                    <a:pt x="20256" y="4145"/>
                    <a:pt x="21600" y="11127"/>
                    <a:pt x="19628" y="16691"/>
                  </a:cubicBezTo>
                  <a:cubicBezTo>
                    <a:pt x="18642" y="19418"/>
                    <a:pt x="12817" y="21273"/>
                    <a:pt x="11024" y="19200"/>
                  </a:cubicBezTo>
                  <a:cubicBezTo>
                    <a:pt x="10038" y="18109"/>
                    <a:pt x="10576" y="17018"/>
                    <a:pt x="11024" y="16036"/>
                  </a:cubicBezTo>
                  <a:cubicBezTo>
                    <a:pt x="11741" y="14509"/>
                    <a:pt x="13354" y="13964"/>
                    <a:pt x="13354" y="11891"/>
                  </a:cubicBezTo>
                  <a:cubicBezTo>
                    <a:pt x="11114" y="10691"/>
                    <a:pt x="10217" y="12982"/>
                    <a:pt x="9232" y="14400"/>
                  </a:cubicBezTo>
                  <a:cubicBezTo>
                    <a:pt x="4481" y="21600"/>
                    <a:pt x="3854" y="21491"/>
                    <a:pt x="0" y="13745"/>
                  </a:cubicBezTo>
                </a:path>
              </a:pathLst>
            </a:custGeom>
            <a:solidFill>
              <a:srgbClr val="FDF3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2" name="形状">
              <a:extLst>
                <a:ext uri="{FF2B5EF4-FFF2-40B4-BE49-F238E27FC236}">
                  <a16:creationId xmlns="" xmlns:a16="http://schemas.microsoft.com/office/drawing/2014/main" id="{45424627-29D2-40AD-AE6A-57CDAA0C5C02}"/>
                </a:ext>
              </a:extLst>
            </p:cNvPr>
            <p:cNvSpPr/>
            <p:nvPr/>
          </p:nvSpPr>
          <p:spPr>
            <a:xfrm>
              <a:off x="1258768" y="370676"/>
              <a:ext cx="83479" cy="11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19362" extrusionOk="0">
                  <a:moveTo>
                    <a:pt x="14861" y="18663"/>
                  </a:moveTo>
                  <a:cubicBezTo>
                    <a:pt x="6048" y="21378"/>
                    <a:pt x="4666" y="15476"/>
                    <a:pt x="0" y="12998"/>
                  </a:cubicBezTo>
                  <a:cubicBezTo>
                    <a:pt x="0" y="10991"/>
                    <a:pt x="0" y="8985"/>
                    <a:pt x="518" y="6978"/>
                  </a:cubicBezTo>
                  <a:cubicBezTo>
                    <a:pt x="1037" y="2611"/>
                    <a:pt x="5011" y="250"/>
                    <a:pt x="10886" y="14"/>
                  </a:cubicBezTo>
                  <a:cubicBezTo>
                    <a:pt x="16934" y="-222"/>
                    <a:pt x="19008" y="2493"/>
                    <a:pt x="20045" y="6152"/>
                  </a:cubicBezTo>
                  <a:cubicBezTo>
                    <a:pt x="21600" y="11109"/>
                    <a:pt x="19526" y="15122"/>
                    <a:pt x="14861" y="18663"/>
                  </a:cubicBezTo>
                </a:path>
              </a:pathLst>
            </a:custGeom>
            <a:solidFill>
              <a:srgbClr val="FDF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3" name="形状">
              <a:extLst>
                <a:ext uri="{FF2B5EF4-FFF2-40B4-BE49-F238E27FC236}">
                  <a16:creationId xmlns="" xmlns:a16="http://schemas.microsoft.com/office/drawing/2014/main" id="{52DE3983-23B0-444A-BEF3-A70413F98F31}"/>
                </a:ext>
              </a:extLst>
            </p:cNvPr>
            <p:cNvSpPr/>
            <p:nvPr/>
          </p:nvSpPr>
          <p:spPr>
            <a:xfrm>
              <a:off x="1176446" y="710852"/>
              <a:ext cx="124319" cy="13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20" y="9241"/>
                    <a:pt x="7560" y="14808"/>
                    <a:pt x="0" y="21600"/>
                  </a:cubicBezTo>
                  <a:cubicBezTo>
                    <a:pt x="120" y="13472"/>
                    <a:pt x="9600" y="3674"/>
                    <a:pt x="21600" y="0"/>
                  </a:cubicBezTo>
                </a:path>
              </a:pathLst>
            </a:custGeom>
            <a:solidFill>
              <a:srgbClr val="FCEA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4" name="形状">
              <a:extLst>
                <a:ext uri="{FF2B5EF4-FFF2-40B4-BE49-F238E27FC236}">
                  <a16:creationId xmlns="" xmlns:a16="http://schemas.microsoft.com/office/drawing/2014/main" id="{711CBA03-ED6A-4361-BA75-B3BB8E1982ED}"/>
                </a:ext>
              </a:extLst>
            </p:cNvPr>
            <p:cNvSpPr/>
            <p:nvPr/>
          </p:nvSpPr>
          <p:spPr>
            <a:xfrm>
              <a:off x="2268599" y="1209121"/>
              <a:ext cx="43833" cy="6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0932" extrusionOk="0">
                  <a:moveTo>
                    <a:pt x="24" y="10125"/>
                  </a:moveTo>
                  <a:cubicBezTo>
                    <a:pt x="-303" y="4490"/>
                    <a:pt x="2642" y="264"/>
                    <a:pt x="10824" y="30"/>
                  </a:cubicBezTo>
                  <a:cubicBezTo>
                    <a:pt x="19988" y="-440"/>
                    <a:pt x="21297" y="4725"/>
                    <a:pt x="20970" y="9890"/>
                  </a:cubicBezTo>
                  <a:cubicBezTo>
                    <a:pt x="20315" y="15290"/>
                    <a:pt x="19333" y="21160"/>
                    <a:pt x="9842" y="20925"/>
                  </a:cubicBezTo>
                  <a:cubicBezTo>
                    <a:pt x="1006" y="20456"/>
                    <a:pt x="352" y="15056"/>
                    <a:pt x="24" y="10125"/>
                  </a:cubicBezTo>
                </a:path>
              </a:pathLst>
            </a:custGeom>
            <a:solidFill>
              <a:srgbClr val="DACBC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5" name="形状">
              <a:extLst>
                <a:ext uri="{FF2B5EF4-FFF2-40B4-BE49-F238E27FC236}">
                  <a16:creationId xmlns="" xmlns:a16="http://schemas.microsoft.com/office/drawing/2014/main" id="{E9C26DA6-8743-4FE5-937C-F80B53E7C07F}"/>
                </a:ext>
              </a:extLst>
            </p:cNvPr>
            <p:cNvSpPr/>
            <p:nvPr/>
          </p:nvSpPr>
          <p:spPr>
            <a:xfrm>
              <a:off x="1135694" y="1906038"/>
              <a:ext cx="35726" cy="81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51" h="21600" extrusionOk="0">
                  <a:moveTo>
                    <a:pt x="4333" y="0"/>
                  </a:moveTo>
                  <a:cubicBezTo>
                    <a:pt x="17039" y="5445"/>
                    <a:pt x="17992" y="8531"/>
                    <a:pt x="13863" y="21600"/>
                  </a:cubicBezTo>
                  <a:cubicBezTo>
                    <a:pt x="-749" y="15610"/>
                    <a:pt x="-3608" y="9620"/>
                    <a:pt x="4333" y="0"/>
                  </a:cubicBezTo>
                </a:path>
              </a:pathLst>
            </a:custGeom>
            <a:solidFill>
              <a:srgbClr val="CDBB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6" name="形状">
              <a:extLst>
                <a:ext uri="{FF2B5EF4-FFF2-40B4-BE49-F238E27FC236}">
                  <a16:creationId xmlns="" xmlns:a16="http://schemas.microsoft.com/office/drawing/2014/main" id="{CEAEF9EC-729E-407E-9B60-41D3DB752963}"/>
                </a:ext>
              </a:extLst>
            </p:cNvPr>
            <p:cNvSpPr/>
            <p:nvPr/>
          </p:nvSpPr>
          <p:spPr>
            <a:xfrm>
              <a:off x="2514478" y="1381620"/>
              <a:ext cx="31474" cy="50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6" h="21520" extrusionOk="0">
                  <a:moveTo>
                    <a:pt x="8825" y="1187"/>
                  </a:moveTo>
                  <a:cubicBezTo>
                    <a:pt x="10486" y="831"/>
                    <a:pt x="12148" y="445"/>
                    <a:pt x="13809" y="0"/>
                  </a:cubicBezTo>
                  <a:cubicBezTo>
                    <a:pt x="18794" y="890"/>
                    <a:pt x="12148" y="1810"/>
                    <a:pt x="18378" y="2611"/>
                  </a:cubicBezTo>
                  <a:cubicBezTo>
                    <a:pt x="20040" y="6082"/>
                    <a:pt x="17963" y="9524"/>
                    <a:pt x="12563" y="12996"/>
                  </a:cubicBezTo>
                  <a:cubicBezTo>
                    <a:pt x="8409" y="15518"/>
                    <a:pt x="11317" y="18158"/>
                    <a:pt x="11317" y="20710"/>
                  </a:cubicBezTo>
                  <a:cubicBezTo>
                    <a:pt x="11317" y="21036"/>
                    <a:pt x="12978" y="21600"/>
                    <a:pt x="5086" y="21511"/>
                  </a:cubicBezTo>
                  <a:cubicBezTo>
                    <a:pt x="-1560" y="21481"/>
                    <a:pt x="517" y="21036"/>
                    <a:pt x="517" y="20710"/>
                  </a:cubicBezTo>
                  <a:cubicBezTo>
                    <a:pt x="-1145" y="15607"/>
                    <a:pt x="1348" y="10503"/>
                    <a:pt x="5917" y="5400"/>
                  </a:cubicBezTo>
                  <a:cubicBezTo>
                    <a:pt x="7163" y="4005"/>
                    <a:pt x="7994" y="2581"/>
                    <a:pt x="8825" y="1187"/>
                  </a:cubicBezTo>
                </a:path>
              </a:pathLst>
            </a:custGeom>
            <a:solidFill>
              <a:srgbClr val="C9CAC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7" name="形状">
              <a:extLst>
                <a:ext uri="{FF2B5EF4-FFF2-40B4-BE49-F238E27FC236}">
                  <a16:creationId xmlns="" xmlns:a16="http://schemas.microsoft.com/office/drawing/2014/main" id="{A3C6A076-842D-482D-B1C2-18A46798A47E}"/>
                </a:ext>
              </a:extLst>
            </p:cNvPr>
            <p:cNvSpPr/>
            <p:nvPr/>
          </p:nvSpPr>
          <p:spPr>
            <a:xfrm>
              <a:off x="92697" y="1186487"/>
              <a:ext cx="24394" cy="15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47" h="21600" extrusionOk="0">
                  <a:moveTo>
                    <a:pt x="14247" y="0"/>
                  </a:moveTo>
                  <a:cubicBezTo>
                    <a:pt x="14247" y="7200"/>
                    <a:pt x="14247" y="14304"/>
                    <a:pt x="14247" y="21600"/>
                  </a:cubicBezTo>
                  <a:cubicBezTo>
                    <a:pt x="-1953" y="14304"/>
                    <a:pt x="-7353" y="7200"/>
                    <a:pt x="14247" y="0"/>
                  </a:cubicBezTo>
                </a:path>
              </a:pathLst>
            </a:custGeom>
            <a:solidFill>
              <a:srgbClr val="A15B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" grpId="2" animBg="1" advAuto="0"/>
      <p:bldP spid="2508" grpId="1" animBg="1" advAuto="0"/>
      <p:bldP spid="22" grpId="0" animBg="1" advAuto="0"/>
      <p:bldP spid="56" grpId="0" animBg="1" advAuto="0"/>
      <p:bldP spid="75" grpId="0" animBg="1" advAuto="0"/>
      <p:bldP spid="9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谢谢欣赏"/>
          <p:cNvSpPr txBox="1"/>
          <p:nvPr/>
        </p:nvSpPr>
        <p:spPr>
          <a:xfrm>
            <a:off x="9518190" y="7475639"/>
            <a:ext cx="534761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谢谢欣赏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512" name="Thank You"/>
          <p:cNvSpPr txBox="1"/>
          <p:nvPr/>
        </p:nvSpPr>
        <p:spPr>
          <a:xfrm>
            <a:off x="10846279" y="9079560"/>
            <a:ext cx="269144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Thank You</a:t>
            </a:r>
          </a:p>
        </p:txBody>
      </p:sp>
      <p:grpSp>
        <p:nvGrpSpPr>
          <p:cNvPr id="2515" name="成组"/>
          <p:cNvGrpSpPr/>
          <p:nvPr/>
        </p:nvGrpSpPr>
        <p:grpSpPr>
          <a:xfrm>
            <a:off x="11555362" y="10347889"/>
            <a:ext cx="1273266" cy="1263946"/>
            <a:chOff x="6" y="3"/>
            <a:chExt cx="1273265" cy="1263945"/>
          </a:xfrm>
        </p:grpSpPr>
        <p:sp>
          <p:nvSpPr>
            <p:cNvPr id="2513" name="形状"/>
            <p:cNvSpPr/>
            <p:nvPr/>
          </p:nvSpPr>
          <p:spPr>
            <a:xfrm>
              <a:off x="6" y="3"/>
              <a:ext cx="1273267" cy="126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42" extrusionOk="0">
                  <a:moveTo>
                    <a:pt x="8943" y="11565"/>
                  </a:moveTo>
                  <a:cubicBezTo>
                    <a:pt x="9819" y="9972"/>
                    <a:pt x="10685" y="8428"/>
                    <a:pt x="11523" y="6867"/>
                  </a:cubicBezTo>
                  <a:cubicBezTo>
                    <a:pt x="12612" y="4846"/>
                    <a:pt x="13684" y="2819"/>
                    <a:pt x="14767" y="792"/>
                  </a:cubicBezTo>
                  <a:cubicBezTo>
                    <a:pt x="15127" y="115"/>
                    <a:pt x="15655" y="-118"/>
                    <a:pt x="16411" y="55"/>
                  </a:cubicBezTo>
                  <a:cubicBezTo>
                    <a:pt x="17065" y="213"/>
                    <a:pt x="17614" y="592"/>
                    <a:pt x="18202" y="885"/>
                  </a:cubicBezTo>
                  <a:cubicBezTo>
                    <a:pt x="18828" y="1199"/>
                    <a:pt x="19476" y="1475"/>
                    <a:pt x="20102" y="1784"/>
                  </a:cubicBezTo>
                  <a:cubicBezTo>
                    <a:pt x="20505" y="1985"/>
                    <a:pt x="20842" y="2358"/>
                    <a:pt x="21267" y="2581"/>
                  </a:cubicBezTo>
                  <a:cubicBezTo>
                    <a:pt x="21452" y="2678"/>
                    <a:pt x="21408" y="2933"/>
                    <a:pt x="21294" y="3128"/>
                  </a:cubicBezTo>
                  <a:cubicBezTo>
                    <a:pt x="18050" y="8905"/>
                    <a:pt x="15132" y="14871"/>
                    <a:pt x="11038" y="20144"/>
                  </a:cubicBezTo>
                  <a:cubicBezTo>
                    <a:pt x="10097" y="21368"/>
                    <a:pt x="8387" y="21482"/>
                    <a:pt x="7244" y="20398"/>
                  </a:cubicBezTo>
                  <a:cubicBezTo>
                    <a:pt x="7114" y="20274"/>
                    <a:pt x="6983" y="20144"/>
                    <a:pt x="6880" y="19992"/>
                  </a:cubicBezTo>
                  <a:cubicBezTo>
                    <a:pt x="4719" y="16849"/>
                    <a:pt x="2318" y="13868"/>
                    <a:pt x="483" y="10503"/>
                  </a:cubicBezTo>
                  <a:cubicBezTo>
                    <a:pt x="407" y="10362"/>
                    <a:pt x="336" y="10227"/>
                    <a:pt x="260" y="10086"/>
                  </a:cubicBezTo>
                  <a:cubicBezTo>
                    <a:pt x="-148" y="9316"/>
                    <a:pt x="-121" y="9230"/>
                    <a:pt x="669" y="8910"/>
                  </a:cubicBezTo>
                  <a:cubicBezTo>
                    <a:pt x="1344" y="8639"/>
                    <a:pt x="1953" y="8265"/>
                    <a:pt x="2585" y="7924"/>
                  </a:cubicBezTo>
                  <a:cubicBezTo>
                    <a:pt x="3222" y="7572"/>
                    <a:pt x="3886" y="7295"/>
                    <a:pt x="4599" y="7165"/>
                  </a:cubicBezTo>
                  <a:cubicBezTo>
                    <a:pt x="4980" y="7089"/>
                    <a:pt x="5317" y="7057"/>
                    <a:pt x="5535" y="7463"/>
                  </a:cubicBezTo>
                  <a:cubicBezTo>
                    <a:pt x="5595" y="7577"/>
                    <a:pt x="5671" y="7658"/>
                    <a:pt x="5818" y="7626"/>
                  </a:cubicBezTo>
                  <a:cubicBezTo>
                    <a:pt x="6341" y="7506"/>
                    <a:pt x="6542" y="7848"/>
                    <a:pt x="6776" y="8238"/>
                  </a:cubicBezTo>
                  <a:cubicBezTo>
                    <a:pt x="7468" y="9344"/>
                    <a:pt x="8197" y="10416"/>
                    <a:pt x="8943" y="11565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467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14" name="形状"/>
            <p:cNvSpPr/>
            <p:nvPr/>
          </p:nvSpPr>
          <p:spPr>
            <a:xfrm>
              <a:off x="115398" y="87108"/>
              <a:ext cx="994481" cy="108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88" extrusionOk="0">
                  <a:moveTo>
                    <a:pt x="21481" y="1462"/>
                  </a:moveTo>
                  <a:cubicBezTo>
                    <a:pt x="21418" y="1570"/>
                    <a:pt x="21369" y="1679"/>
                    <a:pt x="21306" y="1781"/>
                  </a:cubicBezTo>
                  <a:cubicBezTo>
                    <a:pt x="17987" y="7393"/>
                    <a:pt x="14773" y="13055"/>
                    <a:pt x="11175" y="18525"/>
                  </a:cubicBezTo>
                  <a:cubicBezTo>
                    <a:pt x="10558" y="19459"/>
                    <a:pt x="9879" y="20342"/>
                    <a:pt x="9123" y="21187"/>
                  </a:cubicBezTo>
                  <a:cubicBezTo>
                    <a:pt x="8878" y="21456"/>
                    <a:pt x="8738" y="21462"/>
                    <a:pt x="8507" y="21168"/>
                  </a:cubicBezTo>
                  <a:cubicBezTo>
                    <a:pt x="5601" y="17514"/>
                    <a:pt x="2584" y="13925"/>
                    <a:pt x="168" y="9952"/>
                  </a:cubicBezTo>
                  <a:cubicBezTo>
                    <a:pt x="-84" y="9542"/>
                    <a:pt x="-91" y="9325"/>
                    <a:pt x="413" y="9107"/>
                  </a:cubicBezTo>
                  <a:cubicBezTo>
                    <a:pt x="994" y="8858"/>
                    <a:pt x="1540" y="8531"/>
                    <a:pt x="2094" y="8231"/>
                  </a:cubicBezTo>
                  <a:cubicBezTo>
                    <a:pt x="2528" y="7994"/>
                    <a:pt x="2780" y="8064"/>
                    <a:pt x="3053" y="8499"/>
                  </a:cubicBezTo>
                  <a:cubicBezTo>
                    <a:pt x="4320" y="10444"/>
                    <a:pt x="5692" y="12319"/>
                    <a:pt x="7100" y="14181"/>
                  </a:cubicBezTo>
                  <a:cubicBezTo>
                    <a:pt x="7758" y="15057"/>
                    <a:pt x="8731" y="15089"/>
                    <a:pt x="9501" y="14258"/>
                  </a:cubicBezTo>
                  <a:cubicBezTo>
                    <a:pt x="9970" y="13752"/>
                    <a:pt x="10320" y="13170"/>
                    <a:pt x="10684" y="12601"/>
                  </a:cubicBezTo>
                  <a:cubicBezTo>
                    <a:pt x="13149" y="8602"/>
                    <a:pt x="15516" y="4558"/>
                    <a:pt x="17840" y="489"/>
                  </a:cubicBezTo>
                  <a:cubicBezTo>
                    <a:pt x="18134" y="-23"/>
                    <a:pt x="18358" y="-138"/>
                    <a:pt x="18918" y="169"/>
                  </a:cubicBezTo>
                  <a:cubicBezTo>
                    <a:pt x="19619" y="559"/>
                    <a:pt x="20396" y="835"/>
                    <a:pt x="21138" y="1174"/>
                  </a:cubicBezTo>
                  <a:cubicBezTo>
                    <a:pt x="21264" y="1231"/>
                    <a:pt x="21509" y="1212"/>
                    <a:pt x="21481" y="146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2516" name="shutterstock-1120877423-6996987.png" descr="shutterstock-1120877423-699698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608" y="1809505"/>
            <a:ext cx="9374784" cy="5048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" grpId="1" animBg="1" advAuto="0"/>
      <p:bldP spid="2512" grpId="2" animBg="1" advAuto="0"/>
      <p:bldP spid="2515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485034" y="5892517"/>
            <a:ext cx="1193800" cy="1313582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828800" hangingPunct="1">
              <a:defRPr/>
            </a:pPr>
            <a:endParaRPr lang="zh-CN" altLang="en-US" sz="3600" kern="12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64200" y="5899731"/>
            <a:ext cx="18719800" cy="13144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anchor="ctr"/>
          <a:lstStyle/>
          <a:p>
            <a:pPr defTabSz="1828800" hangingPunct="1">
              <a:defRPr/>
            </a:pPr>
            <a:r>
              <a:rPr lang="en-US" altLang="zh-CN" sz="5600" kern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5600" kern="12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" y="4364185"/>
            <a:ext cx="18624552" cy="15505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1828800" hangingPunct="1">
              <a:defRPr/>
            </a:pPr>
            <a:r>
              <a:rPr lang="zh-CN" altLang="en-US" sz="6400" kern="1200" spc="4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5600" kern="1200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5600" kern="1200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600" kern="1200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5600" kern="1200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5600" kern="1200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5600" kern="1200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600" kern="1200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18624551" y="4356105"/>
            <a:ext cx="1707402" cy="1558634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828800" hangingPunct="1">
              <a:defRPr/>
            </a:pPr>
            <a:endParaRPr lang="zh-CN" altLang="en-US" sz="3600" kern="12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63661" y="7842045"/>
            <a:ext cx="13812818" cy="33855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l" defTabSz="1828800" hangingPunct="1">
              <a:lnSpc>
                <a:spcPts val="4800"/>
              </a:lnSpc>
            </a:pP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模板下载：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www.ypppt.com/moban/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节日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模板：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/>
              </a:rPr>
              <a:t>www.ypppt.com/jieri/</a:t>
            </a:r>
            <a:endParaRPr lang="en-US" altLang="zh-CN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 defTabSz="1828800" hangingPunct="1">
              <a:lnSpc>
                <a:spcPts val="4800"/>
              </a:lnSpc>
            </a:pP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背景图片：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/>
              </a:rPr>
              <a:t>www.ypppt.com/beijing/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PPT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图表下载：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/>
              </a:rPr>
              <a:t>www.ypppt.com/tubiao/</a:t>
            </a:r>
            <a:endParaRPr lang="en-US" altLang="zh-CN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 defTabSz="1828800" hangingPunct="1">
              <a:lnSpc>
                <a:spcPts val="4800"/>
              </a:lnSpc>
            </a:pP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素材下载：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/>
              </a:rPr>
              <a:t>www.ypppt.com/sucai/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PPT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教程下载：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/>
              </a:rPr>
              <a:t>www.ypppt.com/jiaocheng/</a:t>
            </a:r>
            <a:endParaRPr lang="en-US" altLang="zh-CN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 defTabSz="1828800" hangingPunct="1">
              <a:lnSpc>
                <a:spcPts val="4800"/>
              </a:lnSpc>
            </a:pP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字体下载：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9"/>
              </a:rPr>
              <a:t>http://www.ypppt.com/ziti/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绘本故事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0"/>
              </a:rPr>
              <a:t>http://www.ypppt.com/gushi/</a:t>
            </a:r>
            <a:endParaRPr lang="en-US" altLang="zh-CN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6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utterstock-1212315235-6322577.png" descr="shutterstock-1212315235-63225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71951" y="1317029"/>
            <a:ext cx="17166898" cy="110819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成组"/>
          <p:cNvGrpSpPr/>
          <p:nvPr/>
        </p:nvGrpSpPr>
        <p:grpSpPr>
          <a:xfrm>
            <a:off x="794736" y="709144"/>
            <a:ext cx="7970131" cy="2272756"/>
            <a:chOff x="-1387914" y="119063"/>
            <a:chExt cx="7970130" cy="2272754"/>
          </a:xfrm>
        </p:grpSpPr>
        <p:sp>
          <p:nvSpPr>
            <p:cNvPr id="165" name="工作成果"/>
            <p:cNvSpPr txBox="1"/>
            <p:nvPr/>
          </p:nvSpPr>
          <p:spPr>
            <a:xfrm>
              <a:off x="-1387914" y="119063"/>
              <a:ext cx="797013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工作完成情况</a:t>
              </a:r>
            </a:p>
          </p:txBody>
        </p:sp>
        <p:sp>
          <p:nvSpPr>
            <p:cNvPr id="166" name="What We Do"/>
            <p:cNvSpPr txBox="1"/>
            <p:nvPr/>
          </p:nvSpPr>
          <p:spPr>
            <a:xfrm>
              <a:off x="970102" y="1519784"/>
              <a:ext cx="3254095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Do</a:t>
              </a:r>
            </a:p>
          </p:txBody>
        </p:sp>
      </p:grpSp>
      <p:grpSp>
        <p:nvGrpSpPr>
          <p:cNvPr id="171" name="成组"/>
          <p:cNvGrpSpPr/>
          <p:nvPr/>
        </p:nvGrpSpPr>
        <p:grpSpPr>
          <a:xfrm>
            <a:off x="9141014" y="5797735"/>
            <a:ext cx="7511870" cy="3085509"/>
            <a:chOff x="0" y="71239"/>
            <a:chExt cx="7511869" cy="3085508"/>
          </a:xfrm>
        </p:grpSpPr>
        <p:sp>
          <p:nvSpPr>
            <p:cNvPr id="168" name="你的市场目标"/>
            <p:cNvSpPr txBox="1"/>
            <p:nvPr/>
          </p:nvSpPr>
          <p:spPr>
            <a:xfrm>
              <a:off x="933934" y="71239"/>
              <a:ext cx="482503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工作完成情况</a:t>
              </a:r>
            </a:p>
          </p:txBody>
        </p:sp>
        <p:sp>
          <p:nvSpPr>
            <p:cNvPr id="169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此处添加详细文本描述，建议与标题相关并符合整体语言风格，语言描述尽量简洁生动</a:t>
              </a:r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。</a:t>
              </a:r>
            </a:p>
          </p:txBody>
        </p:sp>
        <p:pic>
          <p:nvPicPr>
            <p:cNvPr id="170" name="形状" descr="形状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4"/>
          <p:cNvGrpSpPr/>
          <p:nvPr/>
        </p:nvGrpSpPr>
        <p:grpSpPr>
          <a:xfrm>
            <a:off x="1940380" y="9088239"/>
            <a:ext cx="3604449" cy="3052009"/>
            <a:chOff x="0" y="71239"/>
            <a:chExt cx="3604448" cy="3052008"/>
          </a:xfrm>
        </p:grpSpPr>
        <p:sp>
          <p:nvSpPr>
            <p:cNvPr id="81" name="五月份"/>
            <p:cNvSpPr txBox="1"/>
            <p:nvPr/>
          </p:nvSpPr>
          <p:spPr>
            <a:xfrm>
              <a:off x="570316" y="71239"/>
              <a:ext cx="2463815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五月份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2" name="此处添加详细文本描述语言风格"/>
            <p:cNvSpPr txBox="1"/>
            <p:nvPr/>
          </p:nvSpPr>
          <p:spPr>
            <a:xfrm>
              <a:off x="0" y="1838793"/>
              <a:ext cx="3604448" cy="12844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85" name="形状"/>
            <p:cNvGrpSpPr/>
            <p:nvPr/>
          </p:nvGrpSpPr>
          <p:grpSpPr>
            <a:xfrm>
              <a:off x="1553050" y="1078024"/>
              <a:ext cx="498528" cy="452923"/>
              <a:chOff x="0" y="0"/>
              <a:chExt cx="498526" cy="452922"/>
            </a:xfrm>
          </p:grpSpPr>
          <p:sp>
            <p:nvSpPr>
              <p:cNvPr id="83" name="形状"/>
              <p:cNvSpPr/>
              <p:nvPr/>
            </p:nvSpPr>
            <p:spPr>
              <a:xfrm>
                <a:off x="70709" y="71331"/>
                <a:ext cx="356922" cy="311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pic>
            <p:nvPicPr>
              <p:cNvPr id="84" name="形状" descr="形状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498527" cy="4529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92" name="组合 5"/>
          <p:cNvGrpSpPr/>
          <p:nvPr/>
        </p:nvGrpSpPr>
        <p:grpSpPr>
          <a:xfrm>
            <a:off x="6287082" y="9088239"/>
            <a:ext cx="3604448" cy="3052009"/>
            <a:chOff x="0" y="71239"/>
            <a:chExt cx="3604446" cy="3052008"/>
          </a:xfrm>
        </p:grpSpPr>
        <p:sp>
          <p:nvSpPr>
            <p:cNvPr id="87" name="七月份"/>
            <p:cNvSpPr txBox="1"/>
            <p:nvPr/>
          </p:nvSpPr>
          <p:spPr>
            <a:xfrm>
              <a:off x="570315" y="71239"/>
              <a:ext cx="2463815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七月份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" name="此处添加详细文本描述语言风格"/>
            <p:cNvSpPr txBox="1"/>
            <p:nvPr/>
          </p:nvSpPr>
          <p:spPr>
            <a:xfrm>
              <a:off x="0" y="1838793"/>
              <a:ext cx="3604446" cy="12844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91" name="形状"/>
            <p:cNvGrpSpPr/>
            <p:nvPr/>
          </p:nvGrpSpPr>
          <p:grpSpPr>
            <a:xfrm>
              <a:off x="1553048" y="1078024"/>
              <a:ext cx="498529" cy="452923"/>
              <a:chOff x="-1" y="0"/>
              <a:chExt cx="498528" cy="452922"/>
            </a:xfrm>
          </p:grpSpPr>
          <p:sp>
            <p:nvSpPr>
              <p:cNvPr id="89" name="形状"/>
              <p:cNvSpPr/>
              <p:nvPr/>
            </p:nvSpPr>
            <p:spPr>
              <a:xfrm>
                <a:off x="70709" y="71331"/>
                <a:ext cx="356923" cy="311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pic>
            <p:nvPicPr>
              <p:cNvPr id="90" name="形状" descr="形状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" y="-1"/>
                <a:ext cx="498529" cy="4529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98" name="组合 6"/>
          <p:cNvGrpSpPr/>
          <p:nvPr/>
        </p:nvGrpSpPr>
        <p:grpSpPr>
          <a:xfrm>
            <a:off x="10680613" y="9088239"/>
            <a:ext cx="3510787" cy="3052009"/>
            <a:chOff x="0" y="71239"/>
            <a:chExt cx="3510785" cy="3052008"/>
          </a:xfrm>
        </p:grpSpPr>
        <p:sp>
          <p:nvSpPr>
            <p:cNvPr id="93" name="九月份"/>
            <p:cNvSpPr txBox="1"/>
            <p:nvPr/>
          </p:nvSpPr>
          <p:spPr>
            <a:xfrm>
              <a:off x="523485" y="71239"/>
              <a:ext cx="2463815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九月份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" name="此处添加详细文本描述语言风格"/>
            <p:cNvSpPr txBox="1"/>
            <p:nvPr/>
          </p:nvSpPr>
          <p:spPr>
            <a:xfrm>
              <a:off x="0" y="1838793"/>
              <a:ext cx="3510785" cy="12844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97" name="形状"/>
            <p:cNvGrpSpPr/>
            <p:nvPr/>
          </p:nvGrpSpPr>
          <p:grpSpPr>
            <a:xfrm>
              <a:off x="1506219" y="1078024"/>
              <a:ext cx="498529" cy="452923"/>
              <a:chOff x="-1" y="0"/>
              <a:chExt cx="498528" cy="452922"/>
            </a:xfrm>
          </p:grpSpPr>
          <p:sp>
            <p:nvSpPr>
              <p:cNvPr id="95" name="形状"/>
              <p:cNvSpPr/>
              <p:nvPr/>
            </p:nvSpPr>
            <p:spPr>
              <a:xfrm>
                <a:off x="70709" y="71331"/>
                <a:ext cx="356923" cy="311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pic>
            <p:nvPicPr>
              <p:cNvPr id="96" name="形状" descr="形状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" y="-1"/>
                <a:ext cx="498530" cy="4529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04" name="组合 7"/>
          <p:cNvGrpSpPr/>
          <p:nvPr/>
        </p:nvGrpSpPr>
        <p:grpSpPr>
          <a:xfrm>
            <a:off x="15665155" y="9139039"/>
            <a:ext cx="3510786" cy="3052009"/>
            <a:chOff x="0" y="71239"/>
            <a:chExt cx="3510785" cy="3052008"/>
          </a:xfrm>
        </p:grpSpPr>
        <p:sp>
          <p:nvSpPr>
            <p:cNvPr id="99" name="十二月份"/>
            <p:cNvSpPr txBox="1"/>
            <p:nvPr/>
          </p:nvSpPr>
          <p:spPr>
            <a:xfrm>
              <a:off x="129950" y="71239"/>
              <a:ext cx="3250889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十二月份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" name="此处添加详细文本描述语言风格"/>
            <p:cNvSpPr txBox="1"/>
            <p:nvPr/>
          </p:nvSpPr>
          <p:spPr>
            <a:xfrm>
              <a:off x="0" y="1838793"/>
              <a:ext cx="3510785" cy="12844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103" name="形状"/>
            <p:cNvGrpSpPr/>
            <p:nvPr/>
          </p:nvGrpSpPr>
          <p:grpSpPr>
            <a:xfrm>
              <a:off x="1506219" y="1078024"/>
              <a:ext cx="498529" cy="452923"/>
              <a:chOff x="-1" y="0"/>
              <a:chExt cx="498528" cy="452922"/>
            </a:xfrm>
          </p:grpSpPr>
          <p:sp>
            <p:nvSpPr>
              <p:cNvPr id="101" name="形状"/>
              <p:cNvSpPr/>
              <p:nvPr/>
            </p:nvSpPr>
            <p:spPr>
              <a:xfrm>
                <a:off x="70709" y="71331"/>
                <a:ext cx="356923" cy="311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pic>
            <p:nvPicPr>
              <p:cNvPr id="102" name="形状" descr="形状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" y="-1"/>
                <a:ext cx="498530" cy="4529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05" name="形状"/>
          <p:cNvSpPr/>
          <p:nvPr/>
        </p:nvSpPr>
        <p:spPr>
          <a:xfrm>
            <a:off x="1799109" y="7618198"/>
            <a:ext cx="356923" cy="311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6" h="20348" extrusionOk="0">
                <a:moveTo>
                  <a:pt x="20342" y="8793"/>
                </a:moveTo>
                <a:cubicBezTo>
                  <a:pt x="19725" y="15163"/>
                  <a:pt x="18402" y="21235"/>
                  <a:pt x="11349" y="20240"/>
                </a:cubicBezTo>
                <a:cubicBezTo>
                  <a:pt x="5971" y="19344"/>
                  <a:pt x="-729" y="17353"/>
                  <a:pt x="64" y="9489"/>
                </a:cubicBezTo>
                <a:cubicBezTo>
                  <a:pt x="682" y="2820"/>
                  <a:pt x="5707" y="-365"/>
                  <a:pt x="12143" y="33"/>
                </a:cubicBezTo>
                <a:cubicBezTo>
                  <a:pt x="17433" y="332"/>
                  <a:pt x="20871" y="2123"/>
                  <a:pt x="20342" y="8793"/>
                </a:cubicBezTo>
              </a:path>
            </a:pathLst>
          </a:custGeom>
          <a:solidFill>
            <a:srgbClr val="F5F5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06" name="线条" descr="线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87505">
            <a:off x="-20663" y="5680929"/>
            <a:ext cx="4247921" cy="201091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9" name="图片 48" descr="shutterstock-704193307-8836605.png">
            <a:extLst>
              <a:ext uri="{FF2B5EF4-FFF2-40B4-BE49-F238E27FC236}">
                <a16:creationId xmlns="" xmlns:a16="http://schemas.microsoft.com/office/drawing/2014/main" id="{4073462F-87E3-4C31-B0BE-7E7885B93E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228538" y="508394"/>
            <a:ext cx="21399474" cy="12035064"/>
          </a:xfrm>
          <a:custGeom>
            <a:avLst/>
            <a:gdLst>
              <a:gd name="connsiteX0" fmla="*/ 6515536 w 21399474"/>
              <a:gd name="connsiteY0" fmla="*/ 2099580 h 12035064"/>
              <a:gd name="connsiteX1" fmla="*/ 4612922 w 21399474"/>
              <a:gd name="connsiteY1" fmla="*/ 3257210 h 12035064"/>
              <a:gd name="connsiteX2" fmla="*/ 4577462 w 21399474"/>
              <a:gd name="connsiteY2" fmla="*/ 3317000 h 12035064"/>
              <a:gd name="connsiteX3" fmla="*/ 4527699 w 21399474"/>
              <a:gd name="connsiteY3" fmla="*/ 3193905 h 12035064"/>
              <a:gd name="connsiteX4" fmla="*/ 2714945 w 21399474"/>
              <a:gd name="connsiteY4" fmla="*/ 2106043 h 12035064"/>
              <a:gd name="connsiteX5" fmla="*/ 747575 w 21399474"/>
              <a:gd name="connsiteY5" fmla="*/ 3887219 h 12035064"/>
              <a:gd name="connsiteX6" fmla="*/ 2714945 w 21399474"/>
              <a:gd name="connsiteY6" fmla="*/ 5668393 h 12035064"/>
              <a:gd name="connsiteX7" fmla="*/ 4527699 w 21399474"/>
              <a:gd name="connsiteY7" fmla="*/ 4580534 h 12035064"/>
              <a:gd name="connsiteX8" fmla="*/ 4534367 w 21399474"/>
              <a:gd name="connsiteY8" fmla="*/ 4564045 h 12035064"/>
              <a:gd name="connsiteX9" fmla="*/ 4577946 w 21399474"/>
              <a:gd name="connsiteY9" fmla="*/ 4645924 h 12035064"/>
              <a:gd name="connsiteX10" fmla="*/ 5084982 w 21399474"/>
              <a:gd name="connsiteY10" fmla="*/ 5241038 h 12035064"/>
              <a:gd name="connsiteX11" fmla="*/ 5115775 w 21399474"/>
              <a:gd name="connsiteY11" fmla="*/ 5263398 h 12035064"/>
              <a:gd name="connsiteX12" fmla="*/ 5114628 w 21399474"/>
              <a:gd name="connsiteY12" fmla="*/ 5270704 h 12035064"/>
              <a:gd name="connsiteX13" fmla="*/ 5110124 w 21399474"/>
              <a:gd name="connsiteY13" fmla="*/ 5359006 h 12035064"/>
              <a:gd name="connsiteX14" fmla="*/ 5331817 w 21399474"/>
              <a:gd name="connsiteY14" fmla="*/ 5797156 h 12035064"/>
              <a:gd name="connsiteX15" fmla="*/ 5536090 w 21399474"/>
              <a:gd name="connsiteY15" fmla="*/ 5529554 h 12035064"/>
              <a:gd name="connsiteX16" fmla="*/ 5536160 w 21399474"/>
              <a:gd name="connsiteY16" fmla="*/ 5529112 h 12035064"/>
              <a:gd name="connsiteX17" fmla="*/ 5576842 w 21399474"/>
              <a:gd name="connsiteY17" fmla="*/ 5549252 h 12035064"/>
              <a:gd name="connsiteX18" fmla="*/ 6534586 w 21399474"/>
              <a:gd name="connsiteY18" fmla="*/ 5737352 h 12035064"/>
              <a:gd name="connsiteX19" fmla="*/ 7989205 w 21399474"/>
              <a:gd name="connsiteY19" fmla="*/ 5328478 h 12035064"/>
              <a:gd name="connsiteX20" fmla="*/ 8117654 w 21399474"/>
              <a:gd name="connsiteY20" fmla="*/ 5228810 h 12035064"/>
              <a:gd name="connsiteX21" fmla="*/ 8194233 w 21399474"/>
              <a:gd name="connsiteY21" fmla="*/ 5321525 h 12035064"/>
              <a:gd name="connsiteX22" fmla="*/ 9712346 w 21399474"/>
              <a:gd name="connsiteY22" fmla="*/ 5969707 h 12035064"/>
              <a:gd name="connsiteX23" fmla="*/ 11679710 w 21399474"/>
              <a:gd name="connsiteY23" fmla="*/ 4188532 h 12035064"/>
              <a:gd name="connsiteX24" fmla="*/ 9712346 w 21399474"/>
              <a:gd name="connsiteY24" fmla="*/ 2407357 h 12035064"/>
              <a:gd name="connsiteX25" fmla="*/ 8321210 w 21399474"/>
              <a:gd name="connsiteY25" fmla="*/ 2929051 h 12035064"/>
              <a:gd name="connsiteX26" fmla="*/ 8318180 w 21399474"/>
              <a:gd name="connsiteY26" fmla="*/ 2932069 h 12035064"/>
              <a:gd name="connsiteX27" fmla="*/ 8308446 w 21399474"/>
              <a:gd name="connsiteY27" fmla="*/ 2918308 h 12035064"/>
              <a:gd name="connsiteX28" fmla="*/ 6515536 w 21399474"/>
              <a:gd name="connsiteY28" fmla="*/ 2099580 h 12035064"/>
              <a:gd name="connsiteX29" fmla="*/ 13898718 w 21399474"/>
              <a:gd name="connsiteY29" fmla="*/ 1915591 h 12035064"/>
              <a:gd name="connsiteX30" fmla="*/ 11931355 w 21399474"/>
              <a:gd name="connsiteY30" fmla="*/ 3696766 h 12035064"/>
              <a:gd name="connsiteX31" fmla="*/ 12411716 w 21399474"/>
              <a:gd name="connsiteY31" fmla="*/ 5058902 h 12035064"/>
              <a:gd name="connsiteX32" fmla="*/ 12412006 w 21399474"/>
              <a:gd name="connsiteY32" fmla="*/ 5059120 h 12035064"/>
              <a:gd name="connsiteX33" fmla="*/ 12385579 w 21399474"/>
              <a:gd name="connsiteY33" fmla="*/ 5092389 h 12035064"/>
              <a:gd name="connsiteX34" fmla="*/ 12310611 w 21399474"/>
              <a:gd name="connsiteY34" fmla="*/ 5368531 h 12035064"/>
              <a:gd name="connsiteX35" fmla="*/ 12566567 w 21399474"/>
              <a:gd name="connsiteY35" fmla="*/ 5759056 h 12035064"/>
              <a:gd name="connsiteX36" fmla="*/ 12822523 w 21399474"/>
              <a:gd name="connsiteY36" fmla="*/ 5368531 h 12035064"/>
              <a:gd name="connsiteX37" fmla="*/ 12813117 w 21399474"/>
              <a:gd name="connsiteY37" fmla="*/ 5297448 h 12035064"/>
              <a:gd name="connsiteX38" fmla="*/ 12897188 w 21399474"/>
              <a:gd name="connsiteY38" fmla="*/ 5332610 h 12035064"/>
              <a:gd name="connsiteX39" fmla="*/ 13898718 w 21399474"/>
              <a:gd name="connsiteY39" fmla="*/ 5477941 h 12035064"/>
              <a:gd name="connsiteX40" fmla="*/ 15866082 w 21399474"/>
              <a:gd name="connsiteY40" fmla="*/ 3696766 h 12035064"/>
              <a:gd name="connsiteX41" fmla="*/ 13898718 w 21399474"/>
              <a:gd name="connsiteY41" fmla="*/ 1915591 h 12035064"/>
              <a:gd name="connsiteX42" fmla="*/ 0 w 21399474"/>
              <a:gd name="connsiteY42" fmla="*/ 0 h 12035064"/>
              <a:gd name="connsiteX43" fmla="*/ 21399474 w 21399474"/>
              <a:gd name="connsiteY43" fmla="*/ 0 h 12035064"/>
              <a:gd name="connsiteX44" fmla="*/ 21399474 w 21399474"/>
              <a:gd name="connsiteY44" fmla="*/ 12035064 h 12035064"/>
              <a:gd name="connsiteX45" fmla="*/ 0 w 21399474"/>
              <a:gd name="connsiteY45" fmla="*/ 12035064 h 1203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399474" h="12035064">
                <a:moveTo>
                  <a:pt x="6515536" y="2099580"/>
                </a:moveTo>
                <a:cubicBezTo>
                  <a:pt x="5694568" y="2099580"/>
                  <a:pt x="4978967" y="2690727"/>
                  <a:pt x="4612922" y="3257210"/>
                </a:cubicBezTo>
                <a:lnTo>
                  <a:pt x="4577462" y="3317000"/>
                </a:lnTo>
                <a:lnTo>
                  <a:pt x="4527699" y="3193905"/>
                </a:lnTo>
                <a:cubicBezTo>
                  <a:pt x="4229041" y="2554614"/>
                  <a:pt x="3529849" y="2106043"/>
                  <a:pt x="2714945" y="2106043"/>
                </a:cubicBezTo>
                <a:cubicBezTo>
                  <a:pt x="1628400" y="2106043"/>
                  <a:pt x="747575" y="2903502"/>
                  <a:pt x="747575" y="3887219"/>
                </a:cubicBezTo>
                <a:cubicBezTo>
                  <a:pt x="747575" y="4870934"/>
                  <a:pt x="1628400" y="5668393"/>
                  <a:pt x="2714945" y="5668393"/>
                </a:cubicBezTo>
                <a:cubicBezTo>
                  <a:pt x="3529849" y="5668393"/>
                  <a:pt x="4229041" y="5219823"/>
                  <a:pt x="4527699" y="4580534"/>
                </a:cubicBezTo>
                <a:lnTo>
                  <a:pt x="4534367" y="4564045"/>
                </a:lnTo>
                <a:lnTo>
                  <a:pt x="4577946" y="4645924"/>
                </a:lnTo>
                <a:cubicBezTo>
                  <a:pt x="4699456" y="4853175"/>
                  <a:pt x="4869278" y="5062154"/>
                  <a:pt x="5084982" y="5241038"/>
                </a:cubicBezTo>
                <a:lnTo>
                  <a:pt x="5115775" y="5263398"/>
                </a:lnTo>
                <a:lnTo>
                  <a:pt x="5114628" y="5270704"/>
                </a:lnTo>
                <a:cubicBezTo>
                  <a:pt x="5111674" y="5299226"/>
                  <a:pt x="5110124" y="5328758"/>
                  <a:pt x="5110124" y="5359006"/>
                </a:cubicBezTo>
                <a:cubicBezTo>
                  <a:pt x="5110124" y="5600990"/>
                  <a:pt x="5209378" y="5797156"/>
                  <a:pt x="5331817" y="5797156"/>
                </a:cubicBezTo>
                <a:cubicBezTo>
                  <a:pt x="5423647" y="5797156"/>
                  <a:pt x="5502435" y="5686813"/>
                  <a:pt x="5536090" y="5529554"/>
                </a:cubicBezTo>
                <a:lnTo>
                  <a:pt x="5536160" y="5529112"/>
                </a:lnTo>
                <a:lnTo>
                  <a:pt x="5576842" y="5549252"/>
                </a:lnTo>
                <a:cubicBezTo>
                  <a:pt x="5852640" y="5673868"/>
                  <a:pt x="6172699" y="5747175"/>
                  <a:pt x="6534586" y="5737352"/>
                </a:cubicBezTo>
                <a:cubicBezTo>
                  <a:pt x="7148699" y="5720684"/>
                  <a:pt x="7635671" y="5574051"/>
                  <a:pt x="7989205" y="5328478"/>
                </a:cubicBezTo>
                <a:lnTo>
                  <a:pt x="8117654" y="5228810"/>
                </a:lnTo>
                <a:lnTo>
                  <a:pt x="8194233" y="5321525"/>
                </a:lnTo>
                <a:cubicBezTo>
                  <a:pt x="8555076" y="5717386"/>
                  <a:pt x="9101165" y="5969707"/>
                  <a:pt x="9712346" y="5969707"/>
                </a:cubicBezTo>
                <a:cubicBezTo>
                  <a:pt x="10798891" y="5969707"/>
                  <a:pt x="11679710" y="5172248"/>
                  <a:pt x="11679710" y="4188532"/>
                </a:cubicBezTo>
                <a:cubicBezTo>
                  <a:pt x="11679710" y="3204816"/>
                  <a:pt x="10798891" y="2407357"/>
                  <a:pt x="9712346" y="2407357"/>
                </a:cubicBezTo>
                <a:cubicBezTo>
                  <a:pt x="9169074" y="2407357"/>
                  <a:pt x="8677233" y="2606722"/>
                  <a:pt x="8321210" y="2929051"/>
                </a:cubicBezTo>
                <a:lnTo>
                  <a:pt x="8318180" y="2932069"/>
                </a:lnTo>
                <a:lnTo>
                  <a:pt x="8308446" y="2918308"/>
                </a:lnTo>
                <a:cubicBezTo>
                  <a:pt x="7919887" y="2424346"/>
                  <a:pt x="7261871" y="2099580"/>
                  <a:pt x="6515536" y="2099580"/>
                </a:cubicBezTo>
                <a:close/>
                <a:moveTo>
                  <a:pt x="13898718" y="1915591"/>
                </a:moveTo>
                <a:cubicBezTo>
                  <a:pt x="12812174" y="1915591"/>
                  <a:pt x="11950405" y="2751150"/>
                  <a:pt x="11931355" y="3696766"/>
                </a:cubicBezTo>
                <a:cubicBezTo>
                  <a:pt x="11920639" y="4228676"/>
                  <a:pt x="12025877" y="4725762"/>
                  <a:pt x="12411716" y="5058902"/>
                </a:cubicBezTo>
                <a:lnTo>
                  <a:pt x="12412006" y="5059120"/>
                </a:lnTo>
                <a:lnTo>
                  <a:pt x="12385579" y="5092389"/>
                </a:lnTo>
                <a:cubicBezTo>
                  <a:pt x="12339260" y="5163060"/>
                  <a:pt x="12310611" y="5260691"/>
                  <a:pt x="12310611" y="5368531"/>
                </a:cubicBezTo>
                <a:cubicBezTo>
                  <a:pt x="12310611" y="5584212"/>
                  <a:pt x="12425206" y="5759056"/>
                  <a:pt x="12566567" y="5759056"/>
                </a:cubicBezTo>
                <a:cubicBezTo>
                  <a:pt x="12707928" y="5759056"/>
                  <a:pt x="12822523" y="5584212"/>
                  <a:pt x="12822523" y="5368531"/>
                </a:cubicBezTo>
                <a:lnTo>
                  <a:pt x="12813117" y="5297448"/>
                </a:lnTo>
                <a:lnTo>
                  <a:pt x="12897188" y="5332610"/>
                </a:lnTo>
                <a:cubicBezTo>
                  <a:pt x="13159945" y="5425719"/>
                  <a:pt x="13488970" y="5477941"/>
                  <a:pt x="13898718" y="5477941"/>
                </a:cubicBezTo>
                <a:cubicBezTo>
                  <a:pt x="15537714" y="5477941"/>
                  <a:pt x="15866082" y="4680482"/>
                  <a:pt x="15866082" y="3696766"/>
                </a:cubicBezTo>
                <a:cubicBezTo>
                  <a:pt x="15866082" y="2713050"/>
                  <a:pt x="14985264" y="1915591"/>
                  <a:pt x="13898718" y="1915591"/>
                </a:cubicBezTo>
                <a:close/>
                <a:moveTo>
                  <a:pt x="0" y="0"/>
                </a:moveTo>
                <a:lnTo>
                  <a:pt x="21399474" y="0"/>
                </a:lnTo>
                <a:lnTo>
                  <a:pt x="21399474" y="12035064"/>
                </a:lnTo>
                <a:lnTo>
                  <a:pt x="0" y="12035064"/>
                </a:ln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grpSp>
        <p:nvGrpSpPr>
          <p:cNvPr id="112" name="形状"/>
          <p:cNvGrpSpPr/>
          <p:nvPr/>
        </p:nvGrpSpPr>
        <p:grpSpPr>
          <a:xfrm>
            <a:off x="1661747" y="7540139"/>
            <a:ext cx="498528" cy="452924"/>
            <a:chOff x="0" y="0"/>
            <a:chExt cx="498526" cy="452922"/>
          </a:xfrm>
        </p:grpSpPr>
        <p:sp>
          <p:nvSpPr>
            <p:cNvPr id="110" name="形状"/>
            <p:cNvSpPr/>
            <p:nvPr/>
          </p:nvSpPr>
          <p:spPr>
            <a:xfrm>
              <a:off x="70709" y="71331"/>
              <a:ext cx="356922" cy="31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6" h="20348" extrusionOk="0">
                  <a:moveTo>
                    <a:pt x="20342" y="8793"/>
                  </a:moveTo>
                  <a:cubicBezTo>
                    <a:pt x="19725" y="15163"/>
                    <a:pt x="18402" y="21235"/>
                    <a:pt x="11349" y="20240"/>
                  </a:cubicBezTo>
                  <a:cubicBezTo>
                    <a:pt x="5971" y="19344"/>
                    <a:pt x="-729" y="17353"/>
                    <a:pt x="64" y="9489"/>
                  </a:cubicBezTo>
                  <a:cubicBezTo>
                    <a:pt x="682" y="2820"/>
                    <a:pt x="5707" y="-365"/>
                    <a:pt x="12143" y="33"/>
                  </a:cubicBezTo>
                  <a:cubicBezTo>
                    <a:pt x="17433" y="332"/>
                    <a:pt x="20871" y="2123"/>
                    <a:pt x="20342" y="8793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11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498527" cy="4529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" name="成组"/>
          <p:cNvGrpSpPr/>
          <p:nvPr/>
        </p:nvGrpSpPr>
        <p:grpSpPr>
          <a:xfrm>
            <a:off x="8206936" y="474663"/>
            <a:ext cx="7970131" cy="2272756"/>
            <a:chOff x="-752913" y="119063"/>
            <a:chExt cx="7970128" cy="2272754"/>
          </a:xfrm>
        </p:grpSpPr>
        <p:sp>
          <p:nvSpPr>
            <p:cNvPr id="78" name="年度大事记"/>
            <p:cNvSpPr txBox="1"/>
            <p:nvPr/>
          </p:nvSpPr>
          <p:spPr>
            <a:xfrm>
              <a:off x="-752913" y="119063"/>
              <a:ext cx="7970128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工作完成情况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9" name="Our Millstone"/>
            <p:cNvSpPr txBox="1"/>
            <p:nvPr/>
          </p:nvSpPr>
          <p:spPr>
            <a:xfrm>
              <a:off x="1517740" y="1519784"/>
              <a:ext cx="3428822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Our Millstone</a:t>
              </a:r>
            </a:p>
          </p:txBody>
        </p:sp>
      </p:grpSp>
      <p:grpSp>
        <p:nvGrpSpPr>
          <p:cNvPr id="50" name="成组">
            <a:extLst>
              <a:ext uri="{FF2B5EF4-FFF2-40B4-BE49-F238E27FC236}">
                <a16:creationId xmlns="" xmlns:a16="http://schemas.microsoft.com/office/drawing/2014/main" id="{17F30C59-407E-4724-97D9-223DD3A2DD31}"/>
              </a:ext>
            </a:extLst>
          </p:cNvPr>
          <p:cNvGrpSpPr/>
          <p:nvPr/>
        </p:nvGrpSpPr>
        <p:grpSpPr>
          <a:xfrm>
            <a:off x="11075474" y="3187625"/>
            <a:ext cx="2921064" cy="2961594"/>
            <a:chOff x="-10" y="-6"/>
            <a:chExt cx="2921062" cy="2961593"/>
          </a:xfrm>
        </p:grpSpPr>
        <p:sp>
          <p:nvSpPr>
            <p:cNvPr id="51" name="形状">
              <a:extLst>
                <a:ext uri="{FF2B5EF4-FFF2-40B4-BE49-F238E27FC236}">
                  <a16:creationId xmlns="" xmlns:a16="http://schemas.microsoft.com/office/drawing/2014/main" id="{B99393C8-D530-4123-99E6-C6DF429A7A58}"/>
                </a:ext>
              </a:extLst>
            </p:cNvPr>
            <p:cNvSpPr/>
            <p:nvPr/>
          </p:nvSpPr>
          <p:spPr>
            <a:xfrm>
              <a:off x="1009186" y="1238107"/>
              <a:ext cx="709297" cy="108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extrusionOk="0">
                  <a:moveTo>
                    <a:pt x="5935" y="7678"/>
                  </a:moveTo>
                  <a:cubicBezTo>
                    <a:pt x="5319" y="6157"/>
                    <a:pt x="4549" y="4577"/>
                    <a:pt x="2239" y="3949"/>
                  </a:cubicBezTo>
                  <a:cubicBezTo>
                    <a:pt x="-466" y="3217"/>
                    <a:pt x="-466" y="2238"/>
                    <a:pt x="898" y="863"/>
                  </a:cubicBezTo>
                  <a:cubicBezTo>
                    <a:pt x="1206" y="570"/>
                    <a:pt x="1426" y="292"/>
                    <a:pt x="1734" y="0"/>
                  </a:cubicBezTo>
                  <a:cubicBezTo>
                    <a:pt x="2591" y="117"/>
                    <a:pt x="3339" y="336"/>
                    <a:pt x="3977" y="746"/>
                  </a:cubicBezTo>
                  <a:cubicBezTo>
                    <a:pt x="4219" y="1404"/>
                    <a:pt x="3537" y="2238"/>
                    <a:pt x="4923" y="2749"/>
                  </a:cubicBezTo>
                  <a:cubicBezTo>
                    <a:pt x="5671" y="2033"/>
                    <a:pt x="5011" y="1141"/>
                    <a:pt x="5759" y="483"/>
                  </a:cubicBezTo>
                  <a:cubicBezTo>
                    <a:pt x="5957" y="366"/>
                    <a:pt x="6177" y="336"/>
                    <a:pt x="6419" y="351"/>
                  </a:cubicBezTo>
                  <a:cubicBezTo>
                    <a:pt x="7167" y="702"/>
                    <a:pt x="7365" y="1302"/>
                    <a:pt x="7804" y="1770"/>
                  </a:cubicBezTo>
                  <a:cubicBezTo>
                    <a:pt x="8200" y="2179"/>
                    <a:pt x="8530" y="2208"/>
                    <a:pt x="8948" y="1813"/>
                  </a:cubicBezTo>
                  <a:cubicBezTo>
                    <a:pt x="10356" y="1696"/>
                    <a:pt x="10466" y="541"/>
                    <a:pt x="11676" y="278"/>
                  </a:cubicBezTo>
                  <a:cubicBezTo>
                    <a:pt x="11918" y="292"/>
                    <a:pt x="12138" y="351"/>
                    <a:pt x="12336" y="468"/>
                  </a:cubicBezTo>
                  <a:cubicBezTo>
                    <a:pt x="12424" y="614"/>
                    <a:pt x="12446" y="775"/>
                    <a:pt x="12446" y="921"/>
                  </a:cubicBezTo>
                  <a:cubicBezTo>
                    <a:pt x="12336" y="1930"/>
                    <a:pt x="12754" y="2896"/>
                    <a:pt x="12996" y="3685"/>
                  </a:cubicBezTo>
                  <a:cubicBezTo>
                    <a:pt x="13039" y="3422"/>
                    <a:pt x="13215" y="3115"/>
                    <a:pt x="13633" y="2837"/>
                  </a:cubicBezTo>
                  <a:cubicBezTo>
                    <a:pt x="15107" y="2588"/>
                    <a:pt x="14931" y="3598"/>
                    <a:pt x="15635" y="3949"/>
                  </a:cubicBezTo>
                  <a:cubicBezTo>
                    <a:pt x="15921" y="3992"/>
                    <a:pt x="16207" y="4051"/>
                    <a:pt x="16449" y="4153"/>
                  </a:cubicBezTo>
                  <a:cubicBezTo>
                    <a:pt x="16801" y="4387"/>
                    <a:pt x="16955" y="4724"/>
                    <a:pt x="17307" y="4943"/>
                  </a:cubicBezTo>
                  <a:cubicBezTo>
                    <a:pt x="15679" y="8848"/>
                    <a:pt x="18560" y="12416"/>
                    <a:pt x="19220" y="16131"/>
                  </a:cubicBezTo>
                  <a:cubicBezTo>
                    <a:pt x="19374" y="17110"/>
                    <a:pt x="20980" y="17695"/>
                    <a:pt x="21134" y="18719"/>
                  </a:cubicBezTo>
                  <a:cubicBezTo>
                    <a:pt x="21024" y="18836"/>
                    <a:pt x="20892" y="18953"/>
                    <a:pt x="20738" y="19070"/>
                  </a:cubicBezTo>
                  <a:cubicBezTo>
                    <a:pt x="19726" y="19684"/>
                    <a:pt x="20496" y="20532"/>
                    <a:pt x="20122" y="21234"/>
                  </a:cubicBezTo>
                  <a:cubicBezTo>
                    <a:pt x="19902" y="21468"/>
                    <a:pt x="19616" y="21600"/>
                    <a:pt x="19220" y="21600"/>
                  </a:cubicBezTo>
                  <a:cubicBezTo>
                    <a:pt x="17571" y="20796"/>
                    <a:pt x="16471" y="19611"/>
                    <a:pt x="16009" y="18412"/>
                  </a:cubicBezTo>
                  <a:cubicBezTo>
                    <a:pt x="14909" y="15546"/>
                    <a:pt x="12930" y="13001"/>
                    <a:pt x="10752" y="10486"/>
                  </a:cubicBezTo>
                  <a:cubicBezTo>
                    <a:pt x="9718" y="9082"/>
                    <a:pt x="8068" y="8204"/>
                    <a:pt x="5935" y="7678"/>
                  </a:cubicBezTo>
                </a:path>
              </a:pathLst>
            </a:custGeom>
            <a:solidFill>
              <a:srgbClr val="FC5C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2" name="形状">
              <a:extLst>
                <a:ext uri="{FF2B5EF4-FFF2-40B4-BE49-F238E27FC236}">
                  <a16:creationId xmlns="" xmlns:a16="http://schemas.microsoft.com/office/drawing/2014/main" id="{E7ED1708-A0F4-4448-A486-1F4BC048E994}"/>
                </a:ext>
              </a:extLst>
            </p:cNvPr>
            <p:cNvSpPr/>
            <p:nvPr/>
          </p:nvSpPr>
          <p:spPr>
            <a:xfrm>
              <a:off x="105104" y="1220292"/>
              <a:ext cx="456995" cy="128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870" extrusionOk="0">
                  <a:moveTo>
                    <a:pt x="21359" y="19363"/>
                  </a:moveTo>
                  <a:cubicBezTo>
                    <a:pt x="15020" y="21467"/>
                    <a:pt x="14813" y="21467"/>
                    <a:pt x="10714" y="18738"/>
                  </a:cubicBezTo>
                  <a:cubicBezTo>
                    <a:pt x="8991" y="17609"/>
                    <a:pt x="6890" y="16587"/>
                    <a:pt x="4720" y="15589"/>
                  </a:cubicBezTo>
                  <a:cubicBezTo>
                    <a:pt x="2687" y="14652"/>
                    <a:pt x="2618" y="13966"/>
                    <a:pt x="5960" y="13341"/>
                  </a:cubicBezTo>
                  <a:cubicBezTo>
                    <a:pt x="7510" y="13053"/>
                    <a:pt x="10197" y="12861"/>
                    <a:pt x="9164" y="11719"/>
                  </a:cubicBezTo>
                  <a:cubicBezTo>
                    <a:pt x="8096" y="10601"/>
                    <a:pt x="7234" y="9784"/>
                    <a:pt x="3342" y="10709"/>
                  </a:cubicBezTo>
                  <a:cubicBezTo>
                    <a:pt x="1344" y="11190"/>
                    <a:pt x="448" y="10685"/>
                    <a:pt x="0" y="10060"/>
                  </a:cubicBezTo>
                  <a:cubicBezTo>
                    <a:pt x="517" y="9519"/>
                    <a:pt x="1619" y="9171"/>
                    <a:pt x="3169" y="9026"/>
                  </a:cubicBezTo>
                  <a:cubicBezTo>
                    <a:pt x="4616" y="8942"/>
                    <a:pt x="4961" y="8521"/>
                    <a:pt x="5478" y="8137"/>
                  </a:cubicBezTo>
                  <a:cubicBezTo>
                    <a:pt x="8647" y="5733"/>
                    <a:pt x="13125" y="3521"/>
                    <a:pt x="14779" y="877"/>
                  </a:cubicBezTo>
                  <a:cubicBezTo>
                    <a:pt x="14951" y="600"/>
                    <a:pt x="15296" y="348"/>
                    <a:pt x="16019" y="180"/>
                  </a:cubicBezTo>
                  <a:cubicBezTo>
                    <a:pt x="17225" y="-49"/>
                    <a:pt x="18327" y="-133"/>
                    <a:pt x="19120" y="384"/>
                  </a:cubicBezTo>
                  <a:cubicBezTo>
                    <a:pt x="18603" y="2523"/>
                    <a:pt x="18052" y="4651"/>
                    <a:pt x="18224" y="6791"/>
                  </a:cubicBezTo>
                  <a:cubicBezTo>
                    <a:pt x="18741" y="7392"/>
                    <a:pt x="18741" y="7981"/>
                    <a:pt x="18052" y="8858"/>
                  </a:cubicBezTo>
                  <a:cubicBezTo>
                    <a:pt x="16880" y="7993"/>
                    <a:pt x="14710" y="7884"/>
                    <a:pt x="13539" y="7319"/>
                  </a:cubicBezTo>
                  <a:cubicBezTo>
                    <a:pt x="12919" y="6887"/>
                    <a:pt x="13298" y="6406"/>
                    <a:pt x="12781" y="5781"/>
                  </a:cubicBezTo>
                  <a:cubicBezTo>
                    <a:pt x="11541" y="6875"/>
                    <a:pt x="8888" y="7620"/>
                    <a:pt x="9543" y="8834"/>
                  </a:cubicBezTo>
                  <a:cubicBezTo>
                    <a:pt x="9887" y="8954"/>
                    <a:pt x="10163" y="9086"/>
                    <a:pt x="10542" y="9171"/>
                  </a:cubicBezTo>
                  <a:cubicBezTo>
                    <a:pt x="11989" y="9195"/>
                    <a:pt x="12057" y="8533"/>
                    <a:pt x="13367" y="8485"/>
                  </a:cubicBezTo>
                  <a:cubicBezTo>
                    <a:pt x="13987" y="8521"/>
                    <a:pt x="14400" y="8630"/>
                    <a:pt x="14607" y="8834"/>
                  </a:cubicBezTo>
                  <a:cubicBezTo>
                    <a:pt x="15192" y="9543"/>
                    <a:pt x="14056" y="10096"/>
                    <a:pt x="13298" y="10697"/>
                  </a:cubicBezTo>
                  <a:cubicBezTo>
                    <a:pt x="13125" y="10829"/>
                    <a:pt x="13987" y="10637"/>
                    <a:pt x="14331" y="10721"/>
                  </a:cubicBezTo>
                  <a:cubicBezTo>
                    <a:pt x="14882" y="10793"/>
                    <a:pt x="15227" y="10925"/>
                    <a:pt x="15399" y="11118"/>
                  </a:cubicBezTo>
                  <a:cubicBezTo>
                    <a:pt x="14986" y="12668"/>
                    <a:pt x="11989" y="13810"/>
                    <a:pt x="10438" y="15072"/>
                  </a:cubicBezTo>
                  <a:cubicBezTo>
                    <a:pt x="11610" y="14604"/>
                    <a:pt x="11782" y="13678"/>
                    <a:pt x="14400" y="13486"/>
                  </a:cubicBezTo>
                  <a:cubicBezTo>
                    <a:pt x="15571" y="13498"/>
                    <a:pt x="16191" y="13726"/>
                    <a:pt x="16433" y="14099"/>
                  </a:cubicBezTo>
                  <a:cubicBezTo>
                    <a:pt x="16674" y="15349"/>
                    <a:pt x="14193" y="16298"/>
                    <a:pt x="13298" y="17416"/>
                  </a:cubicBezTo>
                  <a:cubicBezTo>
                    <a:pt x="13918" y="16911"/>
                    <a:pt x="14193" y="16334"/>
                    <a:pt x="15881" y="16070"/>
                  </a:cubicBezTo>
                  <a:cubicBezTo>
                    <a:pt x="16880" y="15986"/>
                    <a:pt x="17811" y="16010"/>
                    <a:pt x="18465" y="16346"/>
                  </a:cubicBezTo>
                  <a:cubicBezTo>
                    <a:pt x="18947" y="17092"/>
                    <a:pt x="18224" y="17777"/>
                    <a:pt x="17500" y="18306"/>
                  </a:cubicBezTo>
                  <a:cubicBezTo>
                    <a:pt x="17707" y="18246"/>
                    <a:pt x="18086" y="18174"/>
                    <a:pt x="18431" y="18089"/>
                  </a:cubicBezTo>
                  <a:cubicBezTo>
                    <a:pt x="20635" y="18161"/>
                    <a:pt x="21600" y="18594"/>
                    <a:pt x="21359" y="19363"/>
                  </a:cubicBezTo>
                </a:path>
              </a:pathLst>
            </a:custGeom>
            <a:solidFill>
              <a:srgbClr val="DF4E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3" name="形状">
              <a:extLst>
                <a:ext uri="{FF2B5EF4-FFF2-40B4-BE49-F238E27FC236}">
                  <a16:creationId xmlns="" xmlns:a16="http://schemas.microsoft.com/office/drawing/2014/main" id="{0CF1850B-0974-4295-9F35-B657111E7ABB}"/>
                </a:ext>
              </a:extLst>
            </p:cNvPr>
            <p:cNvSpPr/>
            <p:nvPr/>
          </p:nvSpPr>
          <p:spPr>
            <a:xfrm>
              <a:off x="1065112" y="736950"/>
              <a:ext cx="628709" cy="75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231" extrusionOk="0">
                  <a:moveTo>
                    <a:pt x="5375" y="14704"/>
                  </a:moveTo>
                  <a:lnTo>
                    <a:pt x="4806" y="14704"/>
                  </a:lnTo>
                  <a:cubicBezTo>
                    <a:pt x="3939" y="14579"/>
                    <a:pt x="3394" y="15470"/>
                    <a:pt x="2502" y="15201"/>
                  </a:cubicBezTo>
                  <a:cubicBezTo>
                    <a:pt x="1387" y="15242"/>
                    <a:pt x="446" y="15014"/>
                    <a:pt x="0" y="14062"/>
                  </a:cubicBezTo>
                  <a:cubicBezTo>
                    <a:pt x="1412" y="10997"/>
                    <a:pt x="3022" y="8077"/>
                    <a:pt x="7258" y="7021"/>
                  </a:cubicBezTo>
                  <a:cubicBezTo>
                    <a:pt x="7605" y="6938"/>
                    <a:pt x="8050" y="6793"/>
                    <a:pt x="8249" y="6565"/>
                  </a:cubicBezTo>
                  <a:cubicBezTo>
                    <a:pt x="9116" y="5529"/>
                    <a:pt x="9215" y="5529"/>
                    <a:pt x="10503" y="7186"/>
                  </a:cubicBezTo>
                  <a:cubicBezTo>
                    <a:pt x="10280" y="5550"/>
                    <a:pt x="10850" y="4328"/>
                    <a:pt x="10082" y="3003"/>
                  </a:cubicBezTo>
                  <a:cubicBezTo>
                    <a:pt x="9735" y="2402"/>
                    <a:pt x="9735" y="1677"/>
                    <a:pt x="8645" y="2009"/>
                  </a:cubicBezTo>
                  <a:cubicBezTo>
                    <a:pt x="6762" y="2609"/>
                    <a:pt x="7976" y="1325"/>
                    <a:pt x="7828" y="994"/>
                  </a:cubicBezTo>
                  <a:cubicBezTo>
                    <a:pt x="7456" y="290"/>
                    <a:pt x="7902" y="0"/>
                    <a:pt x="8818" y="0"/>
                  </a:cubicBezTo>
                  <a:cubicBezTo>
                    <a:pt x="12113" y="21"/>
                    <a:pt x="13946" y="2382"/>
                    <a:pt x="12534" y="4887"/>
                  </a:cubicBezTo>
                  <a:cubicBezTo>
                    <a:pt x="11939" y="5985"/>
                    <a:pt x="11865" y="6876"/>
                    <a:pt x="13475" y="7435"/>
                  </a:cubicBezTo>
                  <a:cubicBezTo>
                    <a:pt x="16695" y="8532"/>
                    <a:pt x="18553" y="10748"/>
                    <a:pt x="20089" y="13275"/>
                  </a:cubicBezTo>
                  <a:cubicBezTo>
                    <a:pt x="21600" y="15760"/>
                    <a:pt x="21501" y="17603"/>
                    <a:pt x="19222" y="19674"/>
                  </a:cubicBezTo>
                  <a:cubicBezTo>
                    <a:pt x="18702" y="20150"/>
                    <a:pt x="18107" y="20606"/>
                    <a:pt x="17562" y="21062"/>
                  </a:cubicBezTo>
                  <a:cubicBezTo>
                    <a:pt x="16225" y="21600"/>
                    <a:pt x="16572" y="20730"/>
                    <a:pt x="16522" y="20171"/>
                  </a:cubicBezTo>
                  <a:cubicBezTo>
                    <a:pt x="15581" y="18949"/>
                    <a:pt x="17661" y="17997"/>
                    <a:pt x="16894" y="16671"/>
                  </a:cubicBezTo>
                  <a:cubicBezTo>
                    <a:pt x="15705" y="17603"/>
                    <a:pt x="16423" y="19073"/>
                    <a:pt x="15407" y="19923"/>
                  </a:cubicBezTo>
                  <a:cubicBezTo>
                    <a:pt x="14194" y="19757"/>
                    <a:pt x="14838" y="18349"/>
                    <a:pt x="13698" y="18100"/>
                  </a:cubicBezTo>
                  <a:cubicBezTo>
                    <a:pt x="12039" y="17582"/>
                    <a:pt x="11717" y="16464"/>
                    <a:pt x="11791" y="15159"/>
                  </a:cubicBezTo>
                  <a:cubicBezTo>
                    <a:pt x="11816" y="14973"/>
                    <a:pt x="11865" y="14787"/>
                    <a:pt x="11890" y="14621"/>
                  </a:cubicBezTo>
                  <a:cubicBezTo>
                    <a:pt x="12806" y="14455"/>
                    <a:pt x="13128" y="15118"/>
                    <a:pt x="13698" y="15532"/>
                  </a:cubicBezTo>
                  <a:cubicBezTo>
                    <a:pt x="13128" y="14455"/>
                    <a:pt x="11444" y="13730"/>
                    <a:pt x="12311" y="12281"/>
                  </a:cubicBezTo>
                  <a:lnTo>
                    <a:pt x="12311" y="12260"/>
                  </a:lnTo>
                  <a:cubicBezTo>
                    <a:pt x="11816" y="12384"/>
                    <a:pt x="10825" y="12177"/>
                    <a:pt x="11692" y="13130"/>
                  </a:cubicBezTo>
                  <a:cubicBezTo>
                    <a:pt x="12063" y="13565"/>
                    <a:pt x="12336" y="14103"/>
                    <a:pt x="11865" y="14642"/>
                  </a:cubicBezTo>
                  <a:cubicBezTo>
                    <a:pt x="10899" y="14704"/>
                    <a:pt x="10701" y="15242"/>
                    <a:pt x="10528" y="15926"/>
                  </a:cubicBezTo>
                  <a:cubicBezTo>
                    <a:pt x="10255" y="17168"/>
                    <a:pt x="9339" y="17147"/>
                    <a:pt x="8224" y="16650"/>
                  </a:cubicBezTo>
                  <a:cubicBezTo>
                    <a:pt x="6961" y="16381"/>
                    <a:pt x="6267" y="15429"/>
                    <a:pt x="5375" y="14704"/>
                  </a:cubicBezTo>
                  <a:close/>
                  <a:moveTo>
                    <a:pt x="13302" y="11639"/>
                  </a:moveTo>
                  <a:cubicBezTo>
                    <a:pt x="12930" y="11080"/>
                    <a:pt x="12658" y="10479"/>
                    <a:pt x="12212" y="9775"/>
                  </a:cubicBezTo>
                  <a:cubicBezTo>
                    <a:pt x="12212" y="10645"/>
                    <a:pt x="13029" y="11287"/>
                    <a:pt x="12583" y="12053"/>
                  </a:cubicBezTo>
                  <a:cubicBezTo>
                    <a:pt x="13128" y="12239"/>
                    <a:pt x="14045" y="12881"/>
                    <a:pt x="13302" y="11639"/>
                  </a:cubicBezTo>
                  <a:close/>
                </a:path>
              </a:pathLst>
            </a:custGeom>
            <a:solidFill>
              <a:srgbClr val="DB4F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4" name="形状">
              <a:extLst>
                <a:ext uri="{FF2B5EF4-FFF2-40B4-BE49-F238E27FC236}">
                  <a16:creationId xmlns="" xmlns:a16="http://schemas.microsoft.com/office/drawing/2014/main" id="{B66448E9-AE7B-4B76-80DC-B5AA3AA8A5B9}"/>
                </a:ext>
              </a:extLst>
            </p:cNvPr>
            <p:cNvSpPr/>
            <p:nvPr/>
          </p:nvSpPr>
          <p:spPr>
            <a:xfrm>
              <a:off x="104624" y="198118"/>
              <a:ext cx="1040577" cy="82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564" extrusionOk="0">
                  <a:moveTo>
                    <a:pt x="2890" y="21564"/>
                  </a:moveTo>
                  <a:cubicBezTo>
                    <a:pt x="2445" y="21390"/>
                    <a:pt x="1985" y="21294"/>
                    <a:pt x="1570" y="21062"/>
                  </a:cubicBezTo>
                  <a:cubicBezTo>
                    <a:pt x="-196" y="20000"/>
                    <a:pt x="-448" y="19383"/>
                    <a:pt x="694" y="17337"/>
                  </a:cubicBezTo>
                  <a:cubicBezTo>
                    <a:pt x="1866" y="15233"/>
                    <a:pt x="2252" y="12665"/>
                    <a:pt x="3483" y="10600"/>
                  </a:cubicBezTo>
                  <a:cubicBezTo>
                    <a:pt x="5086" y="7955"/>
                    <a:pt x="6792" y="7589"/>
                    <a:pt x="8913" y="9693"/>
                  </a:cubicBezTo>
                  <a:cubicBezTo>
                    <a:pt x="9091" y="9866"/>
                    <a:pt x="9239" y="10059"/>
                    <a:pt x="9462" y="10310"/>
                  </a:cubicBezTo>
                  <a:cubicBezTo>
                    <a:pt x="9862" y="8264"/>
                    <a:pt x="11346" y="7666"/>
                    <a:pt x="12281" y="6373"/>
                  </a:cubicBezTo>
                  <a:cubicBezTo>
                    <a:pt x="12815" y="5543"/>
                    <a:pt x="12414" y="4172"/>
                    <a:pt x="13230" y="3516"/>
                  </a:cubicBezTo>
                  <a:cubicBezTo>
                    <a:pt x="13868" y="3361"/>
                    <a:pt x="14447" y="3072"/>
                    <a:pt x="15055" y="2782"/>
                  </a:cubicBezTo>
                  <a:cubicBezTo>
                    <a:pt x="15381" y="2628"/>
                    <a:pt x="15767" y="2473"/>
                    <a:pt x="15975" y="2995"/>
                  </a:cubicBezTo>
                  <a:cubicBezTo>
                    <a:pt x="16153" y="3439"/>
                    <a:pt x="15989" y="3882"/>
                    <a:pt x="15752" y="4230"/>
                  </a:cubicBezTo>
                  <a:cubicBezTo>
                    <a:pt x="15188" y="5041"/>
                    <a:pt x="14506" y="5678"/>
                    <a:pt x="13853" y="6353"/>
                  </a:cubicBezTo>
                  <a:cubicBezTo>
                    <a:pt x="15589" y="4674"/>
                    <a:pt x="17132" y="2666"/>
                    <a:pt x="18897" y="1064"/>
                  </a:cubicBezTo>
                  <a:cubicBezTo>
                    <a:pt x="19372" y="620"/>
                    <a:pt x="19817" y="61"/>
                    <a:pt x="20410" y="3"/>
                  </a:cubicBezTo>
                  <a:cubicBezTo>
                    <a:pt x="20974" y="-36"/>
                    <a:pt x="21152" y="331"/>
                    <a:pt x="20648" y="871"/>
                  </a:cubicBezTo>
                  <a:cubicBezTo>
                    <a:pt x="17206" y="4114"/>
                    <a:pt x="13927" y="7608"/>
                    <a:pt x="10871" y="11449"/>
                  </a:cubicBezTo>
                  <a:cubicBezTo>
                    <a:pt x="10782" y="12163"/>
                    <a:pt x="10856" y="12897"/>
                    <a:pt x="10782" y="13611"/>
                  </a:cubicBezTo>
                  <a:cubicBezTo>
                    <a:pt x="10708" y="13901"/>
                    <a:pt x="10560" y="14113"/>
                    <a:pt x="10352" y="14267"/>
                  </a:cubicBezTo>
                  <a:cubicBezTo>
                    <a:pt x="9951" y="14383"/>
                    <a:pt x="9714" y="13881"/>
                    <a:pt x="9358" y="13843"/>
                  </a:cubicBezTo>
                  <a:cubicBezTo>
                    <a:pt x="7830" y="15310"/>
                    <a:pt x="6643" y="17221"/>
                    <a:pt x="5323" y="18977"/>
                  </a:cubicBezTo>
                  <a:cubicBezTo>
                    <a:pt x="4937" y="19479"/>
                    <a:pt x="4715" y="20232"/>
                    <a:pt x="4032" y="20174"/>
                  </a:cubicBezTo>
                  <a:cubicBezTo>
                    <a:pt x="3899" y="20039"/>
                    <a:pt x="3795" y="19672"/>
                    <a:pt x="3706" y="19730"/>
                  </a:cubicBezTo>
                  <a:cubicBezTo>
                    <a:pt x="3409" y="19923"/>
                    <a:pt x="3587" y="20367"/>
                    <a:pt x="3483" y="20676"/>
                  </a:cubicBezTo>
                  <a:cubicBezTo>
                    <a:pt x="3365" y="21081"/>
                    <a:pt x="3231" y="21429"/>
                    <a:pt x="2890" y="21564"/>
                  </a:cubicBezTo>
                </a:path>
              </a:pathLst>
            </a:custGeom>
            <a:solidFill>
              <a:srgbClr val="8D43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5" name="形状">
              <a:extLst>
                <a:ext uri="{FF2B5EF4-FFF2-40B4-BE49-F238E27FC236}">
                  <a16:creationId xmlns="" xmlns:a16="http://schemas.microsoft.com/office/drawing/2014/main" id="{43E37948-1319-4CAE-9F5C-EFAA9B23ECAB}"/>
                </a:ext>
              </a:extLst>
            </p:cNvPr>
            <p:cNvSpPr/>
            <p:nvPr/>
          </p:nvSpPr>
          <p:spPr>
            <a:xfrm>
              <a:off x="672429" y="2524244"/>
              <a:ext cx="810162" cy="39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1" h="21115" extrusionOk="0">
                  <a:moveTo>
                    <a:pt x="4827" y="6431"/>
                  </a:moveTo>
                  <a:cubicBezTo>
                    <a:pt x="4790" y="7749"/>
                    <a:pt x="4714" y="9066"/>
                    <a:pt x="4658" y="10663"/>
                  </a:cubicBezTo>
                  <a:cubicBezTo>
                    <a:pt x="5900" y="8867"/>
                    <a:pt x="6013" y="5912"/>
                    <a:pt x="6897" y="4115"/>
                  </a:cubicBezTo>
                  <a:cubicBezTo>
                    <a:pt x="7857" y="3596"/>
                    <a:pt x="8402" y="4475"/>
                    <a:pt x="8666" y="6351"/>
                  </a:cubicBezTo>
                  <a:cubicBezTo>
                    <a:pt x="8741" y="7269"/>
                    <a:pt x="8647" y="8148"/>
                    <a:pt x="8553" y="9306"/>
                  </a:cubicBezTo>
                  <a:cubicBezTo>
                    <a:pt x="9023" y="7549"/>
                    <a:pt x="9268" y="5872"/>
                    <a:pt x="9945" y="4794"/>
                  </a:cubicBezTo>
                  <a:cubicBezTo>
                    <a:pt x="10547" y="3716"/>
                    <a:pt x="11450" y="5513"/>
                    <a:pt x="12015" y="3836"/>
                  </a:cubicBezTo>
                  <a:cubicBezTo>
                    <a:pt x="12316" y="2798"/>
                    <a:pt x="12579" y="1680"/>
                    <a:pt x="13050" y="881"/>
                  </a:cubicBezTo>
                  <a:cubicBezTo>
                    <a:pt x="13351" y="402"/>
                    <a:pt x="13652" y="-37"/>
                    <a:pt x="14047" y="3"/>
                  </a:cubicBezTo>
                  <a:cubicBezTo>
                    <a:pt x="14931" y="123"/>
                    <a:pt x="14649" y="2478"/>
                    <a:pt x="14724" y="2558"/>
                  </a:cubicBezTo>
                  <a:cubicBezTo>
                    <a:pt x="15703" y="2718"/>
                    <a:pt x="15703" y="2638"/>
                    <a:pt x="15119" y="5992"/>
                  </a:cubicBezTo>
                  <a:cubicBezTo>
                    <a:pt x="15439" y="4634"/>
                    <a:pt x="15590" y="4315"/>
                    <a:pt x="16474" y="3117"/>
                  </a:cubicBezTo>
                  <a:cubicBezTo>
                    <a:pt x="17076" y="4435"/>
                    <a:pt x="16192" y="7230"/>
                    <a:pt x="17114" y="7549"/>
                  </a:cubicBezTo>
                  <a:cubicBezTo>
                    <a:pt x="18224" y="7988"/>
                    <a:pt x="18167" y="5113"/>
                    <a:pt x="18600" y="3636"/>
                  </a:cubicBezTo>
                  <a:cubicBezTo>
                    <a:pt x="18995" y="2199"/>
                    <a:pt x="19221" y="322"/>
                    <a:pt x="20350" y="1161"/>
                  </a:cubicBezTo>
                  <a:cubicBezTo>
                    <a:pt x="20388" y="1281"/>
                    <a:pt x="20444" y="1360"/>
                    <a:pt x="20482" y="1480"/>
                  </a:cubicBezTo>
                  <a:cubicBezTo>
                    <a:pt x="21159" y="4714"/>
                    <a:pt x="19108" y="7749"/>
                    <a:pt x="19748" y="9665"/>
                  </a:cubicBezTo>
                  <a:cubicBezTo>
                    <a:pt x="20858" y="13019"/>
                    <a:pt x="19785" y="14975"/>
                    <a:pt x="19484" y="17570"/>
                  </a:cubicBezTo>
                  <a:cubicBezTo>
                    <a:pt x="19277" y="17770"/>
                    <a:pt x="19089" y="17730"/>
                    <a:pt x="18901" y="17411"/>
                  </a:cubicBezTo>
                  <a:cubicBezTo>
                    <a:pt x="18562" y="15933"/>
                    <a:pt x="18506" y="14217"/>
                    <a:pt x="17866" y="12939"/>
                  </a:cubicBezTo>
                  <a:cubicBezTo>
                    <a:pt x="16305" y="9825"/>
                    <a:pt x="14536" y="10304"/>
                    <a:pt x="13407" y="14296"/>
                  </a:cubicBezTo>
                  <a:cubicBezTo>
                    <a:pt x="12993" y="15774"/>
                    <a:pt x="12617" y="17291"/>
                    <a:pt x="12278" y="18808"/>
                  </a:cubicBezTo>
                  <a:cubicBezTo>
                    <a:pt x="11808" y="20844"/>
                    <a:pt x="10980" y="21563"/>
                    <a:pt x="10077" y="20844"/>
                  </a:cubicBezTo>
                  <a:cubicBezTo>
                    <a:pt x="7292" y="18489"/>
                    <a:pt x="4451" y="16253"/>
                    <a:pt x="1798" y="13298"/>
                  </a:cubicBezTo>
                  <a:cubicBezTo>
                    <a:pt x="-422" y="10783"/>
                    <a:pt x="-441" y="8946"/>
                    <a:pt x="951" y="4315"/>
                  </a:cubicBezTo>
                  <a:cubicBezTo>
                    <a:pt x="1271" y="3277"/>
                    <a:pt x="1610" y="2279"/>
                    <a:pt x="1967" y="1281"/>
                  </a:cubicBezTo>
                  <a:cubicBezTo>
                    <a:pt x="2664" y="722"/>
                    <a:pt x="2965" y="1680"/>
                    <a:pt x="3266" y="2758"/>
                  </a:cubicBezTo>
                  <a:cubicBezTo>
                    <a:pt x="3567" y="4674"/>
                    <a:pt x="3021" y="6271"/>
                    <a:pt x="2682" y="8188"/>
                  </a:cubicBezTo>
                  <a:cubicBezTo>
                    <a:pt x="3491" y="6870"/>
                    <a:pt x="3172" y="3556"/>
                    <a:pt x="4639" y="3996"/>
                  </a:cubicBezTo>
                  <a:cubicBezTo>
                    <a:pt x="5072" y="4634"/>
                    <a:pt x="4978" y="5513"/>
                    <a:pt x="4827" y="6431"/>
                  </a:cubicBezTo>
                </a:path>
              </a:pathLst>
            </a:custGeom>
            <a:solidFill>
              <a:srgbClr val="DB50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6" name="形状">
              <a:extLst>
                <a:ext uri="{FF2B5EF4-FFF2-40B4-BE49-F238E27FC236}">
                  <a16:creationId xmlns="" xmlns:a16="http://schemas.microsoft.com/office/drawing/2014/main" id="{3E5D4126-2B4E-41C8-96DD-9BD6BA325E3B}"/>
                </a:ext>
              </a:extLst>
            </p:cNvPr>
            <p:cNvSpPr/>
            <p:nvPr/>
          </p:nvSpPr>
          <p:spPr>
            <a:xfrm>
              <a:off x="-11" y="704408"/>
              <a:ext cx="625061" cy="113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extrusionOk="0">
                  <a:moveTo>
                    <a:pt x="19814" y="0"/>
                  </a:moveTo>
                  <a:cubicBezTo>
                    <a:pt x="20115" y="211"/>
                    <a:pt x="20440" y="450"/>
                    <a:pt x="20740" y="661"/>
                  </a:cubicBezTo>
                  <a:cubicBezTo>
                    <a:pt x="20841" y="1322"/>
                    <a:pt x="20340" y="1744"/>
                    <a:pt x="19714" y="2095"/>
                  </a:cubicBezTo>
                  <a:cubicBezTo>
                    <a:pt x="20015" y="1969"/>
                    <a:pt x="20390" y="1898"/>
                    <a:pt x="20891" y="1941"/>
                  </a:cubicBezTo>
                  <a:cubicBezTo>
                    <a:pt x="21066" y="2053"/>
                    <a:pt x="21166" y="2208"/>
                    <a:pt x="21191" y="2363"/>
                  </a:cubicBezTo>
                  <a:cubicBezTo>
                    <a:pt x="21141" y="2784"/>
                    <a:pt x="20690" y="3066"/>
                    <a:pt x="20265" y="3361"/>
                  </a:cubicBezTo>
                  <a:cubicBezTo>
                    <a:pt x="14809" y="7298"/>
                    <a:pt x="9978" y="11475"/>
                    <a:pt x="5973" y="15947"/>
                  </a:cubicBezTo>
                  <a:cubicBezTo>
                    <a:pt x="5398" y="16594"/>
                    <a:pt x="4897" y="17255"/>
                    <a:pt x="5498" y="17972"/>
                  </a:cubicBezTo>
                  <a:cubicBezTo>
                    <a:pt x="5673" y="18253"/>
                    <a:pt x="5848" y="18520"/>
                    <a:pt x="6074" y="18787"/>
                  </a:cubicBezTo>
                  <a:cubicBezTo>
                    <a:pt x="7750" y="19420"/>
                    <a:pt x="8226" y="20025"/>
                    <a:pt x="5923" y="20559"/>
                  </a:cubicBezTo>
                  <a:cubicBezTo>
                    <a:pt x="5122" y="20911"/>
                    <a:pt x="4347" y="21262"/>
                    <a:pt x="3521" y="21600"/>
                  </a:cubicBezTo>
                  <a:cubicBezTo>
                    <a:pt x="3045" y="19139"/>
                    <a:pt x="1043" y="16903"/>
                    <a:pt x="217" y="14484"/>
                  </a:cubicBezTo>
                  <a:cubicBezTo>
                    <a:pt x="-409" y="12727"/>
                    <a:pt x="217" y="12375"/>
                    <a:pt x="3420" y="12263"/>
                  </a:cubicBezTo>
                  <a:cubicBezTo>
                    <a:pt x="5323" y="12192"/>
                    <a:pt x="6674" y="11897"/>
                    <a:pt x="6774" y="10547"/>
                  </a:cubicBezTo>
                  <a:cubicBezTo>
                    <a:pt x="6874" y="9028"/>
                    <a:pt x="8351" y="7622"/>
                    <a:pt x="8326" y="6061"/>
                  </a:cubicBezTo>
                  <a:cubicBezTo>
                    <a:pt x="8551" y="5822"/>
                    <a:pt x="8777" y="5583"/>
                    <a:pt x="9002" y="5358"/>
                  </a:cubicBezTo>
                  <a:cubicBezTo>
                    <a:pt x="9077" y="5034"/>
                    <a:pt x="9427" y="4908"/>
                    <a:pt x="9978" y="4936"/>
                  </a:cubicBezTo>
                  <a:cubicBezTo>
                    <a:pt x="11054" y="4894"/>
                    <a:pt x="11179" y="4275"/>
                    <a:pt x="11830" y="3966"/>
                  </a:cubicBezTo>
                  <a:cubicBezTo>
                    <a:pt x="12406" y="3980"/>
                    <a:pt x="12956" y="4008"/>
                    <a:pt x="13282" y="4317"/>
                  </a:cubicBezTo>
                  <a:cubicBezTo>
                    <a:pt x="13257" y="5105"/>
                    <a:pt x="11705" y="5372"/>
                    <a:pt x="11455" y="6075"/>
                  </a:cubicBezTo>
                  <a:cubicBezTo>
                    <a:pt x="11830" y="5259"/>
                    <a:pt x="13933" y="4936"/>
                    <a:pt x="13457" y="3881"/>
                  </a:cubicBezTo>
                  <a:cubicBezTo>
                    <a:pt x="14984" y="2264"/>
                    <a:pt x="17637" y="1266"/>
                    <a:pt x="19814" y="0"/>
                  </a:cubicBezTo>
                  <a:close/>
                  <a:moveTo>
                    <a:pt x="17937" y="3094"/>
                  </a:moveTo>
                  <a:cubicBezTo>
                    <a:pt x="18563" y="2995"/>
                    <a:pt x="18888" y="2588"/>
                    <a:pt x="19364" y="2278"/>
                  </a:cubicBezTo>
                  <a:cubicBezTo>
                    <a:pt x="18838" y="2545"/>
                    <a:pt x="18288" y="2784"/>
                    <a:pt x="17937" y="3094"/>
                  </a:cubicBezTo>
                  <a:close/>
                </a:path>
              </a:pathLst>
            </a:custGeom>
            <a:solidFill>
              <a:srgbClr val="B54B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7" name="形状">
              <a:extLst>
                <a:ext uri="{FF2B5EF4-FFF2-40B4-BE49-F238E27FC236}">
                  <a16:creationId xmlns="" xmlns:a16="http://schemas.microsoft.com/office/drawing/2014/main" id="{63C469CD-9152-4D7B-A807-720BCE9574C4}"/>
                </a:ext>
              </a:extLst>
            </p:cNvPr>
            <p:cNvSpPr/>
            <p:nvPr/>
          </p:nvSpPr>
          <p:spPr>
            <a:xfrm>
              <a:off x="300360" y="1635129"/>
              <a:ext cx="711947" cy="1008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92" y="21600"/>
                  </a:moveTo>
                  <a:cubicBezTo>
                    <a:pt x="17024" y="21220"/>
                    <a:pt x="16890" y="20856"/>
                    <a:pt x="16329" y="20682"/>
                  </a:cubicBezTo>
                  <a:cubicBezTo>
                    <a:pt x="15701" y="20048"/>
                    <a:pt x="17428" y="19462"/>
                    <a:pt x="16419" y="18813"/>
                  </a:cubicBezTo>
                  <a:cubicBezTo>
                    <a:pt x="16464" y="18860"/>
                    <a:pt x="16531" y="18908"/>
                    <a:pt x="16576" y="18955"/>
                  </a:cubicBezTo>
                  <a:cubicBezTo>
                    <a:pt x="16755" y="19826"/>
                    <a:pt x="16127" y="20286"/>
                    <a:pt x="14961" y="20444"/>
                  </a:cubicBezTo>
                  <a:cubicBezTo>
                    <a:pt x="14714" y="19985"/>
                    <a:pt x="14265" y="19700"/>
                    <a:pt x="13660" y="19526"/>
                  </a:cubicBezTo>
                  <a:cubicBezTo>
                    <a:pt x="13817" y="18797"/>
                    <a:pt x="13256" y="18274"/>
                    <a:pt x="12718" y="17752"/>
                  </a:cubicBezTo>
                  <a:cubicBezTo>
                    <a:pt x="12426" y="17071"/>
                    <a:pt x="13480" y="17008"/>
                    <a:pt x="13772" y="16596"/>
                  </a:cubicBezTo>
                  <a:cubicBezTo>
                    <a:pt x="15073" y="14806"/>
                    <a:pt x="15006" y="14632"/>
                    <a:pt x="12583" y="13793"/>
                  </a:cubicBezTo>
                  <a:cubicBezTo>
                    <a:pt x="11865" y="13540"/>
                    <a:pt x="12157" y="12890"/>
                    <a:pt x="11551" y="12574"/>
                  </a:cubicBezTo>
                  <a:cubicBezTo>
                    <a:pt x="11036" y="12320"/>
                    <a:pt x="10789" y="12558"/>
                    <a:pt x="10542" y="12811"/>
                  </a:cubicBezTo>
                  <a:cubicBezTo>
                    <a:pt x="10385" y="12970"/>
                    <a:pt x="10250" y="13112"/>
                    <a:pt x="10093" y="13270"/>
                  </a:cubicBezTo>
                  <a:cubicBezTo>
                    <a:pt x="10497" y="13334"/>
                    <a:pt x="10654" y="13033"/>
                    <a:pt x="11036" y="13049"/>
                  </a:cubicBezTo>
                  <a:cubicBezTo>
                    <a:pt x="11843" y="13080"/>
                    <a:pt x="12000" y="13429"/>
                    <a:pt x="11978" y="13904"/>
                  </a:cubicBezTo>
                  <a:cubicBezTo>
                    <a:pt x="11619" y="14664"/>
                    <a:pt x="11305" y="15472"/>
                    <a:pt x="10071" y="15772"/>
                  </a:cubicBezTo>
                  <a:cubicBezTo>
                    <a:pt x="9308" y="15962"/>
                    <a:pt x="8905" y="16612"/>
                    <a:pt x="7963" y="16580"/>
                  </a:cubicBezTo>
                  <a:cubicBezTo>
                    <a:pt x="7357" y="16057"/>
                    <a:pt x="7110" y="15297"/>
                    <a:pt x="6011" y="15091"/>
                  </a:cubicBezTo>
                  <a:cubicBezTo>
                    <a:pt x="5518" y="14015"/>
                    <a:pt x="6819" y="13350"/>
                    <a:pt x="7222" y="12494"/>
                  </a:cubicBezTo>
                  <a:cubicBezTo>
                    <a:pt x="7581" y="11766"/>
                    <a:pt x="8523" y="11180"/>
                    <a:pt x="8456" y="10198"/>
                  </a:cubicBezTo>
                  <a:cubicBezTo>
                    <a:pt x="7065" y="10927"/>
                    <a:pt x="7738" y="12542"/>
                    <a:pt x="5877" y="12906"/>
                  </a:cubicBezTo>
                  <a:cubicBezTo>
                    <a:pt x="5563" y="12431"/>
                    <a:pt x="4979" y="12447"/>
                    <a:pt x="4351" y="12447"/>
                  </a:cubicBezTo>
                  <a:cubicBezTo>
                    <a:pt x="3768" y="11576"/>
                    <a:pt x="4665" y="10943"/>
                    <a:pt x="5181" y="10277"/>
                  </a:cubicBezTo>
                  <a:cubicBezTo>
                    <a:pt x="5675" y="9612"/>
                    <a:pt x="6348" y="9026"/>
                    <a:pt x="6482" y="8155"/>
                  </a:cubicBezTo>
                  <a:cubicBezTo>
                    <a:pt x="5293" y="8488"/>
                    <a:pt x="5809" y="9897"/>
                    <a:pt x="4239" y="9818"/>
                  </a:cubicBezTo>
                  <a:cubicBezTo>
                    <a:pt x="4217" y="9359"/>
                    <a:pt x="3880" y="9090"/>
                    <a:pt x="3207" y="9090"/>
                  </a:cubicBezTo>
                  <a:cubicBezTo>
                    <a:pt x="2692" y="8187"/>
                    <a:pt x="3746" y="7680"/>
                    <a:pt x="4217" y="7015"/>
                  </a:cubicBezTo>
                  <a:cubicBezTo>
                    <a:pt x="4621" y="6445"/>
                    <a:pt x="5136" y="5923"/>
                    <a:pt x="3723" y="5733"/>
                  </a:cubicBezTo>
                  <a:lnTo>
                    <a:pt x="3185" y="5352"/>
                  </a:lnTo>
                  <a:cubicBezTo>
                    <a:pt x="2602" y="4941"/>
                    <a:pt x="3050" y="4561"/>
                    <a:pt x="3320" y="4196"/>
                  </a:cubicBezTo>
                  <a:cubicBezTo>
                    <a:pt x="3679" y="3737"/>
                    <a:pt x="3948" y="3310"/>
                    <a:pt x="3297" y="2866"/>
                  </a:cubicBezTo>
                  <a:cubicBezTo>
                    <a:pt x="3140" y="2692"/>
                    <a:pt x="2961" y="2518"/>
                    <a:pt x="2781" y="2360"/>
                  </a:cubicBezTo>
                  <a:cubicBezTo>
                    <a:pt x="1637" y="2375"/>
                    <a:pt x="1772" y="3531"/>
                    <a:pt x="628" y="3563"/>
                  </a:cubicBezTo>
                  <a:cubicBezTo>
                    <a:pt x="404" y="3421"/>
                    <a:pt x="202" y="3246"/>
                    <a:pt x="0" y="3088"/>
                  </a:cubicBezTo>
                  <a:cubicBezTo>
                    <a:pt x="336" y="1774"/>
                    <a:pt x="1346" y="871"/>
                    <a:pt x="3140" y="412"/>
                  </a:cubicBezTo>
                  <a:cubicBezTo>
                    <a:pt x="3163" y="1299"/>
                    <a:pt x="5271" y="491"/>
                    <a:pt x="5809" y="998"/>
                  </a:cubicBezTo>
                  <a:lnTo>
                    <a:pt x="5877" y="0"/>
                  </a:lnTo>
                  <a:cubicBezTo>
                    <a:pt x="6325" y="2708"/>
                    <a:pt x="6684" y="5384"/>
                    <a:pt x="8636" y="7855"/>
                  </a:cubicBezTo>
                  <a:cubicBezTo>
                    <a:pt x="9981" y="9549"/>
                    <a:pt x="11462" y="11085"/>
                    <a:pt x="13705" y="12257"/>
                  </a:cubicBezTo>
                  <a:cubicBezTo>
                    <a:pt x="16284" y="13635"/>
                    <a:pt x="18774" y="15076"/>
                    <a:pt x="21600" y="16628"/>
                  </a:cubicBezTo>
                  <a:cubicBezTo>
                    <a:pt x="17697" y="17388"/>
                    <a:pt x="18662" y="20016"/>
                    <a:pt x="17092" y="21600"/>
                  </a:cubicBezTo>
                  <a:close/>
                  <a:moveTo>
                    <a:pt x="16396" y="18797"/>
                  </a:moveTo>
                  <a:cubicBezTo>
                    <a:pt x="16396" y="18797"/>
                    <a:pt x="16396" y="18797"/>
                    <a:pt x="16419" y="18813"/>
                  </a:cubicBezTo>
                  <a:cubicBezTo>
                    <a:pt x="16419" y="18797"/>
                    <a:pt x="16419" y="18797"/>
                    <a:pt x="16396" y="18797"/>
                  </a:cubicBezTo>
                  <a:close/>
                  <a:moveTo>
                    <a:pt x="16396" y="18797"/>
                  </a:moveTo>
                  <a:cubicBezTo>
                    <a:pt x="16396" y="18797"/>
                    <a:pt x="16396" y="18797"/>
                    <a:pt x="16396" y="18797"/>
                  </a:cubicBezTo>
                  <a:cubicBezTo>
                    <a:pt x="16396" y="18781"/>
                    <a:pt x="16374" y="18750"/>
                    <a:pt x="16374" y="18750"/>
                  </a:cubicBezTo>
                  <a:cubicBezTo>
                    <a:pt x="16374" y="18765"/>
                    <a:pt x="16396" y="18781"/>
                    <a:pt x="16396" y="18797"/>
                  </a:cubicBezTo>
                  <a:close/>
                  <a:moveTo>
                    <a:pt x="16890" y="16057"/>
                  </a:moveTo>
                  <a:cubicBezTo>
                    <a:pt x="15611" y="17071"/>
                    <a:pt x="15521" y="17879"/>
                    <a:pt x="16374" y="18750"/>
                  </a:cubicBezTo>
                  <a:cubicBezTo>
                    <a:pt x="15701" y="17863"/>
                    <a:pt x="17450" y="17293"/>
                    <a:pt x="16890" y="16057"/>
                  </a:cubicBezTo>
                  <a:close/>
                </a:path>
              </a:pathLst>
            </a:custGeom>
            <a:solidFill>
              <a:srgbClr val="F558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8" name="形状">
              <a:extLst>
                <a:ext uri="{FF2B5EF4-FFF2-40B4-BE49-F238E27FC236}">
                  <a16:creationId xmlns="" xmlns:a16="http://schemas.microsoft.com/office/drawing/2014/main" id="{16277167-9B0E-4A2B-A63B-258608A4B300}"/>
                </a:ext>
              </a:extLst>
            </p:cNvPr>
            <p:cNvSpPr/>
            <p:nvPr/>
          </p:nvSpPr>
          <p:spPr>
            <a:xfrm>
              <a:off x="648086" y="-7"/>
              <a:ext cx="1373045" cy="44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356" extrusionOk="0">
                  <a:moveTo>
                    <a:pt x="1864" y="16358"/>
                  </a:moveTo>
                  <a:cubicBezTo>
                    <a:pt x="1330" y="17607"/>
                    <a:pt x="1954" y="20785"/>
                    <a:pt x="1000" y="21356"/>
                  </a:cubicBezTo>
                  <a:cubicBezTo>
                    <a:pt x="909" y="20820"/>
                    <a:pt x="818" y="20356"/>
                    <a:pt x="750" y="19856"/>
                  </a:cubicBezTo>
                  <a:cubicBezTo>
                    <a:pt x="-443" y="12716"/>
                    <a:pt x="-341" y="12395"/>
                    <a:pt x="2000" y="9431"/>
                  </a:cubicBezTo>
                  <a:cubicBezTo>
                    <a:pt x="3432" y="7646"/>
                    <a:pt x="4875" y="5790"/>
                    <a:pt x="6238" y="3362"/>
                  </a:cubicBezTo>
                  <a:cubicBezTo>
                    <a:pt x="7624" y="934"/>
                    <a:pt x="8272" y="1898"/>
                    <a:pt x="8749" y="6539"/>
                  </a:cubicBezTo>
                  <a:cubicBezTo>
                    <a:pt x="8829" y="7218"/>
                    <a:pt x="8863" y="7896"/>
                    <a:pt x="8942" y="8575"/>
                  </a:cubicBezTo>
                  <a:cubicBezTo>
                    <a:pt x="9601" y="13609"/>
                    <a:pt x="10874" y="14930"/>
                    <a:pt x="12397" y="12323"/>
                  </a:cubicBezTo>
                  <a:cubicBezTo>
                    <a:pt x="12749" y="11681"/>
                    <a:pt x="12840" y="10824"/>
                    <a:pt x="12737" y="9931"/>
                  </a:cubicBezTo>
                  <a:cubicBezTo>
                    <a:pt x="12419" y="6932"/>
                    <a:pt x="13215" y="4612"/>
                    <a:pt x="13226" y="1827"/>
                  </a:cubicBezTo>
                  <a:cubicBezTo>
                    <a:pt x="13226" y="220"/>
                    <a:pt x="13771" y="-244"/>
                    <a:pt x="14135" y="113"/>
                  </a:cubicBezTo>
                  <a:cubicBezTo>
                    <a:pt x="16510" y="2184"/>
                    <a:pt x="18987" y="3433"/>
                    <a:pt x="21157" y="7503"/>
                  </a:cubicBezTo>
                  <a:cubicBezTo>
                    <a:pt x="19862" y="5611"/>
                    <a:pt x="18362" y="6539"/>
                    <a:pt x="17101" y="4362"/>
                  </a:cubicBezTo>
                  <a:cubicBezTo>
                    <a:pt x="16192" y="2755"/>
                    <a:pt x="15180" y="3291"/>
                    <a:pt x="14249" y="2398"/>
                  </a:cubicBezTo>
                  <a:cubicBezTo>
                    <a:pt x="13919" y="2077"/>
                    <a:pt x="13624" y="2434"/>
                    <a:pt x="13578" y="3719"/>
                  </a:cubicBezTo>
                  <a:cubicBezTo>
                    <a:pt x="13510" y="5254"/>
                    <a:pt x="13374" y="6789"/>
                    <a:pt x="13408" y="8253"/>
                  </a:cubicBezTo>
                  <a:cubicBezTo>
                    <a:pt x="13487" y="10681"/>
                    <a:pt x="14055" y="13323"/>
                    <a:pt x="13112" y="15144"/>
                  </a:cubicBezTo>
                  <a:cubicBezTo>
                    <a:pt x="12067" y="17107"/>
                    <a:pt x="10885" y="17000"/>
                    <a:pt x="9738" y="16286"/>
                  </a:cubicBezTo>
                  <a:cubicBezTo>
                    <a:pt x="9340" y="16072"/>
                    <a:pt x="9181" y="14930"/>
                    <a:pt x="9090" y="13858"/>
                  </a:cubicBezTo>
                  <a:cubicBezTo>
                    <a:pt x="8954" y="12216"/>
                    <a:pt x="8761" y="10610"/>
                    <a:pt x="8272" y="9681"/>
                  </a:cubicBezTo>
                  <a:cubicBezTo>
                    <a:pt x="6943" y="5790"/>
                    <a:pt x="6727" y="5968"/>
                    <a:pt x="5159" y="9396"/>
                  </a:cubicBezTo>
                  <a:cubicBezTo>
                    <a:pt x="4091" y="11788"/>
                    <a:pt x="3238" y="15287"/>
                    <a:pt x="1864" y="16358"/>
                  </a:cubicBezTo>
                </a:path>
              </a:pathLst>
            </a:custGeom>
            <a:solidFill>
              <a:srgbClr val="633E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9" name="形状">
              <a:extLst>
                <a:ext uri="{FF2B5EF4-FFF2-40B4-BE49-F238E27FC236}">
                  <a16:creationId xmlns="" xmlns:a16="http://schemas.microsoft.com/office/drawing/2014/main" id="{BDB5DD9A-31AA-460A-9A85-F1B980B96046}"/>
                </a:ext>
              </a:extLst>
            </p:cNvPr>
            <p:cNvSpPr/>
            <p:nvPr/>
          </p:nvSpPr>
          <p:spPr>
            <a:xfrm>
              <a:off x="1166062" y="1618044"/>
              <a:ext cx="220507" cy="77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4" h="20922" extrusionOk="0">
                  <a:moveTo>
                    <a:pt x="3695" y="254"/>
                  </a:moveTo>
                  <a:cubicBezTo>
                    <a:pt x="9764" y="-678"/>
                    <a:pt x="11787" y="1206"/>
                    <a:pt x="15376" y="1881"/>
                  </a:cubicBezTo>
                  <a:cubicBezTo>
                    <a:pt x="17138" y="2198"/>
                    <a:pt x="17921" y="2991"/>
                    <a:pt x="19096" y="3547"/>
                  </a:cubicBezTo>
                  <a:cubicBezTo>
                    <a:pt x="20727" y="6760"/>
                    <a:pt x="17856" y="9795"/>
                    <a:pt x="15376" y="12849"/>
                  </a:cubicBezTo>
                  <a:cubicBezTo>
                    <a:pt x="13810" y="14813"/>
                    <a:pt x="12961" y="16796"/>
                    <a:pt x="12048" y="18780"/>
                  </a:cubicBezTo>
                  <a:cubicBezTo>
                    <a:pt x="11656" y="19573"/>
                    <a:pt x="12178" y="20525"/>
                    <a:pt x="8850" y="20922"/>
                  </a:cubicBezTo>
                  <a:cubicBezTo>
                    <a:pt x="5522" y="20188"/>
                    <a:pt x="6175" y="18522"/>
                    <a:pt x="1672" y="18066"/>
                  </a:cubicBezTo>
                  <a:cubicBezTo>
                    <a:pt x="-873" y="16499"/>
                    <a:pt x="41" y="14813"/>
                    <a:pt x="824" y="13266"/>
                  </a:cubicBezTo>
                  <a:cubicBezTo>
                    <a:pt x="2977" y="8982"/>
                    <a:pt x="2847" y="4618"/>
                    <a:pt x="3695" y="254"/>
                  </a:cubicBezTo>
                </a:path>
              </a:pathLst>
            </a:custGeom>
            <a:solidFill>
              <a:srgbClr val="FE92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0" name="形状">
              <a:extLst>
                <a:ext uri="{FF2B5EF4-FFF2-40B4-BE49-F238E27FC236}">
                  <a16:creationId xmlns="" xmlns:a16="http://schemas.microsoft.com/office/drawing/2014/main" id="{93F5BB3A-A39C-4AF0-A80D-6B37E9F802E2}"/>
                </a:ext>
              </a:extLst>
            </p:cNvPr>
            <p:cNvSpPr/>
            <p:nvPr/>
          </p:nvSpPr>
          <p:spPr>
            <a:xfrm>
              <a:off x="1413319" y="2496802"/>
              <a:ext cx="829101" cy="46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8" extrusionOk="0">
                  <a:moveTo>
                    <a:pt x="0" y="15372"/>
                  </a:moveTo>
                  <a:cubicBezTo>
                    <a:pt x="154" y="15372"/>
                    <a:pt x="308" y="15339"/>
                    <a:pt x="462" y="15339"/>
                  </a:cubicBezTo>
                  <a:cubicBezTo>
                    <a:pt x="1040" y="15111"/>
                    <a:pt x="886" y="13545"/>
                    <a:pt x="1598" y="13577"/>
                  </a:cubicBezTo>
                  <a:cubicBezTo>
                    <a:pt x="1944" y="13643"/>
                    <a:pt x="2098" y="14002"/>
                    <a:pt x="2175" y="14524"/>
                  </a:cubicBezTo>
                  <a:cubicBezTo>
                    <a:pt x="2156" y="15144"/>
                    <a:pt x="2118" y="15796"/>
                    <a:pt x="2060" y="17069"/>
                  </a:cubicBezTo>
                  <a:cubicBezTo>
                    <a:pt x="4351" y="13349"/>
                    <a:pt x="5795" y="9075"/>
                    <a:pt x="7778" y="5518"/>
                  </a:cubicBezTo>
                  <a:cubicBezTo>
                    <a:pt x="7508" y="8814"/>
                    <a:pt x="5929" y="11228"/>
                    <a:pt x="5544" y="14980"/>
                  </a:cubicBezTo>
                  <a:cubicBezTo>
                    <a:pt x="6661" y="13447"/>
                    <a:pt x="7450" y="12142"/>
                    <a:pt x="8374" y="11130"/>
                  </a:cubicBezTo>
                  <a:cubicBezTo>
                    <a:pt x="9529" y="9858"/>
                    <a:pt x="10935" y="8031"/>
                    <a:pt x="10858" y="12827"/>
                  </a:cubicBezTo>
                  <a:cubicBezTo>
                    <a:pt x="10858" y="13643"/>
                    <a:pt x="10704" y="14752"/>
                    <a:pt x="10973" y="15666"/>
                  </a:cubicBezTo>
                  <a:cubicBezTo>
                    <a:pt x="14015" y="14132"/>
                    <a:pt x="14015" y="14132"/>
                    <a:pt x="13322" y="8814"/>
                  </a:cubicBezTo>
                  <a:cubicBezTo>
                    <a:pt x="12571" y="3136"/>
                    <a:pt x="13206" y="1538"/>
                    <a:pt x="16556" y="102"/>
                  </a:cubicBezTo>
                  <a:cubicBezTo>
                    <a:pt x="17403" y="-257"/>
                    <a:pt x="18019" y="363"/>
                    <a:pt x="18558" y="1407"/>
                  </a:cubicBezTo>
                  <a:cubicBezTo>
                    <a:pt x="19521" y="3365"/>
                    <a:pt x="20464" y="5322"/>
                    <a:pt x="21600" y="7672"/>
                  </a:cubicBezTo>
                  <a:cubicBezTo>
                    <a:pt x="19810" y="7509"/>
                    <a:pt x="19194" y="5192"/>
                    <a:pt x="18462" y="3626"/>
                  </a:cubicBezTo>
                  <a:cubicBezTo>
                    <a:pt x="16980" y="428"/>
                    <a:pt x="15767" y="2973"/>
                    <a:pt x="14535" y="3822"/>
                  </a:cubicBezTo>
                  <a:cubicBezTo>
                    <a:pt x="13129" y="4800"/>
                    <a:pt x="14015" y="6660"/>
                    <a:pt x="14169" y="8128"/>
                  </a:cubicBezTo>
                  <a:cubicBezTo>
                    <a:pt x="14246" y="9009"/>
                    <a:pt x="14612" y="9793"/>
                    <a:pt x="14689" y="10641"/>
                  </a:cubicBezTo>
                  <a:cubicBezTo>
                    <a:pt x="14958" y="13545"/>
                    <a:pt x="15093" y="15959"/>
                    <a:pt x="12571" y="16514"/>
                  </a:cubicBezTo>
                  <a:cubicBezTo>
                    <a:pt x="9529" y="17232"/>
                    <a:pt x="6661" y="19287"/>
                    <a:pt x="3600" y="20364"/>
                  </a:cubicBezTo>
                  <a:cubicBezTo>
                    <a:pt x="712" y="21343"/>
                    <a:pt x="173" y="19157"/>
                    <a:pt x="0" y="15372"/>
                  </a:cubicBezTo>
                </a:path>
              </a:pathLst>
            </a:custGeom>
            <a:solidFill>
              <a:srgbClr val="BB5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1" name="形状">
              <a:extLst>
                <a:ext uri="{FF2B5EF4-FFF2-40B4-BE49-F238E27FC236}">
                  <a16:creationId xmlns="" xmlns:a16="http://schemas.microsoft.com/office/drawing/2014/main" id="{42C4B35B-08C9-4F91-9AA5-12FBD253019E}"/>
                </a:ext>
              </a:extLst>
            </p:cNvPr>
            <p:cNvSpPr/>
            <p:nvPr/>
          </p:nvSpPr>
          <p:spPr>
            <a:xfrm>
              <a:off x="744954" y="349692"/>
              <a:ext cx="1243634" cy="41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11" extrusionOk="0">
                  <a:moveTo>
                    <a:pt x="6807" y="2012"/>
                  </a:moveTo>
                  <a:cubicBezTo>
                    <a:pt x="7255" y="1215"/>
                    <a:pt x="7677" y="152"/>
                    <a:pt x="8585" y="0"/>
                  </a:cubicBezTo>
                  <a:cubicBezTo>
                    <a:pt x="7370" y="4517"/>
                    <a:pt x="5886" y="6909"/>
                    <a:pt x="4774" y="10705"/>
                  </a:cubicBezTo>
                  <a:cubicBezTo>
                    <a:pt x="10682" y="2467"/>
                    <a:pt x="16245" y="4821"/>
                    <a:pt x="21565" y="14805"/>
                  </a:cubicBezTo>
                  <a:cubicBezTo>
                    <a:pt x="20849" y="15222"/>
                    <a:pt x="20209" y="14577"/>
                    <a:pt x="19621" y="13552"/>
                  </a:cubicBezTo>
                  <a:cubicBezTo>
                    <a:pt x="15708" y="6567"/>
                    <a:pt x="11603" y="6947"/>
                    <a:pt x="7395" y="10553"/>
                  </a:cubicBezTo>
                  <a:cubicBezTo>
                    <a:pt x="4914" y="12679"/>
                    <a:pt x="2651" y="15868"/>
                    <a:pt x="681" y="20841"/>
                  </a:cubicBezTo>
                  <a:cubicBezTo>
                    <a:pt x="349" y="21600"/>
                    <a:pt x="144" y="21107"/>
                    <a:pt x="3" y="20120"/>
                  </a:cubicBezTo>
                  <a:cubicBezTo>
                    <a:pt x="-35" y="18639"/>
                    <a:pt x="272" y="17614"/>
                    <a:pt x="630" y="16817"/>
                  </a:cubicBezTo>
                  <a:cubicBezTo>
                    <a:pt x="2203" y="13249"/>
                    <a:pt x="3623" y="9111"/>
                    <a:pt x="5285" y="5846"/>
                  </a:cubicBezTo>
                  <a:cubicBezTo>
                    <a:pt x="5937" y="4973"/>
                    <a:pt x="6270" y="3151"/>
                    <a:pt x="6807" y="2012"/>
                  </a:cubicBezTo>
                </a:path>
              </a:pathLst>
            </a:custGeom>
            <a:solidFill>
              <a:srgbClr val="904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2" name="形状">
              <a:extLst>
                <a:ext uri="{FF2B5EF4-FFF2-40B4-BE49-F238E27FC236}">
                  <a16:creationId xmlns="" xmlns:a16="http://schemas.microsoft.com/office/drawing/2014/main" id="{143B4B0F-44CA-4D44-9E2C-88C6A2248A97}"/>
                </a:ext>
              </a:extLst>
            </p:cNvPr>
            <p:cNvSpPr/>
            <p:nvPr/>
          </p:nvSpPr>
          <p:spPr>
            <a:xfrm>
              <a:off x="2006316" y="1257633"/>
              <a:ext cx="449262" cy="107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463" extrusionOk="0">
                  <a:moveTo>
                    <a:pt x="20200" y="9120"/>
                  </a:moveTo>
                  <a:cubicBezTo>
                    <a:pt x="17705" y="14204"/>
                    <a:pt x="12886" y="18638"/>
                    <a:pt x="1915" y="21350"/>
                  </a:cubicBezTo>
                  <a:cubicBezTo>
                    <a:pt x="856" y="21512"/>
                    <a:pt x="-33" y="21600"/>
                    <a:pt x="1" y="20893"/>
                  </a:cubicBezTo>
                  <a:cubicBezTo>
                    <a:pt x="4889" y="18889"/>
                    <a:pt x="9981" y="17003"/>
                    <a:pt x="13330" y="14321"/>
                  </a:cubicBezTo>
                  <a:cubicBezTo>
                    <a:pt x="16919" y="11478"/>
                    <a:pt x="18525" y="8560"/>
                    <a:pt x="18457" y="5378"/>
                  </a:cubicBezTo>
                  <a:cubicBezTo>
                    <a:pt x="18423" y="3595"/>
                    <a:pt x="18457" y="1812"/>
                    <a:pt x="19072" y="0"/>
                  </a:cubicBezTo>
                  <a:cubicBezTo>
                    <a:pt x="20713" y="2195"/>
                    <a:pt x="21294" y="4420"/>
                    <a:pt x="20132" y="6704"/>
                  </a:cubicBezTo>
                  <a:cubicBezTo>
                    <a:pt x="18730" y="7514"/>
                    <a:pt x="21567" y="8295"/>
                    <a:pt x="20200" y="9120"/>
                  </a:cubicBezTo>
                </a:path>
              </a:pathLst>
            </a:custGeom>
            <a:solidFill>
              <a:srgbClr val="A046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3" name="形状">
              <a:extLst>
                <a:ext uri="{FF2B5EF4-FFF2-40B4-BE49-F238E27FC236}">
                  <a16:creationId xmlns="" xmlns:a16="http://schemas.microsoft.com/office/drawing/2014/main" id="{D5ACC8CF-E0DF-4B10-9D4E-8A0D773039B6}"/>
                </a:ext>
              </a:extLst>
            </p:cNvPr>
            <p:cNvSpPr/>
            <p:nvPr/>
          </p:nvSpPr>
          <p:spPr>
            <a:xfrm>
              <a:off x="2133316" y="2086068"/>
              <a:ext cx="499614" cy="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98" extrusionOk="0">
                  <a:moveTo>
                    <a:pt x="21289" y="3595"/>
                  </a:moveTo>
                  <a:cubicBezTo>
                    <a:pt x="19996" y="5283"/>
                    <a:pt x="18735" y="5089"/>
                    <a:pt x="17095" y="3789"/>
                  </a:cubicBezTo>
                  <a:cubicBezTo>
                    <a:pt x="15172" y="2240"/>
                    <a:pt x="12838" y="1162"/>
                    <a:pt x="10915" y="3761"/>
                  </a:cubicBezTo>
                  <a:cubicBezTo>
                    <a:pt x="9117" y="6140"/>
                    <a:pt x="11135" y="7495"/>
                    <a:pt x="13154" y="8712"/>
                  </a:cubicBezTo>
                  <a:cubicBezTo>
                    <a:pt x="17442" y="11367"/>
                    <a:pt x="17347" y="11339"/>
                    <a:pt x="13847" y="14686"/>
                  </a:cubicBezTo>
                  <a:cubicBezTo>
                    <a:pt x="11451" y="17009"/>
                    <a:pt x="8991" y="19277"/>
                    <a:pt x="5617" y="20798"/>
                  </a:cubicBezTo>
                  <a:cubicBezTo>
                    <a:pt x="7257" y="19056"/>
                    <a:pt x="8802" y="17313"/>
                    <a:pt x="10536" y="15654"/>
                  </a:cubicBezTo>
                  <a:cubicBezTo>
                    <a:pt x="13816" y="12473"/>
                    <a:pt x="13753" y="10786"/>
                    <a:pt x="10158" y="7910"/>
                  </a:cubicBezTo>
                  <a:cubicBezTo>
                    <a:pt x="9433" y="7329"/>
                    <a:pt x="8676" y="6831"/>
                    <a:pt x="7793" y="6195"/>
                  </a:cubicBezTo>
                  <a:cubicBezTo>
                    <a:pt x="6658" y="7799"/>
                    <a:pt x="5617" y="9237"/>
                    <a:pt x="4514" y="10814"/>
                  </a:cubicBezTo>
                  <a:cubicBezTo>
                    <a:pt x="5586" y="11201"/>
                    <a:pt x="6059" y="10316"/>
                    <a:pt x="6752" y="10205"/>
                  </a:cubicBezTo>
                  <a:cubicBezTo>
                    <a:pt x="8297" y="9929"/>
                    <a:pt x="9054" y="10482"/>
                    <a:pt x="8234" y="11754"/>
                  </a:cubicBezTo>
                  <a:cubicBezTo>
                    <a:pt x="6784" y="13967"/>
                    <a:pt x="5176" y="16069"/>
                    <a:pt x="3063" y="19000"/>
                  </a:cubicBezTo>
                  <a:cubicBezTo>
                    <a:pt x="2653" y="15350"/>
                    <a:pt x="5743" y="14188"/>
                    <a:pt x="6563" y="11892"/>
                  </a:cubicBezTo>
                  <a:cubicBezTo>
                    <a:pt x="4482" y="12363"/>
                    <a:pt x="3694" y="14050"/>
                    <a:pt x="2243" y="14990"/>
                  </a:cubicBezTo>
                  <a:cubicBezTo>
                    <a:pt x="1644" y="15377"/>
                    <a:pt x="1013" y="15930"/>
                    <a:pt x="288" y="15377"/>
                  </a:cubicBezTo>
                  <a:cubicBezTo>
                    <a:pt x="-311" y="14935"/>
                    <a:pt x="162" y="14354"/>
                    <a:pt x="477" y="13939"/>
                  </a:cubicBezTo>
                  <a:cubicBezTo>
                    <a:pt x="3914" y="9182"/>
                    <a:pt x="7824" y="4702"/>
                    <a:pt x="12176" y="553"/>
                  </a:cubicBezTo>
                  <a:cubicBezTo>
                    <a:pt x="13563" y="-802"/>
                    <a:pt x="14509" y="719"/>
                    <a:pt x="15676" y="1051"/>
                  </a:cubicBezTo>
                  <a:cubicBezTo>
                    <a:pt x="17474" y="1549"/>
                    <a:pt x="17978" y="4508"/>
                    <a:pt x="20784" y="3042"/>
                  </a:cubicBezTo>
                  <a:cubicBezTo>
                    <a:pt x="21068" y="3098"/>
                    <a:pt x="21226" y="3291"/>
                    <a:pt x="21289" y="3595"/>
                  </a:cubicBezTo>
                </a:path>
              </a:pathLst>
            </a:custGeom>
            <a:solidFill>
              <a:srgbClr val="9F52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4" name="形状">
              <a:extLst>
                <a:ext uri="{FF2B5EF4-FFF2-40B4-BE49-F238E27FC236}">
                  <a16:creationId xmlns="" xmlns:a16="http://schemas.microsoft.com/office/drawing/2014/main" id="{6D749298-5CE6-451B-9C75-B3F55D75BC0B}"/>
                </a:ext>
              </a:extLst>
            </p:cNvPr>
            <p:cNvSpPr/>
            <p:nvPr/>
          </p:nvSpPr>
          <p:spPr>
            <a:xfrm>
              <a:off x="941450" y="2288077"/>
              <a:ext cx="609072" cy="371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19631" extrusionOk="0">
                  <a:moveTo>
                    <a:pt x="8325" y="140"/>
                  </a:moveTo>
                  <a:cubicBezTo>
                    <a:pt x="11676" y="-797"/>
                    <a:pt x="10711" y="3187"/>
                    <a:pt x="11016" y="5687"/>
                  </a:cubicBezTo>
                  <a:cubicBezTo>
                    <a:pt x="11701" y="7445"/>
                    <a:pt x="12640" y="8109"/>
                    <a:pt x="13960" y="8070"/>
                  </a:cubicBezTo>
                  <a:cubicBezTo>
                    <a:pt x="15838" y="8030"/>
                    <a:pt x="17717" y="7796"/>
                    <a:pt x="19569" y="8460"/>
                  </a:cubicBezTo>
                  <a:cubicBezTo>
                    <a:pt x="21600" y="10765"/>
                    <a:pt x="21600" y="10765"/>
                    <a:pt x="18402" y="12952"/>
                  </a:cubicBezTo>
                  <a:cubicBezTo>
                    <a:pt x="18173" y="13225"/>
                    <a:pt x="17920" y="13382"/>
                    <a:pt x="17615" y="13421"/>
                  </a:cubicBezTo>
                  <a:cubicBezTo>
                    <a:pt x="15661" y="13850"/>
                    <a:pt x="13782" y="13108"/>
                    <a:pt x="11828" y="13225"/>
                  </a:cubicBezTo>
                  <a:cubicBezTo>
                    <a:pt x="8249" y="11585"/>
                    <a:pt x="8148" y="11663"/>
                    <a:pt x="7285" y="17561"/>
                  </a:cubicBezTo>
                  <a:cubicBezTo>
                    <a:pt x="6345" y="20803"/>
                    <a:pt x="5330" y="16389"/>
                    <a:pt x="4391" y="17600"/>
                  </a:cubicBezTo>
                  <a:cubicBezTo>
                    <a:pt x="3604" y="15608"/>
                    <a:pt x="4949" y="14241"/>
                    <a:pt x="5026" y="12327"/>
                  </a:cubicBezTo>
                  <a:cubicBezTo>
                    <a:pt x="3757" y="12952"/>
                    <a:pt x="3909" y="14827"/>
                    <a:pt x="3503" y="16155"/>
                  </a:cubicBezTo>
                  <a:cubicBezTo>
                    <a:pt x="3097" y="17405"/>
                    <a:pt x="3300" y="19397"/>
                    <a:pt x="1954" y="19631"/>
                  </a:cubicBezTo>
                  <a:cubicBezTo>
                    <a:pt x="1904" y="17678"/>
                    <a:pt x="863" y="17327"/>
                    <a:pt x="0" y="16585"/>
                  </a:cubicBezTo>
                  <a:cubicBezTo>
                    <a:pt x="914" y="14124"/>
                    <a:pt x="2005" y="11663"/>
                    <a:pt x="2690" y="9085"/>
                  </a:cubicBezTo>
                  <a:cubicBezTo>
                    <a:pt x="3274" y="6898"/>
                    <a:pt x="4340" y="5804"/>
                    <a:pt x="5584" y="5804"/>
                  </a:cubicBezTo>
                  <a:cubicBezTo>
                    <a:pt x="8401" y="5804"/>
                    <a:pt x="8782" y="3539"/>
                    <a:pt x="8325" y="140"/>
                  </a:cubicBezTo>
                </a:path>
              </a:pathLst>
            </a:custGeom>
            <a:solidFill>
              <a:srgbClr val="F95B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5" name="形状">
              <a:extLst>
                <a:ext uri="{FF2B5EF4-FFF2-40B4-BE49-F238E27FC236}">
                  <a16:creationId xmlns="" xmlns:a16="http://schemas.microsoft.com/office/drawing/2014/main" id="{8ECFA3EA-31B4-4814-A898-49B8D7589F37}"/>
                </a:ext>
              </a:extLst>
            </p:cNvPr>
            <p:cNvSpPr/>
            <p:nvPr/>
          </p:nvSpPr>
          <p:spPr>
            <a:xfrm>
              <a:off x="1468271" y="2185100"/>
              <a:ext cx="582147" cy="64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157" y="11345"/>
                  </a:moveTo>
                  <a:cubicBezTo>
                    <a:pt x="-84" y="9933"/>
                    <a:pt x="908" y="10478"/>
                    <a:pt x="1660" y="10503"/>
                  </a:cubicBezTo>
                  <a:cubicBezTo>
                    <a:pt x="3806" y="10577"/>
                    <a:pt x="2009" y="9760"/>
                    <a:pt x="1928" y="9363"/>
                  </a:cubicBezTo>
                  <a:cubicBezTo>
                    <a:pt x="2196" y="9066"/>
                    <a:pt x="2545" y="8769"/>
                    <a:pt x="2975" y="8818"/>
                  </a:cubicBezTo>
                  <a:cubicBezTo>
                    <a:pt x="6194" y="9116"/>
                    <a:pt x="7160" y="7530"/>
                    <a:pt x="6892" y="4905"/>
                  </a:cubicBezTo>
                  <a:cubicBezTo>
                    <a:pt x="7080" y="4657"/>
                    <a:pt x="7295" y="4384"/>
                    <a:pt x="7456" y="4137"/>
                  </a:cubicBezTo>
                  <a:cubicBezTo>
                    <a:pt x="8878" y="2948"/>
                    <a:pt x="7080" y="1338"/>
                    <a:pt x="8100" y="99"/>
                  </a:cubicBezTo>
                  <a:cubicBezTo>
                    <a:pt x="8421" y="74"/>
                    <a:pt x="8717" y="25"/>
                    <a:pt x="9039" y="0"/>
                  </a:cubicBezTo>
                  <a:cubicBezTo>
                    <a:pt x="10139" y="1833"/>
                    <a:pt x="9924" y="3939"/>
                    <a:pt x="10434" y="5920"/>
                  </a:cubicBezTo>
                  <a:cubicBezTo>
                    <a:pt x="10810" y="7506"/>
                    <a:pt x="11534" y="8125"/>
                    <a:pt x="13278" y="7208"/>
                  </a:cubicBezTo>
                  <a:cubicBezTo>
                    <a:pt x="15344" y="6094"/>
                    <a:pt x="17518" y="5078"/>
                    <a:pt x="19637" y="4038"/>
                  </a:cubicBezTo>
                  <a:cubicBezTo>
                    <a:pt x="19959" y="4607"/>
                    <a:pt x="20523" y="4706"/>
                    <a:pt x="21140" y="4781"/>
                  </a:cubicBezTo>
                  <a:cubicBezTo>
                    <a:pt x="17410" y="7506"/>
                    <a:pt x="13466" y="9883"/>
                    <a:pt x="8663" y="10428"/>
                  </a:cubicBezTo>
                  <a:cubicBezTo>
                    <a:pt x="6919" y="10602"/>
                    <a:pt x="6087" y="11295"/>
                    <a:pt x="5470" y="12633"/>
                  </a:cubicBezTo>
                  <a:cubicBezTo>
                    <a:pt x="4048" y="15655"/>
                    <a:pt x="2518" y="18628"/>
                    <a:pt x="1069" y="21600"/>
                  </a:cubicBezTo>
                  <a:cubicBezTo>
                    <a:pt x="747" y="21427"/>
                    <a:pt x="425" y="21253"/>
                    <a:pt x="130" y="21055"/>
                  </a:cubicBezTo>
                  <a:cubicBezTo>
                    <a:pt x="-460" y="18875"/>
                    <a:pt x="1096" y="17265"/>
                    <a:pt x="1901" y="15482"/>
                  </a:cubicBezTo>
                  <a:cubicBezTo>
                    <a:pt x="2384" y="14441"/>
                    <a:pt x="3028" y="13426"/>
                    <a:pt x="3672" y="12261"/>
                  </a:cubicBezTo>
                  <a:cubicBezTo>
                    <a:pt x="2545" y="11469"/>
                    <a:pt x="1123" y="12088"/>
                    <a:pt x="157" y="11345"/>
                  </a:cubicBezTo>
                </a:path>
              </a:pathLst>
            </a:custGeom>
            <a:solidFill>
              <a:srgbClr val="DB50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6" name="形状">
              <a:extLst>
                <a:ext uri="{FF2B5EF4-FFF2-40B4-BE49-F238E27FC236}">
                  <a16:creationId xmlns="" xmlns:a16="http://schemas.microsoft.com/office/drawing/2014/main" id="{9B733FEF-DDB8-4E4C-B15B-3B34A8061A89}"/>
                </a:ext>
              </a:extLst>
            </p:cNvPr>
            <p:cNvSpPr/>
            <p:nvPr/>
          </p:nvSpPr>
          <p:spPr>
            <a:xfrm>
              <a:off x="2619038" y="1420346"/>
              <a:ext cx="264471" cy="76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056" y="21600"/>
                  </a:moveTo>
                  <a:cubicBezTo>
                    <a:pt x="704" y="21433"/>
                    <a:pt x="352" y="21287"/>
                    <a:pt x="0" y="21141"/>
                  </a:cubicBezTo>
                  <a:cubicBezTo>
                    <a:pt x="3580" y="18431"/>
                    <a:pt x="6984" y="15658"/>
                    <a:pt x="10917" y="12989"/>
                  </a:cubicBezTo>
                  <a:cubicBezTo>
                    <a:pt x="12443" y="11947"/>
                    <a:pt x="12208" y="11384"/>
                    <a:pt x="9156" y="10925"/>
                  </a:cubicBezTo>
                  <a:cubicBezTo>
                    <a:pt x="4108" y="10154"/>
                    <a:pt x="-646" y="9215"/>
                    <a:pt x="1408" y="6755"/>
                  </a:cubicBezTo>
                  <a:cubicBezTo>
                    <a:pt x="3697" y="3961"/>
                    <a:pt x="1937" y="63"/>
                    <a:pt x="15319" y="271"/>
                  </a:cubicBezTo>
                  <a:cubicBezTo>
                    <a:pt x="16669" y="292"/>
                    <a:pt x="18019" y="83"/>
                    <a:pt x="19369" y="0"/>
                  </a:cubicBezTo>
                  <a:cubicBezTo>
                    <a:pt x="20191" y="42"/>
                    <a:pt x="20778" y="208"/>
                    <a:pt x="20954" y="521"/>
                  </a:cubicBezTo>
                  <a:cubicBezTo>
                    <a:pt x="11093" y="1376"/>
                    <a:pt x="6808" y="3649"/>
                    <a:pt x="5634" y="7193"/>
                  </a:cubicBezTo>
                  <a:cubicBezTo>
                    <a:pt x="5165" y="8590"/>
                    <a:pt x="4813" y="9195"/>
                    <a:pt x="8569" y="9758"/>
                  </a:cubicBezTo>
                  <a:cubicBezTo>
                    <a:pt x="19487" y="11446"/>
                    <a:pt x="20015" y="11884"/>
                    <a:pt x="12737" y="15303"/>
                  </a:cubicBezTo>
                  <a:cubicBezTo>
                    <a:pt x="8511" y="17326"/>
                    <a:pt x="6456" y="19849"/>
                    <a:pt x="1056" y="21600"/>
                  </a:cubicBezTo>
                </a:path>
              </a:pathLst>
            </a:custGeom>
            <a:solidFill>
              <a:srgbClr val="6C3E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7" name="形状">
              <a:extLst>
                <a:ext uri="{FF2B5EF4-FFF2-40B4-BE49-F238E27FC236}">
                  <a16:creationId xmlns="" xmlns:a16="http://schemas.microsoft.com/office/drawing/2014/main" id="{D1024048-9726-409A-B22E-7D79955384C9}"/>
                </a:ext>
              </a:extLst>
            </p:cNvPr>
            <p:cNvSpPr/>
            <p:nvPr/>
          </p:nvSpPr>
          <p:spPr>
            <a:xfrm>
              <a:off x="768974" y="105900"/>
              <a:ext cx="415811" cy="36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41" extrusionOk="0">
                  <a:moveTo>
                    <a:pt x="0" y="12791"/>
                  </a:moveTo>
                  <a:cubicBezTo>
                    <a:pt x="3945" y="9443"/>
                    <a:pt x="7851" y="5972"/>
                    <a:pt x="11834" y="2706"/>
                  </a:cubicBezTo>
                  <a:cubicBezTo>
                    <a:pt x="16966" y="-1459"/>
                    <a:pt x="19034" y="-928"/>
                    <a:pt x="21600" y="5074"/>
                  </a:cubicBezTo>
                  <a:cubicBezTo>
                    <a:pt x="20604" y="5687"/>
                    <a:pt x="19647" y="6258"/>
                    <a:pt x="18689" y="6830"/>
                  </a:cubicBezTo>
                  <a:cubicBezTo>
                    <a:pt x="17464" y="4829"/>
                    <a:pt x="16583" y="6912"/>
                    <a:pt x="16009" y="7361"/>
                  </a:cubicBezTo>
                  <a:cubicBezTo>
                    <a:pt x="11030" y="11240"/>
                    <a:pt x="6128" y="15323"/>
                    <a:pt x="191" y="20141"/>
                  </a:cubicBezTo>
                  <a:cubicBezTo>
                    <a:pt x="1915" y="15935"/>
                    <a:pt x="4864" y="14588"/>
                    <a:pt x="6396" y="12056"/>
                  </a:cubicBezTo>
                  <a:cubicBezTo>
                    <a:pt x="3868" y="10219"/>
                    <a:pt x="2374" y="14955"/>
                    <a:pt x="0" y="12791"/>
                  </a:cubicBezTo>
                </a:path>
              </a:pathLst>
            </a:custGeom>
            <a:solidFill>
              <a:srgbClr val="F9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8" name="形状">
              <a:extLst>
                <a:ext uri="{FF2B5EF4-FFF2-40B4-BE49-F238E27FC236}">
                  <a16:creationId xmlns="" xmlns:a16="http://schemas.microsoft.com/office/drawing/2014/main" id="{7B5F65EF-5CAC-4973-B668-515BAD286076}"/>
                </a:ext>
              </a:extLst>
            </p:cNvPr>
            <p:cNvSpPr/>
            <p:nvPr/>
          </p:nvSpPr>
          <p:spPr>
            <a:xfrm>
              <a:off x="435166" y="728385"/>
              <a:ext cx="349344" cy="515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15" extrusionOk="0">
                  <a:moveTo>
                    <a:pt x="19518" y="153"/>
                  </a:moveTo>
                  <a:cubicBezTo>
                    <a:pt x="19881" y="797"/>
                    <a:pt x="20562" y="1073"/>
                    <a:pt x="21515" y="1104"/>
                  </a:cubicBezTo>
                  <a:cubicBezTo>
                    <a:pt x="21107" y="2576"/>
                    <a:pt x="19836" y="3681"/>
                    <a:pt x="18429" y="4785"/>
                  </a:cubicBezTo>
                  <a:cubicBezTo>
                    <a:pt x="12122" y="9664"/>
                    <a:pt x="8174" y="15432"/>
                    <a:pt x="4907" y="21415"/>
                  </a:cubicBezTo>
                  <a:cubicBezTo>
                    <a:pt x="3681" y="20893"/>
                    <a:pt x="2456" y="20955"/>
                    <a:pt x="1231" y="21292"/>
                  </a:cubicBezTo>
                  <a:cubicBezTo>
                    <a:pt x="686" y="20955"/>
                    <a:pt x="414" y="20495"/>
                    <a:pt x="233" y="20034"/>
                  </a:cubicBezTo>
                  <a:cubicBezTo>
                    <a:pt x="6" y="19543"/>
                    <a:pt x="-85" y="19052"/>
                    <a:pt x="97" y="18562"/>
                  </a:cubicBezTo>
                  <a:cubicBezTo>
                    <a:pt x="3681" y="13622"/>
                    <a:pt x="6631" y="8437"/>
                    <a:pt x="11804" y="4080"/>
                  </a:cubicBezTo>
                  <a:cubicBezTo>
                    <a:pt x="12712" y="2423"/>
                    <a:pt x="14981" y="1595"/>
                    <a:pt x="16796" y="459"/>
                  </a:cubicBezTo>
                  <a:cubicBezTo>
                    <a:pt x="17612" y="91"/>
                    <a:pt x="18429" y="-185"/>
                    <a:pt x="19518" y="153"/>
                  </a:cubicBezTo>
                </a:path>
              </a:pathLst>
            </a:custGeom>
            <a:solidFill>
              <a:srgbClr val="B94A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9" name="形状">
              <a:extLst>
                <a:ext uri="{FF2B5EF4-FFF2-40B4-BE49-F238E27FC236}">
                  <a16:creationId xmlns="" xmlns:a16="http://schemas.microsoft.com/office/drawing/2014/main" id="{1BEBAD38-091F-47AB-BEC4-AC6C6A422AF5}"/>
                </a:ext>
              </a:extLst>
            </p:cNvPr>
            <p:cNvSpPr/>
            <p:nvPr/>
          </p:nvSpPr>
          <p:spPr>
            <a:xfrm>
              <a:off x="1997280" y="167454"/>
              <a:ext cx="284194" cy="36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104" extrusionOk="0">
                  <a:moveTo>
                    <a:pt x="6683" y="0"/>
                  </a:moveTo>
                  <a:cubicBezTo>
                    <a:pt x="8464" y="5133"/>
                    <a:pt x="7239" y="8597"/>
                    <a:pt x="6070" y="12105"/>
                  </a:cubicBezTo>
                  <a:cubicBezTo>
                    <a:pt x="5625" y="13345"/>
                    <a:pt x="4734" y="14371"/>
                    <a:pt x="5903" y="15869"/>
                  </a:cubicBezTo>
                  <a:cubicBezTo>
                    <a:pt x="9856" y="21044"/>
                    <a:pt x="10580" y="21087"/>
                    <a:pt x="14922" y="16082"/>
                  </a:cubicBezTo>
                  <a:cubicBezTo>
                    <a:pt x="16314" y="14457"/>
                    <a:pt x="17650" y="12661"/>
                    <a:pt x="21491" y="12062"/>
                  </a:cubicBezTo>
                  <a:cubicBezTo>
                    <a:pt x="19320" y="14543"/>
                    <a:pt x="17427" y="16382"/>
                    <a:pt x="15924" y="18520"/>
                  </a:cubicBezTo>
                  <a:cubicBezTo>
                    <a:pt x="14087" y="21044"/>
                    <a:pt x="11303" y="21600"/>
                    <a:pt x="8186" y="20702"/>
                  </a:cubicBezTo>
                  <a:cubicBezTo>
                    <a:pt x="4623" y="19632"/>
                    <a:pt x="-109" y="18649"/>
                    <a:pt x="2" y="15099"/>
                  </a:cubicBezTo>
                  <a:cubicBezTo>
                    <a:pt x="225" y="10094"/>
                    <a:pt x="3009" y="5603"/>
                    <a:pt x="6683" y="0"/>
                  </a:cubicBezTo>
                </a:path>
              </a:pathLst>
            </a:custGeom>
            <a:solidFill>
              <a:srgbClr val="5F454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0" name="形状">
              <a:extLst>
                <a:ext uri="{FF2B5EF4-FFF2-40B4-BE49-F238E27FC236}">
                  <a16:creationId xmlns="" xmlns:a16="http://schemas.microsoft.com/office/drawing/2014/main" id="{D9859A30-0C63-485C-82DA-B4E634395692}"/>
                </a:ext>
              </a:extLst>
            </p:cNvPr>
            <p:cNvSpPr/>
            <p:nvPr/>
          </p:nvSpPr>
          <p:spPr>
            <a:xfrm>
              <a:off x="2519017" y="723933"/>
              <a:ext cx="221308" cy="305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0318" extrusionOk="0">
                  <a:moveTo>
                    <a:pt x="20755" y="17055"/>
                  </a:moveTo>
                  <a:cubicBezTo>
                    <a:pt x="10370" y="21600"/>
                    <a:pt x="6078" y="21405"/>
                    <a:pt x="1578" y="16420"/>
                  </a:cubicBezTo>
                  <a:cubicBezTo>
                    <a:pt x="-845" y="13683"/>
                    <a:pt x="-568" y="11142"/>
                    <a:pt x="3032" y="9334"/>
                  </a:cubicBezTo>
                  <a:cubicBezTo>
                    <a:pt x="8224" y="6793"/>
                    <a:pt x="12032" y="3519"/>
                    <a:pt x="16532" y="0"/>
                  </a:cubicBezTo>
                  <a:cubicBezTo>
                    <a:pt x="17640" y="4105"/>
                    <a:pt x="15840" y="7281"/>
                    <a:pt x="12309" y="9236"/>
                  </a:cubicBezTo>
                  <a:cubicBezTo>
                    <a:pt x="7463" y="11729"/>
                    <a:pt x="6978" y="14563"/>
                    <a:pt x="10093" y="17300"/>
                  </a:cubicBezTo>
                  <a:cubicBezTo>
                    <a:pt x="13278" y="20085"/>
                    <a:pt x="15909" y="15931"/>
                    <a:pt x="19093" y="16078"/>
                  </a:cubicBezTo>
                  <a:cubicBezTo>
                    <a:pt x="19786" y="16224"/>
                    <a:pt x="20409" y="16567"/>
                    <a:pt x="20755" y="17055"/>
                  </a:cubicBezTo>
                </a:path>
              </a:pathLst>
            </a:custGeom>
            <a:solidFill>
              <a:srgbClr val="5D41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1" name="形状">
              <a:extLst>
                <a:ext uri="{FF2B5EF4-FFF2-40B4-BE49-F238E27FC236}">
                  <a16:creationId xmlns="" xmlns:a16="http://schemas.microsoft.com/office/drawing/2014/main" id="{80C0A44F-A432-45BD-8EE8-3176F1885D89}"/>
                </a:ext>
              </a:extLst>
            </p:cNvPr>
            <p:cNvSpPr/>
            <p:nvPr/>
          </p:nvSpPr>
          <p:spPr>
            <a:xfrm>
              <a:off x="2721535" y="944677"/>
              <a:ext cx="199518" cy="494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0802" extrusionOk="0">
                  <a:moveTo>
                    <a:pt x="1875" y="1630"/>
                  </a:moveTo>
                  <a:cubicBezTo>
                    <a:pt x="1200" y="1443"/>
                    <a:pt x="675" y="1194"/>
                    <a:pt x="0" y="1007"/>
                  </a:cubicBezTo>
                  <a:cubicBezTo>
                    <a:pt x="6375" y="-798"/>
                    <a:pt x="9900" y="-207"/>
                    <a:pt x="11550" y="3030"/>
                  </a:cubicBezTo>
                  <a:cubicBezTo>
                    <a:pt x="13950" y="7792"/>
                    <a:pt x="17025" y="12492"/>
                    <a:pt x="19425" y="17254"/>
                  </a:cubicBezTo>
                  <a:cubicBezTo>
                    <a:pt x="20100" y="18530"/>
                    <a:pt x="21600" y="20335"/>
                    <a:pt x="16125" y="20802"/>
                  </a:cubicBezTo>
                  <a:cubicBezTo>
                    <a:pt x="15525" y="20522"/>
                    <a:pt x="14775" y="20304"/>
                    <a:pt x="14100" y="20024"/>
                  </a:cubicBezTo>
                  <a:cubicBezTo>
                    <a:pt x="14100" y="14110"/>
                    <a:pt x="9375" y="8477"/>
                    <a:pt x="7500" y="2688"/>
                  </a:cubicBezTo>
                  <a:cubicBezTo>
                    <a:pt x="6825" y="696"/>
                    <a:pt x="4125" y="1630"/>
                    <a:pt x="1875" y="1630"/>
                  </a:cubicBezTo>
                </a:path>
              </a:pathLst>
            </a:custGeom>
            <a:solidFill>
              <a:srgbClr val="4F3C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2" name="形状">
              <a:extLst>
                <a:ext uri="{FF2B5EF4-FFF2-40B4-BE49-F238E27FC236}">
                  <a16:creationId xmlns="" xmlns:a16="http://schemas.microsoft.com/office/drawing/2014/main" id="{76BBC0AE-BC19-4A09-B9BD-E37EDE790841}"/>
                </a:ext>
              </a:extLst>
            </p:cNvPr>
            <p:cNvSpPr/>
            <p:nvPr/>
          </p:nvSpPr>
          <p:spPr>
            <a:xfrm>
              <a:off x="2455602" y="1690451"/>
              <a:ext cx="184329" cy="35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5" h="21600" extrusionOk="0">
                  <a:moveTo>
                    <a:pt x="12881" y="7498"/>
                  </a:moveTo>
                  <a:cubicBezTo>
                    <a:pt x="10336" y="9193"/>
                    <a:pt x="7944" y="11023"/>
                    <a:pt x="5167" y="12585"/>
                  </a:cubicBezTo>
                  <a:cubicBezTo>
                    <a:pt x="4241" y="13121"/>
                    <a:pt x="2004" y="13612"/>
                    <a:pt x="1156" y="13299"/>
                  </a:cubicBezTo>
                  <a:cubicBezTo>
                    <a:pt x="-773" y="12630"/>
                    <a:pt x="76" y="11469"/>
                    <a:pt x="1078" y="10532"/>
                  </a:cubicBezTo>
                  <a:cubicBezTo>
                    <a:pt x="4781" y="7140"/>
                    <a:pt x="6941" y="3213"/>
                    <a:pt x="12650" y="0"/>
                  </a:cubicBezTo>
                  <a:cubicBezTo>
                    <a:pt x="13421" y="3213"/>
                    <a:pt x="8407" y="4998"/>
                    <a:pt x="8638" y="7721"/>
                  </a:cubicBezTo>
                  <a:cubicBezTo>
                    <a:pt x="11956" y="7498"/>
                    <a:pt x="14193" y="4061"/>
                    <a:pt x="17741" y="5936"/>
                  </a:cubicBezTo>
                  <a:cubicBezTo>
                    <a:pt x="20827" y="7542"/>
                    <a:pt x="18204" y="9952"/>
                    <a:pt x="16893" y="11782"/>
                  </a:cubicBezTo>
                  <a:cubicBezTo>
                    <a:pt x="14270" y="15218"/>
                    <a:pt x="11107" y="18521"/>
                    <a:pt x="6864" y="21600"/>
                  </a:cubicBezTo>
                  <a:cubicBezTo>
                    <a:pt x="7173" y="16691"/>
                    <a:pt x="13730" y="12942"/>
                    <a:pt x="15041" y="8212"/>
                  </a:cubicBezTo>
                  <a:cubicBezTo>
                    <a:pt x="14270" y="7988"/>
                    <a:pt x="13576" y="7721"/>
                    <a:pt x="12881" y="7498"/>
                  </a:cubicBezTo>
                </a:path>
              </a:pathLst>
            </a:custGeom>
            <a:solidFill>
              <a:srgbClr val="965C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3" name="形状">
              <a:extLst>
                <a:ext uri="{FF2B5EF4-FFF2-40B4-BE49-F238E27FC236}">
                  <a16:creationId xmlns="" xmlns:a16="http://schemas.microsoft.com/office/drawing/2014/main" id="{154FA4D3-4735-40F3-9DBD-54A3673BAD9E}"/>
                </a:ext>
              </a:extLst>
            </p:cNvPr>
            <p:cNvSpPr/>
            <p:nvPr/>
          </p:nvSpPr>
          <p:spPr>
            <a:xfrm>
              <a:off x="2387298" y="593762"/>
              <a:ext cx="203327" cy="337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8" h="21600" extrusionOk="0">
                  <a:moveTo>
                    <a:pt x="4524" y="10541"/>
                  </a:moveTo>
                  <a:cubicBezTo>
                    <a:pt x="11624" y="10024"/>
                    <a:pt x="14090" y="5882"/>
                    <a:pt x="18575" y="3482"/>
                  </a:cubicBezTo>
                  <a:cubicBezTo>
                    <a:pt x="19247" y="3812"/>
                    <a:pt x="19920" y="4188"/>
                    <a:pt x="20518" y="4471"/>
                  </a:cubicBezTo>
                  <a:cubicBezTo>
                    <a:pt x="15137" y="9835"/>
                    <a:pt x="9755" y="15200"/>
                    <a:pt x="3328" y="21600"/>
                  </a:cubicBezTo>
                  <a:cubicBezTo>
                    <a:pt x="2506" y="17506"/>
                    <a:pt x="5495" y="15529"/>
                    <a:pt x="6990" y="13271"/>
                  </a:cubicBezTo>
                  <a:cubicBezTo>
                    <a:pt x="4972" y="12047"/>
                    <a:pt x="2580" y="14729"/>
                    <a:pt x="712" y="13082"/>
                  </a:cubicBezTo>
                  <a:cubicBezTo>
                    <a:pt x="-1082" y="11482"/>
                    <a:pt x="936" y="10306"/>
                    <a:pt x="2132" y="9129"/>
                  </a:cubicBezTo>
                  <a:cubicBezTo>
                    <a:pt x="5121" y="6400"/>
                    <a:pt x="8111" y="3671"/>
                    <a:pt x="12222" y="0"/>
                  </a:cubicBezTo>
                  <a:cubicBezTo>
                    <a:pt x="12072" y="5035"/>
                    <a:pt x="6766" y="7294"/>
                    <a:pt x="4524" y="10541"/>
                  </a:cubicBezTo>
                </a:path>
              </a:pathLst>
            </a:custGeom>
            <a:solidFill>
              <a:srgbClr val="836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4" name="形状">
              <a:extLst>
                <a:ext uri="{FF2B5EF4-FFF2-40B4-BE49-F238E27FC236}">
                  <a16:creationId xmlns="" xmlns:a16="http://schemas.microsoft.com/office/drawing/2014/main" id="{CEB53932-4540-4D48-859F-40A0FD3B083F}"/>
                </a:ext>
              </a:extLst>
            </p:cNvPr>
            <p:cNvSpPr/>
            <p:nvPr/>
          </p:nvSpPr>
          <p:spPr>
            <a:xfrm>
              <a:off x="2070680" y="701153"/>
              <a:ext cx="288897" cy="39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994" y="13454"/>
                    <a:pt x="8464" y="6444"/>
                    <a:pt x="0" y="0"/>
                  </a:cubicBezTo>
                  <a:cubicBezTo>
                    <a:pt x="11267" y="4985"/>
                    <a:pt x="19072" y="11874"/>
                    <a:pt x="21600" y="21600"/>
                  </a:cubicBezTo>
                </a:path>
              </a:pathLst>
            </a:custGeom>
            <a:solidFill>
              <a:srgbClr val="8450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5" name="形状">
              <a:extLst>
                <a:ext uri="{FF2B5EF4-FFF2-40B4-BE49-F238E27FC236}">
                  <a16:creationId xmlns="" xmlns:a16="http://schemas.microsoft.com/office/drawing/2014/main" id="{7BE24BCE-7E6E-4723-9AED-DADE006F084A}"/>
                </a:ext>
              </a:extLst>
            </p:cNvPr>
            <p:cNvSpPr/>
            <p:nvPr/>
          </p:nvSpPr>
          <p:spPr>
            <a:xfrm>
              <a:off x="2424181" y="1312955"/>
              <a:ext cx="228279" cy="39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7" h="21600" extrusionOk="0">
                  <a:moveTo>
                    <a:pt x="1621" y="21600"/>
                  </a:moveTo>
                  <a:cubicBezTo>
                    <a:pt x="976" y="19404"/>
                    <a:pt x="-1603" y="17248"/>
                    <a:pt x="1492" y="15052"/>
                  </a:cubicBezTo>
                  <a:cubicBezTo>
                    <a:pt x="1685" y="15811"/>
                    <a:pt x="1814" y="16569"/>
                    <a:pt x="2008" y="17967"/>
                  </a:cubicBezTo>
                  <a:cubicBezTo>
                    <a:pt x="8004" y="11499"/>
                    <a:pt x="11099" y="4711"/>
                    <a:pt x="19997" y="0"/>
                  </a:cubicBezTo>
                  <a:cubicBezTo>
                    <a:pt x="13807" y="7147"/>
                    <a:pt x="7746" y="14373"/>
                    <a:pt x="1621" y="21600"/>
                  </a:cubicBezTo>
                </a:path>
              </a:pathLst>
            </a:custGeom>
            <a:solidFill>
              <a:srgbClr val="9B6B6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6" name="形状">
              <a:extLst>
                <a:ext uri="{FF2B5EF4-FFF2-40B4-BE49-F238E27FC236}">
                  <a16:creationId xmlns="" xmlns:a16="http://schemas.microsoft.com/office/drawing/2014/main" id="{AC420148-C5D8-4FB6-8B2C-0268806B58BA}"/>
                </a:ext>
              </a:extLst>
            </p:cNvPr>
            <p:cNvSpPr/>
            <p:nvPr/>
          </p:nvSpPr>
          <p:spPr>
            <a:xfrm>
              <a:off x="717405" y="388744"/>
              <a:ext cx="418568" cy="269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385" extrusionOk="0">
                  <a:moveTo>
                    <a:pt x="21408" y="0"/>
                  </a:moveTo>
                  <a:cubicBezTo>
                    <a:pt x="20430" y="2583"/>
                    <a:pt x="19940" y="5870"/>
                    <a:pt x="17645" y="6750"/>
                  </a:cubicBezTo>
                  <a:cubicBezTo>
                    <a:pt x="13092" y="9391"/>
                    <a:pt x="9893" y="15378"/>
                    <a:pt x="5565" y="18665"/>
                  </a:cubicBezTo>
                  <a:cubicBezTo>
                    <a:pt x="4136" y="19722"/>
                    <a:pt x="2931" y="21600"/>
                    <a:pt x="1163" y="21365"/>
                  </a:cubicBezTo>
                  <a:cubicBezTo>
                    <a:pt x="297" y="20720"/>
                    <a:pt x="-192" y="19722"/>
                    <a:pt x="71" y="18137"/>
                  </a:cubicBezTo>
                  <a:cubicBezTo>
                    <a:pt x="5114" y="16024"/>
                    <a:pt x="8839" y="10330"/>
                    <a:pt x="13393" y="6691"/>
                  </a:cubicBezTo>
                  <a:cubicBezTo>
                    <a:pt x="16064" y="4461"/>
                    <a:pt x="18736" y="2230"/>
                    <a:pt x="21408" y="0"/>
                  </a:cubicBezTo>
                </a:path>
              </a:pathLst>
            </a:custGeom>
            <a:solidFill>
              <a:srgbClr val="A870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7" name="形状">
              <a:extLst>
                <a:ext uri="{FF2B5EF4-FFF2-40B4-BE49-F238E27FC236}">
                  <a16:creationId xmlns="" xmlns:a16="http://schemas.microsoft.com/office/drawing/2014/main" id="{F00900A9-249F-40EB-9C08-6D7CD1DF3E90}"/>
                </a:ext>
              </a:extLst>
            </p:cNvPr>
            <p:cNvSpPr/>
            <p:nvPr/>
          </p:nvSpPr>
          <p:spPr>
            <a:xfrm>
              <a:off x="2301733" y="352947"/>
              <a:ext cx="191260" cy="171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56" y="15148"/>
                    <a:pt x="7144" y="8790"/>
                    <a:pt x="0" y="2338"/>
                  </a:cubicBezTo>
                  <a:cubicBezTo>
                    <a:pt x="588" y="1590"/>
                    <a:pt x="1177" y="842"/>
                    <a:pt x="1765" y="0"/>
                  </a:cubicBezTo>
                  <a:cubicBezTo>
                    <a:pt x="10506" y="4301"/>
                    <a:pt x="16809" y="11969"/>
                    <a:pt x="21600" y="21600"/>
                  </a:cubicBezTo>
                </a:path>
              </a:pathLst>
            </a:custGeom>
            <a:solidFill>
              <a:srgbClr val="635A6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" name="形状">
              <a:extLst>
                <a:ext uri="{FF2B5EF4-FFF2-40B4-BE49-F238E27FC236}">
                  <a16:creationId xmlns="" xmlns:a16="http://schemas.microsoft.com/office/drawing/2014/main" id="{759EF6EF-DA0D-4154-B3DD-1A75E75743D5}"/>
                </a:ext>
              </a:extLst>
            </p:cNvPr>
            <p:cNvSpPr/>
            <p:nvPr/>
          </p:nvSpPr>
          <p:spPr>
            <a:xfrm>
              <a:off x="632295" y="2284183"/>
              <a:ext cx="139191" cy="18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extrusionOk="0">
                  <a:moveTo>
                    <a:pt x="0" y="10626"/>
                  </a:moveTo>
                  <a:cubicBezTo>
                    <a:pt x="2772" y="7114"/>
                    <a:pt x="3696" y="2811"/>
                    <a:pt x="8663" y="441"/>
                  </a:cubicBezTo>
                  <a:cubicBezTo>
                    <a:pt x="9703" y="-174"/>
                    <a:pt x="10858" y="-174"/>
                    <a:pt x="11897" y="616"/>
                  </a:cubicBezTo>
                  <a:cubicBezTo>
                    <a:pt x="13745" y="6499"/>
                    <a:pt x="11897" y="13699"/>
                    <a:pt x="21600" y="16860"/>
                  </a:cubicBezTo>
                  <a:cubicBezTo>
                    <a:pt x="20907" y="20372"/>
                    <a:pt x="14670" y="18353"/>
                    <a:pt x="13399" y="21426"/>
                  </a:cubicBezTo>
                  <a:cubicBezTo>
                    <a:pt x="9010" y="17826"/>
                    <a:pt x="4505" y="14138"/>
                    <a:pt x="0" y="10626"/>
                  </a:cubicBezTo>
                </a:path>
              </a:pathLst>
            </a:custGeom>
            <a:solidFill>
              <a:srgbClr val="FA867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" name="形状">
              <a:extLst>
                <a:ext uri="{FF2B5EF4-FFF2-40B4-BE49-F238E27FC236}">
                  <a16:creationId xmlns="" xmlns:a16="http://schemas.microsoft.com/office/drawing/2014/main" id="{DE73604E-C9A6-4FB4-9F27-560ABD818EAA}"/>
                </a:ext>
              </a:extLst>
            </p:cNvPr>
            <p:cNvSpPr/>
            <p:nvPr/>
          </p:nvSpPr>
          <p:spPr>
            <a:xfrm>
              <a:off x="615732" y="617906"/>
              <a:ext cx="119966" cy="10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9" h="18120" extrusionOk="0">
                  <a:moveTo>
                    <a:pt x="17074" y="257"/>
                  </a:moveTo>
                  <a:cubicBezTo>
                    <a:pt x="18055" y="2209"/>
                    <a:pt x="19037" y="4291"/>
                    <a:pt x="20019" y="6243"/>
                  </a:cubicBezTo>
                  <a:cubicBezTo>
                    <a:pt x="15969" y="12749"/>
                    <a:pt x="11919" y="19645"/>
                    <a:pt x="2714" y="17823"/>
                  </a:cubicBezTo>
                  <a:cubicBezTo>
                    <a:pt x="-845" y="12358"/>
                    <a:pt x="-1581" y="7414"/>
                    <a:pt x="4678" y="3380"/>
                  </a:cubicBezTo>
                  <a:cubicBezTo>
                    <a:pt x="10692" y="11057"/>
                    <a:pt x="12164" y="-1955"/>
                    <a:pt x="17074" y="257"/>
                  </a:cubicBezTo>
                </a:path>
              </a:pathLst>
            </a:custGeom>
            <a:solidFill>
              <a:srgbClr val="B54B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" name="形状">
              <a:extLst>
                <a:ext uri="{FF2B5EF4-FFF2-40B4-BE49-F238E27FC236}">
                  <a16:creationId xmlns="" xmlns:a16="http://schemas.microsoft.com/office/drawing/2014/main" id="{F210600F-2B9B-4343-A437-940941076CCE}"/>
                </a:ext>
              </a:extLst>
            </p:cNvPr>
            <p:cNvSpPr/>
            <p:nvPr/>
          </p:nvSpPr>
          <p:spPr>
            <a:xfrm>
              <a:off x="2088439" y="2259948"/>
              <a:ext cx="88903" cy="15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043" extrusionOk="0">
                  <a:moveTo>
                    <a:pt x="20506" y="0"/>
                  </a:moveTo>
                  <a:cubicBezTo>
                    <a:pt x="18987" y="7751"/>
                    <a:pt x="8862" y="11575"/>
                    <a:pt x="9875" y="17879"/>
                  </a:cubicBezTo>
                  <a:cubicBezTo>
                    <a:pt x="10212" y="19843"/>
                    <a:pt x="7006" y="21600"/>
                    <a:pt x="3125" y="20877"/>
                  </a:cubicBezTo>
                  <a:cubicBezTo>
                    <a:pt x="-1094" y="20050"/>
                    <a:pt x="-250" y="17776"/>
                    <a:pt x="1100" y="16019"/>
                  </a:cubicBezTo>
                  <a:cubicBezTo>
                    <a:pt x="4812" y="10335"/>
                    <a:pt x="9200" y="4754"/>
                    <a:pt x="20506" y="0"/>
                  </a:cubicBezTo>
                </a:path>
              </a:pathLst>
            </a:custGeom>
            <a:solidFill>
              <a:srgbClr val="DB50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" name="形状">
              <a:extLst>
                <a:ext uri="{FF2B5EF4-FFF2-40B4-BE49-F238E27FC236}">
                  <a16:creationId xmlns="" xmlns:a16="http://schemas.microsoft.com/office/drawing/2014/main" id="{B12991F1-633F-4C88-9D2F-FD226F7825BA}"/>
                </a:ext>
              </a:extLst>
            </p:cNvPr>
            <p:cNvSpPr/>
            <p:nvPr/>
          </p:nvSpPr>
          <p:spPr>
            <a:xfrm>
              <a:off x="2584855" y="593762"/>
              <a:ext cx="96891" cy="8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1212" y="18655"/>
                    <a:pt x="5276" y="9818"/>
                    <a:pt x="0" y="0"/>
                  </a:cubicBezTo>
                  <a:cubicBezTo>
                    <a:pt x="10058" y="3142"/>
                    <a:pt x="17478" y="10211"/>
                    <a:pt x="21600" y="21600"/>
                  </a:cubicBezTo>
                </a:path>
              </a:pathLst>
            </a:custGeom>
            <a:solidFill>
              <a:srgbClr val="87828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" name="形状">
              <a:extLst>
                <a:ext uri="{FF2B5EF4-FFF2-40B4-BE49-F238E27FC236}">
                  <a16:creationId xmlns="" xmlns:a16="http://schemas.microsoft.com/office/drawing/2014/main" id="{B4230B51-D95F-4DA3-9954-D0D48C745AD2}"/>
                </a:ext>
              </a:extLst>
            </p:cNvPr>
            <p:cNvSpPr/>
            <p:nvPr/>
          </p:nvSpPr>
          <p:spPr>
            <a:xfrm>
              <a:off x="2341798" y="574237"/>
              <a:ext cx="69839" cy="11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0" h="21600" extrusionOk="0">
                  <a:moveTo>
                    <a:pt x="392" y="21600"/>
                  </a:moveTo>
                  <a:cubicBezTo>
                    <a:pt x="-2100" y="11081"/>
                    <a:pt x="7662" y="5190"/>
                    <a:pt x="19500" y="0"/>
                  </a:cubicBezTo>
                  <a:cubicBezTo>
                    <a:pt x="13062" y="7153"/>
                    <a:pt x="6831" y="14447"/>
                    <a:pt x="392" y="21600"/>
                  </a:cubicBezTo>
                </a:path>
              </a:pathLst>
            </a:custGeom>
            <a:solidFill>
              <a:srgbClr val="836D6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" name="形状">
              <a:extLst>
                <a:ext uri="{FF2B5EF4-FFF2-40B4-BE49-F238E27FC236}">
                  <a16:creationId xmlns="" xmlns:a16="http://schemas.microsoft.com/office/drawing/2014/main" id="{2A2C506F-B36F-470E-8E82-C81CDAD4A299}"/>
                </a:ext>
              </a:extLst>
            </p:cNvPr>
            <p:cNvSpPr/>
            <p:nvPr/>
          </p:nvSpPr>
          <p:spPr>
            <a:xfrm>
              <a:off x="1254556" y="1752282"/>
              <a:ext cx="432038" cy="71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1425" extrusionOk="0">
                  <a:moveTo>
                    <a:pt x="18912" y="17364"/>
                  </a:moveTo>
                  <a:cubicBezTo>
                    <a:pt x="18982" y="17608"/>
                    <a:pt x="19086" y="17874"/>
                    <a:pt x="19224" y="18118"/>
                  </a:cubicBezTo>
                  <a:cubicBezTo>
                    <a:pt x="20958" y="20890"/>
                    <a:pt x="20750" y="21134"/>
                    <a:pt x="16139" y="21245"/>
                  </a:cubicBezTo>
                  <a:cubicBezTo>
                    <a:pt x="14925" y="21290"/>
                    <a:pt x="13712" y="21356"/>
                    <a:pt x="12498" y="21400"/>
                  </a:cubicBezTo>
                  <a:cubicBezTo>
                    <a:pt x="9170" y="21378"/>
                    <a:pt x="5841" y="21179"/>
                    <a:pt x="2548" y="21400"/>
                  </a:cubicBezTo>
                  <a:cubicBezTo>
                    <a:pt x="-642" y="21600"/>
                    <a:pt x="-122" y="20580"/>
                    <a:pt x="363" y="19382"/>
                  </a:cubicBezTo>
                  <a:cubicBezTo>
                    <a:pt x="1473" y="15324"/>
                    <a:pt x="2236" y="11199"/>
                    <a:pt x="3796" y="7207"/>
                  </a:cubicBezTo>
                  <a:cubicBezTo>
                    <a:pt x="4732" y="4812"/>
                    <a:pt x="4871" y="2373"/>
                    <a:pt x="5945" y="0"/>
                  </a:cubicBezTo>
                  <a:cubicBezTo>
                    <a:pt x="9101" y="4014"/>
                    <a:pt x="13192" y="7695"/>
                    <a:pt x="14336" y="12330"/>
                  </a:cubicBezTo>
                  <a:cubicBezTo>
                    <a:pt x="14787" y="14104"/>
                    <a:pt x="17318" y="15679"/>
                    <a:pt x="18912" y="17364"/>
                  </a:cubicBezTo>
                </a:path>
              </a:pathLst>
            </a:custGeom>
            <a:solidFill>
              <a:srgbClr val="FE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形状">
              <a:extLst>
                <a:ext uri="{FF2B5EF4-FFF2-40B4-BE49-F238E27FC236}">
                  <a16:creationId xmlns="" xmlns:a16="http://schemas.microsoft.com/office/drawing/2014/main" id="{2F6DCD1D-F7A1-4FE6-8320-524778F35CA3}"/>
                </a:ext>
              </a:extLst>
            </p:cNvPr>
            <p:cNvSpPr/>
            <p:nvPr/>
          </p:nvSpPr>
          <p:spPr>
            <a:xfrm>
              <a:off x="1111603" y="1233985"/>
              <a:ext cx="97840" cy="18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49" h="17064" extrusionOk="0">
                  <a:moveTo>
                    <a:pt x="4933" y="4117"/>
                  </a:moveTo>
                  <a:cubicBezTo>
                    <a:pt x="9380" y="4456"/>
                    <a:pt x="9380" y="-4076"/>
                    <a:pt x="16749" y="2492"/>
                  </a:cubicBezTo>
                  <a:cubicBezTo>
                    <a:pt x="16622" y="5133"/>
                    <a:pt x="16749" y="7774"/>
                    <a:pt x="16368" y="10414"/>
                  </a:cubicBezTo>
                  <a:cubicBezTo>
                    <a:pt x="15987" y="12581"/>
                    <a:pt x="18655" y="15357"/>
                    <a:pt x="13573" y="16847"/>
                  </a:cubicBezTo>
                  <a:cubicBezTo>
                    <a:pt x="11159" y="17524"/>
                    <a:pt x="8490" y="16508"/>
                    <a:pt x="7474" y="15290"/>
                  </a:cubicBezTo>
                  <a:cubicBezTo>
                    <a:pt x="5187" y="12716"/>
                    <a:pt x="-2945" y="11362"/>
                    <a:pt x="1121" y="7435"/>
                  </a:cubicBezTo>
                  <a:cubicBezTo>
                    <a:pt x="2137" y="6216"/>
                    <a:pt x="3535" y="5200"/>
                    <a:pt x="4933" y="4117"/>
                  </a:cubicBezTo>
                </a:path>
              </a:pathLst>
            </a:custGeom>
            <a:solidFill>
              <a:srgbClr val="FDE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" name="形状">
              <a:extLst>
                <a:ext uri="{FF2B5EF4-FFF2-40B4-BE49-F238E27FC236}">
                  <a16:creationId xmlns="" xmlns:a16="http://schemas.microsoft.com/office/drawing/2014/main" id="{CF43E1FB-E987-4C56-A7C0-C8EC761D81A0}"/>
                </a:ext>
              </a:extLst>
            </p:cNvPr>
            <p:cNvSpPr/>
            <p:nvPr/>
          </p:nvSpPr>
          <p:spPr>
            <a:xfrm>
              <a:off x="1524407" y="1280771"/>
              <a:ext cx="84328" cy="17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99" h="20416" extrusionOk="0">
                  <a:moveTo>
                    <a:pt x="0" y="19466"/>
                  </a:moveTo>
                  <a:cubicBezTo>
                    <a:pt x="1155" y="14886"/>
                    <a:pt x="-824" y="10048"/>
                    <a:pt x="3133" y="5469"/>
                  </a:cubicBezTo>
                  <a:cubicBezTo>
                    <a:pt x="4947" y="3395"/>
                    <a:pt x="2309" y="-1184"/>
                    <a:pt x="10388" y="285"/>
                  </a:cubicBezTo>
                  <a:cubicBezTo>
                    <a:pt x="15994" y="1322"/>
                    <a:pt x="20776" y="4691"/>
                    <a:pt x="17973" y="8493"/>
                  </a:cubicBezTo>
                  <a:cubicBezTo>
                    <a:pt x="15005" y="12554"/>
                    <a:pt x="10883" y="16442"/>
                    <a:pt x="7420" y="20416"/>
                  </a:cubicBezTo>
                  <a:cubicBezTo>
                    <a:pt x="4782" y="20157"/>
                    <a:pt x="2309" y="19898"/>
                    <a:pt x="0" y="19466"/>
                  </a:cubicBezTo>
                </a:path>
              </a:pathLst>
            </a:custGeom>
            <a:solidFill>
              <a:srgbClr val="FAE5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" name="形状">
              <a:extLst>
                <a:ext uri="{FF2B5EF4-FFF2-40B4-BE49-F238E27FC236}">
                  <a16:creationId xmlns="" xmlns:a16="http://schemas.microsoft.com/office/drawing/2014/main" id="{0EC90408-7FC6-4517-AAAB-7BF0F860FEA7}"/>
                </a:ext>
              </a:extLst>
            </p:cNvPr>
            <p:cNvSpPr/>
            <p:nvPr/>
          </p:nvSpPr>
          <p:spPr>
            <a:xfrm>
              <a:off x="1403452" y="1277158"/>
              <a:ext cx="74211" cy="23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19" h="21600" extrusionOk="0">
                  <a:moveTo>
                    <a:pt x="2719" y="0"/>
                  </a:moveTo>
                  <a:cubicBezTo>
                    <a:pt x="7005" y="3213"/>
                    <a:pt x="11462" y="6494"/>
                    <a:pt x="15919" y="9706"/>
                  </a:cubicBezTo>
                  <a:cubicBezTo>
                    <a:pt x="8719" y="13739"/>
                    <a:pt x="15919" y="17635"/>
                    <a:pt x="17119" y="21600"/>
                  </a:cubicBezTo>
                  <a:cubicBezTo>
                    <a:pt x="3405" y="15243"/>
                    <a:pt x="-4481" y="8408"/>
                    <a:pt x="2719" y="0"/>
                  </a:cubicBezTo>
                </a:path>
              </a:pathLst>
            </a:custGeom>
            <a:solidFill>
              <a:srgbClr val="FACA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3" name="形状">
              <a:extLst>
                <a:ext uri="{FF2B5EF4-FFF2-40B4-BE49-F238E27FC236}">
                  <a16:creationId xmlns="" xmlns:a16="http://schemas.microsoft.com/office/drawing/2014/main" id="{ACC0F93A-ADB9-43C7-8961-C545584A15CD}"/>
                </a:ext>
              </a:extLst>
            </p:cNvPr>
            <p:cNvSpPr/>
            <p:nvPr/>
          </p:nvSpPr>
          <p:spPr>
            <a:xfrm>
              <a:off x="1224571" y="1260434"/>
              <a:ext cx="86266" cy="136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9" h="20682" extrusionOk="0">
                  <a:moveTo>
                    <a:pt x="0" y="89"/>
                  </a:moveTo>
                  <a:cubicBezTo>
                    <a:pt x="12076" y="-918"/>
                    <a:pt x="13436" y="6916"/>
                    <a:pt x="19899" y="10609"/>
                  </a:cubicBezTo>
                  <a:cubicBezTo>
                    <a:pt x="18709" y="13631"/>
                    <a:pt x="21600" y="17436"/>
                    <a:pt x="15137" y="20682"/>
                  </a:cubicBezTo>
                  <a:cubicBezTo>
                    <a:pt x="10205" y="13519"/>
                    <a:pt x="0" y="8595"/>
                    <a:pt x="0" y="89"/>
                  </a:cubicBezTo>
                </a:path>
              </a:pathLst>
            </a:custGeom>
            <a:solidFill>
              <a:srgbClr val="FBD9D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4" name="形状">
              <a:extLst>
                <a:ext uri="{FF2B5EF4-FFF2-40B4-BE49-F238E27FC236}">
                  <a16:creationId xmlns="" xmlns:a16="http://schemas.microsoft.com/office/drawing/2014/main" id="{C36E94B3-5A0F-410C-9543-01F55D9E5343}"/>
                </a:ext>
              </a:extLst>
            </p:cNvPr>
            <p:cNvSpPr/>
            <p:nvPr/>
          </p:nvSpPr>
          <p:spPr>
            <a:xfrm>
              <a:off x="1658273" y="2185100"/>
              <a:ext cx="52450" cy="14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90" h="20973" extrusionOk="0">
                  <a:moveTo>
                    <a:pt x="10232" y="0"/>
                  </a:moveTo>
                  <a:cubicBezTo>
                    <a:pt x="12278" y="6023"/>
                    <a:pt x="14325" y="12046"/>
                    <a:pt x="15916" y="18069"/>
                  </a:cubicBezTo>
                  <a:cubicBezTo>
                    <a:pt x="16371" y="19731"/>
                    <a:pt x="14779" y="21600"/>
                    <a:pt x="10232" y="20769"/>
                  </a:cubicBezTo>
                  <a:cubicBezTo>
                    <a:pt x="7731" y="20250"/>
                    <a:pt x="6594" y="18277"/>
                    <a:pt x="4775" y="16927"/>
                  </a:cubicBezTo>
                  <a:cubicBezTo>
                    <a:pt x="228" y="10800"/>
                    <a:pt x="-5229" y="4673"/>
                    <a:pt x="10232" y="0"/>
                  </a:cubicBezTo>
                </a:path>
              </a:pathLst>
            </a:custGeom>
            <a:solidFill>
              <a:srgbClr val="F7C7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5" name="形状">
              <a:extLst>
                <a:ext uri="{FF2B5EF4-FFF2-40B4-BE49-F238E27FC236}">
                  <a16:creationId xmlns="" xmlns:a16="http://schemas.microsoft.com/office/drawing/2014/main" id="{A78DF1E5-6019-4DAC-9162-1C4E5F5FB708}"/>
                </a:ext>
              </a:extLst>
            </p:cNvPr>
            <p:cNvSpPr/>
            <p:nvPr/>
          </p:nvSpPr>
          <p:spPr>
            <a:xfrm>
              <a:off x="1458878" y="1570043"/>
              <a:ext cx="77382" cy="13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10" y="6189"/>
                    <a:pt x="15140" y="13834"/>
                    <a:pt x="21600" y="21600"/>
                  </a:cubicBezTo>
                  <a:cubicBezTo>
                    <a:pt x="4643" y="15169"/>
                    <a:pt x="4643" y="15169"/>
                    <a:pt x="0" y="0"/>
                  </a:cubicBezTo>
                </a:path>
              </a:pathLst>
            </a:custGeom>
            <a:solidFill>
              <a:srgbClr val="FDAF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6" name="形状">
              <a:extLst>
                <a:ext uri="{FF2B5EF4-FFF2-40B4-BE49-F238E27FC236}">
                  <a16:creationId xmlns="" xmlns:a16="http://schemas.microsoft.com/office/drawing/2014/main" id="{54ACB22A-6958-4B03-A56E-EE1A3C640E2E}"/>
                </a:ext>
              </a:extLst>
            </p:cNvPr>
            <p:cNvSpPr/>
            <p:nvPr/>
          </p:nvSpPr>
          <p:spPr>
            <a:xfrm>
              <a:off x="1279894" y="1452889"/>
              <a:ext cx="74116" cy="9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4063" y="18056"/>
                    <a:pt x="0" y="11475"/>
                    <a:pt x="0" y="0"/>
                  </a:cubicBezTo>
                  <a:cubicBezTo>
                    <a:pt x="11976" y="4219"/>
                    <a:pt x="16253" y="10969"/>
                    <a:pt x="21600" y="21600"/>
                  </a:cubicBezTo>
                </a:path>
              </a:pathLst>
            </a:custGeom>
            <a:solidFill>
              <a:srgbClr val="FDD7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7" name="形状">
              <a:extLst>
                <a:ext uri="{FF2B5EF4-FFF2-40B4-BE49-F238E27FC236}">
                  <a16:creationId xmlns="" xmlns:a16="http://schemas.microsoft.com/office/drawing/2014/main" id="{50AFEF3A-1BC7-4F3C-8797-4E9C4837735B}"/>
                </a:ext>
              </a:extLst>
            </p:cNvPr>
            <p:cNvSpPr/>
            <p:nvPr/>
          </p:nvSpPr>
          <p:spPr>
            <a:xfrm>
              <a:off x="1391273" y="1472415"/>
              <a:ext cx="57094" cy="83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21326" y="21600"/>
                  </a:moveTo>
                  <a:cubicBezTo>
                    <a:pt x="7861" y="16007"/>
                    <a:pt x="-274" y="11186"/>
                    <a:pt x="7" y="0"/>
                  </a:cubicBezTo>
                  <a:cubicBezTo>
                    <a:pt x="15435" y="4243"/>
                    <a:pt x="18801" y="11186"/>
                    <a:pt x="21326" y="21600"/>
                  </a:cubicBezTo>
                </a:path>
              </a:pathLst>
            </a:custGeom>
            <a:solidFill>
              <a:srgbClr val="FCC5B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8" name="形状">
              <a:extLst>
                <a:ext uri="{FF2B5EF4-FFF2-40B4-BE49-F238E27FC236}">
                  <a16:creationId xmlns="" xmlns:a16="http://schemas.microsoft.com/office/drawing/2014/main" id="{C1EBC74C-B75C-4E35-BEC7-A9E0B111CA20}"/>
                </a:ext>
              </a:extLst>
            </p:cNvPr>
            <p:cNvSpPr/>
            <p:nvPr/>
          </p:nvSpPr>
          <p:spPr>
            <a:xfrm>
              <a:off x="163681" y="1207472"/>
              <a:ext cx="292148" cy="597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2" extrusionOk="0">
                  <a:moveTo>
                    <a:pt x="21600" y="181"/>
                  </a:moveTo>
                  <a:cubicBezTo>
                    <a:pt x="21545" y="520"/>
                    <a:pt x="21491" y="858"/>
                    <a:pt x="21436" y="1196"/>
                  </a:cubicBezTo>
                  <a:cubicBezTo>
                    <a:pt x="18436" y="8119"/>
                    <a:pt x="9600" y="13792"/>
                    <a:pt x="3927" y="20116"/>
                  </a:cubicBezTo>
                  <a:cubicBezTo>
                    <a:pt x="2727" y="21417"/>
                    <a:pt x="2564" y="21391"/>
                    <a:pt x="818" y="20272"/>
                  </a:cubicBezTo>
                  <a:cubicBezTo>
                    <a:pt x="1036" y="19725"/>
                    <a:pt x="5018" y="18763"/>
                    <a:pt x="109" y="18684"/>
                  </a:cubicBezTo>
                  <a:cubicBezTo>
                    <a:pt x="55" y="18684"/>
                    <a:pt x="55" y="17774"/>
                    <a:pt x="0" y="17279"/>
                  </a:cubicBezTo>
                  <a:cubicBezTo>
                    <a:pt x="3818" y="11059"/>
                    <a:pt x="10909" y="5646"/>
                    <a:pt x="18764" y="442"/>
                  </a:cubicBezTo>
                  <a:cubicBezTo>
                    <a:pt x="19418" y="51"/>
                    <a:pt x="20455" y="-183"/>
                    <a:pt x="21600" y="181"/>
                  </a:cubicBezTo>
                </a:path>
              </a:pathLst>
            </a:custGeom>
            <a:solidFill>
              <a:srgbClr val="FC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9" name="形状">
              <a:extLst>
                <a:ext uri="{FF2B5EF4-FFF2-40B4-BE49-F238E27FC236}">
                  <a16:creationId xmlns="" xmlns:a16="http://schemas.microsoft.com/office/drawing/2014/main" id="{F4034E7B-9E4D-4A7B-9803-1BC26FFBF1F2}"/>
                </a:ext>
              </a:extLst>
            </p:cNvPr>
            <p:cNvSpPr/>
            <p:nvPr/>
          </p:nvSpPr>
          <p:spPr>
            <a:xfrm>
              <a:off x="371954" y="1963810"/>
              <a:ext cx="167396" cy="360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600" extrusionOk="0">
                  <a:moveTo>
                    <a:pt x="8350" y="7951"/>
                  </a:moveTo>
                  <a:cubicBezTo>
                    <a:pt x="10982" y="5389"/>
                    <a:pt x="13523" y="2783"/>
                    <a:pt x="16336" y="0"/>
                  </a:cubicBezTo>
                  <a:cubicBezTo>
                    <a:pt x="21418" y="1590"/>
                    <a:pt x="21600" y="3445"/>
                    <a:pt x="19059" y="5698"/>
                  </a:cubicBezTo>
                  <a:cubicBezTo>
                    <a:pt x="15519" y="8834"/>
                    <a:pt x="12252" y="12103"/>
                    <a:pt x="8894" y="15283"/>
                  </a:cubicBezTo>
                  <a:cubicBezTo>
                    <a:pt x="6262" y="17094"/>
                    <a:pt x="3721" y="18950"/>
                    <a:pt x="0" y="21600"/>
                  </a:cubicBezTo>
                  <a:cubicBezTo>
                    <a:pt x="1089" y="16079"/>
                    <a:pt x="6534" y="12280"/>
                    <a:pt x="8350" y="7951"/>
                  </a:cubicBezTo>
                </a:path>
              </a:pathLst>
            </a:custGeom>
            <a:solidFill>
              <a:srgbClr val="FCEC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0" name="形状">
              <a:extLst>
                <a:ext uri="{FF2B5EF4-FFF2-40B4-BE49-F238E27FC236}">
                  <a16:creationId xmlns="" xmlns:a16="http://schemas.microsoft.com/office/drawing/2014/main" id="{89B22D35-41E6-4FC1-A513-998B7245334F}"/>
                </a:ext>
              </a:extLst>
            </p:cNvPr>
            <p:cNvSpPr/>
            <p:nvPr/>
          </p:nvSpPr>
          <p:spPr>
            <a:xfrm>
              <a:off x="268342" y="1514721"/>
              <a:ext cx="140714" cy="271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5" h="21233" extrusionOk="0">
                  <a:moveTo>
                    <a:pt x="20256" y="11381"/>
                  </a:moveTo>
                  <a:cubicBezTo>
                    <a:pt x="15180" y="14574"/>
                    <a:pt x="10104" y="17884"/>
                    <a:pt x="5136" y="21135"/>
                  </a:cubicBezTo>
                  <a:cubicBezTo>
                    <a:pt x="168" y="21600"/>
                    <a:pt x="-1020" y="20381"/>
                    <a:pt x="816" y="18116"/>
                  </a:cubicBezTo>
                  <a:cubicBezTo>
                    <a:pt x="5676" y="12194"/>
                    <a:pt x="10320" y="6213"/>
                    <a:pt x="18096" y="0"/>
                  </a:cubicBezTo>
                  <a:cubicBezTo>
                    <a:pt x="20580" y="4297"/>
                    <a:pt x="20580" y="7781"/>
                    <a:pt x="20256" y="11381"/>
                  </a:cubicBezTo>
                </a:path>
              </a:pathLst>
            </a:custGeom>
            <a:solidFill>
              <a:srgbClr val="FBF0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1" name="形状">
              <a:extLst>
                <a:ext uri="{FF2B5EF4-FFF2-40B4-BE49-F238E27FC236}">
                  <a16:creationId xmlns="" xmlns:a16="http://schemas.microsoft.com/office/drawing/2014/main" id="{C81EC862-9AB5-4ED1-AD07-28BD5F3C5A56}"/>
                </a:ext>
              </a:extLst>
            </p:cNvPr>
            <p:cNvSpPr/>
            <p:nvPr/>
          </p:nvSpPr>
          <p:spPr>
            <a:xfrm>
              <a:off x="453310" y="2064692"/>
              <a:ext cx="160843" cy="32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4" h="21600" extrusionOk="0">
                  <a:moveTo>
                    <a:pt x="4963" y="11665"/>
                  </a:moveTo>
                  <a:cubicBezTo>
                    <a:pt x="7997" y="7810"/>
                    <a:pt x="11030" y="3954"/>
                    <a:pt x="14155" y="0"/>
                  </a:cubicBezTo>
                  <a:cubicBezTo>
                    <a:pt x="19854" y="1631"/>
                    <a:pt x="21600" y="3361"/>
                    <a:pt x="17923" y="6426"/>
                  </a:cubicBezTo>
                  <a:cubicBezTo>
                    <a:pt x="13328" y="10281"/>
                    <a:pt x="9651" y="14433"/>
                    <a:pt x="5607" y="18486"/>
                  </a:cubicBezTo>
                  <a:cubicBezTo>
                    <a:pt x="4228" y="19277"/>
                    <a:pt x="2757" y="20068"/>
                    <a:pt x="0" y="21600"/>
                  </a:cubicBezTo>
                  <a:cubicBezTo>
                    <a:pt x="1930" y="17646"/>
                    <a:pt x="3493" y="14680"/>
                    <a:pt x="4963" y="11665"/>
                  </a:cubicBezTo>
                </a:path>
              </a:pathLst>
            </a:custGeom>
            <a:solidFill>
              <a:srgbClr val="FDEC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2" name="形状">
              <a:extLst>
                <a:ext uri="{FF2B5EF4-FFF2-40B4-BE49-F238E27FC236}">
                  <a16:creationId xmlns="" xmlns:a16="http://schemas.microsoft.com/office/drawing/2014/main" id="{C725D816-F3A3-4D21-84D8-1DB25565D0CD}"/>
                </a:ext>
              </a:extLst>
            </p:cNvPr>
            <p:cNvSpPr/>
            <p:nvPr/>
          </p:nvSpPr>
          <p:spPr>
            <a:xfrm>
              <a:off x="313377" y="1875821"/>
              <a:ext cx="174233" cy="31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0547" extrusionOk="0">
                  <a:moveTo>
                    <a:pt x="12994" y="2019"/>
                  </a:moveTo>
                  <a:cubicBezTo>
                    <a:pt x="14974" y="1731"/>
                    <a:pt x="14888" y="-1053"/>
                    <a:pt x="17814" y="435"/>
                  </a:cubicBezTo>
                  <a:cubicBezTo>
                    <a:pt x="19793" y="1347"/>
                    <a:pt x="21600" y="2979"/>
                    <a:pt x="19276" y="4803"/>
                  </a:cubicBezTo>
                  <a:cubicBezTo>
                    <a:pt x="16351" y="7251"/>
                    <a:pt x="13769" y="9747"/>
                    <a:pt x="10929" y="12243"/>
                  </a:cubicBezTo>
                  <a:cubicBezTo>
                    <a:pt x="7229" y="15027"/>
                    <a:pt x="3700" y="17811"/>
                    <a:pt x="0" y="20547"/>
                  </a:cubicBezTo>
                  <a:cubicBezTo>
                    <a:pt x="1721" y="13683"/>
                    <a:pt x="9638" y="8403"/>
                    <a:pt x="12994" y="2019"/>
                  </a:cubicBezTo>
                </a:path>
              </a:pathLst>
            </a:custGeom>
            <a:solidFill>
              <a:srgbClr val="FBE8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3" name="形状">
              <a:extLst>
                <a:ext uri="{FF2B5EF4-FFF2-40B4-BE49-F238E27FC236}">
                  <a16:creationId xmlns="" xmlns:a16="http://schemas.microsoft.com/office/drawing/2014/main" id="{7DFD30B6-63BF-48F9-9153-7E4301AF6791}"/>
                </a:ext>
              </a:extLst>
            </p:cNvPr>
            <p:cNvSpPr/>
            <p:nvPr/>
          </p:nvSpPr>
          <p:spPr>
            <a:xfrm>
              <a:off x="367259" y="1763490"/>
              <a:ext cx="75921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45" h="20918" extrusionOk="0">
                  <a:moveTo>
                    <a:pt x="9857" y="1350"/>
                  </a:moveTo>
                  <a:cubicBezTo>
                    <a:pt x="14141" y="-682"/>
                    <a:pt x="16105" y="-682"/>
                    <a:pt x="17711" y="3168"/>
                  </a:cubicBezTo>
                  <a:cubicBezTo>
                    <a:pt x="20389" y="9690"/>
                    <a:pt x="9857" y="12791"/>
                    <a:pt x="8964" y="18031"/>
                  </a:cubicBezTo>
                  <a:cubicBezTo>
                    <a:pt x="7001" y="18993"/>
                    <a:pt x="5037" y="20918"/>
                    <a:pt x="2895" y="20918"/>
                  </a:cubicBezTo>
                  <a:cubicBezTo>
                    <a:pt x="-1211" y="20918"/>
                    <a:pt x="39" y="18566"/>
                    <a:pt x="753" y="17282"/>
                  </a:cubicBezTo>
                  <a:cubicBezTo>
                    <a:pt x="3609" y="11829"/>
                    <a:pt x="6822" y="6589"/>
                    <a:pt x="9857" y="1350"/>
                  </a:cubicBezTo>
                </a:path>
              </a:pathLst>
            </a:custGeom>
            <a:solidFill>
              <a:srgbClr val="FBE2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4" name="形状">
              <a:extLst>
                <a:ext uri="{FF2B5EF4-FFF2-40B4-BE49-F238E27FC236}">
                  <a16:creationId xmlns="" xmlns:a16="http://schemas.microsoft.com/office/drawing/2014/main" id="{881BA3D7-8E73-419E-8804-E739153C4146}"/>
                </a:ext>
              </a:extLst>
            </p:cNvPr>
            <p:cNvSpPr/>
            <p:nvPr/>
          </p:nvSpPr>
          <p:spPr>
            <a:xfrm>
              <a:off x="239102" y="2064692"/>
              <a:ext cx="52733" cy="72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8" h="21201" extrusionOk="0">
                  <a:moveTo>
                    <a:pt x="19630" y="0"/>
                  </a:moveTo>
                  <a:cubicBezTo>
                    <a:pt x="20170" y="10473"/>
                    <a:pt x="16930" y="17236"/>
                    <a:pt x="8290" y="21164"/>
                  </a:cubicBezTo>
                  <a:cubicBezTo>
                    <a:pt x="7210" y="21600"/>
                    <a:pt x="460" y="18109"/>
                    <a:pt x="190" y="15927"/>
                  </a:cubicBezTo>
                  <a:cubicBezTo>
                    <a:pt x="-1430" y="6109"/>
                    <a:pt x="7480" y="3491"/>
                    <a:pt x="19630" y="0"/>
                  </a:cubicBezTo>
                </a:path>
              </a:pathLst>
            </a:custGeom>
            <a:solidFill>
              <a:srgbClr val="F0BAB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5" name="形状">
              <a:extLst>
                <a:ext uri="{FF2B5EF4-FFF2-40B4-BE49-F238E27FC236}">
                  <a16:creationId xmlns="" xmlns:a16="http://schemas.microsoft.com/office/drawing/2014/main" id="{3E29A866-6369-438C-95EA-2006D3FC81E8}"/>
                </a:ext>
              </a:extLst>
            </p:cNvPr>
            <p:cNvSpPr/>
            <p:nvPr/>
          </p:nvSpPr>
          <p:spPr>
            <a:xfrm>
              <a:off x="323140" y="1748148"/>
              <a:ext cx="70865" cy="8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35" extrusionOk="0">
                  <a:moveTo>
                    <a:pt x="0" y="12155"/>
                  </a:moveTo>
                  <a:cubicBezTo>
                    <a:pt x="12247" y="-496"/>
                    <a:pt x="12247" y="-496"/>
                    <a:pt x="21600" y="275"/>
                  </a:cubicBezTo>
                  <a:cubicBezTo>
                    <a:pt x="17814" y="5058"/>
                    <a:pt x="14920" y="9995"/>
                    <a:pt x="10466" y="14470"/>
                  </a:cubicBezTo>
                  <a:cubicBezTo>
                    <a:pt x="4008" y="21104"/>
                    <a:pt x="1781" y="16630"/>
                    <a:pt x="0" y="12155"/>
                  </a:cubicBezTo>
                </a:path>
              </a:pathLst>
            </a:custGeom>
            <a:solidFill>
              <a:srgbClr val="F9DC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6" name="形状">
              <a:extLst>
                <a:ext uri="{FF2B5EF4-FFF2-40B4-BE49-F238E27FC236}">
                  <a16:creationId xmlns="" xmlns:a16="http://schemas.microsoft.com/office/drawing/2014/main" id="{78853D4C-4E0E-4BA8-BF32-FFCBCD346307}"/>
                </a:ext>
              </a:extLst>
            </p:cNvPr>
            <p:cNvSpPr/>
            <p:nvPr/>
          </p:nvSpPr>
          <p:spPr>
            <a:xfrm>
              <a:off x="1207078" y="1069080"/>
              <a:ext cx="118819" cy="20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28" h="21235" extrusionOk="0">
                  <a:moveTo>
                    <a:pt x="17649" y="5717"/>
                  </a:moveTo>
                  <a:cubicBezTo>
                    <a:pt x="20717" y="10942"/>
                    <a:pt x="20717" y="16166"/>
                    <a:pt x="16544" y="21235"/>
                  </a:cubicBezTo>
                  <a:cubicBezTo>
                    <a:pt x="5376" y="17726"/>
                    <a:pt x="6358" y="9694"/>
                    <a:pt x="590" y="4236"/>
                  </a:cubicBezTo>
                  <a:cubicBezTo>
                    <a:pt x="-883" y="2754"/>
                    <a:pt x="590" y="1273"/>
                    <a:pt x="2922" y="493"/>
                  </a:cubicBezTo>
                  <a:cubicBezTo>
                    <a:pt x="5131" y="-365"/>
                    <a:pt x="7340" y="-53"/>
                    <a:pt x="9426" y="1039"/>
                  </a:cubicBezTo>
                  <a:cubicBezTo>
                    <a:pt x="12249" y="2598"/>
                    <a:pt x="13353" y="5405"/>
                    <a:pt x="17772" y="5717"/>
                  </a:cubicBezTo>
                  <a:lnTo>
                    <a:pt x="17649" y="5717"/>
                  </a:lnTo>
                </a:path>
              </a:pathLst>
            </a:custGeom>
            <a:solidFill>
              <a:srgbClr val="FCF3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7" name="形状">
              <a:extLst>
                <a:ext uri="{FF2B5EF4-FFF2-40B4-BE49-F238E27FC236}">
                  <a16:creationId xmlns="" xmlns:a16="http://schemas.microsoft.com/office/drawing/2014/main" id="{50B2E293-FCCE-4720-933F-2D91DE6DBA15}"/>
                </a:ext>
              </a:extLst>
            </p:cNvPr>
            <p:cNvSpPr/>
            <p:nvPr/>
          </p:nvSpPr>
          <p:spPr>
            <a:xfrm>
              <a:off x="1386911" y="1038515"/>
              <a:ext cx="116493" cy="18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84" h="19422" extrusionOk="0">
                  <a:moveTo>
                    <a:pt x="6484" y="13840"/>
                  </a:moveTo>
                  <a:lnTo>
                    <a:pt x="6279" y="13764"/>
                  </a:lnTo>
                  <a:cubicBezTo>
                    <a:pt x="6381" y="13764"/>
                    <a:pt x="6484" y="13764"/>
                    <a:pt x="6484" y="13764"/>
                  </a:cubicBezTo>
                  <a:lnTo>
                    <a:pt x="6484" y="13840"/>
                  </a:lnTo>
                  <a:close/>
                  <a:moveTo>
                    <a:pt x="6279" y="12109"/>
                  </a:moveTo>
                  <a:cubicBezTo>
                    <a:pt x="4743" y="8044"/>
                    <a:pt x="-4470" y="2776"/>
                    <a:pt x="2696" y="368"/>
                  </a:cubicBezTo>
                  <a:cubicBezTo>
                    <a:pt x="9657" y="-1890"/>
                    <a:pt x="8838" y="6840"/>
                    <a:pt x="12319" y="10302"/>
                  </a:cubicBezTo>
                  <a:cubicBezTo>
                    <a:pt x="14775" y="12711"/>
                    <a:pt x="17130" y="15796"/>
                    <a:pt x="15799" y="19409"/>
                  </a:cubicBezTo>
                  <a:cubicBezTo>
                    <a:pt x="9964" y="19710"/>
                    <a:pt x="10681" y="14667"/>
                    <a:pt x="6484" y="13764"/>
                  </a:cubicBezTo>
                  <a:cubicBezTo>
                    <a:pt x="6381" y="13238"/>
                    <a:pt x="6484" y="12635"/>
                    <a:pt x="6279" y="12109"/>
                  </a:cubicBezTo>
                  <a:close/>
                </a:path>
              </a:pathLst>
            </a:custGeom>
            <a:solidFill>
              <a:srgbClr val="F7E6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8" name="形状">
              <a:extLst>
                <a:ext uri="{FF2B5EF4-FFF2-40B4-BE49-F238E27FC236}">
                  <a16:creationId xmlns="" xmlns:a16="http://schemas.microsoft.com/office/drawing/2014/main" id="{3F592AC1-D430-48AE-AFC4-9CFD8CB24BA7}"/>
                </a:ext>
              </a:extLst>
            </p:cNvPr>
            <p:cNvSpPr/>
            <p:nvPr/>
          </p:nvSpPr>
          <p:spPr>
            <a:xfrm>
              <a:off x="1384130" y="1148387"/>
              <a:ext cx="118369" cy="19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49" h="20764" extrusionOk="0">
                  <a:moveTo>
                    <a:pt x="7737" y="2764"/>
                  </a:moveTo>
                  <a:cubicBezTo>
                    <a:pt x="7737" y="2764"/>
                    <a:pt x="7850" y="2921"/>
                    <a:pt x="7850" y="2999"/>
                  </a:cubicBezTo>
                  <a:lnTo>
                    <a:pt x="7737" y="2999"/>
                  </a:lnTo>
                  <a:lnTo>
                    <a:pt x="7737" y="2764"/>
                  </a:lnTo>
                  <a:close/>
                  <a:moveTo>
                    <a:pt x="14296" y="11216"/>
                  </a:moveTo>
                  <a:cubicBezTo>
                    <a:pt x="18141" y="13877"/>
                    <a:pt x="19611" y="16616"/>
                    <a:pt x="15427" y="20764"/>
                  </a:cubicBezTo>
                  <a:cubicBezTo>
                    <a:pt x="11808" y="17555"/>
                    <a:pt x="8641" y="14660"/>
                    <a:pt x="5475" y="11842"/>
                  </a:cubicBezTo>
                  <a:cubicBezTo>
                    <a:pt x="3665" y="7851"/>
                    <a:pt x="-1989" y="4877"/>
                    <a:pt x="725" y="181"/>
                  </a:cubicBezTo>
                  <a:cubicBezTo>
                    <a:pt x="4683" y="-836"/>
                    <a:pt x="4796" y="2764"/>
                    <a:pt x="7737" y="2999"/>
                  </a:cubicBezTo>
                  <a:cubicBezTo>
                    <a:pt x="7850" y="6521"/>
                    <a:pt x="11016" y="8947"/>
                    <a:pt x="14296" y="11216"/>
                  </a:cubicBezTo>
                  <a:close/>
                  <a:moveTo>
                    <a:pt x="5475" y="11764"/>
                  </a:moveTo>
                  <a:cubicBezTo>
                    <a:pt x="5475" y="11764"/>
                    <a:pt x="5475" y="11764"/>
                    <a:pt x="5475" y="11842"/>
                  </a:cubicBezTo>
                  <a:cubicBezTo>
                    <a:pt x="5475" y="11842"/>
                    <a:pt x="5588" y="11842"/>
                    <a:pt x="5588" y="11921"/>
                  </a:cubicBezTo>
                  <a:lnTo>
                    <a:pt x="5475" y="11764"/>
                  </a:lnTo>
                  <a:close/>
                </a:path>
              </a:pathLst>
            </a:custGeom>
            <a:solidFill>
              <a:srgbClr val="FAE5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9" name="形状">
              <a:extLst>
                <a:ext uri="{FF2B5EF4-FFF2-40B4-BE49-F238E27FC236}">
                  <a16:creationId xmlns="" xmlns:a16="http://schemas.microsoft.com/office/drawing/2014/main" id="{89156A1C-D71F-45CA-802D-2CC6AAA05294}"/>
                </a:ext>
              </a:extLst>
            </p:cNvPr>
            <p:cNvSpPr/>
            <p:nvPr/>
          </p:nvSpPr>
          <p:spPr>
            <a:xfrm>
              <a:off x="1288415" y="1013563"/>
              <a:ext cx="58671" cy="10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079" h="21600" extrusionOk="0">
                  <a:moveTo>
                    <a:pt x="5224" y="21600"/>
                  </a:moveTo>
                  <a:lnTo>
                    <a:pt x="4897" y="21455"/>
                  </a:lnTo>
                  <a:cubicBezTo>
                    <a:pt x="5061" y="21310"/>
                    <a:pt x="5061" y="21310"/>
                    <a:pt x="5224" y="21310"/>
                  </a:cubicBezTo>
                  <a:cubicBezTo>
                    <a:pt x="5224" y="21310"/>
                    <a:pt x="5224" y="21455"/>
                    <a:pt x="5224" y="21600"/>
                  </a:cubicBezTo>
                  <a:close/>
                  <a:moveTo>
                    <a:pt x="13079" y="0"/>
                  </a:moveTo>
                  <a:cubicBezTo>
                    <a:pt x="3261" y="7103"/>
                    <a:pt x="13897" y="15656"/>
                    <a:pt x="5224" y="21310"/>
                  </a:cubicBezTo>
                  <a:cubicBezTo>
                    <a:pt x="1624" y="13917"/>
                    <a:pt x="-7703" y="5509"/>
                    <a:pt x="13079" y="0"/>
                  </a:cubicBezTo>
                  <a:close/>
                </a:path>
              </a:pathLst>
            </a:custGeom>
            <a:solidFill>
              <a:srgbClr val="F5DF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0" name="形状">
              <a:extLst>
                <a:ext uri="{FF2B5EF4-FFF2-40B4-BE49-F238E27FC236}">
                  <a16:creationId xmlns="" xmlns:a16="http://schemas.microsoft.com/office/drawing/2014/main" id="{CC8B7676-5CDF-48BF-90F2-F3F9C0879FA5}"/>
                </a:ext>
              </a:extLst>
            </p:cNvPr>
            <p:cNvSpPr/>
            <p:nvPr/>
          </p:nvSpPr>
          <p:spPr>
            <a:xfrm>
              <a:off x="482599" y="465114"/>
              <a:ext cx="578525" cy="44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9" extrusionOk="0">
                  <a:moveTo>
                    <a:pt x="5551" y="11746"/>
                  </a:moveTo>
                  <a:cubicBezTo>
                    <a:pt x="6843" y="10742"/>
                    <a:pt x="8134" y="9704"/>
                    <a:pt x="9426" y="8700"/>
                  </a:cubicBezTo>
                  <a:cubicBezTo>
                    <a:pt x="12806" y="6173"/>
                    <a:pt x="16131" y="3542"/>
                    <a:pt x="19511" y="1084"/>
                  </a:cubicBezTo>
                  <a:cubicBezTo>
                    <a:pt x="20116" y="669"/>
                    <a:pt x="20638" y="-681"/>
                    <a:pt x="21600" y="427"/>
                  </a:cubicBezTo>
                  <a:cubicBezTo>
                    <a:pt x="17725" y="4442"/>
                    <a:pt x="13878" y="8492"/>
                    <a:pt x="10003" y="12507"/>
                  </a:cubicBezTo>
                  <a:cubicBezTo>
                    <a:pt x="9591" y="12854"/>
                    <a:pt x="9206" y="13234"/>
                    <a:pt x="8766" y="13581"/>
                  </a:cubicBezTo>
                  <a:cubicBezTo>
                    <a:pt x="8327" y="14446"/>
                    <a:pt x="7832" y="11815"/>
                    <a:pt x="7282" y="13684"/>
                  </a:cubicBezTo>
                  <a:cubicBezTo>
                    <a:pt x="6953" y="14723"/>
                    <a:pt x="6128" y="15657"/>
                    <a:pt x="4974" y="15484"/>
                  </a:cubicBezTo>
                  <a:cubicBezTo>
                    <a:pt x="3215" y="17388"/>
                    <a:pt x="1429" y="19361"/>
                    <a:pt x="0" y="20919"/>
                  </a:cubicBezTo>
                  <a:cubicBezTo>
                    <a:pt x="769" y="18081"/>
                    <a:pt x="3627" y="16107"/>
                    <a:pt x="4782" y="12784"/>
                  </a:cubicBezTo>
                  <a:cubicBezTo>
                    <a:pt x="5056" y="12438"/>
                    <a:pt x="5331" y="12092"/>
                    <a:pt x="5551" y="11746"/>
                  </a:cubicBezTo>
                </a:path>
              </a:pathLst>
            </a:custGeom>
            <a:solidFill>
              <a:srgbClr val="F4EB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1" name="形状">
              <a:extLst>
                <a:ext uri="{FF2B5EF4-FFF2-40B4-BE49-F238E27FC236}">
                  <a16:creationId xmlns="" xmlns:a16="http://schemas.microsoft.com/office/drawing/2014/main" id="{D8B86142-613C-4530-9B02-6E9CE0E62393}"/>
                </a:ext>
              </a:extLst>
            </p:cNvPr>
            <p:cNvSpPr/>
            <p:nvPr/>
          </p:nvSpPr>
          <p:spPr>
            <a:xfrm>
              <a:off x="258054" y="622964"/>
              <a:ext cx="308420" cy="28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1" extrusionOk="0">
                  <a:moveTo>
                    <a:pt x="21600" y="160"/>
                  </a:moveTo>
                  <a:cubicBezTo>
                    <a:pt x="14159" y="7000"/>
                    <a:pt x="7183" y="13428"/>
                    <a:pt x="0" y="20011"/>
                  </a:cubicBezTo>
                  <a:cubicBezTo>
                    <a:pt x="2635" y="11422"/>
                    <a:pt x="16433" y="-1589"/>
                    <a:pt x="21600" y="160"/>
                  </a:cubicBezTo>
                </a:path>
              </a:pathLst>
            </a:custGeom>
            <a:solidFill>
              <a:srgbClr val="F3EC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2" name="形状">
              <a:extLst>
                <a:ext uri="{FF2B5EF4-FFF2-40B4-BE49-F238E27FC236}">
                  <a16:creationId xmlns="" xmlns:a16="http://schemas.microsoft.com/office/drawing/2014/main" id="{E0979FA9-71F9-4D50-B417-51043C809CD5}"/>
                </a:ext>
              </a:extLst>
            </p:cNvPr>
            <p:cNvSpPr/>
            <p:nvPr/>
          </p:nvSpPr>
          <p:spPr>
            <a:xfrm>
              <a:off x="352428" y="689454"/>
              <a:ext cx="233570" cy="23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60" extrusionOk="0">
                  <a:moveTo>
                    <a:pt x="4375" y="19152"/>
                  </a:moveTo>
                  <a:cubicBezTo>
                    <a:pt x="2871" y="18792"/>
                    <a:pt x="889" y="20172"/>
                    <a:pt x="0" y="18012"/>
                  </a:cubicBezTo>
                  <a:cubicBezTo>
                    <a:pt x="5605" y="12792"/>
                    <a:pt x="11210" y="7512"/>
                    <a:pt x="16815" y="2292"/>
                  </a:cubicBezTo>
                  <a:cubicBezTo>
                    <a:pt x="18114" y="1032"/>
                    <a:pt x="19003" y="-1428"/>
                    <a:pt x="21600" y="1092"/>
                  </a:cubicBezTo>
                  <a:cubicBezTo>
                    <a:pt x="19003" y="6432"/>
                    <a:pt x="13056" y="9072"/>
                    <a:pt x="9159" y="13452"/>
                  </a:cubicBezTo>
                  <a:cubicBezTo>
                    <a:pt x="7587" y="15192"/>
                    <a:pt x="4922" y="16332"/>
                    <a:pt x="4580" y="18852"/>
                  </a:cubicBezTo>
                  <a:lnTo>
                    <a:pt x="4375" y="19152"/>
                  </a:lnTo>
                </a:path>
              </a:pathLst>
            </a:custGeom>
            <a:solidFill>
              <a:srgbClr val="EEE1D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3" name="形状">
              <a:extLst>
                <a:ext uri="{FF2B5EF4-FFF2-40B4-BE49-F238E27FC236}">
                  <a16:creationId xmlns="" xmlns:a16="http://schemas.microsoft.com/office/drawing/2014/main" id="{4E48AF59-FA21-414A-8F06-8C24709B559E}"/>
                </a:ext>
              </a:extLst>
            </p:cNvPr>
            <p:cNvSpPr/>
            <p:nvPr/>
          </p:nvSpPr>
          <p:spPr>
            <a:xfrm>
              <a:off x="302269" y="567728"/>
              <a:ext cx="169829" cy="15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950" extrusionOk="0">
                  <a:moveTo>
                    <a:pt x="226" y="18655"/>
                  </a:moveTo>
                  <a:cubicBezTo>
                    <a:pt x="6370" y="12469"/>
                    <a:pt x="12329" y="6185"/>
                    <a:pt x="18474" y="0"/>
                  </a:cubicBezTo>
                  <a:cubicBezTo>
                    <a:pt x="19405" y="982"/>
                    <a:pt x="20336" y="2062"/>
                    <a:pt x="21360" y="3044"/>
                  </a:cubicBezTo>
                  <a:cubicBezTo>
                    <a:pt x="14936" y="8836"/>
                    <a:pt x="8512" y="14629"/>
                    <a:pt x="2088" y="20520"/>
                  </a:cubicBezTo>
                  <a:cubicBezTo>
                    <a:pt x="-147" y="21600"/>
                    <a:pt x="-240" y="20520"/>
                    <a:pt x="226" y="18655"/>
                  </a:cubicBezTo>
                </a:path>
              </a:pathLst>
            </a:custGeom>
            <a:solidFill>
              <a:srgbClr val="DDCAC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4" name="形状">
              <a:extLst>
                <a:ext uri="{FF2B5EF4-FFF2-40B4-BE49-F238E27FC236}">
                  <a16:creationId xmlns="" xmlns:a16="http://schemas.microsoft.com/office/drawing/2014/main" id="{724DB2C3-B31D-41E4-A997-D517484185A2}"/>
                </a:ext>
              </a:extLst>
            </p:cNvPr>
            <p:cNvSpPr/>
            <p:nvPr/>
          </p:nvSpPr>
          <p:spPr>
            <a:xfrm>
              <a:off x="215749" y="707662"/>
              <a:ext cx="103405" cy="9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36" y="0"/>
                  </a:moveTo>
                  <a:cubicBezTo>
                    <a:pt x="19609" y="1229"/>
                    <a:pt x="20528" y="2107"/>
                    <a:pt x="21600" y="3337"/>
                  </a:cubicBezTo>
                  <a:cubicBezTo>
                    <a:pt x="16545" y="9834"/>
                    <a:pt x="11030" y="15629"/>
                    <a:pt x="0" y="21600"/>
                  </a:cubicBezTo>
                  <a:cubicBezTo>
                    <a:pt x="6740" y="10185"/>
                    <a:pt x="11489" y="4039"/>
                    <a:pt x="18536" y="0"/>
                  </a:cubicBezTo>
                </a:path>
              </a:pathLst>
            </a:custGeom>
            <a:solidFill>
              <a:srgbClr val="C0999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5" name="形状">
              <a:extLst>
                <a:ext uri="{FF2B5EF4-FFF2-40B4-BE49-F238E27FC236}">
                  <a16:creationId xmlns="" xmlns:a16="http://schemas.microsoft.com/office/drawing/2014/main" id="{C3BF8E93-EA7B-4248-BEDA-BCF0F94D974D}"/>
                </a:ext>
              </a:extLst>
            </p:cNvPr>
            <p:cNvSpPr/>
            <p:nvPr/>
          </p:nvSpPr>
          <p:spPr>
            <a:xfrm>
              <a:off x="157172" y="857358"/>
              <a:ext cx="61106" cy="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743" y="10892"/>
                    <a:pt x="10286" y="16615"/>
                    <a:pt x="0" y="21600"/>
                  </a:cubicBezTo>
                  <a:cubicBezTo>
                    <a:pt x="1543" y="13108"/>
                    <a:pt x="4114" y="5169"/>
                    <a:pt x="21600" y="0"/>
                  </a:cubicBezTo>
                </a:path>
              </a:pathLst>
            </a:custGeom>
            <a:solidFill>
              <a:srgbClr val="D1B0A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6" name="形状">
              <a:extLst>
                <a:ext uri="{FF2B5EF4-FFF2-40B4-BE49-F238E27FC236}">
                  <a16:creationId xmlns="" xmlns:a16="http://schemas.microsoft.com/office/drawing/2014/main" id="{6DDC3661-4CE8-458C-821C-746EC81C12F9}"/>
                </a:ext>
              </a:extLst>
            </p:cNvPr>
            <p:cNvSpPr/>
            <p:nvPr/>
          </p:nvSpPr>
          <p:spPr>
            <a:xfrm>
              <a:off x="251773" y="902918"/>
              <a:ext cx="57353" cy="8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979" h="21600" extrusionOk="0">
                  <a:moveTo>
                    <a:pt x="8933" y="15709"/>
                  </a:moveTo>
                  <a:cubicBezTo>
                    <a:pt x="6941" y="17673"/>
                    <a:pt x="4950" y="19636"/>
                    <a:pt x="2958" y="21600"/>
                  </a:cubicBezTo>
                  <a:cubicBezTo>
                    <a:pt x="-6846" y="6676"/>
                    <a:pt x="10924" y="9425"/>
                    <a:pt x="10158" y="0"/>
                  </a:cubicBezTo>
                  <a:cubicBezTo>
                    <a:pt x="14754" y="6873"/>
                    <a:pt x="9239" y="10800"/>
                    <a:pt x="8933" y="15709"/>
                  </a:cubicBezTo>
                </a:path>
              </a:pathLst>
            </a:custGeom>
            <a:solidFill>
              <a:srgbClr val="D7B2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7" name="形状">
              <a:extLst>
                <a:ext uri="{FF2B5EF4-FFF2-40B4-BE49-F238E27FC236}">
                  <a16:creationId xmlns="" xmlns:a16="http://schemas.microsoft.com/office/drawing/2014/main" id="{7CC32F9E-BA65-4B57-8D61-30679CFD8729}"/>
                </a:ext>
              </a:extLst>
            </p:cNvPr>
            <p:cNvSpPr/>
            <p:nvPr/>
          </p:nvSpPr>
          <p:spPr>
            <a:xfrm>
              <a:off x="1429721" y="2510526"/>
              <a:ext cx="178116" cy="334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011" extrusionOk="0">
                  <a:moveTo>
                    <a:pt x="4902" y="646"/>
                  </a:moveTo>
                  <a:cubicBezTo>
                    <a:pt x="9834" y="415"/>
                    <a:pt x="14681" y="231"/>
                    <a:pt x="20464" y="0"/>
                  </a:cubicBezTo>
                  <a:cubicBezTo>
                    <a:pt x="15362" y="6600"/>
                    <a:pt x="7963" y="12138"/>
                    <a:pt x="4732" y="18692"/>
                  </a:cubicBezTo>
                  <a:cubicBezTo>
                    <a:pt x="3116" y="19385"/>
                    <a:pt x="4051" y="21600"/>
                    <a:pt x="225" y="20862"/>
                  </a:cubicBezTo>
                  <a:cubicBezTo>
                    <a:pt x="905" y="19015"/>
                    <a:pt x="-1136" y="16938"/>
                    <a:pt x="1585" y="15231"/>
                  </a:cubicBezTo>
                  <a:cubicBezTo>
                    <a:pt x="2181" y="14862"/>
                    <a:pt x="2776" y="14169"/>
                    <a:pt x="2436" y="13846"/>
                  </a:cubicBezTo>
                  <a:cubicBezTo>
                    <a:pt x="-796" y="10477"/>
                    <a:pt x="-711" y="10477"/>
                    <a:pt x="2095" y="6738"/>
                  </a:cubicBezTo>
                  <a:cubicBezTo>
                    <a:pt x="3201" y="5262"/>
                    <a:pt x="3796" y="3738"/>
                    <a:pt x="4477" y="2215"/>
                  </a:cubicBezTo>
                  <a:cubicBezTo>
                    <a:pt x="4477" y="1985"/>
                    <a:pt x="4477" y="1800"/>
                    <a:pt x="4477" y="1569"/>
                  </a:cubicBezTo>
                  <a:cubicBezTo>
                    <a:pt x="4817" y="1246"/>
                    <a:pt x="4902" y="923"/>
                    <a:pt x="4902" y="646"/>
                  </a:cubicBezTo>
                </a:path>
              </a:pathLst>
            </a:custGeom>
            <a:solidFill>
              <a:srgbClr val="FBF0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8" name="形状">
              <a:extLst>
                <a:ext uri="{FF2B5EF4-FFF2-40B4-BE49-F238E27FC236}">
                  <a16:creationId xmlns="" xmlns:a16="http://schemas.microsoft.com/office/drawing/2014/main" id="{8A808C26-F1DD-40FE-AC1A-F602F25990C2}"/>
                </a:ext>
              </a:extLst>
            </p:cNvPr>
            <p:cNvSpPr/>
            <p:nvPr/>
          </p:nvSpPr>
          <p:spPr>
            <a:xfrm>
              <a:off x="1277079" y="2512813"/>
              <a:ext cx="190832" cy="19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19457" extrusionOk="0">
                  <a:moveTo>
                    <a:pt x="20841" y="2344"/>
                  </a:moveTo>
                  <a:cubicBezTo>
                    <a:pt x="20761" y="2638"/>
                    <a:pt x="20761" y="2932"/>
                    <a:pt x="20841" y="3373"/>
                  </a:cubicBezTo>
                  <a:cubicBezTo>
                    <a:pt x="15561" y="5063"/>
                    <a:pt x="15881" y="10206"/>
                    <a:pt x="13401" y="13659"/>
                  </a:cubicBezTo>
                  <a:cubicBezTo>
                    <a:pt x="11721" y="16157"/>
                    <a:pt x="12121" y="21373"/>
                    <a:pt x="6121" y="18728"/>
                  </a:cubicBezTo>
                  <a:cubicBezTo>
                    <a:pt x="1721" y="16744"/>
                    <a:pt x="1161" y="14026"/>
                    <a:pt x="3481" y="10279"/>
                  </a:cubicBezTo>
                  <a:cubicBezTo>
                    <a:pt x="4201" y="9030"/>
                    <a:pt x="4281" y="7561"/>
                    <a:pt x="4681" y="6091"/>
                  </a:cubicBezTo>
                  <a:cubicBezTo>
                    <a:pt x="3401" y="4034"/>
                    <a:pt x="-759" y="3593"/>
                    <a:pt x="121" y="67"/>
                  </a:cubicBezTo>
                  <a:cubicBezTo>
                    <a:pt x="7161" y="-227"/>
                    <a:pt x="14041" y="434"/>
                    <a:pt x="20841" y="2344"/>
                  </a:cubicBezTo>
                </a:path>
              </a:pathLst>
            </a:custGeom>
            <a:solidFill>
              <a:srgbClr val="FD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9" name="形状">
              <a:extLst>
                <a:ext uri="{FF2B5EF4-FFF2-40B4-BE49-F238E27FC236}">
                  <a16:creationId xmlns="" xmlns:a16="http://schemas.microsoft.com/office/drawing/2014/main" id="{E507EC4C-873E-40FC-9DD2-A3735701665E}"/>
                </a:ext>
              </a:extLst>
            </p:cNvPr>
            <p:cNvSpPr/>
            <p:nvPr/>
          </p:nvSpPr>
          <p:spPr>
            <a:xfrm>
              <a:off x="983756" y="2478850"/>
              <a:ext cx="145319" cy="275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6" h="21282" extrusionOk="0">
                  <a:moveTo>
                    <a:pt x="1929" y="13816"/>
                  </a:moveTo>
                  <a:cubicBezTo>
                    <a:pt x="4146" y="10055"/>
                    <a:pt x="6557" y="6293"/>
                    <a:pt x="8486" y="2475"/>
                  </a:cubicBezTo>
                  <a:cubicBezTo>
                    <a:pt x="9836" y="-261"/>
                    <a:pt x="12921" y="-318"/>
                    <a:pt x="16393" y="366"/>
                  </a:cubicBezTo>
                  <a:cubicBezTo>
                    <a:pt x="21600" y="1449"/>
                    <a:pt x="17550" y="3045"/>
                    <a:pt x="16586" y="4355"/>
                  </a:cubicBezTo>
                  <a:cubicBezTo>
                    <a:pt x="14850" y="6635"/>
                    <a:pt x="13018" y="8801"/>
                    <a:pt x="11186" y="10966"/>
                  </a:cubicBezTo>
                  <a:cubicBezTo>
                    <a:pt x="8004" y="14386"/>
                    <a:pt x="4725" y="17805"/>
                    <a:pt x="1639" y="21282"/>
                  </a:cubicBezTo>
                  <a:cubicBezTo>
                    <a:pt x="1061" y="21225"/>
                    <a:pt x="579" y="21054"/>
                    <a:pt x="0" y="20997"/>
                  </a:cubicBezTo>
                  <a:cubicBezTo>
                    <a:pt x="675" y="18603"/>
                    <a:pt x="1254" y="16210"/>
                    <a:pt x="1929" y="13816"/>
                  </a:cubicBezTo>
                </a:path>
              </a:pathLst>
            </a:custGeom>
            <a:solidFill>
              <a:srgbClr val="FCEA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0" name="形状">
              <a:extLst>
                <a:ext uri="{FF2B5EF4-FFF2-40B4-BE49-F238E27FC236}">
                  <a16:creationId xmlns="" xmlns:a16="http://schemas.microsoft.com/office/drawing/2014/main" id="{67D4063C-8480-4F68-8E9B-063A1761F5C2}"/>
                </a:ext>
              </a:extLst>
            </p:cNvPr>
            <p:cNvSpPr/>
            <p:nvPr/>
          </p:nvSpPr>
          <p:spPr>
            <a:xfrm>
              <a:off x="1151189" y="2498901"/>
              <a:ext cx="180200" cy="17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48" h="19606" extrusionOk="0">
                  <a:moveTo>
                    <a:pt x="12436" y="1857"/>
                  </a:moveTo>
                  <a:cubicBezTo>
                    <a:pt x="12580" y="5039"/>
                    <a:pt x="20500" y="2192"/>
                    <a:pt x="16540" y="8722"/>
                  </a:cubicBezTo>
                  <a:cubicBezTo>
                    <a:pt x="14524" y="12071"/>
                    <a:pt x="12508" y="15504"/>
                    <a:pt x="10060" y="19606"/>
                  </a:cubicBezTo>
                  <a:cubicBezTo>
                    <a:pt x="8404" y="14918"/>
                    <a:pt x="12436" y="12322"/>
                    <a:pt x="12148" y="7718"/>
                  </a:cubicBezTo>
                  <a:cubicBezTo>
                    <a:pt x="10564" y="9476"/>
                    <a:pt x="9484" y="10648"/>
                    <a:pt x="8260" y="11987"/>
                  </a:cubicBezTo>
                  <a:cubicBezTo>
                    <a:pt x="6172" y="9559"/>
                    <a:pt x="9988" y="6880"/>
                    <a:pt x="7900" y="3950"/>
                  </a:cubicBezTo>
                  <a:cubicBezTo>
                    <a:pt x="4084" y="5708"/>
                    <a:pt x="2140" y="9476"/>
                    <a:pt x="556" y="13578"/>
                  </a:cubicBezTo>
                  <a:cubicBezTo>
                    <a:pt x="-1100" y="-654"/>
                    <a:pt x="412" y="-1994"/>
                    <a:pt x="12436" y="1857"/>
                  </a:cubicBezTo>
                </a:path>
              </a:pathLst>
            </a:custGeom>
            <a:solidFill>
              <a:srgbClr val="F8BF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1" name="形状">
              <a:extLst>
                <a:ext uri="{FF2B5EF4-FFF2-40B4-BE49-F238E27FC236}">
                  <a16:creationId xmlns="" xmlns:a16="http://schemas.microsoft.com/office/drawing/2014/main" id="{22D2F154-1C95-46B6-8DD1-463AE10FCC44}"/>
                </a:ext>
              </a:extLst>
            </p:cNvPr>
            <p:cNvSpPr/>
            <p:nvPr/>
          </p:nvSpPr>
          <p:spPr>
            <a:xfrm>
              <a:off x="742929" y="2513781"/>
              <a:ext cx="114301" cy="20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45" h="20853" extrusionOk="0">
                  <a:moveTo>
                    <a:pt x="14754" y="74"/>
                  </a:moveTo>
                  <a:lnTo>
                    <a:pt x="14864" y="0"/>
                  </a:lnTo>
                  <a:cubicBezTo>
                    <a:pt x="14864" y="74"/>
                    <a:pt x="14754" y="74"/>
                    <a:pt x="14754" y="148"/>
                  </a:cubicBezTo>
                  <a:lnTo>
                    <a:pt x="14754" y="74"/>
                  </a:lnTo>
                  <a:close/>
                  <a:moveTo>
                    <a:pt x="13872" y="8507"/>
                  </a:moveTo>
                  <a:cubicBezTo>
                    <a:pt x="12330" y="11762"/>
                    <a:pt x="10897" y="14942"/>
                    <a:pt x="9244" y="18197"/>
                  </a:cubicBezTo>
                  <a:cubicBezTo>
                    <a:pt x="8472" y="19973"/>
                    <a:pt x="7260" y="21600"/>
                    <a:pt x="3954" y="20490"/>
                  </a:cubicBezTo>
                  <a:cubicBezTo>
                    <a:pt x="1309" y="19603"/>
                    <a:pt x="-1446" y="18567"/>
                    <a:pt x="868" y="15830"/>
                  </a:cubicBezTo>
                  <a:cubicBezTo>
                    <a:pt x="3183" y="13093"/>
                    <a:pt x="5056" y="10282"/>
                    <a:pt x="7260" y="7471"/>
                  </a:cubicBezTo>
                  <a:cubicBezTo>
                    <a:pt x="10676" y="5400"/>
                    <a:pt x="14093" y="3403"/>
                    <a:pt x="14754" y="148"/>
                  </a:cubicBezTo>
                  <a:cubicBezTo>
                    <a:pt x="20154" y="3181"/>
                    <a:pt x="13872" y="5696"/>
                    <a:pt x="13872" y="8507"/>
                  </a:cubicBezTo>
                  <a:close/>
                </a:path>
              </a:pathLst>
            </a:custGeom>
            <a:solidFill>
              <a:srgbClr val="F9E1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2" name="形状">
              <a:extLst>
                <a:ext uri="{FF2B5EF4-FFF2-40B4-BE49-F238E27FC236}">
                  <a16:creationId xmlns="" xmlns:a16="http://schemas.microsoft.com/office/drawing/2014/main" id="{1F6C2FDA-3DDD-4591-9044-5AFE6D491950}"/>
                </a:ext>
              </a:extLst>
            </p:cNvPr>
            <p:cNvSpPr/>
            <p:nvPr/>
          </p:nvSpPr>
          <p:spPr>
            <a:xfrm>
              <a:off x="1017471" y="2756026"/>
              <a:ext cx="66416" cy="7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0" h="20341" extrusionOk="0">
                  <a:moveTo>
                    <a:pt x="20250" y="9986"/>
                  </a:moveTo>
                  <a:cubicBezTo>
                    <a:pt x="19561" y="17670"/>
                    <a:pt x="16803" y="21201"/>
                    <a:pt x="10139" y="20163"/>
                  </a:cubicBezTo>
                  <a:cubicBezTo>
                    <a:pt x="4854" y="19539"/>
                    <a:pt x="-1350" y="18709"/>
                    <a:pt x="259" y="12063"/>
                  </a:cubicBezTo>
                  <a:cubicBezTo>
                    <a:pt x="1637" y="7286"/>
                    <a:pt x="2327" y="-399"/>
                    <a:pt x="9910" y="16"/>
                  </a:cubicBezTo>
                  <a:cubicBezTo>
                    <a:pt x="16114" y="224"/>
                    <a:pt x="18641" y="6455"/>
                    <a:pt x="20250" y="9986"/>
                  </a:cubicBezTo>
                </a:path>
              </a:pathLst>
            </a:custGeom>
            <a:solidFill>
              <a:srgbClr val="F6DC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3" name="形状">
              <a:extLst>
                <a:ext uri="{FF2B5EF4-FFF2-40B4-BE49-F238E27FC236}">
                  <a16:creationId xmlns="" xmlns:a16="http://schemas.microsoft.com/office/drawing/2014/main" id="{77353513-31E2-449C-9AF0-DF29A0FFBFE9}"/>
                </a:ext>
              </a:extLst>
            </p:cNvPr>
            <p:cNvSpPr/>
            <p:nvPr/>
          </p:nvSpPr>
          <p:spPr>
            <a:xfrm>
              <a:off x="886839" y="2689511"/>
              <a:ext cx="51659" cy="9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1053" extrusionOk="0">
                  <a:moveTo>
                    <a:pt x="14604" y="0"/>
                  </a:moveTo>
                  <a:cubicBezTo>
                    <a:pt x="18691" y="1612"/>
                    <a:pt x="20442" y="1934"/>
                    <a:pt x="20442" y="2096"/>
                  </a:cubicBezTo>
                  <a:cubicBezTo>
                    <a:pt x="19275" y="9188"/>
                    <a:pt x="21318" y="16925"/>
                    <a:pt x="7599" y="20955"/>
                  </a:cubicBezTo>
                  <a:cubicBezTo>
                    <a:pt x="5848" y="21600"/>
                    <a:pt x="-282" y="18860"/>
                    <a:pt x="10" y="18699"/>
                  </a:cubicBezTo>
                  <a:cubicBezTo>
                    <a:pt x="4388" y="12734"/>
                    <a:pt x="9350" y="6609"/>
                    <a:pt x="14604" y="0"/>
                  </a:cubicBezTo>
                </a:path>
              </a:pathLst>
            </a:custGeom>
            <a:solidFill>
              <a:srgbClr val="F1C1B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4" name="形状">
              <a:extLst>
                <a:ext uri="{FF2B5EF4-FFF2-40B4-BE49-F238E27FC236}">
                  <a16:creationId xmlns="" xmlns:a16="http://schemas.microsoft.com/office/drawing/2014/main" id="{9A63190A-C402-47D9-B699-1D640B277FC4}"/>
                </a:ext>
              </a:extLst>
            </p:cNvPr>
            <p:cNvSpPr/>
            <p:nvPr/>
          </p:nvSpPr>
          <p:spPr>
            <a:xfrm>
              <a:off x="127091" y="819859"/>
              <a:ext cx="510978" cy="841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17" extrusionOk="0">
                  <a:moveTo>
                    <a:pt x="21095" y="110"/>
                  </a:moveTo>
                  <a:cubicBezTo>
                    <a:pt x="18327" y="3204"/>
                    <a:pt x="15589" y="6298"/>
                    <a:pt x="12820" y="9391"/>
                  </a:cubicBezTo>
                  <a:cubicBezTo>
                    <a:pt x="8987" y="13066"/>
                    <a:pt x="5184" y="16741"/>
                    <a:pt x="2233" y="20716"/>
                  </a:cubicBezTo>
                  <a:cubicBezTo>
                    <a:pt x="1929" y="21110"/>
                    <a:pt x="1655" y="21560"/>
                    <a:pt x="712" y="21373"/>
                  </a:cubicBezTo>
                  <a:cubicBezTo>
                    <a:pt x="-505" y="20473"/>
                    <a:pt x="73" y="19610"/>
                    <a:pt x="712" y="18691"/>
                  </a:cubicBezTo>
                  <a:cubicBezTo>
                    <a:pt x="2263" y="16366"/>
                    <a:pt x="4150" y="14154"/>
                    <a:pt x="6523" y="12129"/>
                  </a:cubicBezTo>
                  <a:cubicBezTo>
                    <a:pt x="11116" y="8154"/>
                    <a:pt x="14250" y="3560"/>
                    <a:pt x="20121" y="129"/>
                  </a:cubicBezTo>
                  <a:cubicBezTo>
                    <a:pt x="20426" y="-40"/>
                    <a:pt x="20760" y="-40"/>
                    <a:pt x="21095" y="110"/>
                  </a:cubicBezTo>
                </a:path>
              </a:pathLst>
            </a:custGeom>
            <a:solidFill>
              <a:srgbClr val="FC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5" name="形状">
              <a:extLst>
                <a:ext uri="{FF2B5EF4-FFF2-40B4-BE49-F238E27FC236}">
                  <a16:creationId xmlns="" xmlns:a16="http://schemas.microsoft.com/office/drawing/2014/main" id="{E75789D9-0540-4F66-98A7-010B5F96BD60}"/>
                </a:ext>
              </a:extLst>
            </p:cNvPr>
            <p:cNvSpPr/>
            <p:nvPr/>
          </p:nvSpPr>
          <p:spPr>
            <a:xfrm>
              <a:off x="144155" y="1189293"/>
              <a:ext cx="311675" cy="50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033"/>
                  </a:moveTo>
                  <a:cubicBezTo>
                    <a:pt x="5209" y="14484"/>
                    <a:pt x="9702" y="8621"/>
                    <a:pt x="15830" y="3386"/>
                  </a:cubicBezTo>
                  <a:cubicBezTo>
                    <a:pt x="17209" y="2194"/>
                    <a:pt x="18179" y="815"/>
                    <a:pt x="20374" y="0"/>
                  </a:cubicBezTo>
                  <a:cubicBezTo>
                    <a:pt x="20783" y="313"/>
                    <a:pt x="21191" y="658"/>
                    <a:pt x="21600" y="972"/>
                  </a:cubicBezTo>
                  <a:cubicBezTo>
                    <a:pt x="14502" y="5580"/>
                    <a:pt x="10315" y="11286"/>
                    <a:pt x="5515" y="16741"/>
                  </a:cubicBezTo>
                  <a:cubicBezTo>
                    <a:pt x="4136" y="18340"/>
                    <a:pt x="2757" y="20001"/>
                    <a:pt x="1379" y="21600"/>
                  </a:cubicBezTo>
                  <a:cubicBezTo>
                    <a:pt x="868" y="21098"/>
                    <a:pt x="409" y="20597"/>
                    <a:pt x="0" y="20033"/>
                  </a:cubicBezTo>
                </a:path>
              </a:pathLst>
            </a:custGeom>
            <a:solidFill>
              <a:srgbClr val="D56F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6" name="形状">
              <a:extLst>
                <a:ext uri="{FF2B5EF4-FFF2-40B4-BE49-F238E27FC236}">
                  <a16:creationId xmlns="" xmlns:a16="http://schemas.microsoft.com/office/drawing/2014/main" id="{34F8D582-2B30-4C61-B71E-C0E4F53FA033}"/>
                </a:ext>
              </a:extLst>
            </p:cNvPr>
            <p:cNvSpPr/>
            <p:nvPr/>
          </p:nvSpPr>
          <p:spPr>
            <a:xfrm>
              <a:off x="69577" y="1368278"/>
              <a:ext cx="138922" cy="18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72" h="21600" extrusionOk="0">
                  <a:moveTo>
                    <a:pt x="17472" y="0"/>
                  </a:moveTo>
                  <a:cubicBezTo>
                    <a:pt x="13545" y="7172"/>
                    <a:pt x="9711" y="14172"/>
                    <a:pt x="5690" y="21600"/>
                  </a:cubicBezTo>
                  <a:cubicBezTo>
                    <a:pt x="-4128" y="4696"/>
                    <a:pt x="-1884" y="598"/>
                    <a:pt x="17472" y="0"/>
                  </a:cubicBezTo>
                </a:path>
              </a:pathLst>
            </a:custGeom>
            <a:solidFill>
              <a:srgbClr val="FAF5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7" name="形状">
              <a:extLst>
                <a:ext uri="{FF2B5EF4-FFF2-40B4-BE49-F238E27FC236}">
                  <a16:creationId xmlns="" xmlns:a16="http://schemas.microsoft.com/office/drawing/2014/main" id="{C78B593A-3DF4-4733-9DA8-A0A71CC8E7C1}"/>
                </a:ext>
              </a:extLst>
            </p:cNvPr>
            <p:cNvSpPr/>
            <p:nvPr/>
          </p:nvSpPr>
          <p:spPr>
            <a:xfrm>
              <a:off x="322633" y="922443"/>
              <a:ext cx="80805" cy="13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40" h="21600" extrusionOk="0">
                  <a:moveTo>
                    <a:pt x="17424" y="584"/>
                  </a:moveTo>
                  <a:lnTo>
                    <a:pt x="18104" y="0"/>
                  </a:lnTo>
                  <a:cubicBezTo>
                    <a:pt x="19465" y="5371"/>
                    <a:pt x="19465" y="5371"/>
                    <a:pt x="2627" y="21600"/>
                  </a:cubicBezTo>
                  <a:cubicBezTo>
                    <a:pt x="-2135" y="15295"/>
                    <a:pt x="-2135" y="15295"/>
                    <a:pt x="17424" y="584"/>
                  </a:cubicBezTo>
                </a:path>
              </a:pathLst>
            </a:custGeom>
            <a:solidFill>
              <a:srgbClr val="ECD7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8" name="形状">
              <a:extLst>
                <a:ext uri="{FF2B5EF4-FFF2-40B4-BE49-F238E27FC236}">
                  <a16:creationId xmlns="" xmlns:a16="http://schemas.microsoft.com/office/drawing/2014/main" id="{A4BE602D-29CE-41BE-864B-CAF23C49BB50}"/>
                </a:ext>
              </a:extLst>
            </p:cNvPr>
            <p:cNvSpPr/>
            <p:nvPr/>
          </p:nvSpPr>
          <p:spPr>
            <a:xfrm>
              <a:off x="616024" y="734492"/>
              <a:ext cx="103399" cy="9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13" extrusionOk="0">
                  <a:moveTo>
                    <a:pt x="5091" y="14992"/>
                  </a:moveTo>
                  <a:cubicBezTo>
                    <a:pt x="3394" y="14992"/>
                    <a:pt x="1697" y="15113"/>
                    <a:pt x="0" y="15113"/>
                  </a:cubicBezTo>
                  <a:cubicBezTo>
                    <a:pt x="154" y="13424"/>
                    <a:pt x="154" y="11855"/>
                    <a:pt x="309" y="10166"/>
                  </a:cubicBezTo>
                  <a:cubicBezTo>
                    <a:pt x="7406" y="7752"/>
                    <a:pt x="8486" y="-6487"/>
                    <a:pt x="21600" y="3529"/>
                  </a:cubicBezTo>
                  <a:cubicBezTo>
                    <a:pt x="16200" y="7511"/>
                    <a:pt x="10646" y="11252"/>
                    <a:pt x="5091" y="14992"/>
                  </a:cubicBezTo>
                </a:path>
              </a:pathLst>
            </a:custGeom>
            <a:solidFill>
              <a:srgbClr val="D09F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9" name="形状">
              <a:extLst>
                <a:ext uri="{FF2B5EF4-FFF2-40B4-BE49-F238E27FC236}">
                  <a16:creationId xmlns="" xmlns:a16="http://schemas.microsoft.com/office/drawing/2014/main" id="{EDA5EC5A-E941-43A0-90DA-03B0899916E1}"/>
                </a:ext>
              </a:extLst>
            </p:cNvPr>
            <p:cNvSpPr/>
            <p:nvPr/>
          </p:nvSpPr>
          <p:spPr>
            <a:xfrm>
              <a:off x="694883" y="2264384"/>
              <a:ext cx="117622" cy="16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37" h="20614" extrusionOk="0">
                  <a:moveTo>
                    <a:pt x="11709" y="20614"/>
                  </a:moveTo>
                  <a:cubicBezTo>
                    <a:pt x="-1636" y="19382"/>
                    <a:pt x="-2088" y="18340"/>
                    <a:pt x="3001" y="2614"/>
                  </a:cubicBezTo>
                  <a:lnTo>
                    <a:pt x="3680" y="2140"/>
                  </a:lnTo>
                  <a:cubicBezTo>
                    <a:pt x="7072" y="-986"/>
                    <a:pt x="9899" y="-512"/>
                    <a:pt x="13066" y="2425"/>
                  </a:cubicBezTo>
                  <a:cubicBezTo>
                    <a:pt x="16119" y="5267"/>
                    <a:pt x="19512" y="7540"/>
                    <a:pt x="16911" y="11898"/>
                  </a:cubicBezTo>
                  <a:cubicBezTo>
                    <a:pt x="15215" y="14646"/>
                    <a:pt x="13518" y="17677"/>
                    <a:pt x="11709" y="20614"/>
                  </a:cubicBezTo>
                </a:path>
              </a:pathLst>
            </a:custGeom>
            <a:solidFill>
              <a:srgbClr val="FEF8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0" name="形状">
              <a:extLst>
                <a:ext uri="{FF2B5EF4-FFF2-40B4-BE49-F238E27FC236}">
                  <a16:creationId xmlns="" xmlns:a16="http://schemas.microsoft.com/office/drawing/2014/main" id="{18BD51F5-F6F7-4AB1-BE59-008862546C80}"/>
                </a:ext>
              </a:extLst>
            </p:cNvPr>
            <p:cNvSpPr/>
            <p:nvPr/>
          </p:nvSpPr>
          <p:spPr>
            <a:xfrm>
              <a:off x="793112" y="2356202"/>
              <a:ext cx="110705" cy="160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0" h="20136" extrusionOk="0">
                  <a:moveTo>
                    <a:pt x="9181" y="20043"/>
                  </a:moveTo>
                  <a:lnTo>
                    <a:pt x="9044" y="20136"/>
                  </a:lnTo>
                  <a:lnTo>
                    <a:pt x="9044" y="20043"/>
                  </a:lnTo>
                  <a:cubicBezTo>
                    <a:pt x="9044" y="20043"/>
                    <a:pt x="9044" y="20043"/>
                    <a:pt x="9181" y="20043"/>
                  </a:cubicBezTo>
                  <a:close/>
                  <a:moveTo>
                    <a:pt x="21" y="13091"/>
                  </a:moveTo>
                  <a:cubicBezTo>
                    <a:pt x="295" y="8363"/>
                    <a:pt x="3713" y="4006"/>
                    <a:pt x="8497" y="761"/>
                  </a:cubicBezTo>
                  <a:cubicBezTo>
                    <a:pt x="11778" y="-1464"/>
                    <a:pt x="14923" y="1781"/>
                    <a:pt x="17930" y="2986"/>
                  </a:cubicBezTo>
                  <a:cubicBezTo>
                    <a:pt x="21348" y="4469"/>
                    <a:pt x="21075" y="6138"/>
                    <a:pt x="19024" y="8363"/>
                  </a:cubicBezTo>
                  <a:cubicBezTo>
                    <a:pt x="15470" y="12256"/>
                    <a:pt x="9318" y="15037"/>
                    <a:pt x="9044" y="20043"/>
                  </a:cubicBezTo>
                  <a:cubicBezTo>
                    <a:pt x="2072" y="20136"/>
                    <a:pt x="-252" y="16706"/>
                    <a:pt x="21" y="13091"/>
                  </a:cubicBezTo>
                  <a:close/>
                </a:path>
              </a:pathLst>
            </a:custGeom>
            <a:solidFill>
              <a:srgbClr val="FDE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1" name="形状">
              <a:extLst>
                <a:ext uri="{FF2B5EF4-FFF2-40B4-BE49-F238E27FC236}">
                  <a16:creationId xmlns="" xmlns:a16="http://schemas.microsoft.com/office/drawing/2014/main" id="{15CE3F39-CBEE-4A28-910F-D2788F248A70}"/>
                </a:ext>
              </a:extLst>
            </p:cNvPr>
            <p:cNvSpPr/>
            <p:nvPr/>
          </p:nvSpPr>
          <p:spPr>
            <a:xfrm>
              <a:off x="596498" y="2168828"/>
              <a:ext cx="122919" cy="15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33"/>
                  </a:moveTo>
                  <a:lnTo>
                    <a:pt x="20684" y="16357"/>
                  </a:lnTo>
                  <a:cubicBezTo>
                    <a:pt x="19244" y="16567"/>
                    <a:pt x="17673" y="16672"/>
                    <a:pt x="16102" y="16777"/>
                  </a:cubicBezTo>
                  <a:cubicBezTo>
                    <a:pt x="15447" y="14575"/>
                    <a:pt x="15578" y="10800"/>
                    <a:pt x="11127" y="13421"/>
                  </a:cubicBezTo>
                  <a:cubicBezTo>
                    <a:pt x="7855" y="15414"/>
                    <a:pt x="5891" y="18769"/>
                    <a:pt x="3273" y="21600"/>
                  </a:cubicBezTo>
                  <a:cubicBezTo>
                    <a:pt x="2095" y="20866"/>
                    <a:pt x="1178" y="20237"/>
                    <a:pt x="0" y="19608"/>
                  </a:cubicBezTo>
                  <a:cubicBezTo>
                    <a:pt x="3404" y="13107"/>
                    <a:pt x="6676" y="6501"/>
                    <a:pt x="10211" y="0"/>
                  </a:cubicBezTo>
                  <a:cubicBezTo>
                    <a:pt x="21207" y="2412"/>
                    <a:pt x="21600" y="9017"/>
                    <a:pt x="21600" y="15833"/>
                  </a:cubicBezTo>
                </a:path>
              </a:pathLst>
            </a:custGeom>
            <a:solidFill>
              <a:srgbClr val="FDEE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2" name="形状">
              <a:extLst>
                <a:ext uri="{FF2B5EF4-FFF2-40B4-BE49-F238E27FC236}">
                  <a16:creationId xmlns="" xmlns:a16="http://schemas.microsoft.com/office/drawing/2014/main" id="{F464D257-265A-44C5-BF65-099B90C4FAE5}"/>
                </a:ext>
              </a:extLst>
            </p:cNvPr>
            <p:cNvSpPr/>
            <p:nvPr/>
          </p:nvSpPr>
          <p:spPr>
            <a:xfrm>
              <a:off x="720160" y="193488"/>
              <a:ext cx="174994" cy="129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552" y="5858"/>
                    <a:pt x="11392" y="1586"/>
                    <a:pt x="21600" y="0"/>
                  </a:cubicBez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solidFill>
              <a:srgbClr val="E8E3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3" name="形状">
              <a:extLst>
                <a:ext uri="{FF2B5EF4-FFF2-40B4-BE49-F238E27FC236}">
                  <a16:creationId xmlns="" xmlns:a16="http://schemas.microsoft.com/office/drawing/2014/main" id="{F756B46A-079F-4B65-BE59-FDCCE5AD1009}"/>
                </a:ext>
              </a:extLst>
            </p:cNvPr>
            <p:cNvSpPr/>
            <p:nvPr/>
          </p:nvSpPr>
          <p:spPr>
            <a:xfrm>
              <a:off x="1226646" y="1843402"/>
              <a:ext cx="59005" cy="11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91" h="21600" extrusionOk="0">
                  <a:moveTo>
                    <a:pt x="17991" y="21600"/>
                  </a:moveTo>
                  <a:cubicBezTo>
                    <a:pt x="6731" y="16502"/>
                    <a:pt x="-3609" y="11001"/>
                    <a:pt x="1217" y="0"/>
                  </a:cubicBezTo>
                  <a:cubicBezTo>
                    <a:pt x="14085" y="6306"/>
                    <a:pt x="14774" y="14355"/>
                    <a:pt x="17991" y="21600"/>
                  </a:cubicBezTo>
                </a:path>
              </a:pathLst>
            </a:custGeom>
            <a:solidFill>
              <a:srgbClr val="FDDC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4" name="形状">
              <a:extLst>
                <a:ext uri="{FF2B5EF4-FFF2-40B4-BE49-F238E27FC236}">
                  <a16:creationId xmlns="" xmlns:a16="http://schemas.microsoft.com/office/drawing/2014/main" id="{B6403D31-FDAE-4D37-8552-E7804F78C435}"/>
                </a:ext>
              </a:extLst>
            </p:cNvPr>
            <p:cNvSpPr/>
            <p:nvPr/>
          </p:nvSpPr>
          <p:spPr>
            <a:xfrm>
              <a:off x="1631355" y="2757851"/>
              <a:ext cx="181497" cy="14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23" y="13458"/>
                    <a:pt x="9826" y="4863"/>
                    <a:pt x="17616" y="0"/>
                  </a:cubicBezTo>
                  <a:cubicBezTo>
                    <a:pt x="18590" y="7238"/>
                    <a:pt x="10534" y="9047"/>
                    <a:pt x="13633" y="15606"/>
                  </a:cubicBezTo>
                  <a:cubicBezTo>
                    <a:pt x="14075" y="16511"/>
                    <a:pt x="17085" y="15267"/>
                    <a:pt x="21600" y="14475"/>
                  </a:cubicBezTo>
                  <a:cubicBezTo>
                    <a:pt x="13367" y="20017"/>
                    <a:pt x="6905" y="21261"/>
                    <a:pt x="0" y="21600"/>
                  </a:cubicBezTo>
                </a:path>
              </a:pathLst>
            </a:custGeom>
            <a:solidFill>
              <a:srgbClr val="F2E1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165" name="成组">
            <a:extLst>
              <a:ext uri="{FF2B5EF4-FFF2-40B4-BE49-F238E27FC236}">
                <a16:creationId xmlns="" xmlns:a16="http://schemas.microsoft.com/office/drawing/2014/main" id="{A0C7E56B-2EFC-4529-B841-3CC252EC9A97}"/>
              </a:ext>
            </a:extLst>
          </p:cNvPr>
          <p:cNvGrpSpPr/>
          <p:nvPr/>
        </p:nvGrpSpPr>
        <p:grpSpPr>
          <a:xfrm>
            <a:off x="6854055" y="2893399"/>
            <a:ext cx="3075629" cy="2923944"/>
            <a:chOff x="-5" y="-6"/>
            <a:chExt cx="3075628" cy="2923942"/>
          </a:xfrm>
        </p:grpSpPr>
        <p:sp>
          <p:nvSpPr>
            <p:cNvPr id="166" name="形状">
              <a:extLst>
                <a:ext uri="{FF2B5EF4-FFF2-40B4-BE49-F238E27FC236}">
                  <a16:creationId xmlns="" xmlns:a16="http://schemas.microsoft.com/office/drawing/2014/main" id="{733B0075-00AE-4C69-BB91-36FEAC96FB24}"/>
                </a:ext>
              </a:extLst>
            </p:cNvPr>
            <p:cNvSpPr/>
            <p:nvPr/>
          </p:nvSpPr>
          <p:spPr>
            <a:xfrm>
              <a:off x="1014309" y="1836224"/>
              <a:ext cx="901998" cy="108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extrusionOk="0">
                  <a:moveTo>
                    <a:pt x="18016" y="19020"/>
                  </a:moveTo>
                  <a:cubicBezTo>
                    <a:pt x="18884" y="19707"/>
                    <a:pt x="18000" y="19772"/>
                    <a:pt x="17511" y="19811"/>
                  </a:cubicBezTo>
                  <a:cubicBezTo>
                    <a:pt x="16216" y="19889"/>
                    <a:pt x="14905" y="19889"/>
                    <a:pt x="13611" y="19927"/>
                  </a:cubicBezTo>
                  <a:cubicBezTo>
                    <a:pt x="13089" y="19940"/>
                    <a:pt x="12568" y="19772"/>
                    <a:pt x="12774" y="20589"/>
                  </a:cubicBezTo>
                  <a:cubicBezTo>
                    <a:pt x="12916" y="21172"/>
                    <a:pt x="12079" y="21172"/>
                    <a:pt x="11542" y="21185"/>
                  </a:cubicBezTo>
                  <a:cubicBezTo>
                    <a:pt x="9632" y="21224"/>
                    <a:pt x="7547" y="21600"/>
                    <a:pt x="5826" y="21107"/>
                  </a:cubicBezTo>
                  <a:cubicBezTo>
                    <a:pt x="4753" y="20809"/>
                    <a:pt x="2732" y="20926"/>
                    <a:pt x="2447" y="19266"/>
                  </a:cubicBezTo>
                  <a:cubicBezTo>
                    <a:pt x="2368" y="18864"/>
                    <a:pt x="1579" y="19098"/>
                    <a:pt x="1121" y="18955"/>
                  </a:cubicBezTo>
                  <a:cubicBezTo>
                    <a:pt x="679" y="18812"/>
                    <a:pt x="0" y="18890"/>
                    <a:pt x="0" y="18359"/>
                  </a:cubicBezTo>
                  <a:cubicBezTo>
                    <a:pt x="0" y="17931"/>
                    <a:pt x="616" y="17970"/>
                    <a:pt x="1011" y="17879"/>
                  </a:cubicBezTo>
                  <a:cubicBezTo>
                    <a:pt x="1468" y="17775"/>
                    <a:pt x="1926" y="17607"/>
                    <a:pt x="2400" y="17516"/>
                  </a:cubicBezTo>
                  <a:cubicBezTo>
                    <a:pt x="3616" y="17257"/>
                    <a:pt x="4295" y="16660"/>
                    <a:pt x="4342" y="15597"/>
                  </a:cubicBezTo>
                  <a:cubicBezTo>
                    <a:pt x="4437" y="13665"/>
                    <a:pt x="4500" y="11759"/>
                    <a:pt x="5937" y="10035"/>
                  </a:cubicBezTo>
                  <a:cubicBezTo>
                    <a:pt x="6458" y="9400"/>
                    <a:pt x="5732" y="8414"/>
                    <a:pt x="6458" y="7714"/>
                  </a:cubicBezTo>
                  <a:cubicBezTo>
                    <a:pt x="7011" y="6897"/>
                    <a:pt x="8068" y="6521"/>
                    <a:pt x="8937" y="6003"/>
                  </a:cubicBezTo>
                  <a:cubicBezTo>
                    <a:pt x="9774" y="5471"/>
                    <a:pt x="10405" y="5692"/>
                    <a:pt x="10595" y="6599"/>
                  </a:cubicBezTo>
                  <a:cubicBezTo>
                    <a:pt x="9505" y="8998"/>
                    <a:pt x="9537" y="11682"/>
                    <a:pt x="8037" y="13989"/>
                  </a:cubicBezTo>
                  <a:cubicBezTo>
                    <a:pt x="7800" y="14352"/>
                    <a:pt x="7674" y="14741"/>
                    <a:pt x="7532" y="15143"/>
                  </a:cubicBezTo>
                  <a:cubicBezTo>
                    <a:pt x="7074" y="16557"/>
                    <a:pt x="7453" y="16997"/>
                    <a:pt x="9284" y="17075"/>
                  </a:cubicBezTo>
                  <a:cubicBezTo>
                    <a:pt x="10263" y="17101"/>
                    <a:pt x="11258" y="17127"/>
                    <a:pt x="12253" y="17062"/>
                  </a:cubicBezTo>
                  <a:cubicBezTo>
                    <a:pt x="13879" y="16945"/>
                    <a:pt x="14116" y="16647"/>
                    <a:pt x="13942" y="15286"/>
                  </a:cubicBezTo>
                  <a:cubicBezTo>
                    <a:pt x="13579" y="12447"/>
                    <a:pt x="12600" y="9711"/>
                    <a:pt x="12126" y="6897"/>
                  </a:cubicBezTo>
                  <a:cubicBezTo>
                    <a:pt x="12095" y="6638"/>
                    <a:pt x="12047" y="6379"/>
                    <a:pt x="12079" y="6120"/>
                  </a:cubicBezTo>
                  <a:cubicBezTo>
                    <a:pt x="12158" y="5316"/>
                    <a:pt x="13121" y="5432"/>
                    <a:pt x="13642" y="5108"/>
                  </a:cubicBezTo>
                  <a:cubicBezTo>
                    <a:pt x="14937" y="4136"/>
                    <a:pt x="15537" y="2969"/>
                    <a:pt x="15268" y="1530"/>
                  </a:cubicBezTo>
                  <a:cubicBezTo>
                    <a:pt x="15347" y="998"/>
                    <a:pt x="15237" y="415"/>
                    <a:pt x="16121" y="0"/>
                  </a:cubicBezTo>
                  <a:cubicBezTo>
                    <a:pt x="16642" y="1673"/>
                    <a:pt x="16105" y="3319"/>
                    <a:pt x="16453" y="4927"/>
                  </a:cubicBezTo>
                  <a:cubicBezTo>
                    <a:pt x="16721" y="7429"/>
                    <a:pt x="16926" y="9957"/>
                    <a:pt x="17274" y="12460"/>
                  </a:cubicBezTo>
                  <a:cubicBezTo>
                    <a:pt x="17432" y="13600"/>
                    <a:pt x="16642" y="14625"/>
                    <a:pt x="16926" y="15753"/>
                  </a:cubicBezTo>
                  <a:cubicBezTo>
                    <a:pt x="17005" y="16025"/>
                    <a:pt x="16784" y="16505"/>
                    <a:pt x="17242" y="16505"/>
                  </a:cubicBezTo>
                  <a:cubicBezTo>
                    <a:pt x="18963" y="16492"/>
                    <a:pt x="20258" y="17257"/>
                    <a:pt x="21600" y="18073"/>
                  </a:cubicBezTo>
                  <a:cubicBezTo>
                    <a:pt x="21458" y="18618"/>
                    <a:pt x="20732" y="18281"/>
                    <a:pt x="20258" y="18436"/>
                  </a:cubicBezTo>
                  <a:cubicBezTo>
                    <a:pt x="18726" y="18605"/>
                    <a:pt x="17195" y="18657"/>
                    <a:pt x="15679" y="18657"/>
                  </a:cubicBezTo>
                  <a:cubicBezTo>
                    <a:pt x="16453" y="18722"/>
                    <a:pt x="17242" y="18825"/>
                    <a:pt x="18016" y="19020"/>
                  </a:cubicBezTo>
                  <a:close/>
                  <a:moveTo>
                    <a:pt x="7879" y="18449"/>
                  </a:moveTo>
                  <a:cubicBezTo>
                    <a:pt x="9347" y="18657"/>
                    <a:pt x="10942" y="18605"/>
                    <a:pt x="12616" y="18579"/>
                  </a:cubicBezTo>
                  <a:cubicBezTo>
                    <a:pt x="10974" y="18527"/>
                    <a:pt x="9395" y="18449"/>
                    <a:pt x="7879" y="18449"/>
                  </a:cubicBezTo>
                  <a:close/>
                </a:path>
              </a:pathLst>
            </a:custGeom>
            <a:solidFill>
              <a:srgbClr val="A045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7" name="形状">
              <a:extLst>
                <a:ext uri="{FF2B5EF4-FFF2-40B4-BE49-F238E27FC236}">
                  <a16:creationId xmlns="" xmlns:a16="http://schemas.microsoft.com/office/drawing/2014/main" id="{2667F17A-D9D2-46C3-B421-3817E8763F2A}"/>
                </a:ext>
              </a:extLst>
            </p:cNvPr>
            <p:cNvSpPr/>
            <p:nvPr/>
          </p:nvSpPr>
          <p:spPr>
            <a:xfrm>
              <a:off x="225214" y="496800"/>
              <a:ext cx="1293271" cy="116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588" extrusionOk="0">
                  <a:moveTo>
                    <a:pt x="543" y="7269"/>
                  </a:moveTo>
                  <a:cubicBezTo>
                    <a:pt x="1064" y="7050"/>
                    <a:pt x="1814" y="7647"/>
                    <a:pt x="2107" y="6696"/>
                  </a:cubicBezTo>
                  <a:cubicBezTo>
                    <a:pt x="2367" y="6489"/>
                    <a:pt x="2389" y="6928"/>
                    <a:pt x="2574" y="6915"/>
                  </a:cubicBezTo>
                  <a:cubicBezTo>
                    <a:pt x="2802" y="6952"/>
                    <a:pt x="2965" y="6489"/>
                    <a:pt x="3236" y="6806"/>
                  </a:cubicBezTo>
                  <a:cubicBezTo>
                    <a:pt x="3768" y="7464"/>
                    <a:pt x="4181" y="7098"/>
                    <a:pt x="4322" y="6476"/>
                  </a:cubicBezTo>
                  <a:cubicBezTo>
                    <a:pt x="4746" y="4659"/>
                    <a:pt x="6005" y="3610"/>
                    <a:pt x="7091" y="2391"/>
                  </a:cubicBezTo>
                  <a:cubicBezTo>
                    <a:pt x="6527" y="3915"/>
                    <a:pt x="5148" y="4842"/>
                    <a:pt x="4713" y="6586"/>
                  </a:cubicBezTo>
                  <a:cubicBezTo>
                    <a:pt x="5332" y="6525"/>
                    <a:pt x="5625" y="6062"/>
                    <a:pt x="5940" y="5659"/>
                  </a:cubicBezTo>
                  <a:cubicBezTo>
                    <a:pt x="6103" y="5452"/>
                    <a:pt x="6212" y="5098"/>
                    <a:pt x="6494" y="5171"/>
                  </a:cubicBezTo>
                  <a:cubicBezTo>
                    <a:pt x="7765" y="5476"/>
                    <a:pt x="8112" y="4330"/>
                    <a:pt x="8710" y="3513"/>
                  </a:cubicBezTo>
                  <a:cubicBezTo>
                    <a:pt x="9806" y="2073"/>
                    <a:pt x="10892" y="585"/>
                    <a:pt x="12608" y="0"/>
                  </a:cubicBezTo>
                  <a:cubicBezTo>
                    <a:pt x="12717" y="659"/>
                    <a:pt x="12228" y="890"/>
                    <a:pt x="11881" y="1220"/>
                  </a:cubicBezTo>
                  <a:cubicBezTo>
                    <a:pt x="10914" y="2159"/>
                    <a:pt x="10024" y="3171"/>
                    <a:pt x="9263" y="4354"/>
                  </a:cubicBezTo>
                  <a:cubicBezTo>
                    <a:pt x="10165" y="3757"/>
                    <a:pt x="11033" y="3098"/>
                    <a:pt x="11794" y="2281"/>
                  </a:cubicBezTo>
                  <a:cubicBezTo>
                    <a:pt x="12152" y="1890"/>
                    <a:pt x="12456" y="1378"/>
                    <a:pt x="13043" y="1342"/>
                  </a:cubicBezTo>
                  <a:cubicBezTo>
                    <a:pt x="13227" y="1403"/>
                    <a:pt x="13347" y="1537"/>
                    <a:pt x="13423" y="1744"/>
                  </a:cubicBezTo>
                  <a:cubicBezTo>
                    <a:pt x="13357" y="2622"/>
                    <a:pt x="12630" y="3049"/>
                    <a:pt x="12315" y="3744"/>
                  </a:cubicBezTo>
                  <a:cubicBezTo>
                    <a:pt x="13129" y="3342"/>
                    <a:pt x="13640" y="2342"/>
                    <a:pt x="14606" y="2220"/>
                  </a:cubicBezTo>
                  <a:cubicBezTo>
                    <a:pt x="14921" y="2451"/>
                    <a:pt x="15117" y="2793"/>
                    <a:pt x="15225" y="3195"/>
                  </a:cubicBezTo>
                  <a:cubicBezTo>
                    <a:pt x="15290" y="3635"/>
                    <a:pt x="14878" y="3915"/>
                    <a:pt x="14910" y="4354"/>
                  </a:cubicBezTo>
                  <a:cubicBezTo>
                    <a:pt x="15519" y="4147"/>
                    <a:pt x="15920" y="3464"/>
                    <a:pt x="16615" y="3574"/>
                  </a:cubicBezTo>
                  <a:cubicBezTo>
                    <a:pt x="17148" y="3671"/>
                    <a:pt x="17332" y="4598"/>
                    <a:pt x="18027" y="4318"/>
                  </a:cubicBezTo>
                  <a:cubicBezTo>
                    <a:pt x="18147" y="4452"/>
                    <a:pt x="18244" y="4622"/>
                    <a:pt x="18320" y="4781"/>
                  </a:cubicBezTo>
                  <a:cubicBezTo>
                    <a:pt x="18842" y="5464"/>
                    <a:pt x="19917" y="4647"/>
                    <a:pt x="20308" y="5708"/>
                  </a:cubicBezTo>
                  <a:cubicBezTo>
                    <a:pt x="19841" y="6306"/>
                    <a:pt x="19200" y="6062"/>
                    <a:pt x="18635" y="6123"/>
                  </a:cubicBezTo>
                  <a:cubicBezTo>
                    <a:pt x="17582" y="6196"/>
                    <a:pt x="16518" y="5988"/>
                    <a:pt x="15301" y="6306"/>
                  </a:cubicBezTo>
                  <a:cubicBezTo>
                    <a:pt x="16366" y="8184"/>
                    <a:pt x="17452" y="9867"/>
                    <a:pt x="18711" y="11404"/>
                  </a:cubicBezTo>
                  <a:cubicBezTo>
                    <a:pt x="19081" y="11855"/>
                    <a:pt x="19548" y="11794"/>
                    <a:pt x="20025" y="11684"/>
                  </a:cubicBezTo>
                  <a:cubicBezTo>
                    <a:pt x="20568" y="12075"/>
                    <a:pt x="21600" y="12050"/>
                    <a:pt x="21187" y="13306"/>
                  </a:cubicBezTo>
                  <a:cubicBezTo>
                    <a:pt x="19656" y="13575"/>
                    <a:pt x="19580" y="13636"/>
                    <a:pt x="19015" y="15355"/>
                  </a:cubicBezTo>
                  <a:cubicBezTo>
                    <a:pt x="18918" y="15526"/>
                    <a:pt x="19200" y="15490"/>
                    <a:pt x="19048" y="15429"/>
                  </a:cubicBezTo>
                  <a:cubicBezTo>
                    <a:pt x="19015" y="15416"/>
                    <a:pt x="19026" y="15380"/>
                    <a:pt x="19070" y="15294"/>
                  </a:cubicBezTo>
                  <a:cubicBezTo>
                    <a:pt x="19211" y="15026"/>
                    <a:pt x="19309" y="14599"/>
                    <a:pt x="19667" y="14709"/>
                  </a:cubicBezTo>
                  <a:cubicBezTo>
                    <a:pt x="20025" y="14819"/>
                    <a:pt x="19928" y="15221"/>
                    <a:pt x="19917" y="15551"/>
                  </a:cubicBezTo>
                  <a:cubicBezTo>
                    <a:pt x="19906" y="15709"/>
                    <a:pt x="19754" y="15855"/>
                    <a:pt x="19862" y="16026"/>
                  </a:cubicBezTo>
                  <a:cubicBezTo>
                    <a:pt x="19982" y="15892"/>
                    <a:pt x="20134" y="15794"/>
                    <a:pt x="20297" y="15746"/>
                  </a:cubicBezTo>
                  <a:cubicBezTo>
                    <a:pt x="20427" y="15733"/>
                    <a:pt x="20525" y="15770"/>
                    <a:pt x="20612" y="15880"/>
                  </a:cubicBezTo>
                  <a:cubicBezTo>
                    <a:pt x="20796" y="16868"/>
                    <a:pt x="19938" y="17185"/>
                    <a:pt x="19634" y="17856"/>
                  </a:cubicBezTo>
                  <a:cubicBezTo>
                    <a:pt x="19461" y="17929"/>
                    <a:pt x="19710" y="18063"/>
                    <a:pt x="19634" y="17904"/>
                  </a:cubicBezTo>
                  <a:cubicBezTo>
                    <a:pt x="19602" y="17868"/>
                    <a:pt x="19645" y="17843"/>
                    <a:pt x="19700" y="17807"/>
                  </a:cubicBezTo>
                  <a:cubicBezTo>
                    <a:pt x="19895" y="17636"/>
                    <a:pt x="20090" y="17661"/>
                    <a:pt x="20297" y="17734"/>
                  </a:cubicBezTo>
                  <a:cubicBezTo>
                    <a:pt x="20460" y="17843"/>
                    <a:pt x="20579" y="17990"/>
                    <a:pt x="20655" y="18185"/>
                  </a:cubicBezTo>
                  <a:cubicBezTo>
                    <a:pt x="20710" y="19209"/>
                    <a:pt x="19852" y="19697"/>
                    <a:pt x="19569" y="20515"/>
                  </a:cubicBezTo>
                  <a:cubicBezTo>
                    <a:pt x="19059" y="20685"/>
                    <a:pt x="19124" y="21600"/>
                    <a:pt x="18451" y="21588"/>
                  </a:cubicBezTo>
                  <a:cubicBezTo>
                    <a:pt x="18472" y="19868"/>
                    <a:pt x="18168" y="18185"/>
                    <a:pt x="18005" y="16477"/>
                  </a:cubicBezTo>
                  <a:cubicBezTo>
                    <a:pt x="17853" y="14953"/>
                    <a:pt x="17169" y="13672"/>
                    <a:pt x="16474" y="12428"/>
                  </a:cubicBezTo>
                  <a:cubicBezTo>
                    <a:pt x="15301" y="10343"/>
                    <a:pt x="14715" y="7842"/>
                    <a:pt x="12804" y="6306"/>
                  </a:cubicBezTo>
                  <a:cubicBezTo>
                    <a:pt x="12510" y="6074"/>
                    <a:pt x="12304" y="5842"/>
                    <a:pt x="11924" y="5842"/>
                  </a:cubicBezTo>
                  <a:cubicBezTo>
                    <a:pt x="10295" y="5842"/>
                    <a:pt x="8677" y="5818"/>
                    <a:pt x="7048" y="5806"/>
                  </a:cubicBezTo>
                  <a:cubicBezTo>
                    <a:pt x="6798" y="5806"/>
                    <a:pt x="6548" y="5781"/>
                    <a:pt x="6375" y="6074"/>
                  </a:cubicBezTo>
                  <a:cubicBezTo>
                    <a:pt x="4691" y="8720"/>
                    <a:pt x="2291" y="8025"/>
                    <a:pt x="0" y="7781"/>
                  </a:cubicBezTo>
                  <a:cubicBezTo>
                    <a:pt x="43" y="7708"/>
                    <a:pt x="109" y="7635"/>
                    <a:pt x="185" y="7611"/>
                  </a:cubicBezTo>
                  <a:cubicBezTo>
                    <a:pt x="326" y="7574"/>
                    <a:pt x="467" y="7574"/>
                    <a:pt x="619" y="7574"/>
                  </a:cubicBezTo>
                  <a:cubicBezTo>
                    <a:pt x="565" y="7525"/>
                    <a:pt x="543" y="7428"/>
                    <a:pt x="543" y="7269"/>
                  </a:cubicBezTo>
                  <a:close/>
                  <a:moveTo>
                    <a:pt x="1347" y="7672"/>
                  </a:moveTo>
                  <a:cubicBezTo>
                    <a:pt x="1271" y="7623"/>
                    <a:pt x="1173" y="7623"/>
                    <a:pt x="1075" y="7635"/>
                  </a:cubicBezTo>
                  <a:cubicBezTo>
                    <a:pt x="1162" y="7647"/>
                    <a:pt x="1260" y="7659"/>
                    <a:pt x="1347" y="7672"/>
                  </a:cubicBezTo>
                  <a:close/>
                </a:path>
              </a:pathLst>
            </a:custGeom>
            <a:solidFill>
              <a:srgbClr val="F859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8" name="形状">
              <a:extLst>
                <a:ext uri="{FF2B5EF4-FFF2-40B4-BE49-F238E27FC236}">
                  <a16:creationId xmlns="" xmlns:a16="http://schemas.microsoft.com/office/drawing/2014/main" id="{66E8F2E2-6A37-4559-9D64-F5951678DF83}"/>
                </a:ext>
              </a:extLst>
            </p:cNvPr>
            <p:cNvSpPr/>
            <p:nvPr/>
          </p:nvSpPr>
          <p:spPr>
            <a:xfrm>
              <a:off x="1284858" y="994716"/>
              <a:ext cx="560248" cy="123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5923" y="20559"/>
                  </a:moveTo>
                  <a:cubicBezTo>
                    <a:pt x="5726" y="19970"/>
                    <a:pt x="5084" y="19877"/>
                    <a:pt x="4269" y="20316"/>
                  </a:cubicBezTo>
                  <a:cubicBezTo>
                    <a:pt x="3109" y="20929"/>
                    <a:pt x="1554" y="21230"/>
                    <a:pt x="23" y="21600"/>
                  </a:cubicBezTo>
                  <a:cubicBezTo>
                    <a:pt x="-100" y="19472"/>
                    <a:pt x="270" y="17379"/>
                    <a:pt x="912" y="15275"/>
                  </a:cubicBezTo>
                  <a:cubicBezTo>
                    <a:pt x="3850" y="15113"/>
                    <a:pt x="5356" y="14188"/>
                    <a:pt x="6516" y="13055"/>
                  </a:cubicBezTo>
                  <a:cubicBezTo>
                    <a:pt x="6935" y="12592"/>
                    <a:pt x="7602" y="12257"/>
                    <a:pt x="8663" y="12141"/>
                  </a:cubicBezTo>
                  <a:cubicBezTo>
                    <a:pt x="9256" y="12118"/>
                    <a:pt x="9799" y="12188"/>
                    <a:pt x="10120" y="12442"/>
                  </a:cubicBezTo>
                  <a:cubicBezTo>
                    <a:pt x="10490" y="12511"/>
                    <a:pt x="9898" y="13136"/>
                    <a:pt x="10860" y="12754"/>
                  </a:cubicBezTo>
                  <a:cubicBezTo>
                    <a:pt x="11552" y="12465"/>
                    <a:pt x="11873" y="12014"/>
                    <a:pt x="10786" y="11679"/>
                  </a:cubicBezTo>
                  <a:cubicBezTo>
                    <a:pt x="10465" y="11286"/>
                    <a:pt x="10762" y="10939"/>
                    <a:pt x="11206" y="10615"/>
                  </a:cubicBezTo>
                  <a:cubicBezTo>
                    <a:pt x="12070" y="10199"/>
                    <a:pt x="12119" y="9621"/>
                    <a:pt x="12366" y="9112"/>
                  </a:cubicBezTo>
                  <a:cubicBezTo>
                    <a:pt x="12786" y="8638"/>
                    <a:pt x="12268" y="8164"/>
                    <a:pt x="12366" y="7678"/>
                  </a:cubicBezTo>
                  <a:cubicBezTo>
                    <a:pt x="13230" y="6811"/>
                    <a:pt x="12663" y="5735"/>
                    <a:pt x="14094" y="4926"/>
                  </a:cubicBezTo>
                  <a:cubicBezTo>
                    <a:pt x="14440" y="4221"/>
                    <a:pt x="16119" y="4024"/>
                    <a:pt x="16662" y="3388"/>
                  </a:cubicBezTo>
                  <a:cubicBezTo>
                    <a:pt x="16859" y="3053"/>
                    <a:pt x="16834" y="2683"/>
                    <a:pt x="17131" y="2336"/>
                  </a:cubicBezTo>
                  <a:cubicBezTo>
                    <a:pt x="17229" y="2232"/>
                    <a:pt x="17353" y="2139"/>
                    <a:pt x="17550" y="2047"/>
                  </a:cubicBezTo>
                  <a:cubicBezTo>
                    <a:pt x="18192" y="1758"/>
                    <a:pt x="18587" y="1388"/>
                    <a:pt x="18883" y="1006"/>
                  </a:cubicBezTo>
                  <a:cubicBezTo>
                    <a:pt x="19180" y="659"/>
                    <a:pt x="19204" y="254"/>
                    <a:pt x="19895" y="0"/>
                  </a:cubicBezTo>
                  <a:cubicBezTo>
                    <a:pt x="21500" y="139"/>
                    <a:pt x="20315" y="798"/>
                    <a:pt x="20908" y="1122"/>
                  </a:cubicBezTo>
                  <a:cubicBezTo>
                    <a:pt x="19747" y="2313"/>
                    <a:pt x="18562" y="3504"/>
                    <a:pt x="17427" y="4695"/>
                  </a:cubicBezTo>
                  <a:cubicBezTo>
                    <a:pt x="14662" y="7597"/>
                    <a:pt x="14366" y="10569"/>
                    <a:pt x="15452" y="13714"/>
                  </a:cubicBezTo>
                  <a:cubicBezTo>
                    <a:pt x="16069" y="15472"/>
                    <a:pt x="15600" y="17310"/>
                    <a:pt x="15674" y="19125"/>
                  </a:cubicBezTo>
                  <a:cubicBezTo>
                    <a:pt x="14588" y="17807"/>
                    <a:pt x="15699" y="16420"/>
                    <a:pt x="14983" y="15009"/>
                  </a:cubicBezTo>
                  <a:cubicBezTo>
                    <a:pt x="14341" y="15518"/>
                    <a:pt x="14785" y="16027"/>
                    <a:pt x="14563" y="16489"/>
                  </a:cubicBezTo>
                  <a:cubicBezTo>
                    <a:pt x="13773" y="17588"/>
                    <a:pt x="12218" y="18547"/>
                    <a:pt x="11700" y="19704"/>
                  </a:cubicBezTo>
                  <a:cubicBezTo>
                    <a:pt x="11132" y="20212"/>
                    <a:pt x="9774" y="19403"/>
                    <a:pt x="9281" y="20027"/>
                  </a:cubicBezTo>
                  <a:cubicBezTo>
                    <a:pt x="7355" y="19611"/>
                    <a:pt x="8540" y="18906"/>
                    <a:pt x="8515" y="18339"/>
                  </a:cubicBezTo>
                  <a:cubicBezTo>
                    <a:pt x="8589" y="18119"/>
                    <a:pt x="7873" y="18304"/>
                    <a:pt x="8244" y="18293"/>
                  </a:cubicBezTo>
                  <a:cubicBezTo>
                    <a:pt x="8318" y="18293"/>
                    <a:pt x="8367" y="18316"/>
                    <a:pt x="8343" y="18362"/>
                  </a:cubicBezTo>
                  <a:cubicBezTo>
                    <a:pt x="7972" y="19195"/>
                    <a:pt x="8096" y="20155"/>
                    <a:pt x="5923" y="20559"/>
                  </a:cubicBezTo>
                </a:path>
              </a:pathLst>
            </a:custGeom>
            <a:solidFill>
              <a:srgbClr val="C74A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9" name="形状">
              <a:extLst>
                <a:ext uri="{FF2B5EF4-FFF2-40B4-BE49-F238E27FC236}">
                  <a16:creationId xmlns="" xmlns:a16="http://schemas.microsoft.com/office/drawing/2014/main" id="{8AFF3641-C025-4D35-9E4D-33E90E098E57}"/>
                </a:ext>
              </a:extLst>
            </p:cNvPr>
            <p:cNvSpPr/>
            <p:nvPr/>
          </p:nvSpPr>
          <p:spPr>
            <a:xfrm>
              <a:off x="2568408" y="62705"/>
              <a:ext cx="507215" cy="87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519" extrusionOk="0">
                  <a:moveTo>
                    <a:pt x="19309" y="16"/>
                  </a:moveTo>
                  <a:cubicBezTo>
                    <a:pt x="20834" y="1618"/>
                    <a:pt x="21084" y="3365"/>
                    <a:pt x="21278" y="5129"/>
                  </a:cubicBezTo>
                  <a:cubicBezTo>
                    <a:pt x="21389" y="6164"/>
                    <a:pt x="20114" y="6633"/>
                    <a:pt x="18949" y="7006"/>
                  </a:cubicBezTo>
                  <a:cubicBezTo>
                    <a:pt x="17535" y="7459"/>
                    <a:pt x="17341" y="6536"/>
                    <a:pt x="16592" y="6148"/>
                  </a:cubicBezTo>
                  <a:cubicBezTo>
                    <a:pt x="14568" y="5048"/>
                    <a:pt x="12322" y="4206"/>
                    <a:pt x="9300" y="4935"/>
                  </a:cubicBezTo>
                  <a:cubicBezTo>
                    <a:pt x="6416" y="5646"/>
                    <a:pt x="3699" y="7539"/>
                    <a:pt x="3754" y="8996"/>
                  </a:cubicBezTo>
                  <a:cubicBezTo>
                    <a:pt x="3754" y="9433"/>
                    <a:pt x="3810" y="9869"/>
                    <a:pt x="3810" y="10322"/>
                  </a:cubicBezTo>
                  <a:cubicBezTo>
                    <a:pt x="3976" y="14076"/>
                    <a:pt x="4115" y="14141"/>
                    <a:pt x="9826" y="15726"/>
                  </a:cubicBezTo>
                  <a:cubicBezTo>
                    <a:pt x="10936" y="16034"/>
                    <a:pt x="11657" y="15872"/>
                    <a:pt x="12488" y="15500"/>
                  </a:cubicBezTo>
                  <a:cubicBezTo>
                    <a:pt x="13986" y="14788"/>
                    <a:pt x="15622" y="14125"/>
                    <a:pt x="16537" y="13073"/>
                  </a:cubicBezTo>
                  <a:cubicBezTo>
                    <a:pt x="16953" y="12604"/>
                    <a:pt x="17563" y="12410"/>
                    <a:pt x="18367" y="12523"/>
                  </a:cubicBezTo>
                  <a:cubicBezTo>
                    <a:pt x="19337" y="12701"/>
                    <a:pt x="19115" y="13235"/>
                    <a:pt x="19060" y="13655"/>
                  </a:cubicBezTo>
                  <a:cubicBezTo>
                    <a:pt x="18755" y="15500"/>
                    <a:pt x="17923" y="17280"/>
                    <a:pt x="16509" y="18930"/>
                  </a:cubicBezTo>
                  <a:cubicBezTo>
                    <a:pt x="16121" y="19399"/>
                    <a:pt x="15622" y="19885"/>
                    <a:pt x="14762" y="20014"/>
                  </a:cubicBezTo>
                  <a:cubicBezTo>
                    <a:pt x="10880" y="20499"/>
                    <a:pt x="7165" y="21535"/>
                    <a:pt x="2700" y="21519"/>
                  </a:cubicBezTo>
                  <a:cubicBezTo>
                    <a:pt x="3643" y="20580"/>
                    <a:pt x="5085" y="20548"/>
                    <a:pt x="6277" y="20305"/>
                  </a:cubicBezTo>
                  <a:cubicBezTo>
                    <a:pt x="7636" y="20030"/>
                    <a:pt x="8967" y="19610"/>
                    <a:pt x="10326" y="19561"/>
                  </a:cubicBezTo>
                  <a:cubicBezTo>
                    <a:pt x="15511" y="19367"/>
                    <a:pt x="15871" y="16956"/>
                    <a:pt x="17230" y="14869"/>
                  </a:cubicBezTo>
                  <a:cubicBezTo>
                    <a:pt x="15816" y="14562"/>
                    <a:pt x="14984" y="15128"/>
                    <a:pt x="14596" y="15484"/>
                  </a:cubicBezTo>
                  <a:cubicBezTo>
                    <a:pt x="12544" y="17344"/>
                    <a:pt x="9882" y="16859"/>
                    <a:pt x="7331" y="16147"/>
                  </a:cubicBezTo>
                  <a:cubicBezTo>
                    <a:pt x="5861" y="15726"/>
                    <a:pt x="4087" y="15807"/>
                    <a:pt x="2922" y="15015"/>
                  </a:cubicBezTo>
                  <a:cubicBezTo>
                    <a:pt x="2312" y="14529"/>
                    <a:pt x="870" y="14691"/>
                    <a:pt x="538" y="13995"/>
                  </a:cubicBezTo>
                  <a:cubicBezTo>
                    <a:pt x="-211" y="11811"/>
                    <a:pt x="-72" y="9578"/>
                    <a:pt x="316" y="7394"/>
                  </a:cubicBezTo>
                  <a:cubicBezTo>
                    <a:pt x="926" y="4012"/>
                    <a:pt x="9521" y="1812"/>
                    <a:pt x="15012" y="3511"/>
                  </a:cubicBezTo>
                  <a:cubicBezTo>
                    <a:pt x="15788" y="3737"/>
                    <a:pt x="16453" y="4093"/>
                    <a:pt x="17507" y="4368"/>
                  </a:cubicBezTo>
                  <a:cubicBezTo>
                    <a:pt x="18228" y="3090"/>
                    <a:pt x="17424" y="1715"/>
                    <a:pt x="18145" y="501"/>
                  </a:cubicBezTo>
                  <a:cubicBezTo>
                    <a:pt x="18367" y="178"/>
                    <a:pt x="18672" y="-65"/>
                    <a:pt x="19309" y="16"/>
                  </a:cubicBezTo>
                </a:path>
              </a:pathLst>
            </a:custGeom>
            <a:solidFill>
              <a:srgbClr val="2C31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0" name="形状">
              <a:extLst>
                <a:ext uri="{FF2B5EF4-FFF2-40B4-BE49-F238E27FC236}">
                  <a16:creationId xmlns="" xmlns:a16="http://schemas.microsoft.com/office/drawing/2014/main" id="{D4A3AEF4-6992-4FE2-A720-B330D97DC862}"/>
                </a:ext>
              </a:extLst>
            </p:cNvPr>
            <p:cNvSpPr/>
            <p:nvPr/>
          </p:nvSpPr>
          <p:spPr>
            <a:xfrm>
              <a:off x="1311312" y="882434"/>
              <a:ext cx="394730" cy="99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6" h="21180" extrusionOk="0">
                  <a:moveTo>
                    <a:pt x="16310" y="11791"/>
                  </a:moveTo>
                  <a:cubicBezTo>
                    <a:pt x="16141" y="12342"/>
                    <a:pt x="17904" y="12879"/>
                    <a:pt x="16480" y="13459"/>
                  </a:cubicBezTo>
                  <a:cubicBezTo>
                    <a:pt x="13937" y="13883"/>
                    <a:pt x="15327" y="14872"/>
                    <a:pt x="14716" y="15579"/>
                  </a:cubicBezTo>
                  <a:cubicBezTo>
                    <a:pt x="13937" y="15975"/>
                    <a:pt x="13835" y="16427"/>
                    <a:pt x="14038" y="16922"/>
                  </a:cubicBezTo>
                  <a:cubicBezTo>
                    <a:pt x="14547" y="17558"/>
                    <a:pt x="13869" y="17841"/>
                    <a:pt x="12411" y="17883"/>
                  </a:cubicBezTo>
                  <a:cubicBezTo>
                    <a:pt x="12038" y="17558"/>
                    <a:pt x="11326" y="17474"/>
                    <a:pt x="10546" y="17431"/>
                  </a:cubicBezTo>
                  <a:cubicBezTo>
                    <a:pt x="8681" y="17360"/>
                    <a:pt x="7833" y="17686"/>
                    <a:pt x="8376" y="18491"/>
                  </a:cubicBezTo>
                  <a:cubicBezTo>
                    <a:pt x="7290" y="20357"/>
                    <a:pt x="3357" y="21573"/>
                    <a:pt x="0" y="21064"/>
                  </a:cubicBezTo>
                  <a:cubicBezTo>
                    <a:pt x="610" y="19650"/>
                    <a:pt x="1289" y="18223"/>
                    <a:pt x="1899" y="16795"/>
                  </a:cubicBezTo>
                  <a:cubicBezTo>
                    <a:pt x="3221" y="16470"/>
                    <a:pt x="2204" y="15254"/>
                    <a:pt x="4917" y="15466"/>
                  </a:cubicBezTo>
                  <a:cubicBezTo>
                    <a:pt x="5527" y="15565"/>
                    <a:pt x="5731" y="15777"/>
                    <a:pt x="5900" y="16018"/>
                  </a:cubicBezTo>
                  <a:cubicBezTo>
                    <a:pt x="6138" y="16555"/>
                    <a:pt x="5934" y="17064"/>
                    <a:pt x="5459" y="17431"/>
                  </a:cubicBezTo>
                  <a:cubicBezTo>
                    <a:pt x="5697" y="17304"/>
                    <a:pt x="6002" y="17120"/>
                    <a:pt x="6070" y="16908"/>
                  </a:cubicBezTo>
                  <a:cubicBezTo>
                    <a:pt x="8104" y="15692"/>
                    <a:pt x="8545" y="14279"/>
                    <a:pt x="8511" y="12837"/>
                  </a:cubicBezTo>
                  <a:cubicBezTo>
                    <a:pt x="8172" y="12681"/>
                    <a:pt x="7799" y="12554"/>
                    <a:pt x="7494" y="12399"/>
                  </a:cubicBezTo>
                  <a:cubicBezTo>
                    <a:pt x="6917" y="11593"/>
                    <a:pt x="10376" y="11027"/>
                    <a:pt x="8342" y="10123"/>
                  </a:cubicBezTo>
                  <a:lnTo>
                    <a:pt x="8376" y="10137"/>
                  </a:lnTo>
                  <a:cubicBezTo>
                    <a:pt x="8342" y="9854"/>
                    <a:pt x="9562" y="7380"/>
                    <a:pt x="9868" y="7126"/>
                  </a:cubicBezTo>
                  <a:cubicBezTo>
                    <a:pt x="10342" y="6080"/>
                    <a:pt x="7528" y="6122"/>
                    <a:pt x="6816" y="5472"/>
                  </a:cubicBezTo>
                  <a:cubicBezTo>
                    <a:pt x="5154" y="4299"/>
                    <a:pt x="5561" y="3012"/>
                    <a:pt x="5934" y="1768"/>
                  </a:cubicBezTo>
                  <a:cubicBezTo>
                    <a:pt x="6307" y="553"/>
                    <a:pt x="8681" y="-27"/>
                    <a:pt x="11326" y="1"/>
                  </a:cubicBezTo>
                  <a:cubicBezTo>
                    <a:pt x="13970" y="15"/>
                    <a:pt x="14513" y="1005"/>
                    <a:pt x="14852" y="1896"/>
                  </a:cubicBezTo>
                  <a:cubicBezTo>
                    <a:pt x="15089" y="2503"/>
                    <a:pt x="14750" y="3097"/>
                    <a:pt x="14547" y="3705"/>
                  </a:cubicBezTo>
                  <a:cubicBezTo>
                    <a:pt x="14140" y="5316"/>
                    <a:pt x="14920" y="5557"/>
                    <a:pt x="18684" y="5048"/>
                  </a:cubicBezTo>
                  <a:cubicBezTo>
                    <a:pt x="21600" y="5642"/>
                    <a:pt x="19633" y="6292"/>
                    <a:pt x="18819" y="6914"/>
                  </a:cubicBezTo>
                  <a:cubicBezTo>
                    <a:pt x="17463" y="7677"/>
                    <a:pt x="15462" y="7324"/>
                    <a:pt x="13631" y="7366"/>
                  </a:cubicBezTo>
                  <a:cubicBezTo>
                    <a:pt x="13292" y="8554"/>
                    <a:pt x="13292" y="9699"/>
                    <a:pt x="13462" y="10858"/>
                  </a:cubicBezTo>
                  <a:cubicBezTo>
                    <a:pt x="13530" y="11692"/>
                    <a:pt x="14750" y="11791"/>
                    <a:pt x="16310" y="11791"/>
                  </a:cubicBezTo>
                </a:path>
              </a:pathLst>
            </a:custGeom>
            <a:solidFill>
              <a:srgbClr val="E350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1" name="形状">
              <a:extLst>
                <a:ext uri="{FF2B5EF4-FFF2-40B4-BE49-F238E27FC236}">
                  <a16:creationId xmlns="" xmlns:a16="http://schemas.microsoft.com/office/drawing/2014/main" id="{A4477D74-528F-4BA6-A62D-69A61B395D6F}"/>
                </a:ext>
              </a:extLst>
            </p:cNvPr>
            <p:cNvSpPr/>
            <p:nvPr/>
          </p:nvSpPr>
          <p:spPr>
            <a:xfrm>
              <a:off x="169" y="7657"/>
              <a:ext cx="719389" cy="40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115" extrusionOk="0">
                  <a:moveTo>
                    <a:pt x="10468" y="15402"/>
                  </a:moveTo>
                  <a:cubicBezTo>
                    <a:pt x="9486" y="13580"/>
                    <a:pt x="8426" y="14805"/>
                    <a:pt x="7483" y="15435"/>
                  </a:cubicBezTo>
                  <a:cubicBezTo>
                    <a:pt x="5775" y="16561"/>
                    <a:pt x="4066" y="17853"/>
                    <a:pt x="2456" y="19344"/>
                  </a:cubicBezTo>
                  <a:cubicBezTo>
                    <a:pt x="787" y="20868"/>
                    <a:pt x="159" y="19742"/>
                    <a:pt x="21" y="17058"/>
                  </a:cubicBezTo>
                  <a:cubicBezTo>
                    <a:pt x="-234" y="12089"/>
                    <a:pt x="1887" y="6556"/>
                    <a:pt x="4616" y="4767"/>
                  </a:cubicBezTo>
                  <a:cubicBezTo>
                    <a:pt x="6639" y="3475"/>
                    <a:pt x="8602" y="2018"/>
                    <a:pt x="10645" y="825"/>
                  </a:cubicBezTo>
                  <a:cubicBezTo>
                    <a:pt x="13354" y="-732"/>
                    <a:pt x="15691" y="-301"/>
                    <a:pt x="17576" y="4005"/>
                  </a:cubicBezTo>
                  <a:cubicBezTo>
                    <a:pt x="19206" y="7749"/>
                    <a:pt x="20914" y="13016"/>
                    <a:pt x="21366" y="17787"/>
                  </a:cubicBezTo>
                  <a:cubicBezTo>
                    <a:pt x="20188" y="17754"/>
                    <a:pt x="19874" y="16197"/>
                    <a:pt x="19461" y="14971"/>
                  </a:cubicBezTo>
                  <a:cubicBezTo>
                    <a:pt x="18381" y="11956"/>
                    <a:pt x="17242" y="9008"/>
                    <a:pt x="16319" y="5861"/>
                  </a:cubicBezTo>
                  <a:cubicBezTo>
                    <a:pt x="15298" y="2415"/>
                    <a:pt x="13629" y="2117"/>
                    <a:pt x="11842" y="3045"/>
                  </a:cubicBezTo>
                  <a:cubicBezTo>
                    <a:pt x="8975" y="4535"/>
                    <a:pt x="6167" y="6324"/>
                    <a:pt x="3359" y="8113"/>
                  </a:cubicBezTo>
                  <a:cubicBezTo>
                    <a:pt x="2122" y="8908"/>
                    <a:pt x="709" y="14839"/>
                    <a:pt x="1101" y="16926"/>
                  </a:cubicBezTo>
                  <a:cubicBezTo>
                    <a:pt x="1415" y="18383"/>
                    <a:pt x="1887" y="17820"/>
                    <a:pt x="2319" y="17224"/>
                  </a:cubicBezTo>
                  <a:cubicBezTo>
                    <a:pt x="4420" y="14342"/>
                    <a:pt x="7189" y="14308"/>
                    <a:pt x="9565" y="12553"/>
                  </a:cubicBezTo>
                  <a:cubicBezTo>
                    <a:pt x="11901" y="10863"/>
                    <a:pt x="12981" y="12884"/>
                    <a:pt x="13237" y="18251"/>
                  </a:cubicBezTo>
                  <a:cubicBezTo>
                    <a:pt x="13138" y="20570"/>
                    <a:pt x="11941" y="20040"/>
                    <a:pt x="11234" y="20106"/>
                  </a:cubicBezTo>
                  <a:cubicBezTo>
                    <a:pt x="10350" y="20172"/>
                    <a:pt x="10723" y="18582"/>
                    <a:pt x="10645" y="17688"/>
                  </a:cubicBezTo>
                  <a:cubicBezTo>
                    <a:pt x="10586" y="16926"/>
                    <a:pt x="10703" y="16131"/>
                    <a:pt x="10468" y="15402"/>
                  </a:cubicBezTo>
                </a:path>
              </a:pathLst>
            </a:custGeom>
            <a:solidFill>
              <a:srgbClr val="9546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2" name="形状">
              <a:extLst>
                <a:ext uri="{FF2B5EF4-FFF2-40B4-BE49-F238E27FC236}">
                  <a16:creationId xmlns="" xmlns:a16="http://schemas.microsoft.com/office/drawing/2014/main" id="{EEE57EC4-6B92-469F-BF8B-115004FFE9A8}"/>
                </a:ext>
              </a:extLst>
            </p:cNvPr>
            <p:cNvSpPr/>
            <p:nvPr/>
          </p:nvSpPr>
          <p:spPr>
            <a:xfrm>
              <a:off x="734777" y="409446"/>
              <a:ext cx="867055" cy="340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56" extrusionOk="0">
                  <a:moveTo>
                    <a:pt x="7639" y="10819"/>
                  </a:moveTo>
                  <a:cubicBezTo>
                    <a:pt x="7458" y="10436"/>
                    <a:pt x="7293" y="10129"/>
                    <a:pt x="7112" y="9745"/>
                  </a:cubicBezTo>
                  <a:cubicBezTo>
                    <a:pt x="7178" y="6254"/>
                    <a:pt x="8512" y="5870"/>
                    <a:pt x="9335" y="4719"/>
                  </a:cubicBezTo>
                  <a:cubicBezTo>
                    <a:pt x="8545" y="5371"/>
                    <a:pt x="7639" y="6023"/>
                    <a:pt x="6701" y="4719"/>
                  </a:cubicBezTo>
                  <a:cubicBezTo>
                    <a:pt x="5021" y="4566"/>
                    <a:pt x="3342" y="4412"/>
                    <a:pt x="1679" y="4335"/>
                  </a:cubicBezTo>
                  <a:cubicBezTo>
                    <a:pt x="346" y="4259"/>
                    <a:pt x="346" y="4297"/>
                    <a:pt x="0" y="0"/>
                  </a:cubicBezTo>
                  <a:cubicBezTo>
                    <a:pt x="1021" y="2724"/>
                    <a:pt x="2206" y="2571"/>
                    <a:pt x="3441" y="2340"/>
                  </a:cubicBezTo>
                  <a:cubicBezTo>
                    <a:pt x="9302" y="1420"/>
                    <a:pt x="15179" y="1266"/>
                    <a:pt x="21040" y="1458"/>
                  </a:cubicBezTo>
                  <a:cubicBezTo>
                    <a:pt x="21419" y="1880"/>
                    <a:pt x="21567" y="2686"/>
                    <a:pt x="21600" y="3606"/>
                  </a:cubicBezTo>
                  <a:cubicBezTo>
                    <a:pt x="21600" y="3913"/>
                    <a:pt x="21600" y="4335"/>
                    <a:pt x="21518" y="4450"/>
                  </a:cubicBezTo>
                  <a:cubicBezTo>
                    <a:pt x="18916" y="8594"/>
                    <a:pt x="16776" y="13927"/>
                    <a:pt x="14455" y="18799"/>
                  </a:cubicBezTo>
                  <a:cubicBezTo>
                    <a:pt x="13154" y="21600"/>
                    <a:pt x="13171" y="17418"/>
                    <a:pt x="12512" y="16843"/>
                  </a:cubicBezTo>
                  <a:cubicBezTo>
                    <a:pt x="13039" y="12968"/>
                    <a:pt x="14669" y="11510"/>
                    <a:pt x="15739" y="8786"/>
                  </a:cubicBezTo>
                  <a:cubicBezTo>
                    <a:pt x="16299" y="7366"/>
                    <a:pt x="17073" y="6407"/>
                    <a:pt x="17731" y="4604"/>
                  </a:cubicBezTo>
                  <a:cubicBezTo>
                    <a:pt x="16085" y="4374"/>
                    <a:pt x="15031" y="6561"/>
                    <a:pt x="13945" y="8479"/>
                  </a:cubicBezTo>
                  <a:cubicBezTo>
                    <a:pt x="12693" y="10781"/>
                    <a:pt x="11673" y="13773"/>
                    <a:pt x="10125" y="15155"/>
                  </a:cubicBezTo>
                  <a:cubicBezTo>
                    <a:pt x="9680" y="14617"/>
                    <a:pt x="9434" y="13850"/>
                    <a:pt x="9434" y="12661"/>
                  </a:cubicBezTo>
                  <a:cubicBezTo>
                    <a:pt x="9845" y="9016"/>
                    <a:pt x="11360" y="7750"/>
                    <a:pt x="12595" y="4834"/>
                  </a:cubicBezTo>
                  <a:cubicBezTo>
                    <a:pt x="11195" y="5908"/>
                    <a:pt x="10421" y="7980"/>
                    <a:pt x="9450" y="9246"/>
                  </a:cubicBezTo>
                  <a:cubicBezTo>
                    <a:pt x="8907" y="10052"/>
                    <a:pt x="8462" y="11663"/>
                    <a:pt x="7639" y="10819"/>
                  </a:cubicBezTo>
                </a:path>
              </a:pathLst>
            </a:custGeom>
            <a:solidFill>
              <a:srgbClr val="CC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3" name="形状">
              <a:extLst>
                <a:ext uri="{FF2B5EF4-FFF2-40B4-BE49-F238E27FC236}">
                  <a16:creationId xmlns="" xmlns:a16="http://schemas.microsoft.com/office/drawing/2014/main" id="{5787BE64-D1C7-416A-96F0-4A45A0D047E8}"/>
                </a:ext>
              </a:extLst>
            </p:cNvPr>
            <p:cNvSpPr/>
            <p:nvPr/>
          </p:nvSpPr>
          <p:spPr>
            <a:xfrm>
              <a:off x="1634520" y="534653"/>
              <a:ext cx="450669" cy="52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77" y="21600"/>
                  </a:moveTo>
                  <a:cubicBezTo>
                    <a:pt x="8963" y="20975"/>
                    <a:pt x="9850" y="19644"/>
                    <a:pt x="8710" y="19073"/>
                  </a:cubicBezTo>
                  <a:cubicBezTo>
                    <a:pt x="7570" y="19752"/>
                    <a:pt x="7063" y="19236"/>
                    <a:pt x="6714" y="18312"/>
                  </a:cubicBezTo>
                  <a:cubicBezTo>
                    <a:pt x="6809" y="16383"/>
                    <a:pt x="7443" y="14645"/>
                    <a:pt x="9090" y="13232"/>
                  </a:cubicBezTo>
                  <a:cubicBezTo>
                    <a:pt x="9818" y="12634"/>
                    <a:pt x="10515" y="11955"/>
                    <a:pt x="9216" y="11248"/>
                  </a:cubicBezTo>
                  <a:cubicBezTo>
                    <a:pt x="8171" y="10868"/>
                    <a:pt x="7063" y="10977"/>
                    <a:pt x="5986" y="10977"/>
                  </a:cubicBezTo>
                  <a:cubicBezTo>
                    <a:pt x="2597" y="10949"/>
                    <a:pt x="570" y="9509"/>
                    <a:pt x="0" y="6629"/>
                  </a:cubicBezTo>
                  <a:cubicBezTo>
                    <a:pt x="1647" y="3315"/>
                    <a:pt x="4244" y="842"/>
                    <a:pt x="8551" y="0"/>
                  </a:cubicBezTo>
                  <a:cubicBezTo>
                    <a:pt x="10008" y="245"/>
                    <a:pt x="10800" y="1114"/>
                    <a:pt x="11180" y="2255"/>
                  </a:cubicBezTo>
                  <a:cubicBezTo>
                    <a:pt x="11275" y="3614"/>
                    <a:pt x="9755" y="3722"/>
                    <a:pt x="9280" y="4374"/>
                  </a:cubicBezTo>
                  <a:cubicBezTo>
                    <a:pt x="9850" y="4157"/>
                    <a:pt x="10515" y="3478"/>
                    <a:pt x="11497" y="3451"/>
                  </a:cubicBezTo>
                  <a:cubicBezTo>
                    <a:pt x="12795" y="3804"/>
                    <a:pt x="13745" y="4646"/>
                    <a:pt x="14727" y="5407"/>
                  </a:cubicBezTo>
                  <a:cubicBezTo>
                    <a:pt x="14664" y="6684"/>
                    <a:pt x="16374" y="5678"/>
                    <a:pt x="16723" y="6521"/>
                  </a:cubicBezTo>
                  <a:cubicBezTo>
                    <a:pt x="17388" y="8722"/>
                    <a:pt x="19795" y="9156"/>
                    <a:pt x="21600" y="10270"/>
                  </a:cubicBezTo>
                  <a:cubicBezTo>
                    <a:pt x="12637" y="10189"/>
                    <a:pt x="12764" y="17035"/>
                    <a:pt x="9977" y="21600"/>
                  </a:cubicBezTo>
                </a:path>
              </a:pathLst>
            </a:custGeom>
            <a:solidFill>
              <a:srgbClr val="AA46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4" name="形状">
              <a:extLst>
                <a:ext uri="{FF2B5EF4-FFF2-40B4-BE49-F238E27FC236}">
                  <a16:creationId xmlns="" xmlns:a16="http://schemas.microsoft.com/office/drawing/2014/main" id="{EC77C40B-7F95-4624-BACD-612473571392}"/>
                </a:ext>
              </a:extLst>
            </p:cNvPr>
            <p:cNvSpPr/>
            <p:nvPr/>
          </p:nvSpPr>
          <p:spPr>
            <a:xfrm>
              <a:off x="1969376" y="499437"/>
              <a:ext cx="561850" cy="308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218" extrusionOk="0">
                  <a:moveTo>
                    <a:pt x="4335" y="19623"/>
                  </a:moveTo>
                  <a:cubicBezTo>
                    <a:pt x="1629" y="20307"/>
                    <a:pt x="175" y="18165"/>
                    <a:pt x="0" y="13152"/>
                  </a:cubicBezTo>
                  <a:cubicBezTo>
                    <a:pt x="2631" y="7502"/>
                    <a:pt x="6089" y="3856"/>
                    <a:pt x="9622" y="484"/>
                  </a:cubicBezTo>
                  <a:cubicBezTo>
                    <a:pt x="10499" y="-382"/>
                    <a:pt x="11652" y="-154"/>
                    <a:pt x="12253" y="1714"/>
                  </a:cubicBezTo>
                  <a:cubicBezTo>
                    <a:pt x="12930" y="3810"/>
                    <a:pt x="12003" y="5086"/>
                    <a:pt x="11251" y="6134"/>
                  </a:cubicBezTo>
                  <a:cubicBezTo>
                    <a:pt x="9547" y="8504"/>
                    <a:pt x="7743" y="10555"/>
                    <a:pt x="6189" y="13881"/>
                  </a:cubicBezTo>
                  <a:cubicBezTo>
                    <a:pt x="8770" y="10874"/>
                    <a:pt x="10950" y="7547"/>
                    <a:pt x="13381" y="4904"/>
                  </a:cubicBezTo>
                  <a:cubicBezTo>
                    <a:pt x="14058" y="4175"/>
                    <a:pt x="14759" y="3446"/>
                    <a:pt x="15486" y="2990"/>
                  </a:cubicBezTo>
                  <a:cubicBezTo>
                    <a:pt x="16062" y="2717"/>
                    <a:pt x="16689" y="2443"/>
                    <a:pt x="17115" y="3446"/>
                  </a:cubicBezTo>
                  <a:cubicBezTo>
                    <a:pt x="17666" y="4767"/>
                    <a:pt x="17240" y="5861"/>
                    <a:pt x="16714" y="6772"/>
                  </a:cubicBezTo>
                  <a:cubicBezTo>
                    <a:pt x="15536" y="8869"/>
                    <a:pt x="14007" y="10190"/>
                    <a:pt x="12880" y="12241"/>
                  </a:cubicBezTo>
                  <a:cubicBezTo>
                    <a:pt x="14910" y="10600"/>
                    <a:pt x="16714" y="8048"/>
                    <a:pt x="18819" y="6408"/>
                  </a:cubicBezTo>
                  <a:cubicBezTo>
                    <a:pt x="19620" y="5770"/>
                    <a:pt x="20648" y="5041"/>
                    <a:pt x="21174" y="6864"/>
                  </a:cubicBezTo>
                  <a:cubicBezTo>
                    <a:pt x="21600" y="8276"/>
                    <a:pt x="20748" y="9415"/>
                    <a:pt x="20172" y="10372"/>
                  </a:cubicBezTo>
                  <a:cubicBezTo>
                    <a:pt x="19595" y="11329"/>
                    <a:pt x="18969" y="12286"/>
                    <a:pt x="18368" y="13107"/>
                  </a:cubicBezTo>
                  <a:cubicBezTo>
                    <a:pt x="17115" y="14884"/>
                    <a:pt x="16964" y="16798"/>
                    <a:pt x="17942" y="19076"/>
                  </a:cubicBezTo>
                  <a:cubicBezTo>
                    <a:pt x="18042" y="19851"/>
                    <a:pt x="18017" y="20580"/>
                    <a:pt x="17691" y="21218"/>
                  </a:cubicBezTo>
                  <a:cubicBezTo>
                    <a:pt x="15812" y="20853"/>
                    <a:pt x="13932" y="20534"/>
                    <a:pt x="12028" y="20215"/>
                  </a:cubicBezTo>
                  <a:cubicBezTo>
                    <a:pt x="12203" y="18119"/>
                    <a:pt x="12980" y="18803"/>
                    <a:pt x="13431" y="18393"/>
                  </a:cubicBezTo>
                  <a:cubicBezTo>
                    <a:pt x="13882" y="18074"/>
                    <a:pt x="14032" y="17481"/>
                    <a:pt x="13857" y="16752"/>
                  </a:cubicBezTo>
                  <a:cubicBezTo>
                    <a:pt x="13757" y="16433"/>
                    <a:pt x="13256" y="16069"/>
                    <a:pt x="13155" y="16205"/>
                  </a:cubicBezTo>
                  <a:cubicBezTo>
                    <a:pt x="10574" y="20170"/>
                    <a:pt x="7116" y="16752"/>
                    <a:pt x="4335" y="19623"/>
                  </a:cubicBezTo>
                </a:path>
              </a:pathLst>
            </a:custGeom>
            <a:solidFill>
              <a:srgbClr val="7B41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5" name="形状">
              <a:extLst>
                <a:ext uri="{FF2B5EF4-FFF2-40B4-BE49-F238E27FC236}">
                  <a16:creationId xmlns="" xmlns:a16="http://schemas.microsoft.com/office/drawing/2014/main" id="{A517FD1C-6F22-4796-B1E0-C3FD9D4DC77D}"/>
                </a:ext>
              </a:extLst>
            </p:cNvPr>
            <p:cNvSpPr/>
            <p:nvPr/>
          </p:nvSpPr>
          <p:spPr>
            <a:xfrm>
              <a:off x="1576285" y="419743"/>
              <a:ext cx="721466" cy="25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8312" y="14417"/>
                  </a:moveTo>
                  <a:cubicBezTo>
                    <a:pt x="7917" y="12831"/>
                    <a:pt x="7680" y="10862"/>
                    <a:pt x="6891" y="10370"/>
                  </a:cubicBezTo>
                  <a:cubicBezTo>
                    <a:pt x="7226" y="6160"/>
                    <a:pt x="8628" y="5449"/>
                    <a:pt x="9872" y="3371"/>
                  </a:cubicBezTo>
                  <a:cubicBezTo>
                    <a:pt x="7305" y="5667"/>
                    <a:pt x="5785" y="12011"/>
                    <a:pt x="3297" y="13651"/>
                  </a:cubicBezTo>
                  <a:cubicBezTo>
                    <a:pt x="2488" y="13323"/>
                    <a:pt x="2132" y="12011"/>
                    <a:pt x="2152" y="9878"/>
                  </a:cubicBezTo>
                  <a:cubicBezTo>
                    <a:pt x="2468" y="6925"/>
                    <a:pt x="3356" y="5722"/>
                    <a:pt x="4245" y="4628"/>
                  </a:cubicBezTo>
                  <a:cubicBezTo>
                    <a:pt x="3120" y="3808"/>
                    <a:pt x="1994" y="4738"/>
                    <a:pt x="869" y="4300"/>
                  </a:cubicBezTo>
                  <a:cubicBezTo>
                    <a:pt x="770" y="4246"/>
                    <a:pt x="671" y="4191"/>
                    <a:pt x="573" y="4191"/>
                  </a:cubicBezTo>
                  <a:cubicBezTo>
                    <a:pt x="158" y="3589"/>
                    <a:pt x="79" y="2496"/>
                    <a:pt x="0" y="1402"/>
                  </a:cubicBezTo>
                  <a:lnTo>
                    <a:pt x="20" y="1457"/>
                  </a:lnTo>
                  <a:cubicBezTo>
                    <a:pt x="4028" y="254"/>
                    <a:pt x="8036" y="1457"/>
                    <a:pt x="12044" y="855"/>
                  </a:cubicBezTo>
                  <a:cubicBezTo>
                    <a:pt x="14709" y="-74"/>
                    <a:pt x="17395" y="-129"/>
                    <a:pt x="20060" y="144"/>
                  </a:cubicBezTo>
                  <a:cubicBezTo>
                    <a:pt x="20613" y="418"/>
                    <a:pt x="21245" y="144"/>
                    <a:pt x="21600" y="1730"/>
                  </a:cubicBezTo>
                  <a:cubicBezTo>
                    <a:pt x="21600" y="2168"/>
                    <a:pt x="21580" y="2824"/>
                    <a:pt x="21482" y="2879"/>
                  </a:cubicBezTo>
                  <a:cubicBezTo>
                    <a:pt x="17592" y="4300"/>
                    <a:pt x="15874" y="14690"/>
                    <a:pt x="12755" y="19174"/>
                  </a:cubicBezTo>
                  <a:cubicBezTo>
                    <a:pt x="12143" y="20049"/>
                    <a:pt x="11629" y="21471"/>
                    <a:pt x="10879" y="20979"/>
                  </a:cubicBezTo>
                  <a:cubicBezTo>
                    <a:pt x="9912" y="20815"/>
                    <a:pt x="9359" y="19174"/>
                    <a:pt x="8924" y="17042"/>
                  </a:cubicBezTo>
                  <a:cubicBezTo>
                    <a:pt x="8608" y="16385"/>
                    <a:pt x="9319" y="13815"/>
                    <a:pt x="8312" y="14417"/>
                  </a:cubicBezTo>
                </a:path>
              </a:pathLst>
            </a:custGeom>
            <a:solidFill>
              <a:srgbClr val="8642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6" name="形状">
              <a:extLst>
                <a:ext uri="{FF2B5EF4-FFF2-40B4-BE49-F238E27FC236}">
                  <a16:creationId xmlns="" xmlns:a16="http://schemas.microsoft.com/office/drawing/2014/main" id="{64B67AA9-9BF8-4FF5-A373-ACF5693226A3}"/>
                </a:ext>
              </a:extLst>
            </p:cNvPr>
            <p:cNvSpPr/>
            <p:nvPr/>
          </p:nvSpPr>
          <p:spPr>
            <a:xfrm>
              <a:off x="-6" y="313357"/>
              <a:ext cx="476341" cy="60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2" h="21600" extrusionOk="0">
                  <a:moveTo>
                    <a:pt x="15064" y="0"/>
                  </a:moveTo>
                  <a:cubicBezTo>
                    <a:pt x="16139" y="776"/>
                    <a:pt x="15262" y="1927"/>
                    <a:pt x="15884" y="2844"/>
                  </a:cubicBezTo>
                  <a:cubicBezTo>
                    <a:pt x="16930" y="2562"/>
                    <a:pt x="17977" y="2303"/>
                    <a:pt x="19023" y="2021"/>
                  </a:cubicBezTo>
                  <a:cubicBezTo>
                    <a:pt x="19447" y="4184"/>
                    <a:pt x="19984" y="6346"/>
                    <a:pt x="20210" y="8532"/>
                  </a:cubicBezTo>
                  <a:cubicBezTo>
                    <a:pt x="20380" y="10483"/>
                    <a:pt x="21143" y="12880"/>
                    <a:pt x="18627" y="14079"/>
                  </a:cubicBezTo>
                  <a:cubicBezTo>
                    <a:pt x="15319" y="15701"/>
                    <a:pt x="11644" y="16523"/>
                    <a:pt x="7912" y="14831"/>
                  </a:cubicBezTo>
                  <a:cubicBezTo>
                    <a:pt x="6328" y="14102"/>
                    <a:pt x="4943" y="13092"/>
                    <a:pt x="3303" y="12387"/>
                  </a:cubicBezTo>
                  <a:cubicBezTo>
                    <a:pt x="5848" y="15136"/>
                    <a:pt x="5735" y="19555"/>
                    <a:pt x="10993" y="20519"/>
                  </a:cubicBezTo>
                  <a:cubicBezTo>
                    <a:pt x="11615" y="21318"/>
                    <a:pt x="12888" y="20660"/>
                    <a:pt x="13962" y="21600"/>
                  </a:cubicBezTo>
                  <a:cubicBezTo>
                    <a:pt x="12237" y="21600"/>
                    <a:pt x="10908" y="21600"/>
                    <a:pt x="9580" y="21600"/>
                  </a:cubicBezTo>
                  <a:cubicBezTo>
                    <a:pt x="6752" y="21224"/>
                    <a:pt x="4858" y="20237"/>
                    <a:pt x="4151" y="17581"/>
                  </a:cubicBezTo>
                  <a:cubicBezTo>
                    <a:pt x="3699" y="15795"/>
                    <a:pt x="1861" y="14267"/>
                    <a:pt x="702" y="12598"/>
                  </a:cubicBezTo>
                  <a:cubicBezTo>
                    <a:pt x="108" y="11775"/>
                    <a:pt x="-457" y="10835"/>
                    <a:pt x="561" y="10060"/>
                  </a:cubicBezTo>
                  <a:cubicBezTo>
                    <a:pt x="1663" y="9261"/>
                    <a:pt x="2370" y="10318"/>
                    <a:pt x="3134" y="10718"/>
                  </a:cubicBezTo>
                  <a:cubicBezTo>
                    <a:pt x="4632" y="11517"/>
                    <a:pt x="6046" y="12434"/>
                    <a:pt x="7488" y="13256"/>
                  </a:cubicBezTo>
                  <a:cubicBezTo>
                    <a:pt x="9410" y="14337"/>
                    <a:pt x="11757" y="15254"/>
                    <a:pt x="13651" y="14008"/>
                  </a:cubicBezTo>
                  <a:cubicBezTo>
                    <a:pt x="15686" y="12669"/>
                    <a:pt x="16987" y="10530"/>
                    <a:pt x="16506" y="8132"/>
                  </a:cubicBezTo>
                  <a:cubicBezTo>
                    <a:pt x="15969" y="5476"/>
                    <a:pt x="14640" y="2844"/>
                    <a:pt x="15064" y="0"/>
                  </a:cubicBezTo>
                </a:path>
              </a:pathLst>
            </a:custGeom>
            <a:solidFill>
              <a:srgbClr val="C84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7" name="形状">
              <a:extLst>
                <a:ext uri="{FF2B5EF4-FFF2-40B4-BE49-F238E27FC236}">
                  <a16:creationId xmlns="" xmlns:a16="http://schemas.microsoft.com/office/drawing/2014/main" id="{EE2CB225-4268-4FE1-92C0-7E97C41451C0}"/>
                </a:ext>
              </a:extLst>
            </p:cNvPr>
            <p:cNvSpPr/>
            <p:nvPr/>
          </p:nvSpPr>
          <p:spPr>
            <a:xfrm>
              <a:off x="2248908" y="-7"/>
              <a:ext cx="779701" cy="44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27" extrusionOk="0">
                  <a:moveTo>
                    <a:pt x="1336" y="19927"/>
                  </a:moveTo>
                  <a:cubicBezTo>
                    <a:pt x="860" y="19746"/>
                    <a:pt x="293" y="20017"/>
                    <a:pt x="0" y="19084"/>
                  </a:cubicBezTo>
                  <a:cubicBezTo>
                    <a:pt x="2014" y="17909"/>
                    <a:pt x="3789" y="16884"/>
                    <a:pt x="4558" y="12637"/>
                  </a:cubicBezTo>
                  <a:cubicBezTo>
                    <a:pt x="5217" y="9082"/>
                    <a:pt x="6993" y="6039"/>
                    <a:pt x="8365" y="2846"/>
                  </a:cubicBezTo>
                  <a:cubicBezTo>
                    <a:pt x="8713" y="2002"/>
                    <a:pt x="9262" y="948"/>
                    <a:pt x="9793" y="828"/>
                  </a:cubicBezTo>
                  <a:cubicBezTo>
                    <a:pt x="13820" y="-167"/>
                    <a:pt x="17866" y="-980"/>
                    <a:pt x="21600" y="2846"/>
                  </a:cubicBezTo>
                  <a:cubicBezTo>
                    <a:pt x="21454" y="3117"/>
                    <a:pt x="21307" y="3358"/>
                    <a:pt x="21179" y="3599"/>
                  </a:cubicBezTo>
                  <a:cubicBezTo>
                    <a:pt x="20593" y="4382"/>
                    <a:pt x="19953" y="4232"/>
                    <a:pt x="19330" y="3930"/>
                  </a:cubicBezTo>
                  <a:cubicBezTo>
                    <a:pt x="16951" y="2756"/>
                    <a:pt x="14498" y="3238"/>
                    <a:pt x="12063" y="3087"/>
                  </a:cubicBezTo>
                  <a:cubicBezTo>
                    <a:pt x="10580" y="2997"/>
                    <a:pt x="9647" y="4051"/>
                    <a:pt x="8988" y="6160"/>
                  </a:cubicBezTo>
                  <a:cubicBezTo>
                    <a:pt x="7926" y="9504"/>
                    <a:pt x="6993" y="12968"/>
                    <a:pt x="5858" y="16222"/>
                  </a:cubicBezTo>
                  <a:cubicBezTo>
                    <a:pt x="4704" y="19535"/>
                    <a:pt x="3277" y="20620"/>
                    <a:pt x="1336" y="19927"/>
                  </a:cubicBezTo>
                </a:path>
              </a:pathLst>
            </a:custGeom>
            <a:solidFill>
              <a:srgbClr val="3537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形状">
              <a:extLst>
                <a:ext uri="{FF2B5EF4-FFF2-40B4-BE49-F238E27FC236}">
                  <a16:creationId xmlns="" xmlns:a16="http://schemas.microsoft.com/office/drawing/2014/main" id="{91CCC1C3-9CF1-436E-94D0-7A17EDA88DD9}"/>
                </a:ext>
              </a:extLst>
            </p:cNvPr>
            <p:cNvSpPr/>
            <p:nvPr/>
          </p:nvSpPr>
          <p:spPr>
            <a:xfrm>
              <a:off x="731865" y="481057"/>
              <a:ext cx="395345" cy="30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14773" y="784"/>
                  </a:moveTo>
                  <a:cubicBezTo>
                    <a:pt x="16796" y="-326"/>
                    <a:pt x="18891" y="-2"/>
                    <a:pt x="21600" y="229"/>
                  </a:cubicBezTo>
                  <a:cubicBezTo>
                    <a:pt x="19397" y="2680"/>
                    <a:pt x="17518" y="4716"/>
                    <a:pt x="15676" y="6797"/>
                  </a:cubicBezTo>
                  <a:cubicBezTo>
                    <a:pt x="10908" y="11607"/>
                    <a:pt x="6971" y="17898"/>
                    <a:pt x="0" y="21274"/>
                  </a:cubicBezTo>
                  <a:cubicBezTo>
                    <a:pt x="3648" y="12208"/>
                    <a:pt x="9500" y="7444"/>
                    <a:pt x="14123" y="1339"/>
                  </a:cubicBezTo>
                  <a:cubicBezTo>
                    <a:pt x="14376" y="1293"/>
                    <a:pt x="14557" y="1062"/>
                    <a:pt x="14773" y="784"/>
                  </a:cubicBezTo>
                </a:path>
              </a:pathLst>
            </a:custGeom>
            <a:solidFill>
              <a:srgbClr val="FD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9" name="形状">
              <a:extLst>
                <a:ext uri="{FF2B5EF4-FFF2-40B4-BE49-F238E27FC236}">
                  <a16:creationId xmlns="" xmlns:a16="http://schemas.microsoft.com/office/drawing/2014/main" id="{35266056-AB99-4DCD-9650-546FFC3AAFBF}"/>
                </a:ext>
              </a:extLst>
            </p:cNvPr>
            <p:cNvSpPr/>
            <p:nvPr/>
          </p:nvSpPr>
          <p:spPr>
            <a:xfrm>
              <a:off x="2438175" y="639477"/>
              <a:ext cx="200259" cy="27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66"/>
                  </a:moveTo>
                  <a:cubicBezTo>
                    <a:pt x="0" y="12204"/>
                    <a:pt x="0" y="11591"/>
                    <a:pt x="0" y="11030"/>
                  </a:cubicBezTo>
                  <a:cubicBezTo>
                    <a:pt x="1841" y="4340"/>
                    <a:pt x="9631" y="2349"/>
                    <a:pt x="16926" y="0"/>
                  </a:cubicBezTo>
                  <a:cubicBezTo>
                    <a:pt x="18555" y="766"/>
                    <a:pt x="20892" y="1021"/>
                    <a:pt x="21600" y="2655"/>
                  </a:cubicBezTo>
                  <a:cubicBezTo>
                    <a:pt x="13810" y="2860"/>
                    <a:pt x="9915" y="7302"/>
                    <a:pt x="5311" y="10826"/>
                  </a:cubicBezTo>
                  <a:cubicBezTo>
                    <a:pt x="3258" y="12460"/>
                    <a:pt x="6161" y="13991"/>
                    <a:pt x="8073" y="15166"/>
                  </a:cubicBezTo>
                  <a:cubicBezTo>
                    <a:pt x="10906" y="16953"/>
                    <a:pt x="14730" y="18077"/>
                    <a:pt x="16501" y="21600"/>
                  </a:cubicBezTo>
                  <a:cubicBezTo>
                    <a:pt x="7578" y="21498"/>
                    <a:pt x="5028" y="15881"/>
                    <a:pt x="0" y="12766"/>
                  </a:cubicBezTo>
                </a:path>
              </a:pathLst>
            </a:custGeom>
            <a:solidFill>
              <a:srgbClr val="5E48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0" name="形状">
              <a:extLst>
                <a:ext uri="{FF2B5EF4-FFF2-40B4-BE49-F238E27FC236}">
                  <a16:creationId xmlns="" xmlns:a16="http://schemas.microsoft.com/office/drawing/2014/main" id="{FE145085-C3A9-4ACF-AA04-50E2D2B576FE}"/>
                </a:ext>
              </a:extLst>
            </p:cNvPr>
            <p:cNvSpPr/>
            <p:nvPr/>
          </p:nvSpPr>
          <p:spPr>
            <a:xfrm>
              <a:off x="1264723" y="2771318"/>
              <a:ext cx="596257" cy="33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5" extrusionOk="0">
                  <a:moveTo>
                    <a:pt x="18244" y="19285"/>
                  </a:moveTo>
                  <a:cubicBezTo>
                    <a:pt x="12178" y="8871"/>
                    <a:pt x="6089" y="10414"/>
                    <a:pt x="0" y="0"/>
                  </a:cubicBezTo>
                  <a:cubicBezTo>
                    <a:pt x="7216" y="4242"/>
                    <a:pt x="14384" y="-1929"/>
                    <a:pt x="21600" y="2314"/>
                  </a:cubicBezTo>
                  <a:cubicBezTo>
                    <a:pt x="20713" y="19671"/>
                    <a:pt x="19107" y="385"/>
                    <a:pt x="18244" y="19285"/>
                  </a:cubicBezTo>
                </a:path>
              </a:pathLst>
            </a:custGeom>
            <a:solidFill>
              <a:srgbClr val="DCC8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1" name="形状">
              <a:extLst>
                <a:ext uri="{FF2B5EF4-FFF2-40B4-BE49-F238E27FC236}">
                  <a16:creationId xmlns="" xmlns:a16="http://schemas.microsoft.com/office/drawing/2014/main" id="{43D9B68D-3BF1-4415-AE0F-D1C4820316D0}"/>
                </a:ext>
              </a:extLst>
            </p:cNvPr>
            <p:cNvSpPr/>
            <p:nvPr/>
          </p:nvSpPr>
          <p:spPr>
            <a:xfrm>
              <a:off x="1579197" y="420245"/>
              <a:ext cx="401169" cy="23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82" extrusionOk="0">
                  <a:moveTo>
                    <a:pt x="21600" y="2518"/>
                  </a:moveTo>
                  <a:cubicBezTo>
                    <a:pt x="14388" y="16583"/>
                    <a:pt x="7176" y="8546"/>
                    <a:pt x="0" y="8043"/>
                  </a:cubicBezTo>
                  <a:cubicBezTo>
                    <a:pt x="7141" y="-5017"/>
                    <a:pt x="14353" y="1513"/>
                    <a:pt x="21600" y="2518"/>
                  </a:cubicBezTo>
                </a:path>
              </a:pathLst>
            </a:custGeom>
            <a:solidFill>
              <a:srgbClr val="CC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形状">
              <a:extLst>
                <a:ext uri="{FF2B5EF4-FFF2-40B4-BE49-F238E27FC236}">
                  <a16:creationId xmlns="" xmlns:a16="http://schemas.microsoft.com/office/drawing/2014/main" id="{69EF29DA-156D-4B72-AB01-EF35C7DBA9AA}"/>
                </a:ext>
              </a:extLst>
            </p:cNvPr>
            <p:cNvSpPr/>
            <p:nvPr/>
          </p:nvSpPr>
          <p:spPr>
            <a:xfrm>
              <a:off x="2540356" y="735566"/>
              <a:ext cx="118458" cy="11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0957" extrusionOk="0">
                  <a:moveTo>
                    <a:pt x="20544" y="0"/>
                  </a:moveTo>
                  <a:cubicBezTo>
                    <a:pt x="18715" y="7899"/>
                    <a:pt x="7744" y="8270"/>
                    <a:pt x="10258" y="18638"/>
                  </a:cubicBezTo>
                  <a:cubicBezTo>
                    <a:pt x="10830" y="21230"/>
                    <a:pt x="5230" y="21600"/>
                    <a:pt x="2487" y="19995"/>
                  </a:cubicBezTo>
                  <a:cubicBezTo>
                    <a:pt x="-1056" y="17897"/>
                    <a:pt x="-485" y="14318"/>
                    <a:pt x="2144" y="11726"/>
                  </a:cubicBezTo>
                  <a:cubicBezTo>
                    <a:pt x="7287" y="6295"/>
                    <a:pt x="13001" y="2222"/>
                    <a:pt x="20544" y="0"/>
                  </a:cubicBezTo>
                </a:path>
              </a:pathLst>
            </a:custGeom>
            <a:solidFill>
              <a:srgbClr val="65575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3" name="形状">
              <a:extLst>
                <a:ext uri="{FF2B5EF4-FFF2-40B4-BE49-F238E27FC236}">
                  <a16:creationId xmlns="" xmlns:a16="http://schemas.microsoft.com/office/drawing/2014/main" id="{CCE70E2F-BB76-4968-B14F-54B1842B2082}"/>
                </a:ext>
              </a:extLst>
            </p:cNvPr>
            <p:cNvSpPr/>
            <p:nvPr/>
          </p:nvSpPr>
          <p:spPr>
            <a:xfrm>
              <a:off x="353333" y="718096"/>
              <a:ext cx="127467" cy="16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73" extrusionOk="0">
                  <a:moveTo>
                    <a:pt x="4763" y="19092"/>
                  </a:moveTo>
                  <a:cubicBezTo>
                    <a:pt x="1329" y="21600"/>
                    <a:pt x="2105" y="17231"/>
                    <a:pt x="0" y="17636"/>
                  </a:cubicBezTo>
                  <a:cubicBezTo>
                    <a:pt x="4874" y="10921"/>
                    <a:pt x="10855" y="4935"/>
                    <a:pt x="21600" y="0"/>
                  </a:cubicBezTo>
                  <a:cubicBezTo>
                    <a:pt x="16172" y="7604"/>
                    <a:pt x="7975" y="12216"/>
                    <a:pt x="4763" y="19092"/>
                  </a:cubicBezTo>
                </a:path>
              </a:pathLst>
            </a:custGeom>
            <a:solidFill>
              <a:srgbClr val="EA86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4" name="形状">
              <a:extLst>
                <a:ext uri="{FF2B5EF4-FFF2-40B4-BE49-F238E27FC236}">
                  <a16:creationId xmlns="" xmlns:a16="http://schemas.microsoft.com/office/drawing/2014/main" id="{12A57A90-BDFB-4D2C-888E-8B7B88CB3FE7}"/>
                </a:ext>
              </a:extLst>
            </p:cNvPr>
            <p:cNvSpPr/>
            <p:nvPr/>
          </p:nvSpPr>
          <p:spPr>
            <a:xfrm>
              <a:off x="1291799" y="2022579"/>
              <a:ext cx="337050" cy="70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21580" extrusionOk="0">
                  <a:moveTo>
                    <a:pt x="9102" y="4523"/>
                  </a:moveTo>
                  <a:cubicBezTo>
                    <a:pt x="10450" y="3063"/>
                    <a:pt x="11797" y="1623"/>
                    <a:pt x="13264" y="0"/>
                  </a:cubicBezTo>
                  <a:cubicBezTo>
                    <a:pt x="13977" y="1318"/>
                    <a:pt x="12947" y="2555"/>
                    <a:pt x="14413" y="3570"/>
                  </a:cubicBezTo>
                  <a:cubicBezTo>
                    <a:pt x="16514" y="8701"/>
                    <a:pt x="18495" y="13832"/>
                    <a:pt x="20041" y="18984"/>
                  </a:cubicBezTo>
                  <a:cubicBezTo>
                    <a:pt x="20675" y="20951"/>
                    <a:pt x="19446" y="21519"/>
                    <a:pt x="15879" y="21478"/>
                  </a:cubicBezTo>
                  <a:cubicBezTo>
                    <a:pt x="12352" y="21438"/>
                    <a:pt x="8745" y="21580"/>
                    <a:pt x="5139" y="21580"/>
                  </a:cubicBezTo>
                  <a:cubicBezTo>
                    <a:pt x="462" y="21600"/>
                    <a:pt x="-925" y="20748"/>
                    <a:pt x="581" y="18558"/>
                  </a:cubicBezTo>
                  <a:cubicBezTo>
                    <a:pt x="1730" y="16935"/>
                    <a:pt x="1849" y="15069"/>
                    <a:pt x="4901" y="13893"/>
                  </a:cubicBezTo>
                  <a:cubicBezTo>
                    <a:pt x="5297" y="13731"/>
                    <a:pt x="5614" y="13285"/>
                    <a:pt x="5496" y="13041"/>
                  </a:cubicBezTo>
                  <a:cubicBezTo>
                    <a:pt x="4267" y="9918"/>
                    <a:pt x="7992" y="7362"/>
                    <a:pt x="9102" y="4523"/>
                  </a:cubicBezTo>
                </a:path>
              </a:pathLst>
            </a:custGeom>
            <a:solidFill>
              <a:srgbClr val="FE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5" name="形状">
              <a:extLst>
                <a:ext uri="{FF2B5EF4-FFF2-40B4-BE49-F238E27FC236}">
                  <a16:creationId xmlns="" xmlns:a16="http://schemas.microsoft.com/office/drawing/2014/main" id="{8F62E123-5963-4D27-A8DE-72F02A79AEC1}"/>
                </a:ext>
              </a:extLst>
            </p:cNvPr>
            <p:cNvSpPr/>
            <p:nvPr/>
          </p:nvSpPr>
          <p:spPr>
            <a:xfrm>
              <a:off x="1593332" y="1938137"/>
              <a:ext cx="83110" cy="182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21" h="21600" extrusionOk="0">
                  <a:moveTo>
                    <a:pt x="512" y="21600"/>
                  </a:moveTo>
                  <a:cubicBezTo>
                    <a:pt x="-2204" y="12509"/>
                    <a:pt x="6333" y="6138"/>
                    <a:pt x="15516" y="0"/>
                  </a:cubicBezTo>
                  <a:cubicBezTo>
                    <a:pt x="19396" y="9479"/>
                    <a:pt x="8402" y="15151"/>
                    <a:pt x="512" y="21600"/>
                  </a:cubicBezTo>
                </a:path>
              </a:pathLst>
            </a:custGeom>
            <a:solidFill>
              <a:srgbClr val="F6EC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6" name="形状">
              <a:extLst>
                <a:ext uri="{FF2B5EF4-FFF2-40B4-BE49-F238E27FC236}">
                  <a16:creationId xmlns="" xmlns:a16="http://schemas.microsoft.com/office/drawing/2014/main" id="{97DD9EA8-CF30-40E7-B939-85BFE7A0BA4F}"/>
                </a:ext>
              </a:extLst>
            </p:cNvPr>
            <p:cNvSpPr/>
            <p:nvPr/>
          </p:nvSpPr>
          <p:spPr>
            <a:xfrm>
              <a:off x="1614138" y="2083727"/>
              <a:ext cx="58592" cy="139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65" h="21600" extrusionOk="0">
                  <a:moveTo>
                    <a:pt x="14910" y="0"/>
                  </a:moveTo>
                  <a:cubicBezTo>
                    <a:pt x="21600" y="10128"/>
                    <a:pt x="9749" y="14676"/>
                    <a:pt x="0" y="21600"/>
                  </a:cubicBezTo>
                  <a:cubicBezTo>
                    <a:pt x="1529" y="13125"/>
                    <a:pt x="6881" y="7441"/>
                    <a:pt x="14910" y="0"/>
                  </a:cubicBezTo>
                </a:path>
              </a:pathLst>
            </a:custGeom>
            <a:solidFill>
              <a:srgbClr val="EEDF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7" name="形状">
              <a:extLst>
                <a:ext uri="{FF2B5EF4-FFF2-40B4-BE49-F238E27FC236}">
                  <a16:creationId xmlns="" xmlns:a16="http://schemas.microsoft.com/office/drawing/2014/main" id="{81C8AD86-057C-43D4-A8BC-3931B6033D36}"/>
                </a:ext>
              </a:extLst>
            </p:cNvPr>
            <p:cNvSpPr/>
            <p:nvPr/>
          </p:nvSpPr>
          <p:spPr>
            <a:xfrm>
              <a:off x="1120126" y="781217"/>
              <a:ext cx="758272" cy="39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19763" extrusionOk="0">
                  <a:moveTo>
                    <a:pt x="19561" y="651"/>
                  </a:moveTo>
                  <a:cubicBezTo>
                    <a:pt x="21022" y="1351"/>
                    <a:pt x="20434" y="3018"/>
                    <a:pt x="19792" y="3851"/>
                  </a:cubicBezTo>
                  <a:cubicBezTo>
                    <a:pt x="18705" y="5318"/>
                    <a:pt x="18331" y="7385"/>
                    <a:pt x="17921" y="9518"/>
                  </a:cubicBezTo>
                  <a:cubicBezTo>
                    <a:pt x="17315" y="12618"/>
                    <a:pt x="16442" y="15351"/>
                    <a:pt x="14998" y="17351"/>
                  </a:cubicBezTo>
                  <a:cubicBezTo>
                    <a:pt x="14553" y="18651"/>
                    <a:pt x="14196" y="20418"/>
                    <a:pt x="13109" y="19518"/>
                  </a:cubicBezTo>
                  <a:cubicBezTo>
                    <a:pt x="12040" y="18685"/>
                    <a:pt x="11755" y="16918"/>
                    <a:pt x="12058" y="14985"/>
                  </a:cubicBezTo>
                  <a:cubicBezTo>
                    <a:pt x="12307" y="13185"/>
                    <a:pt x="12664" y="11518"/>
                    <a:pt x="12378" y="9651"/>
                  </a:cubicBezTo>
                  <a:cubicBezTo>
                    <a:pt x="12165" y="8118"/>
                    <a:pt x="12289" y="5685"/>
                    <a:pt x="11042" y="5985"/>
                  </a:cubicBezTo>
                  <a:cubicBezTo>
                    <a:pt x="9919" y="6218"/>
                    <a:pt x="8618" y="7085"/>
                    <a:pt x="8600" y="9985"/>
                  </a:cubicBezTo>
                  <a:cubicBezTo>
                    <a:pt x="8582" y="12685"/>
                    <a:pt x="8672" y="15385"/>
                    <a:pt x="8689" y="18085"/>
                  </a:cubicBezTo>
                  <a:cubicBezTo>
                    <a:pt x="8101" y="20618"/>
                    <a:pt x="7424" y="19751"/>
                    <a:pt x="6622" y="18385"/>
                  </a:cubicBezTo>
                  <a:cubicBezTo>
                    <a:pt x="4091" y="14118"/>
                    <a:pt x="2434" y="8585"/>
                    <a:pt x="313" y="3718"/>
                  </a:cubicBezTo>
                  <a:cubicBezTo>
                    <a:pt x="-578" y="1618"/>
                    <a:pt x="652" y="1785"/>
                    <a:pt x="1258" y="1751"/>
                  </a:cubicBezTo>
                  <a:cubicBezTo>
                    <a:pt x="3842" y="1585"/>
                    <a:pt x="6444" y="1518"/>
                    <a:pt x="9028" y="1418"/>
                  </a:cubicBezTo>
                  <a:cubicBezTo>
                    <a:pt x="12503" y="-982"/>
                    <a:pt x="16032" y="318"/>
                    <a:pt x="19561" y="651"/>
                  </a:cubicBezTo>
                </a:path>
              </a:pathLst>
            </a:custGeom>
            <a:solidFill>
              <a:srgbClr val="FE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8" name="形状">
              <a:extLst>
                <a:ext uri="{FF2B5EF4-FFF2-40B4-BE49-F238E27FC236}">
                  <a16:creationId xmlns="" xmlns:a16="http://schemas.microsoft.com/office/drawing/2014/main" id="{4B42A2B8-5F3F-4E20-B4CF-F83C5F643397}"/>
                </a:ext>
              </a:extLst>
            </p:cNvPr>
            <p:cNvSpPr/>
            <p:nvPr/>
          </p:nvSpPr>
          <p:spPr>
            <a:xfrm>
              <a:off x="1317135" y="528348"/>
              <a:ext cx="526377" cy="27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0" extrusionOk="0">
                  <a:moveTo>
                    <a:pt x="21600" y="19638"/>
                  </a:moveTo>
                  <a:cubicBezTo>
                    <a:pt x="16268" y="20032"/>
                    <a:pt x="10962" y="20376"/>
                    <a:pt x="5630" y="20770"/>
                  </a:cubicBezTo>
                  <a:cubicBezTo>
                    <a:pt x="4629" y="19097"/>
                    <a:pt x="3411" y="20032"/>
                    <a:pt x="2301" y="19786"/>
                  </a:cubicBezTo>
                  <a:cubicBezTo>
                    <a:pt x="1299" y="19638"/>
                    <a:pt x="54" y="20229"/>
                    <a:pt x="0" y="17227"/>
                  </a:cubicBezTo>
                  <a:cubicBezTo>
                    <a:pt x="4060" y="13832"/>
                    <a:pt x="6875" y="7436"/>
                    <a:pt x="10475" y="2860"/>
                  </a:cubicBezTo>
                  <a:cubicBezTo>
                    <a:pt x="11504" y="1483"/>
                    <a:pt x="12424" y="-830"/>
                    <a:pt x="14021" y="302"/>
                  </a:cubicBezTo>
                  <a:cubicBezTo>
                    <a:pt x="14021" y="1778"/>
                    <a:pt x="14427" y="2713"/>
                    <a:pt x="15050" y="3500"/>
                  </a:cubicBezTo>
                  <a:cubicBezTo>
                    <a:pt x="15808" y="5911"/>
                    <a:pt x="14454" y="6403"/>
                    <a:pt x="13832" y="7190"/>
                  </a:cubicBezTo>
                  <a:cubicBezTo>
                    <a:pt x="12397" y="9207"/>
                    <a:pt x="11098" y="11323"/>
                    <a:pt x="9798" y="13586"/>
                  </a:cubicBezTo>
                  <a:cubicBezTo>
                    <a:pt x="11044" y="13537"/>
                    <a:pt x="11883" y="10487"/>
                    <a:pt x="13371" y="12012"/>
                  </a:cubicBezTo>
                  <a:cubicBezTo>
                    <a:pt x="14319" y="16735"/>
                    <a:pt x="15970" y="19392"/>
                    <a:pt x="18974" y="18654"/>
                  </a:cubicBezTo>
                  <a:cubicBezTo>
                    <a:pt x="19814" y="18507"/>
                    <a:pt x="20842" y="18211"/>
                    <a:pt x="21600" y="19638"/>
                  </a:cubicBezTo>
                </a:path>
              </a:pathLst>
            </a:custGeom>
            <a:solidFill>
              <a:srgbClr val="CC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9" name="形状">
              <a:extLst>
                <a:ext uri="{FF2B5EF4-FFF2-40B4-BE49-F238E27FC236}">
                  <a16:creationId xmlns="" xmlns:a16="http://schemas.microsoft.com/office/drawing/2014/main" id="{5359EC11-1237-4CD6-B119-F55955FB1991}"/>
                </a:ext>
              </a:extLst>
            </p:cNvPr>
            <p:cNvSpPr/>
            <p:nvPr/>
          </p:nvSpPr>
          <p:spPr>
            <a:xfrm>
              <a:off x="1314224" y="457991"/>
              <a:ext cx="439021" cy="30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extrusionOk="0">
                  <a:moveTo>
                    <a:pt x="16981" y="5313"/>
                  </a:moveTo>
                  <a:cubicBezTo>
                    <a:pt x="13435" y="7862"/>
                    <a:pt x="10377" y="11478"/>
                    <a:pt x="7710" y="15603"/>
                  </a:cubicBezTo>
                  <a:cubicBezTo>
                    <a:pt x="5628" y="18801"/>
                    <a:pt x="3155" y="20748"/>
                    <a:pt x="130" y="21258"/>
                  </a:cubicBezTo>
                  <a:cubicBezTo>
                    <a:pt x="65" y="20563"/>
                    <a:pt x="33" y="19914"/>
                    <a:pt x="0" y="19265"/>
                  </a:cubicBezTo>
                  <a:cubicBezTo>
                    <a:pt x="3318" y="11061"/>
                    <a:pt x="8848" y="6194"/>
                    <a:pt x="13923" y="724"/>
                  </a:cubicBezTo>
                  <a:lnTo>
                    <a:pt x="13890" y="724"/>
                  </a:lnTo>
                  <a:cubicBezTo>
                    <a:pt x="16460" y="-342"/>
                    <a:pt x="18998" y="-64"/>
                    <a:pt x="21600" y="492"/>
                  </a:cubicBezTo>
                  <a:cubicBezTo>
                    <a:pt x="20039" y="2161"/>
                    <a:pt x="18510" y="3737"/>
                    <a:pt x="16981" y="5313"/>
                  </a:cubicBezTo>
                </a:path>
              </a:pathLst>
            </a:custGeom>
            <a:solidFill>
              <a:srgbClr val="FC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0" name="形状">
              <a:extLst>
                <a:ext uri="{FF2B5EF4-FFF2-40B4-BE49-F238E27FC236}">
                  <a16:creationId xmlns="" xmlns:a16="http://schemas.microsoft.com/office/drawing/2014/main" id="{084B53CC-DFF9-4AE2-A132-5A0C4106779B}"/>
                </a:ext>
              </a:extLst>
            </p:cNvPr>
            <p:cNvSpPr/>
            <p:nvPr/>
          </p:nvSpPr>
          <p:spPr>
            <a:xfrm>
              <a:off x="1094320" y="469119"/>
              <a:ext cx="396866" cy="29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151" extrusionOk="0">
                  <a:moveTo>
                    <a:pt x="2469" y="14468"/>
                  </a:moveTo>
                  <a:cubicBezTo>
                    <a:pt x="5631" y="9731"/>
                    <a:pt x="9361" y="5847"/>
                    <a:pt x="13127" y="2010"/>
                  </a:cubicBezTo>
                  <a:cubicBezTo>
                    <a:pt x="15436" y="-311"/>
                    <a:pt x="17994" y="-216"/>
                    <a:pt x="21369" y="305"/>
                  </a:cubicBezTo>
                  <a:cubicBezTo>
                    <a:pt x="16502" y="6084"/>
                    <a:pt x="12026" y="11294"/>
                    <a:pt x="7585" y="16505"/>
                  </a:cubicBezTo>
                  <a:cubicBezTo>
                    <a:pt x="4956" y="17500"/>
                    <a:pt x="3180" y="21289"/>
                    <a:pt x="18" y="21147"/>
                  </a:cubicBezTo>
                  <a:cubicBezTo>
                    <a:pt x="-231" y="18021"/>
                    <a:pt x="2256" y="17026"/>
                    <a:pt x="2469" y="14468"/>
                  </a:cubicBezTo>
                </a:path>
              </a:pathLst>
            </a:custGeom>
            <a:solidFill>
              <a:srgbClr val="FD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1" name="形状">
              <a:extLst>
                <a:ext uri="{FF2B5EF4-FFF2-40B4-BE49-F238E27FC236}">
                  <a16:creationId xmlns="" xmlns:a16="http://schemas.microsoft.com/office/drawing/2014/main" id="{51B41CD0-03AC-45B1-B0EE-0BFF1F5522B2}"/>
                </a:ext>
              </a:extLst>
            </p:cNvPr>
            <p:cNvSpPr/>
            <p:nvPr/>
          </p:nvSpPr>
          <p:spPr>
            <a:xfrm>
              <a:off x="932779" y="471920"/>
              <a:ext cx="351668" cy="26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1" extrusionOk="0">
                  <a:moveTo>
                    <a:pt x="6618" y="9461"/>
                  </a:moveTo>
                  <a:cubicBezTo>
                    <a:pt x="9501" y="6964"/>
                    <a:pt x="12383" y="4570"/>
                    <a:pt x="15185" y="2023"/>
                  </a:cubicBezTo>
                  <a:cubicBezTo>
                    <a:pt x="17053" y="291"/>
                    <a:pt x="18920" y="-779"/>
                    <a:pt x="21600" y="698"/>
                  </a:cubicBezTo>
                  <a:cubicBezTo>
                    <a:pt x="17986" y="4570"/>
                    <a:pt x="14535" y="8289"/>
                    <a:pt x="11125" y="12008"/>
                  </a:cubicBezTo>
                  <a:cubicBezTo>
                    <a:pt x="7471" y="14606"/>
                    <a:pt x="4588" y="18732"/>
                    <a:pt x="0" y="20821"/>
                  </a:cubicBezTo>
                  <a:cubicBezTo>
                    <a:pt x="1218" y="15625"/>
                    <a:pt x="4507" y="13027"/>
                    <a:pt x="6618" y="9461"/>
                  </a:cubicBezTo>
                </a:path>
              </a:pathLst>
            </a:custGeom>
            <a:solidFill>
              <a:srgbClr val="FCF5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2" name="形状">
              <a:extLst>
                <a:ext uri="{FF2B5EF4-FFF2-40B4-BE49-F238E27FC236}">
                  <a16:creationId xmlns="" xmlns:a16="http://schemas.microsoft.com/office/drawing/2014/main" id="{FFC9302B-B130-4211-B091-DA1AA4435D4E}"/>
                </a:ext>
              </a:extLst>
            </p:cNvPr>
            <p:cNvSpPr/>
            <p:nvPr/>
          </p:nvSpPr>
          <p:spPr>
            <a:xfrm>
              <a:off x="1369643" y="1212714"/>
              <a:ext cx="141194" cy="20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20" h="19927" extrusionOk="0">
                  <a:moveTo>
                    <a:pt x="16594" y="403"/>
                  </a:moveTo>
                  <a:cubicBezTo>
                    <a:pt x="19751" y="5722"/>
                    <a:pt x="16179" y="9938"/>
                    <a:pt x="13022" y="14219"/>
                  </a:cubicBezTo>
                  <a:cubicBezTo>
                    <a:pt x="8785" y="14868"/>
                    <a:pt x="8120" y="18824"/>
                    <a:pt x="3551" y="19927"/>
                  </a:cubicBezTo>
                  <a:cubicBezTo>
                    <a:pt x="4714" y="16424"/>
                    <a:pt x="5794" y="13116"/>
                    <a:pt x="7040" y="9678"/>
                  </a:cubicBezTo>
                  <a:cubicBezTo>
                    <a:pt x="2388" y="10846"/>
                    <a:pt x="3883" y="14997"/>
                    <a:pt x="477" y="16424"/>
                  </a:cubicBezTo>
                  <a:cubicBezTo>
                    <a:pt x="-1849" y="4359"/>
                    <a:pt x="4465" y="-1673"/>
                    <a:pt x="16594" y="403"/>
                  </a:cubicBezTo>
                </a:path>
              </a:pathLst>
            </a:custGeom>
            <a:solidFill>
              <a:srgbClr val="FCE4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3" name="形状">
              <a:extLst>
                <a:ext uri="{FF2B5EF4-FFF2-40B4-BE49-F238E27FC236}">
                  <a16:creationId xmlns="" xmlns:a16="http://schemas.microsoft.com/office/drawing/2014/main" id="{4405042D-0E7A-479B-AA63-82B17A28D445}"/>
                </a:ext>
              </a:extLst>
            </p:cNvPr>
            <p:cNvSpPr/>
            <p:nvPr/>
          </p:nvSpPr>
          <p:spPr>
            <a:xfrm>
              <a:off x="1405892" y="1483897"/>
              <a:ext cx="86290" cy="20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6" h="21462" extrusionOk="0">
                  <a:moveTo>
                    <a:pt x="13914" y="0"/>
                  </a:moveTo>
                  <a:cubicBezTo>
                    <a:pt x="20142" y="5859"/>
                    <a:pt x="18154" y="12071"/>
                    <a:pt x="7023" y="21459"/>
                  </a:cubicBezTo>
                  <a:cubicBezTo>
                    <a:pt x="-1458" y="21600"/>
                    <a:pt x="4638" y="17294"/>
                    <a:pt x="1192" y="16024"/>
                  </a:cubicBezTo>
                  <a:cubicBezTo>
                    <a:pt x="795" y="15106"/>
                    <a:pt x="397" y="14118"/>
                    <a:pt x="0" y="13200"/>
                  </a:cubicBezTo>
                  <a:cubicBezTo>
                    <a:pt x="265" y="7482"/>
                    <a:pt x="10998" y="4941"/>
                    <a:pt x="13914" y="0"/>
                  </a:cubicBezTo>
                </a:path>
              </a:pathLst>
            </a:custGeom>
            <a:solidFill>
              <a:srgbClr val="FDF6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4" name="形状">
              <a:extLst>
                <a:ext uri="{FF2B5EF4-FFF2-40B4-BE49-F238E27FC236}">
                  <a16:creationId xmlns="" xmlns:a16="http://schemas.microsoft.com/office/drawing/2014/main" id="{6F4D37E4-DA3F-4B2C-BBDA-A4136E472B8A}"/>
                </a:ext>
              </a:extLst>
            </p:cNvPr>
            <p:cNvSpPr/>
            <p:nvPr/>
          </p:nvSpPr>
          <p:spPr>
            <a:xfrm>
              <a:off x="1378283" y="1355778"/>
              <a:ext cx="127797" cy="1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71" h="21600" extrusionOk="0">
                  <a:moveTo>
                    <a:pt x="13404" y="0"/>
                  </a:moveTo>
                  <a:cubicBezTo>
                    <a:pt x="21600" y="0"/>
                    <a:pt x="18032" y="5562"/>
                    <a:pt x="17068" y="8621"/>
                  </a:cubicBezTo>
                  <a:cubicBezTo>
                    <a:pt x="16296" y="11032"/>
                    <a:pt x="13114" y="12793"/>
                    <a:pt x="10993" y="14740"/>
                  </a:cubicBezTo>
                  <a:cubicBezTo>
                    <a:pt x="7811" y="16779"/>
                    <a:pt x="4532" y="18819"/>
                    <a:pt x="0" y="21600"/>
                  </a:cubicBezTo>
                  <a:cubicBezTo>
                    <a:pt x="2507" y="12144"/>
                    <a:pt x="11186" y="7880"/>
                    <a:pt x="13404" y="0"/>
                  </a:cubicBezTo>
                </a:path>
              </a:pathLst>
            </a:custGeom>
            <a:solidFill>
              <a:srgbClr val="FDF3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5" name="形状">
              <a:extLst>
                <a:ext uri="{FF2B5EF4-FFF2-40B4-BE49-F238E27FC236}">
                  <a16:creationId xmlns="" xmlns:a16="http://schemas.microsoft.com/office/drawing/2014/main" id="{439E28FD-1B68-4E8A-AE5F-0BBA87D5B440}"/>
                </a:ext>
              </a:extLst>
            </p:cNvPr>
            <p:cNvSpPr/>
            <p:nvPr/>
          </p:nvSpPr>
          <p:spPr>
            <a:xfrm>
              <a:off x="1104575" y="881156"/>
              <a:ext cx="53381" cy="11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83" h="21600" extrusionOk="0">
                  <a:moveTo>
                    <a:pt x="16751" y="21600"/>
                  </a:moveTo>
                  <a:cubicBezTo>
                    <a:pt x="9698" y="13877"/>
                    <a:pt x="2424" y="9050"/>
                    <a:pt x="0" y="0"/>
                  </a:cubicBezTo>
                  <a:cubicBezTo>
                    <a:pt x="13665" y="5792"/>
                    <a:pt x="21600" y="10378"/>
                    <a:pt x="16751" y="21600"/>
                  </a:cubicBezTo>
                </a:path>
              </a:pathLst>
            </a:custGeom>
            <a:solidFill>
              <a:srgbClr val="FDE0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6" name="形状">
              <a:extLst>
                <a:ext uri="{FF2B5EF4-FFF2-40B4-BE49-F238E27FC236}">
                  <a16:creationId xmlns="" xmlns:a16="http://schemas.microsoft.com/office/drawing/2014/main" id="{6E1D9210-88CC-4A5E-AC47-D9BCBBB4093A}"/>
                </a:ext>
              </a:extLst>
            </p:cNvPr>
            <p:cNvSpPr/>
            <p:nvPr/>
          </p:nvSpPr>
          <p:spPr>
            <a:xfrm>
              <a:off x="1542761" y="1186536"/>
              <a:ext cx="141888" cy="29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8" h="21414" extrusionOk="0">
                  <a:moveTo>
                    <a:pt x="10634" y="17958"/>
                  </a:moveTo>
                  <a:cubicBezTo>
                    <a:pt x="8557" y="19014"/>
                    <a:pt x="6563" y="20118"/>
                    <a:pt x="3988" y="21414"/>
                  </a:cubicBezTo>
                  <a:cubicBezTo>
                    <a:pt x="-914" y="14358"/>
                    <a:pt x="1911" y="7158"/>
                    <a:pt x="0" y="6"/>
                  </a:cubicBezTo>
                  <a:cubicBezTo>
                    <a:pt x="4901" y="-186"/>
                    <a:pt x="9221" y="4374"/>
                    <a:pt x="14455" y="774"/>
                  </a:cubicBezTo>
                  <a:cubicBezTo>
                    <a:pt x="20686" y="2022"/>
                    <a:pt x="16532" y="4614"/>
                    <a:pt x="16781" y="6630"/>
                  </a:cubicBezTo>
                  <a:cubicBezTo>
                    <a:pt x="11963" y="9942"/>
                    <a:pt x="14704" y="14598"/>
                    <a:pt x="10634" y="17958"/>
                  </a:cubicBezTo>
                </a:path>
              </a:pathLst>
            </a:custGeom>
            <a:solidFill>
              <a:srgbClr val="FDF8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7" name="形状">
              <a:extLst>
                <a:ext uri="{FF2B5EF4-FFF2-40B4-BE49-F238E27FC236}">
                  <a16:creationId xmlns="" xmlns:a16="http://schemas.microsoft.com/office/drawing/2014/main" id="{D43E1E91-8CEE-4381-B147-25A5787C2B83}"/>
                </a:ext>
              </a:extLst>
            </p:cNvPr>
            <p:cNvSpPr/>
            <p:nvPr/>
          </p:nvSpPr>
          <p:spPr>
            <a:xfrm>
              <a:off x="1657815" y="968510"/>
              <a:ext cx="157914" cy="3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600" extrusionOk="0">
                  <a:moveTo>
                    <a:pt x="2419" y="21600"/>
                  </a:moveTo>
                  <a:cubicBezTo>
                    <a:pt x="1123" y="19762"/>
                    <a:pt x="4666" y="17372"/>
                    <a:pt x="0" y="15993"/>
                  </a:cubicBezTo>
                  <a:cubicBezTo>
                    <a:pt x="518" y="14247"/>
                    <a:pt x="7171" y="13236"/>
                    <a:pt x="2246" y="10800"/>
                  </a:cubicBezTo>
                  <a:cubicBezTo>
                    <a:pt x="5616" y="6710"/>
                    <a:pt x="11059" y="3355"/>
                    <a:pt x="16416" y="0"/>
                  </a:cubicBezTo>
                  <a:cubicBezTo>
                    <a:pt x="16416" y="1425"/>
                    <a:pt x="17798" y="2114"/>
                    <a:pt x="20563" y="1976"/>
                  </a:cubicBezTo>
                  <a:cubicBezTo>
                    <a:pt x="20390" y="3539"/>
                    <a:pt x="21600" y="5377"/>
                    <a:pt x="18144" y="6342"/>
                  </a:cubicBezTo>
                  <a:cubicBezTo>
                    <a:pt x="13651" y="7031"/>
                    <a:pt x="15120" y="9146"/>
                    <a:pt x="14429" y="10708"/>
                  </a:cubicBezTo>
                  <a:cubicBezTo>
                    <a:pt x="13565" y="10708"/>
                    <a:pt x="12701" y="10754"/>
                    <a:pt x="11923" y="10754"/>
                  </a:cubicBezTo>
                  <a:cubicBezTo>
                    <a:pt x="7690" y="12409"/>
                    <a:pt x="9072" y="14109"/>
                    <a:pt x="11750" y="15763"/>
                  </a:cubicBezTo>
                  <a:cubicBezTo>
                    <a:pt x="10282" y="18475"/>
                    <a:pt x="3629" y="18843"/>
                    <a:pt x="2419" y="21600"/>
                  </a:cubicBezTo>
                </a:path>
              </a:pathLst>
            </a:custGeom>
            <a:solidFill>
              <a:srgbClr val="D573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8" name="形状">
              <a:extLst>
                <a:ext uri="{FF2B5EF4-FFF2-40B4-BE49-F238E27FC236}">
                  <a16:creationId xmlns="" xmlns:a16="http://schemas.microsoft.com/office/drawing/2014/main" id="{B64276EE-113F-4D30-A44C-8472D2333278}"/>
                </a:ext>
              </a:extLst>
            </p:cNvPr>
            <p:cNvSpPr/>
            <p:nvPr/>
          </p:nvSpPr>
          <p:spPr>
            <a:xfrm>
              <a:off x="1525106" y="1660502"/>
              <a:ext cx="88030" cy="11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87" h="17412" extrusionOk="0">
                  <a:moveTo>
                    <a:pt x="5255" y="9006"/>
                  </a:moveTo>
                  <a:cubicBezTo>
                    <a:pt x="8469" y="7257"/>
                    <a:pt x="10398" y="4891"/>
                    <a:pt x="11427" y="2011"/>
                  </a:cubicBezTo>
                  <a:cubicBezTo>
                    <a:pt x="13227" y="1908"/>
                    <a:pt x="15412" y="-2103"/>
                    <a:pt x="16698" y="1497"/>
                  </a:cubicBezTo>
                  <a:cubicBezTo>
                    <a:pt x="18498" y="6434"/>
                    <a:pt x="16055" y="11063"/>
                    <a:pt x="10912" y="13943"/>
                  </a:cubicBezTo>
                  <a:cubicBezTo>
                    <a:pt x="8212" y="15383"/>
                    <a:pt x="4869" y="19497"/>
                    <a:pt x="1141" y="16103"/>
                  </a:cubicBezTo>
                  <a:cubicBezTo>
                    <a:pt x="-3102" y="12297"/>
                    <a:pt x="5898" y="12091"/>
                    <a:pt x="5255" y="9006"/>
                  </a:cubicBezTo>
                </a:path>
              </a:pathLst>
            </a:custGeom>
            <a:solidFill>
              <a:srgbClr val="F8E7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9" name="形状">
              <a:extLst>
                <a:ext uri="{FF2B5EF4-FFF2-40B4-BE49-F238E27FC236}">
                  <a16:creationId xmlns="" xmlns:a16="http://schemas.microsoft.com/office/drawing/2014/main" id="{B2936FD9-E979-4999-B0E4-AE6ED3EE2DBB}"/>
                </a:ext>
              </a:extLst>
            </p:cNvPr>
            <p:cNvSpPr/>
            <p:nvPr/>
          </p:nvSpPr>
          <p:spPr>
            <a:xfrm>
              <a:off x="1572738" y="1488942"/>
              <a:ext cx="58443" cy="122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1" h="19839" extrusionOk="0">
                  <a:moveTo>
                    <a:pt x="6328" y="19839"/>
                  </a:moveTo>
                  <a:cubicBezTo>
                    <a:pt x="-5275" y="12461"/>
                    <a:pt x="794" y="6045"/>
                    <a:pt x="10791" y="805"/>
                  </a:cubicBezTo>
                  <a:cubicBezTo>
                    <a:pt x="15611" y="-1761"/>
                    <a:pt x="14361" y="2516"/>
                    <a:pt x="15611" y="3799"/>
                  </a:cubicBezTo>
                  <a:cubicBezTo>
                    <a:pt x="13826" y="9467"/>
                    <a:pt x="16325" y="15989"/>
                    <a:pt x="6328" y="19839"/>
                  </a:cubicBezTo>
                </a:path>
              </a:pathLst>
            </a:custGeom>
            <a:solidFill>
              <a:srgbClr val="FAEA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0" name="形状">
              <a:extLst>
                <a:ext uri="{FF2B5EF4-FFF2-40B4-BE49-F238E27FC236}">
                  <a16:creationId xmlns="" xmlns:a16="http://schemas.microsoft.com/office/drawing/2014/main" id="{E3F2BF95-02FA-42CE-8DA5-FB4EA270F9CE}"/>
                </a:ext>
              </a:extLst>
            </p:cNvPr>
            <p:cNvSpPr/>
            <p:nvPr/>
          </p:nvSpPr>
          <p:spPr>
            <a:xfrm>
              <a:off x="1704184" y="1113281"/>
              <a:ext cx="51491" cy="82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081" extrusionOk="0">
                  <a:moveTo>
                    <a:pt x="16270" y="17926"/>
                  </a:moveTo>
                  <a:cubicBezTo>
                    <a:pt x="-1010" y="19222"/>
                    <a:pt x="-756" y="12166"/>
                    <a:pt x="515" y="5974"/>
                  </a:cubicBezTo>
                  <a:cubicBezTo>
                    <a:pt x="1531" y="790"/>
                    <a:pt x="6868" y="-2378"/>
                    <a:pt x="16270" y="2230"/>
                  </a:cubicBezTo>
                  <a:cubicBezTo>
                    <a:pt x="20082" y="7558"/>
                    <a:pt x="20590" y="12742"/>
                    <a:pt x="16270" y="17926"/>
                  </a:cubicBezTo>
                </a:path>
              </a:pathLst>
            </a:custGeom>
            <a:solidFill>
              <a:srgbClr val="FAF2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1" name="形状">
              <a:extLst>
                <a:ext uri="{FF2B5EF4-FFF2-40B4-BE49-F238E27FC236}">
                  <a16:creationId xmlns="" xmlns:a16="http://schemas.microsoft.com/office/drawing/2014/main" id="{96BCEE30-3BBE-46AA-B4C4-D8C44EF0EA55}"/>
                </a:ext>
              </a:extLst>
            </p:cNvPr>
            <p:cNvSpPr/>
            <p:nvPr/>
          </p:nvSpPr>
          <p:spPr>
            <a:xfrm>
              <a:off x="1440659" y="1668419"/>
              <a:ext cx="73826" cy="9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3" h="19922" extrusionOk="0">
                  <a:moveTo>
                    <a:pt x="8655" y="17491"/>
                  </a:moveTo>
                  <a:cubicBezTo>
                    <a:pt x="7384" y="18079"/>
                    <a:pt x="6114" y="18667"/>
                    <a:pt x="5024" y="19255"/>
                  </a:cubicBezTo>
                  <a:cubicBezTo>
                    <a:pt x="1576" y="20724"/>
                    <a:pt x="-1147" y="19695"/>
                    <a:pt x="487" y="16904"/>
                  </a:cubicBezTo>
                  <a:cubicBezTo>
                    <a:pt x="4298" y="10438"/>
                    <a:pt x="6840" y="2504"/>
                    <a:pt x="16278" y="153"/>
                  </a:cubicBezTo>
                  <a:cubicBezTo>
                    <a:pt x="20453" y="-876"/>
                    <a:pt x="20453" y="3532"/>
                    <a:pt x="20453" y="6471"/>
                  </a:cubicBezTo>
                  <a:cubicBezTo>
                    <a:pt x="15552" y="9557"/>
                    <a:pt x="10833" y="12642"/>
                    <a:pt x="8655" y="17491"/>
                  </a:cubicBezTo>
                </a:path>
              </a:pathLst>
            </a:custGeom>
            <a:solidFill>
              <a:srgbClr val="F9E5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2" name="形状">
              <a:extLst>
                <a:ext uri="{FF2B5EF4-FFF2-40B4-BE49-F238E27FC236}">
                  <a16:creationId xmlns="" xmlns:a16="http://schemas.microsoft.com/office/drawing/2014/main" id="{38D72F75-2E4F-4AE5-A7FB-F4A888B5875C}"/>
                </a:ext>
              </a:extLst>
            </p:cNvPr>
            <p:cNvSpPr/>
            <p:nvPr/>
          </p:nvSpPr>
          <p:spPr>
            <a:xfrm>
              <a:off x="1750307" y="1036225"/>
              <a:ext cx="45072" cy="8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2" h="16167" extrusionOk="0">
                  <a:moveTo>
                    <a:pt x="7188" y="16167"/>
                  </a:moveTo>
                  <a:cubicBezTo>
                    <a:pt x="3685" y="12769"/>
                    <a:pt x="-985" y="9614"/>
                    <a:pt x="183" y="5610"/>
                  </a:cubicBezTo>
                  <a:cubicBezTo>
                    <a:pt x="3977" y="-5433"/>
                    <a:pt x="12734" y="2940"/>
                    <a:pt x="19739" y="4639"/>
                  </a:cubicBezTo>
                  <a:cubicBezTo>
                    <a:pt x="20615" y="9493"/>
                    <a:pt x="18864" y="13740"/>
                    <a:pt x="7188" y="16167"/>
                  </a:cubicBezTo>
                </a:path>
              </a:pathLst>
            </a:custGeom>
            <a:solidFill>
              <a:srgbClr val="EFD2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3" name="形状">
              <a:extLst>
                <a:ext uri="{FF2B5EF4-FFF2-40B4-BE49-F238E27FC236}">
                  <a16:creationId xmlns="" xmlns:a16="http://schemas.microsoft.com/office/drawing/2014/main" id="{5D14BB97-189F-4331-8114-8AAF3BD3F1C1}"/>
                </a:ext>
              </a:extLst>
            </p:cNvPr>
            <p:cNvSpPr/>
            <p:nvPr/>
          </p:nvSpPr>
          <p:spPr>
            <a:xfrm>
              <a:off x="1929778" y="39648"/>
              <a:ext cx="1084273" cy="741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15" extrusionOk="0">
                  <a:moveTo>
                    <a:pt x="13238" y="17375"/>
                  </a:moveTo>
                  <a:cubicBezTo>
                    <a:pt x="12345" y="18985"/>
                    <a:pt x="10730" y="19445"/>
                    <a:pt x="10100" y="21515"/>
                  </a:cubicBezTo>
                  <a:cubicBezTo>
                    <a:pt x="8577" y="20499"/>
                    <a:pt x="9128" y="19464"/>
                    <a:pt x="10087" y="18429"/>
                  </a:cubicBezTo>
                  <a:cubicBezTo>
                    <a:pt x="10704" y="17758"/>
                    <a:pt x="11308" y="17088"/>
                    <a:pt x="11807" y="16129"/>
                  </a:cubicBezTo>
                  <a:cubicBezTo>
                    <a:pt x="9942" y="16647"/>
                    <a:pt x="8563" y="18813"/>
                    <a:pt x="6502" y="19503"/>
                  </a:cubicBezTo>
                  <a:cubicBezTo>
                    <a:pt x="7395" y="17471"/>
                    <a:pt x="8787" y="16685"/>
                    <a:pt x="9706" y="15114"/>
                  </a:cubicBezTo>
                  <a:cubicBezTo>
                    <a:pt x="7080" y="15574"/>
                    <a:pt x="5609" y="19368"/>
                    <a:pt x="2799" y="20212"/>
                  </a:cubicBezTo>
                  <a:cubicBezTo>
                    <a:pt x="3915" y="18065"/>
                    <a:pt x="5123" y="16724"/>
                    <a:pt x="6436" y="15535"/>
                  </a:cubicBezTo>
                  <a:cubicBezTo>
                    <a:pt x="6843" y="15171"/>
                    <a:pt x="7355" y="14730"/>
                    <a:pt x="7067" y="13983"/>
                  </a:cubicBezTo>
                  <a:cubicBezTo>
                    <a:pt x="6765" y="13197"/>
                    <a:pt x="6226" y="13619"/>
                    <a:pt x="5845" y="13983"/>
                  </a:cubicBezTo>
                  <a:cubicBezTo>
                    <a:pt x="4165" y="15574"/>
                    <a:pt x="2497" y="17203"/>
                    <a:pt x="816" y="18813"/>
                  </a:cubicBezTo>
                  <a:cubicBezTo>
                    <a:pt x="527" y="18774"/>
                    <a:pt x="304" y="19388"/>
                    <a:pt x="2" y="18985"/>
                  </a:cubicBezTo>
                  <a:cubicBezTo>
                    <a:pt x="-24" y="18947"/>
                    <a:pt x="160" y="18525"/>
                    <a:pt x="252" y="18295"/>
                  </a:cubicBezTo>
                  <a:cubicBezTo>
                    <a:pt x="1486" y="16973"/>
                    <a:pt x="3101" y="16014"/>
                    <a:pt x="3836" y="14270"/>
                  </a:cubicBezTo>
                  <a:cubicBezTo>
                    <a:pt x="4756" y="12066"/>
                    <a:pt x="6016" y="11970"/>
                    <a:pt x="7342" y="11510"/>
                  </a:cubicBezTo>
                  <a:cubicBezTo>
                    <a:pt x="8931" y="11300"/>
                    <a:pt x="9929" y="10035"/>
                    <a:pt x="10559" y="7907"/>
                  </a:cubicBezTo>
                  <a:cubicBezTo>
                    <a:pt x="11190" y="5761"/>
                    <a:pt x="12017" y="3767"/>
                    <a:pt x="12726" y="1678"/>
                  </a:cubicBezTo>
                  <a:cubicBezTo>
                    <a:pt x="13146" y="432"/>
                    <a:pt x="13737" y="-85"/>
                    <a:pt x="14696" y="11"/>
                  </a:cubicBezTo>
                  <a:cubicBezTo>
                    <a:pt x="16993" y="241"/>
                    <a:pt x="19318" y="164"/>
                    <a:pt x="21576" y="1103"/>
                  </a:cubicBezTo>
                  <a:cubicBezTo>
                    <a:pt x="21576" y="3116"/>
                    <a:pt x="21576" y="5128"/>
                    <a:pt x="21576" y="7217"/>
                  </a:cubicBezTo>
                  <a:cubicBezTo>
                    <a:pt x="21169" y="7447"/>
                    <a:pt x="21103" y="6719"/>
                    <a:pt x="20854" y="6431"/>
                  </a:cubicBezTo>
                  <a:cubicBezTo>
                    <a:pt x="18543" y="3518"/>
                    <a:pt x="15365" y="4036"/>
                    <a:pt x="13579" y="7639"/>
                  </a:cubicBezTo>
                  <a:cubicBezTo>
                    <a:pt x="13291" y="8214"/>
                    <a:pt x="13185" y="8885"/>
                    <a:pt x="13185" y="9555"/>
                  </a:cubicBezTo>
                  <a:cubicBezTo>
                    <a:pt x="13185" y="12181"/>
                    <a:pt x="13212" y="14769"/>
                    <a:pt x="13238" y="17375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4" name="形状">
              <a:extLst>
                <a:ext uri="{FF2B5EF4-FFF2-40B4-BE49-F238E27FC236}">
                  <a16:creationId xmlns="" xmlns:a16="http://schemas.microsoft.com/office/drawing/2014/main" id="{02E0876D-D7BE-4E8C-AAF4-B1EA62508557}"/>
                </a:ext>
              </a:extLst>
            </p:cNvPr>
            <p:cNvSpPr/>
            <p:nvPr/>
          </p:nvSpPr>
          <p:spPr>
            <a:xfrm>
              <a:off x="1467993" y="965118"/>
              <a:ext cx="83304" cy="116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0621" extrusionOk="0">
                  <a:moveTo>
                    <a:pt x="20686" y="9555"/>
                  </a:moveTo>
                  <a:cubicBezTo>
                    <a:pt x="19213" y="14200"/>
                    <a:pt x="19868" y="21168"/>
                    <a:pt x="9231" y="20587"/>
                  </a:cubicBezTo>
                  <a:cubicBezTo>
                    <a:pt x="558" y="20123"/>
                    <a:pt x="886" y="13852"/>
                    <a:pt x="68" y="8858"/>
                  </a:cubicBezTo>
                  <a:cubicBezTo>
                    <a:pt x="-587" y="3052"/>
                    <a:pt x="3504" y="497"/>
                    <a:pt x="11031" y="33"/>
                  </a:cubicBezTo>
                  <a:cubicBezTo>
                    <a:pt x="20522" y="-432"/>
                    <a:pt x="21013" y="4097"/>
                    <a:pt x="20686" y="9555"/>
                  </a:cubicBezTo>
                </a:path>
              </a:pathLst>
            </a:custGeom>
            <a:solidFill>
              <a:srgbClr val="FCF1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5" name="形状">
              <a:extLst>
                <a:ext uri="{FF2B5EF4-FFF2-40B4-BE49-F238E27FC236}">
                  <a16:creationId xmlns="" xmlns:a16="http://schemas.microsoft.com/office/drawing/2014/main" id="{B85A713E-AA61-49B5-8C05-C75C98263FC4}"/>
                </a:ext>
              </a:extLst>
            </p:cNvPr>
            <p:cNvSpPr/>
            <p:nvPr/>
          </p:nvSpPr>
          <p:spPr>
            <a:xfrm>
              <a:off x="1385876" y="1632399"/>
              <a:ext cx="55800" cy="13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3" h="21600" extrusionOk="0">
                  <a:moveTo>
                    <a:pt x="9236" y="0"/>
                  </a:moveTo>
                  <a:cubicBezTo>
                    <a:pt x="15830" y="1845"/>
                    <a:pt x="7190" y="7924"/>
                    <a:pt x="19013" y="8358"/>
                  </a:cubicBezTo>
                  <a:cubicBezTo>
                    <a:pt x="14011" y="12157"/>
                    <a:pt x="8327" y="15847"/>
                    <a:pt x="369" y="21600"/>
                  </a:cubicBezTo>
                  <a:cubicBezTo>
                    <a:pt x="-2587" y="12157"/>
                    <a:pt x="13329" y="6947"/>
                    <a:pt x="9236" y="0"/>
                  </a:cubicBezTo>
                </a:path>
              </a:pathLst>
            </a:custGeom>
            <a:solidFill>
              <a:srgbClr val="F859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6" name="形状">
              <a:extLst>
                <a:ext uri="{FF2B5EF4-FFF2-40B4-BE49-F238E27FC236}">
                  <a16:creationId xmlns="" xmlns:a16="http://schemas.microsoft.com/office/drawing/2014/main" id="{5E494F8D-575A-4875-92E1-795479DA2FEF}"/>
                </a:ext>
              </a:extLst>
            </p:cNvPr>
            <p:cNvSpPr/>
            <p:nvPr/>
          </p:nvSpPr>
          <p:spPr>
            <a:xfrm>
              <a:off x="1503490" y="451770"/>
              <a:ext cx="433198" cy="29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extrusionOk="0">
                  <a:moveTo>
                    <a:pt x="6948" y="17169"/>
                  </a:moveTo>
                  <a:cubicBezTo>
                    <a:pt x="4741" y="18398"/>
                    <a:pt x="2832" y="20619"/>
                    <a:pt x="0" y="21281"/>
                  </a:cubicBezTo>
                  <a:cubicBezTo>
                    <a:pt x="2239" y="15373"/>
                    <a:pt x="6355" y="13293"/>
                    <a:pt x="8989" y="8992"/>
                  </a:cubicBezTo>
                  <a:cubicBezTo>
                    <a:pt x="13105" y="6487"/>
                    <a:pt x="15607" y="-319"/>
                    <a:pt x="21600" y="12"/>
                  </a:cubicBezTo>
                  <a:cubicBezTo>
                    <a:pt x="19032" y="2611"/>
                    <a:pt x="17089" y="4597"/>
                    <a:pt x="15146" y="6534"/>
                  </a:cubicBezTo>
                  <a:cubicBezTo>
                    <a:pt x="11590" y="8756"/>
                    <a:pt x="9417" y="13246"/>
                    <a:pt x="6948" y="17169"/>
                  </a:cubicBezTo>
                </a:path>
              </a:pathLst>
            </a:custGeom>
            <a:solidFill>
              <a:srgbClr val="F9F3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7" name="形状">
              <a:extLst>
                <a:ext uri="{FF2B5EF4-FFF2-40B4-BE49-F238E27FC236}">
                  <a16:creationId xmlns="" xmlns:a16="http://schemas.microsoft.com/office/drawing/2014/main" id="{FF99CE80-4C89-4EC2-86CF-1625821E6A83}"/>
                </a:ext>
              </a:extLst>
            </p:cNvPr>
            <p:cNvSpPr/>
            <p:nvPr/>
          </p:nvSpPr>
          <p:spPr>
            <a:xfrm>
              <a:off x="1774287" y="560859"/>
              <a:ext cx="156578" cy="12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9" y="5684"/>
                  </a:moveTo>
                  <a:cubicBezTo>
                    <a:pt x="13580" y="2274"/>
                    <a:pt x="16770" y="1364"/>
                    <a:pt x="21600" y="0"/>
                  </a:cubicBezTo>
                  <a:cubicBezTo>
                    <a:pt x="18410" y="4661"/>
                    <a:pt x="16223" y="7958"/>
                    <a:pt x="14035" y="11141"/>
                  </a:cubicBezTo>
                  <a:cubicBezTo>
                    <a:pt x="9387" y="13869"/>
                    <a:pt x="6289" y="19895"/>
                    <a:pt x="0" y="21600"/>
                  </a:cubicBezTo>
                  <a:cubicBezTo>
                    <a:pt x="2005" y="13642"/>
                    <a:pt x="8385" y="11482"/>
                    <a:pt x="11119" y="5684"/>
                  </a:cubicBezTo>
                </a:path>
              </a:pathLst>
            </a:custGeom>
            <a:solidFill>
              <a:srgbClr val="E1C9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" name="形状">
              <a:extLst>
                <a:ext uri="{FF2B5EF4-FFF2-40B4-BE49-F238E27FC236}">
                  <a16:creationId xmlns="" xmlns:a16="http://schemas.microsoft.com/office/drawing/2014/main" id="{C44F08D8-B4BF-492D-B43C-F19F7E994F40}"/>
                </a:ext>
              </a:extLst>
            </p:cNvPr>
            <p:cNvSpPr/>
            <p:nvPr/>
          </p:nvSpPr>
          <p:spPr>
            <a:xfrm>
              <a:off x="1999834" y="451134"/>
              <a:ext cx="85353" cy="62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9" h="19495" extrusionOk="0">
                  <a:moveTo>
                    <a:pt x="569" y="19495"/>
                  </a:moveTo>
                  <a:cubicBezTo>
                    <a:pt x="-2281" y="-2105"/>
                    <a:pt x="5819" y="-1694"/>
                    <a:pt x="19319" y="1804"/>
                  </a:cubicBezTo>
                  <a:cubicBezTo>
                    <a:pt x="11819" y="9004"/>
                    <a:pt x="6419" y="13941"/>
                    <a:pt x="569" y="19495"/>
                  </a:cubicBezTo>
                </a:path>
              </a:pathLst>
            </a:custGeom>
            <a:solidFill>
              <a:srgbClr val="E0D1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" name="形状">
              <a:extLst>
                <a:ext uri="{FF2B5EF4-FFF2-40B4-BE49-F238E27FC236}">
                  <a16:creationId xmlns="" xmlns:a16="http://schemas.microsoft.com/office/drawing/2014/main" id="{59063D2E-6715-4C8C-8FD7-7AAD4D532055}"/>
                </a:ext>
              </a:extLst>
            </p:cNvPr>
            <p:cNvSpPr/>
            <p:nvPr/>
          </p:nvSpPr>
          <p:spPr>
            <a:xfrm>
              <a:off x="1596667" y="448803"/>
              <a:ext cx="158715" cy="23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11939" extrusionOk="0">
                  <a:moveTo>
                    <a:pt x="21241" y="10245"/>
                  </a:moveTo>
                  <a:cubicBezTo>
                    <a:pt x="14161" y="10668"/>
                    <a:pt x="7170" y="11092"/>
                    <a:pt x="0" y="11939"/>
                  </a:cubicBezTo>
                  <a:cubicBezTo>
                    <a:pt x="6543" y="-9661"/>
                    <a:pt x="13892" y="5163"/>
                    <a:pt x="20883" y="2621"/>
                  </a:cubicBezTo>
                  <a:cubicBezTo>
                    <a:pt x="21062" y="2621"/>
                    <a:pt x="21421" y="4315"/>
                    <a:pt x="21421" y="5586"/>
                  </a:cubicBezTo>
                  <a:cubicBezTo>
                    <a:pt x="21600" y="6857"/>
                    <a:pt x="21421" y="8551"/>
                    <a:pt x="21241" y="10245"/>
                  </a:cubicBezTo>
                </a:path>
              </a:pathLst>
            </a:custGeom>
            <a:solidFill>
              <a:srgbClr val="CC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10" name="成组">
            <a:extLst>
              <a:ext uri="{FF2B5EF4-FFF2-40B4-BE49-F238E27FC236}">
                <a16:creationId xmlns="" xmlns:a16="http://schemas.microsoft.com/office/drawing/2014/main" id="{EC284123-1A10-4219-9FD6-DEEEF88DF1B2}"/>
              </a:ext>
            </a:extLst>
          </p:cNvPr>
          <p:cNvGrpSpPr/>
          <p:nvPr/>
        </p:nvGrpSpPr>
        <p:grpSpPr>
          <a:xfrm>
            <a:off x="15775843" y="2637623"/>
            <a:ext cx="2880402" cy="2961608"/>
            <a:chOff x="0" y="-16"/>
            <a:chExt cx="2880400" cy="2961606"/>
          </a:xfrm>
        </p:grpSpPr>
        <p:sp>
          <p:nvSpPr>
            <p:cNvPr id="211" name="形状">
              <a:extLst>
                <a:ext uri="{FF2B5EF4-FFF2-40B4-BE49-F238E27FC236}">
                  <a16:creationId xmlns="" xmlns:a16="http://schemas.microsoft.com/office/drawing/2014/main" id="{77D5B1D9-E947-4D87-9D56-EA631B6631BC}"/>
                </a:ext>
              </a:extLst>
            </p:cNvPr>
            <p:cNvSpPr/>
            <p:nvPr/>
          </p:nvSpPr>
          <p:spPr>
            <a:xfrm>
              <a:off x="1994233" y="1377157"/>
              <a:ext cx="806722" cy="1235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extrusionOk="0">
                  <a:moveTo>
                    <a:pt x="17479" y="18"/>
                  </a:moveTo>
                  <a:cubicBezTo>
                    <a:pt x="18491" y="1481"/>
                    <a:pt x="17939" y="3121"/>
                    <a:pt x="19116" y="4843"/>
                  </a:cubicBezTo>
                  <a:cubicBezTo>
                    <a:pt x="17056" y="3569"/>
                    <a:pt x="17258" y="4643"/>
                    <a:pt x="17203" y="5634"/>
                  </a:cubicBezTo>
                  <a:cubicBezTo>
                    <a:pt x="16467" y="4631"/>
                    <a:pt x="16651" y="3699"/>
                    <a:pt x="15363" y="3404"/>
                  </a:cubicBezTo>
                  <a:cubicBezTo>
                    <a:pt x="15271" y="6625"/>
                    <a:pt x="16191" y="9857"/>
                    <a:pt x="16522" y="13101"/>
                  </a:cubicBezTo>
                  <a:cubicBezTo>
                    <a:pt x="16559" y="13597"/>
                    <a:pt x="16724" y="14009"/>
                    <a:pt x="17129" y="14399"/>
                  </a:cubicBezTo>
                  <a:cubicBezTo>
                    <a:pt x="18031" y="15272"/>
                    <a:pt x="18380" y="16263"/>
                    <a:pt x="18435" y="17301"/>
                  </a:cubicBezTo>
                  <a:cubicBezTo>
                    <a:pt x="18527" y="18728"/>
                    <a:pt x="17755" y="20427"/>
                    <a:pt x="21600" y="20651"/>
                  </a:cubicBezTo>
                  <a:cubicBezTo>
                    <a:pt x="14314" y="20899"/>
                    <a:pt x="7323" y="21583"/>
                    <a:pt x="0" y="20887"/>
                  </a:cubicBezTo>
                  <a:cubicBezTo>
                    <a:pt x="1270" y="20392"/>
                    <a:pt x="2318" y="19908"/>
                    <a:pt x="3533" y="19861"/>
                  </a:cubicBezTo>
                  <a:cubicBezTo>
                    <a:pt x="5593" y="19802"/>
                    <a:pt x="5648" y="18764"/>
                    <a:pt x="5244" y="18079"/>
                  </a:cubicBezTo>
                  <a:cubicBezTo>
                    <a:pt x="4452" y="16770"/>
                    <a:pt x="4839" y="15496"/>
                    <a:pt x="5078" y="14257"/>
                  </a:cubicBezTo>
                  <a:cubicBezTo>
                    <a:pt x="5667" y="11391"/>
                    <a:pt x="5667" y="8524"/>
                    <a:pt x="5796" y="5657"/>
                  </a:cubicBezTo>
                  <a:cubicBezTo>
                    <a:pt x="5961" y="4949"/>
                    <a:pt x="6440" y="5410"/>
                    <a:pt x="6826" y="5539"/>
                  </a:cubicBezTo>
                  <a:cubicBezTo>
                    <a:pt x="7157" y="5858"/>
                    <a:pt x="7047" y="6200"/>
                    <a:pt x="7083" y="6577"/>
                  </a:cubicBezTo>
                  <a:cubicBezTo>
                    <a:pt x="7599" y="6058"/>
                    <a:pt x="8040" y="5575"/>
                    <a:pt x="8776" y="5197"/>
                  </a:cubicBezTo>
                  <a:cubicBezTo>
                    <a:pt x="8316" y="5256"/>
                    <a:pt x="7893" y="5315"/>
                    <a:pt x="7525" y="5115"/>
                  </a:cubicBezTo>
                  <a:cubicBezTo>
                    <a:pt x="7341" y="4902"/>
                    <a:pt x="7304" y="4643"/>
                    <a:pt x="7599" y="4489"/>
                  </a:cubicBezTo>
                  <a:cubicBezTo>
                    <a:pt x="10064" y="3204"/>
                    <a:pt x="12603" y="2000"/>
                    <a:pt x="15436" y="1068"/>
                  </a:cubicBezTo>
                  <a:cubicBezTo>
                    <a:pt x="16117" y="844"/>
                    <a:pt x="16320" y="349"/>
                    <a:pt x="16927" y="77"/>
                  </a:cubicBezTo>
                  <a:cubicBezTo>
                    <a:pt x="17111" y="-5"/>
                    <a:pt x="17276" y="-17"/>
                    <a:pt x="17479" y="18"/>
                  </a:cubicBezTo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" name="形状">
              <a:extLst>
                <a:ext uri="{FF2B5EF4-FFF2-40B4-BE49-F238E27FC236}">
                  <a16:creationId xmlns="" xmlns:a16="http://schemas.microsoft.com/office/drawing/2014/main" id="{F98AF2DF-37EC-400A-B13C-EA1AB42845E8}"/>
                </a:ext>
              </a:extLst>
            </p:cNvPr>
            <p:cNvSpPr/>
            <p:nvPr/>
          </p:nvSpPr>
          <p:spPr>
            <a:xfrm>
              <a:off x="21670" y="1611472"/>
              <a:ext cx="1252343" cy="70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056" extrusionOk="0">
                  <a:moveTo>
                    <a:pt x="21348" y="11559"/>
                  </a:moveTo>
                  <a:cubicBezTo>
                    <a:pt x="19924" y="11704"/>
                    <a:pt x="18501" y="11974"/>
                    <a:pt x="17077" y="11932"/>
                  </a:cubicBezTo>
                  <a:cubicBezTo>
                    <a:pt x="16065" y="11911"/>
                    <a:pt x="15783" y="12554"/>
                    <a:pt x="15913" y="14212"/>
                  </a:cubicBezTo>
                  <a:cubicBezTo>
                    <a:pt x="15971" y="15104"/>
                    <a:pt x="15948" y="16016"/>
                    <a:pt x="15948" y="16886"/>
                  </a:cubicBezTo>
                  <a:cubicBezTo>
                    <a:pt x="15983" y="20597"/>
                    <a:pt x="15854" y="20804"/>
                    <a:pt x="13689" y="20887"/>
                  </a:cubicBezTo>
                  <a:cubicBezTo>
                    <a:pt x="10277" y="20991"/>
                    <a:pt x="6865" y="20307"/>
                    <a:pt x="3454" y="20866"/>
                  </a:cubicBezTo>
                  <a:cubicBezTo>
                    <a:pt x="2630" y="20991"/>
                    <a:pt x="1795" y="21053"/>
                    <a:pt x="971" y="21012"/>
                  </a:cubicBezTo>
                  <a:cubicBezTo>
                    <a:pt x="654" y="21012"/>
                    <a:pt x="124" y="21281"/>
                    <a:pt x="18" y="20493"/>
                  </a:cubicBezTo>
                  <a:cubicBezTo>
                    <a:pt x="-111" y="19519"/>
                    <a:pt x="477" y="19747"/>
                    <a:pt x="783" y="19540"/>
                  </a:cubicBezTo>
                  <a:cubicBezTo>
                    <a:pt x="1336" y="19167"/>
                    <a:pt x="1889" y="18565"/>
                    <a:pt x="2454" y="18483"/>
                  </a:cubicBezTo>
                  <a:cubicBezTo>
                    <a:pt x="3607" y="18317"/>
                    <a:pt x="3701" y="16783"/>
                    <a:pt x="3501" y="15622"/>
                  </a:cubicBezTo>
                  <a:cubicBezTo>
                    <a:pt x="2877" y="11849"/>
                    <a:pt x="3383" y="8263"/>
                    <a:pt x="3701" y="4615"/>
                  </a:cubicBezTo>
                  <a:cubicBezTo>
                    <a:pt x="3771" y="3557"/>
                    <a:pt x="3748" y="2500"/>
                    <a:pt x="3736" y="1464"/>
                  </a:cubicBezTo>
                  <a:cubicBezTo>
                    <a:pt x="3724" y="261"/>
                    <a:pt x="4030" y="-319"/>
                    <a:pt x="4665" y="179"/>
                  </a:cubicBezTo>
                  <a:cubicBezTo>
                    <a:pt x="5477" y="842"/>
                    <a:pt x="6418" y="1339"/>
                    <a:pt x="6654" y="3205"/>
                  </a:cubicBezTo>
                  <a:cubicBezTo>
                    <a:pt x="6618" y="8408"/>
                    <a:pt x="5560" y="13383"/>
                    <a:pt x="5265" y="18565"/>
                  </a:cubicBezTo>
                  <a:cubicBezTo>
                    <a:pt x="6465" y="19104"/>
                    <a:pt x="7654" y="19208"/>
                    <a:pt x="8842" y="19208"/>
                  </a:cubicBezTo>
                  <a:cubicBezTo>
                    <a:pt x="9760" y="19208"/>
                    <a:pt x="10160" y="18690"/>
                    <a:pt x="9818" y="17011"/>
                  </a:cubicBezTo>
                  <a:cubicBezTo>
                    <a:pt x="9595" y="15850"/>
                    <a:pt x="9477" y="14627"/>
                    <a:pt x="9136" y="13549"/>
                  </a:cubicBezTo>
                  <a:cubicBezTo>
                    <a:pt x="8301" y="10833"/>
                    <a:pt x="8348" y="7786"/>
                    <a:pt x="8089" y="4863"/>
                  </a:cubicBezTo>
                  <a:cubicBezTo>
                    <a:pt x="9018" y="3661"/>
                    <a:pt x="10442" y="4490"/>
                    <a:pt x="10665" y="6397"/>
                  </a:cubicBezTo>
                  <a:cubicBezTo>
                    <a:pt x="10724" y="6936"/>
                    <a:pt x="10618" y="7517"/>
                    <a:pt x="10748" y="8056"/>
                  </a:cubicBezTo>
                  <a:cubicBezTo>
                    <a:pt x="11783" y="10274"/>
                    <a:pt x="11924" y="12906"/>
                    <a:pt x="11901" y="15622"/>
                  </a:cubicBezTo>
                  <a:cubicBezTo>
                    <a:pt x="11877" y="18275"/>
                    <a:pt x="13101" y="20037"/>
                    <a:pt x="14607" y="19830"/>
                  </a:cubicBezTo>
                  <a:cubicBezTo>
                    <a:pt x="15230" y="19768"/>
                    <a:pt x="15077" y="19208"/>
                    <a:pt x="15065" y="18545"/>
                  </a:cubicBezTo>
                  <a:cubicBezTo>
                    <a:pt x="15007" y="16534"/>
                    <a:pt x="15124" y="14440"/>
                    <a:pt x="14924" y="12471"/>
                  </a:cubicBezTo>
                  <a:cubicBezTo>
                    <a:pt x="14748" y="10833"/>
                    <a:pt x="15089" y="10709"/>
                    <a:pt x="15807" y="10709"/>
                  </a:cubicBezTo>
                  <a:cubicBezTo>
                    <a:pt x="16865" y="10709"/>
                    <a:pt x="17960" y="10875"/>
                    <a:pt x="18677" y="9071"/>
                  </a:cubicBezTo>
                  <a:cubicBezTo>
                    <a:pt x="19101" y="8387"/>
                    <a:pt x="19595" y="8491"/>
                    <a:pt x="20101" y="8678"/>
                  </a:cubicBezTo>
                  <a:cubicBezTo>
                    <a:pt x="20513" y="8926"/>
                    <a:pt x="20771" y="9486"/>
                    <a:pt x="21030" y="10066"/>
                  </a:cubicBezTo>
                  <a:cubicBezTo>
                    <a:pt x="21160" y="10564"/>
                    <a:pt x="21489" y="10875"/>
                    <a:pt x="21348" y="11559"/>
                  </a:cubicBezTo>
                </a:path>
              </a:pathLst>
            </a:custGeom>
            <a:solidFill>
              <a:srgbClr val="2930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" name="形状">
              <a:extLst>
                <a:ext uri="{FF2B5EF4-FFF2-40B4-BE49-F238E27FC236}">
                  <a16:creationId xmlns="" xmlns:a16="http://schemas.microsoft.com/office/drawing/2014/main" id="{B561D192-71BC-4CA4-9C78-59FE13B6B956}"/>
                </a:ext>
              </a:extLst>
            </p:cNvPr>
            <p:cNvSpPr/>
            <p:nvPr/>
          </p:nvSpPr>
          <p:spPr>
            <a:xfrm>
              <a:off x="99752" y="765691"/>
              <a:ext cx="507696" cy="68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145" extrusionOk="0">
                  <a:moveTo>
                    <a:pt x="19988" y="10974"/>
                  </a:moveTo>
                  <a:cubicBezTo>
                    <a:pt x="19348" y="14292"/>
                    <a:pt x="20879" y="17547"/>
                    <a:pt x="20489" y="20865"/>
                  </a:cubicBezTo>
                  <a:cubicBezTo>
                    <a:pt x="18958" y="21520"/>
                    <a:pt x="17761" y="20907"/>
                    <a:pt x="16620" y="20231"/>
                  </a:cubicBezTo>
                  <a:cubicBezTo>
                    <a:pt x="15869" y="19766"/>
                    <a:pt x="16926" y="18772"/>
                    <a:pt x="15730" y="18434"/>
                  </a:cubicBezTo>
                  <a:cubicBezTo>
                    <a:pt x="14867" y="18075"/>
                    <a:pt x="13865" y="18329"/>
                    <a:pt x="13002" y="18012"/>
                  </a:cubicBezTo>
                  <a:cubicBezTo>
                    <a:pt x="11944" y="17525"/>
                    <a:pt x="11137" y="16765"/>
                    <a:pt x="9634" y="17018"/>
                  </a:cubicBezTo>
                  <a:cubicBezTo>
                    <a:pt x="8604" y="17208"/>
                    <a:pt x="8186" y="16638"/>
                    <a:pt x="8158" y="15856"/>
                  </a:cubicBezTo>
                  <a:cubicBezTo>
                    <a:pt x="8409" y="14989"/>
                    <a:pt x="9467" y="14461"/>
                    <a:pt x="9968" y="13700"/>
                  </a:cubicBezTo>
                  <a:cubicBezTo>
                    <a:pt x="9355" y="14080"/>
                    <a:pt x="9105" y="14715"/>
                    <a:pt x="8409" y="15074"/>
                  </a:cubicBezTo>
                  <a:cubicBezTo>
                    <a:pt x="7713" y="15475"/>
                    <a:pt x="7101" y="16088"/>
                    <a:pt x="6043" y="15792"/>
                  </a:cubicBezTo>
                  <a:cubicBezTo>
                    <a:pt x="6043" y="14482"/>
                    <a:pt x="6043" y="13151"/>
                    <a:pt x="6043" y="11840"/>
                  </a:cubicBezTo>
                  <a:cubicBezTo>
                    <a:pt x="4679" y="13721"/>
                    <a:pt x="1645" y="14989"/>
                    <a:pt x="2842" y="17673"/>
                  </a:cubicBezTo>
                  <a:cubicBezTo>
                    <a:pt x="3148" y="18307"/>
                    <a:pt x="2090" y="19259"/>
                    <a:pt x="1033" y="19005"/>
                  </a:cubicBezTo>
                  <a:cubicBezTo>
                    <a:pt x="-721" y="18561"/>
                    <a:pt x="365" y="18012"/>
                    <a:pt x="1200" y="17589"/>
                  </a:cubicBezTo>
                  <a:cubicBezTo>
                    <a:pt x="-470" y="16891"/>
                    <a:pt x="3" y="15666"/>
                    <a:pt x="281" y="14693"/>
                  </a:cubicBezTo>
                  <a:cubicBezTo>
                    <a:pt x="1506" y="10762"/>
                    <a:pt x="2925" y="6852"/>
                    <a:pt x="4289" y="2921"/>
                  </a:cubicBezTo>
                  <a:cubicBezTo>
                    <a:pt x="4623" y="1991"/>
                    <a:pt x="5097" y="1125"/>
                    <a:pt x="6711" y="1864"/>
                  </a:cubicBezTo>
                  <a:cubicBezTo>
                    <a:pt x="7212" y="1421"/>
                    <a:pt x="7797" y="1040"/>
                    <a:pt x="8465" y="744"/>
                  </a:cubicBezTo>
                  <a:cubicBezTo>
                    <a:pt x="10441" y="448"/>
                    <a:pt x="10524" y="1230"/>
                    <a:pt x="9828" y="2245"/>
                  </a:cubicBezTo>
                  <a:cubicBezTo>
                    <a:pt x="9272" y="3069"/>
                    <a:pt x="8409" y="3724"/>
                    <a:pt x="7546" y="4337"/>
                  </a:cubicBezTo>
                  <a:cubicBezTo>
                    <a:pt x="5542" y="4232"/>
                    <a:pt x="5264" y="5352"/>
                    <a:pt x="4985" y="6366"/>
                  </a:cubicBezTo>
                  <a:cubicBezTo>
                    <a:pt x="5570" y="5711"/>
                    <a:pt x="5097" y="4126"/>
                    <a:pt x="7379" y="4739"/>
                  </a:cubicBezTo>
                  <a:cubicBezTo>
                    <a:pt x="8270" y="5648"/>
                    <a:pt x="7379" y="6662"/>
                    <a:pt x="7741" y="7930"/>
                  </a:cubicBezTo>
                  <a:cubicBezTo>
                    <a:pt x="9578" y="6197"/>
                    <a:pt x="11192" y="4697"/>
                    <a:pt x="10970" y="2456"/>
                  </a:cubicBezTo>
                  <a:cubicBezTo>
                    <a:pt x="10831" y="892"/>
                    <a:pt x="11721" y="-80"/>
                    <a:pt x="14004" y="5"/>
                  </a:cubicBezTo>
                  <a:cubicBezTo>
                    <a:pt x="14310" y="110"/>
                    <a:pt x="14505" y="237"/>
                    <a:pt x="14700" y="448"/>
                  </a:cubicBezTo>
                  <a:cubicBezTo>
                    <a:pt x="14393" y="1907"/>
                    <a:pt x="15201" y="3386"/>
                    <a:pt x="14421" y="4823"/>
                  </a:cubicBezTo>
                  <a:cubicBezTo>
                    <a:pt x="14310" y="5035"/>
                    <a:pt x="14338" y="5309"/>
                    <a:pt x="14644" y="5479"/>
                  </a:cubicBezTo>
                  <a:cubicBezTo>
                    <a:pt x="16258" y="6535"/>
                    <a:pt x="16286" y="6535"/>
                    <a:pt x="15368" y="8057"/>
                  </a:cubicBezTo>
                  <a:cubicBezTo>
                    <a:pt x="15034" y="8606"/>
                    <a:pt x="15006" y="9008"/>
                    <a:pt x="15980" y="9071"/>
                  </a:cubicBezTo>
                  <a:cubicBezTo>
                    <a:pt x="16425" y="9177"/>
                    <a:pt x="16704" y="9410"/>
                    <a:pt x="16815" y="9769"/>
                  </a:cubicBezTo>
                  <a:cubicBezTo>
                    <a:pt x="16954" y="10678"/>
                    <a:pt x="15869" y="11122"/>
                    <a:pt x="15563" y="11650"/>
                  </a:cubicBezTo>
                  <a:cubicBezTo>
                    <a:pt x="16175" y="11143"/>
                    <a:pt x="16926" y="10382"/>
                    <a:pt x="18263" y="10340"/>
                  </a:cubicBezTo>
                  <a:cubicBezTo>
                    <a:pt x="18958" y="10403"/>
                    <a:pt x="19599" y="10509"/>
                    <a:pt x="19988" y="10974"/>
                  </a:cubicBezTo>
                </a:path>
              </a:pathLst>
            </a:custGeom>
            <a:solidFill>
              <a:srgbClr val="9A45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" name="形状">
              <a:extLst>
                <a:ext uri="{FF2B5EF4-FFF2-40B4-BE49-F238E27FC236}">
                  <a16:creationId xmlns="" xmlns:a16="http://schemas.microsoft.com/office/drawing/2014/main" id="{FB4CD658-E4C0-4324-B219-CBF759DFDF1D}"/>
                </a:ext>
              </a:extLst>
            </p:cNvPr>
            <p:cNvSpPr/>
            <p:nvPr/>
          </p:nvSpPr>
          <p:spPr>
            <a:xfrm>
              <a:off x="2067082" y="1078275"/>
              <a:ext cx="540626" cy="628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0543" extrusionOk="0">
                  <a:moveTo>
                    <a:pt x="20331" y="12547"/>
                  </a:moveTo>
                  <a:cubicBezTo>
                    <a:pt x="18360" y="12006"/>
                    <a:pt x="17631" y="13673"/>
                    <a:pt x="16389" y="14281"/>
                  </a:cubicBezTo>
                  <a:cubicBezTo>
                    <a:pt x="13500" y="15723"/>
                    <a:pt x="10395" y="16984"/>
                    <a:pt x="8262" y="19259"/>
                  </a:cubicBezTo>
                  <a:cubicBezTo>
                    <a:pt x="8613" y="20318"/>
                    <a:pt x="8127" y="20723"/>
                    <a:pt x="6831" y="20453"/>
                  </a:cubicBezTo>
                  <a:cubicBezTo>
                    <a:pt x="6426" y="20385"/>
                    <a:pt x="5940" y="19935"/>
                    <a:pt x="5616" y="20543"/>
                  </a:cubicBezTo>
                  <a:cubicBezTo>
                    <a:pt x="4968" y="17750"/>
                    <a:pt x="6372" y="14934"/>
                    <a:pt x="5454" y="11533"/>
                  </a:cubicBezTo>
                  <a:cubicBezTo>
                    <a:pt x="4806" y="14371"/>
                    <a:pt x="2511" y="16128"/>
                    <a:pt x="2781" y="18718"/>
                  </a:cubicBezTo>
                  <a:cubicBezTo>
                    <a:pt x="2889" y="19484"/>
                    <a:pt x="2160" y="20385"/>
                    <a:pt x="1026" y="20227"/>
                  </a:cubicBezTo>
                  <a:cubicBezTo>
                    <a:pt x="0" y="20115"/>
                    <a:pt x="0" y="19214"/>
                    <a:pt x="0" y="18538"/>
                  </a:cubicBezTo>
                  <a:cubicBezTo>
                    <a:pt x="81" y="15160"/>
                    <a:pt x="1215" y="11984"/>
                    <a:pt x="2511" y="8808"/>
                  </a:cubicBezTo>
                  <a:cubicBezTo>
                    <a:pt x="3240" y="8358"/>
                    <a:pt x="3672" y="7749"/>
                    <a:pt x="4050" y="7096"/>
                  </a:cubicBezTo>
                  <a:cubicBezTo>
                    <a:pt x="4698" y="6195"/>
                    <a:pt x="5319" y="5272"/>
                    <a:pt x="5616" y="4213"/>
                  </a:cubicBezTo>
                  <a:cubicBezTo>
                    <a:pt x="5778" y="3673"/>
                    <a:pt x="5913" y="2862"/>
                    <a:pt x="6912" y="3042"/>
                  </a:cubicBezTo>
                  <a:cubicBezTo>
                    <a:pt x="7722" y="3155"/>
                    <a:pt x="8073" y="3830"/>
                    <a:pt x="8154" y="4439"/>
                  </a:cubicBezTo>
                  <a:cubicBezTo>
                    <a:pt x="8451" y="6285"/>
                    <a:pt x="7722" y="8020"/>
                    <a:pt x="7506" y="8921"/>
                  </a:cubicBezTo>
                  <a:cubicBezTo>
                    <a:pt x="8343" y="6984"/>
                    <a:pt x="10989" y="4731"/>
                    <a:pt x="10827" y="1443"/>
                  </a:cubicBezTo>
                  <a:cubicBezTo>
                    <a:pt x="10773" y="339"/>
                    <a:pt x="12339" y="-877"/>
                    <a:pt x="13851" y="902"/>
                  </a:cubicBezTo>
                  <a:cubicBezTo>
                    <a:pt x="13932" y="1848"/>
                    <a:pt x="14499" y="2884"/>
                    <a:pt x="14094" y="3740"/>
                  </a:cubicBezTo>
                  <a:cubicBezTo>
                    <a:pt x="13149" y="5722"/>
                    <a:pt x="14634" y="5587"/>
                    <a:pt x="16119" y="5610"/>
                  </a:cubicBezTo>
                  <a:cubicBezTo>
                    <a:pt x="16902" y="7164"/>
                    <a:pt x="14688" y="7817"/>
                    <a:pt x="14553" y="9394"/>
                  </a:cubicBezTo>
                  <a:cubicBezTo>
                    <a:pt x="16173" y="7952"/>
                    <a:pt x="17064" y="6646"/>
                    <a:pt x="16281" y="4889"/>
                  </a:cubicBezTo>
                  <a:cubicBezTo>
                    <a:pt x="17307" y="2547"/>
                    <a:pt x="17712" y="2389"/>
                    <a:pt x="19575" y="3763"/>
                  </a:cubicBezTo>
                  <a:cubicBezTo>
                    <a:pt x="20088" y="5249"/>
                    <a:pt x="18873" y="7006"/>
                    <a:pt x="20655" y="8290"/>
                  </a:cubicBezTo>
                  <a:cubicBezTo>
                    <a:pt x="20844" y="8470"/>
                    <a:pt x="20952" y="8695"/>
                    <a:pt x="21033" y="8921"/>
                  </a:cubicBezTo>
                  <a:cubicBezTo>
                    <a:pt x="21600" y="10250"/>
                    <a:pt x="20142" y="11286"/>
                    <a:pt x="20331" y="12547"/>
                  </a:cubicBezTo>
                </a:path>
              </a:pathLst>
            </a:custGeom>
            <a:solidFill>
              <a:srgbClr val="733F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" name="形状">
              <a:extLst>
                <a:ext uri="{FF2B5EF4-FFF2-40B4-BE49-F238E27FC236}">
                  <a16:creationId xmlns="" xmlns:a16="http://schemas.microsoft.com/office/drawing/2014/main" id="{58C89BE4-E59B-49BA-9576-556965D5C1DE}"/>
                </a:ext>
              </a:extLst>
            </p:cNvPr>
            <p:cNvSpPr/>
            <p:nvPr/>
          </p:nvSpPr>
          <p:spPr>
            <a:xfrm>
              <a:off x="1243934" y="-17"/>
              <a:ext cx="629716" cy="1019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108" extrusionOk="0">
                  <a:moveTo>
                    <a:pt x="14523" y="5655"/>
                  </a:moveTo>
                  <a:cubicBezTo>
                    <a:pt x="15310" y="3803"/>
                    <a:pt x="18524" y="2706"/>
                    <a:pt x="18686" y="626"/>
                  </a:cubicBezTo>
                  <a:cubicBezTo>
                    <a:pt x="18709" y="241"/>
                    <a:pt x="19542" y="-101"/>
                    <a:pt x="20421" y="27"/>
                  </a:cubicBezTo>
                  <a:cubicBezTo>
                    <a:pt x="21253" y="155"/>
                    <a:pt x="21068" y="611"/>
                    <a:pt x="21137" y="996"/>
                  </a:cubicBezTo>
                  <a:cubicBezTo>
                    <a:pt x="21415" y="2492"/>
                    <a:pt x="19125" y="3233"/>
                    <a:pt x="18547" y="4558"/>
                  </a:cubicBezTo>
                  <a:cubicBezTo>
                    <a:pt x="17645" y="6510"/>
                    <a:pt x="15865" y="8320"/>
                    <a:pt x="14546" y="10229"/>
                  </a:cubicBezTo>
                  <a:cubicBezTo>
                    <a:pt x="12488" y="13178"/>
                    <a:pt x="10916" y="16184"/>
                    <a:pt x="11841" y="19476"/>
                  </a:cubicBezTo>
                  <a:cubicBezTo>
                    <a:pt x="11378" y="19989"/>
                    <a:pt x="10731" y="20202"/>
                    <a:pt x="9782" y="19960"/>
                  </a:cubicBezTo>
                  <a:cubicBezTo>
                    <a:pt x="9436" y="19775"/>
                    <a:pt x="9204" y="19561"/>
                    <a:pt x="9459" y="19234"/>
                  </a:cubicBezTo>
                  <a:cubicBezTo>
                    <a:pt x="8696" y="19775"/>
                    <a:pt x="8256" y="20544"/>
                    <a:pt x="6938" y="20758"/>
                  </a:cubicBezTo>
                  <a:cubicBezTo>
                    <a:pt x="6429" y="20815"/>
                    <a:pt x="5920" y="20801"/>
                    <a:pt x="5458" y="20644"/>
                  </a:cubicBezTo>
                  <a:cubicBezTo>
                    <a:pt x="4903" y="19789"/>
                    <a:pt x="4394" y="20744"/>
                    <a:pt x="3839" y="20673"/>
                  </a:cubicBezTo>
                  <a:cubicBezTo>
                    <a:pt x="2706" y="20787"/>
                    <a:pt x="1642" y="21499"/>
                    <a:pt x="439" y="20815"/>
                  </a:cubicBezTo>
                  <a:cubicBezTo>
                    <a:pt x="601" y="19006"/>
                    <a:pt x="671" y="17210"/>
                    <a:pt x="347" y="15387"/>
                  </a:cubicBezTo>
                  <a:cubicBezTo>
                    <a:pt x="-185" y="14646"/>
                    <a:pt x="254" y="13919"/>
                    <a:pt x="0" y="12979"/>
                  </a:cubicBezTo>
                  <a:cubicBezTo>
                    <a:pt x="1573" y="13278"/>
                    <a:pt x="2382" y="13748"/>
                    <a:pt x="2868" y="14460"/>
                  </a:cubicBezTo>
                  <a:cubicBezTo>
                    <a:pt x="4487" y="15187"/>
                    <a:pt x="4602" y="14005"/>
                    <a:pt x="5388" y="13720"/>
                  </a:cubicBezTo>
                  <a:cubicBezTo>
                    <a:pt x="5851" y="13292"/>
                    <a:pt x="5597" y="12508"/>
                    <a:pt x="6637" y="12423"/>
                  </a:cubicBezTo>
                  <a:cubicBezTo>
                    <a:pt x="7400" y="12352"/>
                    <a:pt x="7539" y="12964"/>
                    <a:pt x="7840" y="13321"/>
                  </a:cubicBezTo>
                  <a:cubicBezTo>
                    <a:pt x="8048" y="13905"/>
                    <a:pt x="8487" y="14475"/>
                    <a:pt x="8187" y="15016"/>
                  </a:cubicBezTo>
                  <a:cubicBezTo>
                    <a:pt x="10245" y="13848"/>
                    <a:pt x="9967" y="11953"/>
                    <a:pt x="11401" y="10528"/>
                  </a:cubicBezTo>
                  <a:cubicBezTo>
                    <a:pt x="11956" y="10143"/>
                    <a:pt x="12881" y="10029"/>
                    <a:pt x="13275" y="9559"/>
                  </a:cubicBezTo>
                  <a:cubicBezTo>
                    <a:pt x="13413" y="9431"/>
                    <a:pt x="13529" y="9317"/>
                    <a:pt x="13621" y="9189"/>
                  </a:cubicBezTo>
                  <a:cubicBezTo>
                    <a:pt x="14015" y="8761"/>
                    <a:pt x="14223" y="8291"/>
                    <a:pt x="14546" y="7849"/>
                  </a:cubicBezTo>
                  <a:cubicBezTo>
                    <a:pt x="14778" y="7522"/>
                    <a:pt x="14963" y="7180"/>
                    <a:pt x="15171" y="6852"/>
                  </a:cubicBezTo>
                  <a:cubicBezTo>
                    <a:pt x="16304" y="6168"/>
                    <a:pt x="14315" y="6154"/>
                    <a:pt x="14523" y="5655"/>
                  </a:cubicBezTo>
                </a:path>
              </a:pathLst>
            </a:custGeom>
            <a:solidFill>
              <a:srgbClr val="F458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6" name="形状">
              <a:extLst>
                <a:ext uri="{FF2B5EF4-FFF2-40B4-BE49-F238E27FC236}">
                  <a16:creationId xmlns="" xmlns:a16="http://schemas.microsoft.com/office/drawing/2014/main" id="{B0BDA907-22D9-40A2-9662-B9398089BCA1}"/>
                </a:ext>
              </a:extLst>
            </p:cNvPr>
            <p:cNvSpPr/>
            <p:nvPr/>
          </p:nvSpPr>
          <p:spPr>
            <a:xfrm>
              <a:off x="1010775" y="143862"/>
              <a:ext cx="727107" cy="59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extrusionOk="0">
                  <a:moveTo>
                    <a:pt x="13295" y="18195"/>
                  </a:moveTo>
                  <a:cubicBezTo>
                    <a:pt x="13093" y="17797"/>
                    <a:pt x="12891" y="17424"/>
                    <a:pt x="12548" y="16803"/>
                  </a:cubicBezTo>
                  <a:cubicBezTo>
                    <a:pt x="12245" y="17698"/>
                    <a:pt x="12649" y="18791"/>
                    <a:pt x="11982" y="19363"/>
                  </a:cubicBezTo>
                  <a:cubicBezTo>
                    <a:pt x="11740" y="17002"/>
                    <a:pt x="10507" y="19512"/>
                    <a:pt x="9921" y="18766"/>
                  </a:cubicBezTo>
                  <a:cubicBezTo>
                    <a:pt x="9982" y="18841"/>
                    <a:pt x="10062" y="18940"/>
                    <a:pt x="10164" y="19015"/>
                  </a:cubicBezTo>
                  <a:cubicBezTo>
                    <a:pt x="10305" y="20034"/>
                    <a:pt x="10022" y="20631"/>
                    <a:pt x="9093" y="20556"/>
                  </a:cubicBezTo>
                  <a:cubicBezTo>
                    <a:pt x="8911" y="19338"/>
                    <a:pt x="7759" y="19189"/>
                    <a:pt x="7133" y="17424"/>
                  </a:cubicBezTo>
                  <a:lnTo>
                    <a:pt x="7133" y="21600"/>
                  </a:lnTo>
                  <a:cubicBezTo>
                    <a:pt x="6526" y="14019"/>
                    <a:pt x="2526" y="8302"/>
                    <a:pt x="0" y="1765"/>
                  </a:cubicBezTo>
                  <a:cubicBezTo>
                    <a:pt x="162" y="1541"/>
                    <a:pt x="343" y="1442"/>
                    <a:pt x="566" y="1442"/>
                  </a:cubicBezTo>
                  <a:cubicBezTo>
                    <a:pt x="1071" y="1541"/>
                    <a:pt x="1233" y="2113"/>
                    <a:pt x="1576" y="2486"/>
                  </a:cubicBezTo>
                  <a:cubicBezTo>
                    <a:pt x="1354" y="1988"/>
                    <a:pt x="1051" y="1566"/>
                    <a:pt x="828" y="1094"/>
                  </a:cubicBezTo>
                  <a:cubicBezTo>
                    <a:pt x="667" y="746"/>
                    <a:pt x="929" y="1143"/>
                    <a:pt x="768" y="795"/>
                  </a:cubicBezTo>
                  <a:cubicBezTo>
                    <a:pt x="849" y="323"/>
                    <a:pt x="1071" y="75"/>
                    <a:pt x="1414" y="0"/>
                  </a:cubicBezTo>
                  <a:cubicBezTo>
                    <a:pt x="3698" y="2486"/>
                    <a:pt x="4870" y="6065"/>
                    <a:pt x="7092" y="8575"/>
                  </a:cubicBezTo>
                  <a:cubicBezTo>
                    <a:pt x="7799" y="9346"/>
                    <a:pt x="8406" y="11086"/>
                    <a:pt x="9537" y="10340"/>
                  </a:cubicBezTo>
                  <a:cubicBezTo>
                    <a:pt x="10507" y="9644"/>
                    <a:pt x="10366" y="8078"/>
                    <a:pt x="10143" y="6661"/>
                  </a:cubicBezTo>
                  <a:cubicBezTo>
                    <a:pt x="9840" y="4748"/>
                    <a:pt x="9618" y="2759"/>
                    <a:pt x="11477" y="1566"/>
                  </a:cubicBezTo>
                  <a:cubicBezTo>
                    <a:pt x="12891" y="671"/>
                    <a:pt x="13679" y="1069"/>
                    <a:pt x="14083" y="2958"/>
                  </a:cubicBezTo>
                  <a:cubicBezTo>
                    <a:pt x="14387" y="4549"/>
                    <a:pt x="14144" y="6040"/>
                    <a:pt x="13780" y="7531"/>
                  </a:cubicBezTo>
                  <a:cubicBezTo>
                    <a:pt x="13437" y="8874"/>
                    <a:pt x="13821" y="9893"/>
                    <a:pt x="14811" y="10440"/>
                  </a:cubicBezTo>
                  <a:cubicBezTo>
                    <a:pt x="15862" y="11011"/>
                    <a:pt x="16326" y="10092"/>
                    <a:pt x="16791" y="9072"/>
                  </a:cubicBezTo>
                  <a:cubicBezTo>
                    <a:pt x="17539" y="7482"/>
                    <a:pt x="18327" y="5866"/>
                    <a:pt x="19499" y="4673"/>
                  </a:cubicBezTo>
                  <a:cubicBezTo>
                    <a:pt x="20004" y="5667"/>
                    <a:pt x="20731" y="3554"/>
                    <a:pt x="21216" y="4872"/>
                  </a:cubicBezTo>
                  <a:cubicBezTo>
                    <a:pt x="21600" y="5916"/>
                    <a:pt x="20731" y="6363"/>
                    <a:pt x="20448" y="7059"/>
                  </a:cubicBezTo>
                  <a:cubicBezTo>
                    <a:pt x="19579" y="7357"/>
                    <a:pt x="19802" y="8103"/>
                    <a:pt x="20004" y="8799"/>
                  </a:cubicBezTo>
                  <a:cubicBezTo>
                    <a:pt x="19741" y="9594"/>
                    <a:pt x="19478" y="10365"/>
                    <a:pt x="19216" y="11136"/>
                  </a:cubicBezTo>
                  <a:cubicBezTo>
                    <a:pt x="18832" y="11011"/>
                    <a:pt x="18751" y="10539"/>
                    <a:pt x="18509" y="10216"/>
                  </a:cubicBezTo>
                  <a:cubicBezTo>
                    <a:pt x="18347" y="10837"/>
                    <a:pt x="18751" y="11185"/>
                    <a:pt x="18993" y="11608"/>
                  </a:cubicBezTo>
                  <a:cubicBezTo>
                    <a:pt x="18549" y="12378"/>
                    <a:pt x="18286" y="13472"/>
                    <a:pt x="17215" y="12875"/>
                  </a:cubicBezTo>
                  <a:cubicBezTo>
                    <a:pt x="16609" y="12652"/>
                    <a:pt x="15963" y="12950"/>
                    <a:pt x="15377" y="12801"/>
                  </a:cubicBezTo>
                  <a:cubicBezTo>
                    <a:pt x="14003" y="12478"/>
                    <a:pt x="13881" y="13323"/>
                    <a:pt x="13942" y="14690"/>
                  </a:cubicBezTo>
                  <a:cubicBezTo>
                    <a:pt x="13942" y="15883"/>
                    <a:pt x="14164" y="17200"/>
                    <a:pt x="13295" y="18195"/>
                  </a:cubicBezTo>
                  <a:close/>
                  <a:moveTo>
                    <a:pt x="9739" y="17971"/>
                  </a:moveTo>
                  <a:cubicBezTo>
                    <a:pt x="9739" y="18220"/>
                    <a:pt x="9759" y="18468"/>
                    <a:pt x="9881" y="18692"/>
                  </a:cubicBezTo>
                  <a:cubicBezTo>
                    <a:pt x="9780" y="18418"/>
                    <a:pt x="9739" y="18195"/>
                    <a:pt x="9739" y="17971"/>
                  </a:cubicBezTo>
                  <a:close/>
                  <a:moveTo>
                    <a:pt x="10891" y="15734"/>
                  </a:moveTo>
                  <a:cubicBezTo>
                    <a:pt x="11416" y="14889"/>
                    <a:pt x="11841" y="13795"/>
                    <a:pt x="11133" y="13174"/>
                  </a:cubicBezTo>
                  <a:cubicBezTo>
                    <a:pt x="10265" y="12453"/>
                    <a:pt x="9557" y="13472"/>
                    <a:pt x="9153" y="14466"/>
                  </a:cubicBezTo>
                  <a:cubicBezTo>
                    <a:pt x="8870" y="15137"/>
                    <a:pt x="8608" y="15858"/>
                    <a:pt x="8365" y="16554"/>
                  </a:cubicBezTo>
                  <a:cubicBezTo>
                    <a:pt x="8123" y="16803"/>
                    <a:pt x="8628" y="17051"/>
                    <a:pt x="8406" y="16753"/>
                  </a:cubicBezTo>
                  <a:cubicBezTo>
                    <a:pt x="8365" y="16703"/>
                    <a:pt x="8385" y="16629"/>
                    <a:pt x="8426" y="16579"/>
                  </a:cubicBezTo>
                  <a:cubicBezTo>
                    <a:pt x="9133" y="15336"/>
                    <a:pt x="9679" y="15411"/>
                    <a:pt x="9820" y="16952"/>
                  </a:cubicBezTo>
                  <a:cubicBezTo>
                    <a:pt x="9840" y="17176"/>
                    <a:pt x="9820" y="17374"/>
                    <a:pt x="9780" y="17573"/>
                  </a:cubicBezTo>
                  <a:cubicBezTo>
                    <a:pt x="9941" y="16852"/>
                    <a:pt x="10507" y="16330"/>
                    <a:pt x="10891" y="15734"/>
                  </a:cubicBezTo>
                  <a:close/>
                </a:path>
              </a:pathLst>
            </a:custGeom>
            <a:solidFill>
              <a:srgbClr val="FEA7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7" name="形状">
              <a:extLst>
                <a:ext uri="{FF2B5EF4-FFF2-40B4-BE49-F238E27FC236}">
                  <a16:creationId xmlns="" xmlns:a16="http://schemas.microsoft.com/office/drawing/2014/main" id="{F6A29963-DA92-4FC0-9BEE-F30C5FC05DA5}"/>
                </a:ext>
              </a:extLst>
            </p:cNvPr>
            <p:cNvSpPr/>
            <p:nvPr/>
          </p:nvSpPr>
          <p:spPr>
            <a:xfrm>
              <a:off x="239793" y="1248734"/>
              <a:ext cx="412124" cy="630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63" y="5583"/>
                  </a:moveTo>
                  <a:cubicBezTo>
                    <a:pt x="15794" y="5959"/>
                    <a:pt x="17489" y="6313"/>
                    <a:pt x="19256" y="6713"/>
                  </a:cubicBezTo>
                  <a:cubicBezTo>
                    <a:pt x="20013" y="11683"/>
                    <a:pt x="20807" y="16653"/>
                    <a:pt x="21600" y="21600"/>
                  </a:cubicBezTo>
                  <a:cubicBezTo>
                    <a:pt x="20771" y="18868"/>
                    <a:pt x="18463" y="17454"/>
                    <a:pt x="13991" y="17808"/>
                  </a:cubicBezTo>
                  <a:cubicBezTo>
                    <a:pt x="10710" y="16771"/>
                    <a:pt x="11395" y="14510"/>
                    <a:pt x="10349" y="12767"/>
                  </a:cubicBezTo>
                  <a:cubicBezTo>
                    <a:pt x="10854" y="14204"/>
                    <a:pt x="11179" y="15546"/>
                    <a:pt x="8294" y="16065"/>
                  </a:cubicBezTo>
                  <a:cubicBezTo>
                    <a:pt x="7212" y="14369"/>
                    <a:pt x="4435" y="14086"/>
                    <a:pt x="2452" y="13191"/>
                  </a:cubicBezTo>
                  <a:cubicBezTo>
                    <a:pt x="902" y="12531"/>
                    <a:pt x="649" y="13356"/>
                    <a:pt x="541" y="14204"/>
                  </a:cubicBezTo>
                  <a:cubicBezTo>
                    <a:pt x="361" y="15358"/>
                    <a:pt x="1082" y="16606"/>
                    <a:pt x="0" y="17690"/>
                  </a:cubicBezTo>
                  <a:cubicBezTo>
                    <a:pt x="180" y="12178"/>
                    <a:pt x="397" y="6619"/>
                    <a:pt x="577" y="1107"/>
                  </a:cubicBezTo>
                  <a:cubicBezTo>
                    <a:pt x="1406" y="754"/>
                    <a:pt x="2236" y="400"/>
                    <a:pt x="3065" y="0"/>
                  </a:cubicBezTo>
                  <a:cubicBezTo>
                    <a:pt x="3750" y="236"/>
                    <a:pt x="3390" y="777"/>
                    <a:pt x="3894" y="1060"/>
                  </a:cubicBezTo>
                  <a:cubicBezTo>
                    <a:pt x="4111" y="1366"/>
                    <a:pt x="4291" y="1672"/>
                    <a:pt x="4508" y="2002"/>
                  </a:cubicBezTo>
                  <a:cubicBezTo>
                    <a:pt x="7212" y="707"/>
                    <a:pt x="8474" y="2026"/>
                    <a:pt x="9808" y="3227"/>
                  </a:cubicBezTo>
                  <a:cubicBezTo>
                    <a:pt x="9772" y="3651"/>
                    <a:pt x="9412" y="3910"/>
                    <a:pt x="8871" y="4051"/>
                  </a:cubicBezTo>
                  <a:cubicBezTo>
                    <a:pt x="7969" y="4593"/>
                    <a:pt x="8041" y="2709"/>
                    <a:pt x="6924" y="3722"/>
                  </a:cubicBezTo>
                  <a:cubicBezTo>
                    <a:pt x="4183" y="4028"/>
                    <a:pt x="2488" y="4899"/>
                    <a:pt x="3137" y="6855"/>
                  </a:cubicBezTo>
                  <a:cubicBezTo>
                    <a:pt x="3714" y="6760"/>
                    <a:pt x="3894" y="6054"/>
                    <a:pt x="4796" y="5959"/>
                  </a:cubicBezTo>
                  <a:cubicBezTo>
                    <a:pt x="5481" y="5959"/>
                    <a:pt x="5878" y="6219"/>
                    <a:pt x="6058" y="6619"/>
                  </a:cubicBezTo>
                  <a:cubicBezTo>
                    <a:pt x="6094" y="7161"/>
                    <a:pt x="5661" y="7608"/>
                    <a:pt x="5445" y="7962"/>
                  </a:cubicBezTo>
                  <a:cubicBezTo>
                    <a:pt x="6311" y="7255"/>
                    <a:pt x="6743" y="6054"/>
                    <a:pt x="8654" y="5842"/>
                  </a:cubicBezTo>
                  <a:cubicBezTo>
                    <a:pt x="9592" y="5747"/>
                    <a:pt x="10421" y="6171"/>
                    <a:pt x="11323" y="6030"/>
                  </a:cubicBezTo>
                  <a:cubicBezTo>
                    <a:pt x="12224" y="5936"/>
                    <a:pt x="12946" y="5182"/>
                    <a:pt x="14063" y="5583"/>
                  </a:cubicBezTo>
                </a:path>
              </a:pathLst>
            </a:custGeom>
            <a:solidFill>
              <a:srgbClr val="763D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8" name="形状">
              <a:extLst>
                <a:ext uri="{FF2B5EF4-FFF2-40B4-BE49-F238E27FC236}">
                  <a16:creationId xmlns="" xmlns:a16="http://schemas.microsoft.com/office/drawing/2014/main" id="{3354CC9C-2E01-4750-9F4F-61B3E59F0310}"/>
                </a:ext>
              </a:extLst>
            </p:cNvPr>
            <p:cNvSpPr/>
            <p:nvPr/>
          </p:nvSpPr>
          <p:spPr>
            <a:xfrm>
              <a:off x="1220215" y="942163"/>
              <a:ext cx="393227" cy="36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0874" extrusionOk="0">
                  <a:moveTo>
                    <a:pt x="16403" y="826"/>
                  </a:moveTo>
                  <a:cubicBezTo>
                    <a:pt x="17730" y="1023"/>
                    <a:pt x="18909" y="669"/>
                    <a:pt x="20089" y="0"/>
                  </a:cubicBezTo>
                  <a:cubicBezTo>
                    <a:pt x="20347" y="6216"/>
                    <a:pt x="21600" y="12315"/>
                    <a:pt x="20826" y="18531"/>
                  </a:cubicBezTo>
                  <a:cubicBezTo>
                    <a:pt x="20310" y="19121"/>
                    <a:pt x="19757" y="19082"/>
                    <a:pt x="19204" y="18767"/>
                  </a:cubicBezTo>
                  <a:cubicBezTo>
                    <a:pt x="17324" y="16249"/>
                    <a:pt x="17509" y="20262"/>
                    <a:pt x="16292" y="19830"/>
                  </a:cubicBezTo>
                  <a:cubicBezTo>
                    <a:pt x="14449" y="20459"/>
                    <a:pt x="12680" y="21600"/>
                    <a:pt x="10689" y="20223"/>
                  </a:cubicBezTo>
                  <a:cubicBezTo>
                    <a:pt x="10321" y="20066"/>
                    <a:pt x="9952" y="19790"/>
                    <a:pt x="9584" y="19593"/>
                  </a:cubicBezTo>
                  <a:cubicBezTo>
                    <a:pt x="7851" y="18728"/>
                    <a:pt x="6008" y="18964"/>
                    <a:pt x="4239" y="18807"/>
                  </a:cubicBezTo>
                  <a:cubicBezTo>
                    <a:pt x="2580" y="18649"/>
                    <a:pt x="811" y="18728"/>
                    <a:pt x="0" y="16643"/>
                  </a:cubicBezTo>
                  <a:cubicBezTo>
                    <a:pt x="295" y="12275"/>
                    <a:pt x="221" y="7830"/>
                    <a:pt x="1990" y="3698"/>
                  </a:cubicBezTo>
                  <a:cubicBezTo>
                    <a:pt x="3870" y="4879"/>
                    <a:pt x="5234" y="1180"/>
                    <a:pt x="7188" y="3069"/>
                  </a:cubicBezTo>
                  <a:cubicBezTo>
                    <a:pt x="8146" y="3659"/>
                    <a:pt x="8957" y="2715"/>
                    <a:pt x="9842" y="2793"/>
                  </a:cubicBezTo>
                  <a:cubicBezTo>
                    <a:pt x="10726" y="2793"/>
                    <a:pt x="11574" y="2833"/>
                    <a:pt x="12459" y="2833"/>
                  </a:cubicBezTo>
                  <a:cubicBezTo>
                    <a:pt x="14597" y="4052"/>
                    <a:pt x="14633" y="433"/>
                    <a:pt x="16403" y="826"/>
                  </a:cubicBezTo>
                </a:path>
              </a:pathLst>
            </a:custGeom>
            <a:solidFill>
              <a:srgbClr val="D1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9" name="形状">
              <a:extLst>
                <a:ext uri="{FF2B5EF4-FFF2-40B4-BE49-F238E27FC236}">
                  <a16:creationId xmlns="" xmlns:a16="http://schemas.microsoft.com/office/drawing/2014/main" id="{C66D052B-4081-4D48-A0F5-1793E0596FF0}"/>
                </a:ext>
              </a:extLst>
            </p:cNvPr>
            <p:cNvSpPr/>
            <p:nvPr/>
          </p:nvSpPr>
          <p:spPr>
            <a:xfrm>
              <a:off x="252275" y="473036"/>
              <a:ext cx="535504" cy="893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568" extrusionOk="0">
                  <a:moveTo>
                    <a:pt x="13243" y="15686"/>
                  </a:moveTo>
                  <a:cubicBezTo>
                    <a:pt x="12547" y="15653"/>
                    <a:pt x="11852" y="15620"/>
                    <a:pt x="11131" y="15603"/>
                  </a:cubicBezTo>
                  <a:cubicBezTo>
                    <a:pt x="10703" y="15370"/>
                    <a:pt x="11719" y="14257"/>
                    <a:pt x="9928" y="14822"/>
                  </a:cubicBezTo>
                  <a:cubicBezTo>
                    <a:pt x="9741" y="14706"/>
                    <a:pt x="9527" y="14573"/>
                    <a:pt x="9366" y="14440"/>
                  </a:cubicBezTo>
                  <a:cubicBezTo>
                    <a:pt x="8885" y="13759"/>
                    <a:pt x="9794" y="13393"/>
                    <a:pt x="10302" y="12928"/>
                  </a:cubicBezTo>
                  <a:cubicBezTo>
                    <a:pt x="13082" y="10353"/>
                    <a:pt x="12788" y="9372"/>
                    <a:pt x="8671" y="7794"/>
                  </a:cubicBezTo>
                  <a:cubicBezTo>
                    <a:pt x="8431" y="7711"/>
                    <a:pt x="8270" y="7545"/>
                    <a:pt x="8083" y="7412"/>
                  </a:cubicBezTo>
                  <a:cubicBezTo>
                    <a:pt x="5757" y="7162"/>
                    <a:pt x="3485" y="7462"/>
                    <a:pt x="2389" y="8193"/>
                  </a:cubicBezTo>
                  <a:cubicBezTo>
                    <a:pt x="1961" y="8625"/>
                    <a:pt x="1266" y="8575"/>
                    <a:pt x="598" y="8575"/>
                  </a:cubicBezTo>
                  <a:cubicBezTo>
                    <a:pt x="-97" y="7777"/>
                    <a:pt x="-605" y="7162"/>
                    <a:pt x="1560" y="6814"/>
                  </a:cubicBezTo>
                  <a:cubicBezTo>
                    <a:pt x="4234" y="6398"/>
                    <a:pt x="5704" y="5368"/>
                    <a:pt x="4421" y="3474"/>
                  </a:cubicBezTo>
                  <a:cubicBezTo>
                    <a:pt x="4073" y="2975"/>
                    <a:pt x="4180" y="2327"/>
                    <a:pt x="4287" y="1746"/>
                  </a:cubicBezTo>
                  <a:cubicBezTo>
                    <a:pt x="4447" y="1015"/>
                    <a:pt x="4287" y="-32"/>
                    <a:pt x="6025" y="1"/>
                  </a:cubicBezTo>
                  <a:cubicBezTo>
                    <a:pt x="7468" y="34"/>
                    <a:pt x="8858" y="483"/>
                    <a:pt x="9527" y="1414"/>
                  </a:cubicBezTo>
                  <a:cubicBezTo>
                    <a:pt x="9660" y="1580"/>
                    <a:pt x="9741" y="1812"/>
                    <a:pt x="9660" y="1978"/>
                  </a:cubicBezTo>
                  <a:cubicBezTo>
                    <a:pt x="8324" y="5069"/>
                    <a:pt x="10596" y="6847"/>
                    <a:pt x="14846" y="8276"/>
                  </a:cubicBezTo>
                  <a:cubicBezTo>
                    <a:pt x="16985" y="8990"/>
                    <a:pt x="16156" y="10918"/>
                    <a:pt x="16691" y="12263"/>
                  </a:cubicBezTo>
                  <a:cubicBezTo>
                    <a:pt x="17841" y="15204"/>
                    <a:pt x="19150" y="18112"/>
                    <a:pt x="20754" y="20986"/>
                  </a:cubicBezTo>
                  <a:cubicBezTo>
                    <a:pt x="20995" y="21319"/>
                    <a:pt x="20754" y="21468"/>
                    <a:pt x="20300" y="21568"/>
                  </a:cubicBezTo>
                  <a:cubicBezTo>
                    <a:pt x="19445" y="21468"/>
                    <a:pt x="18963" y="20937"/>
                    <a:pt x="18108" y="20920"/>
                  </a:cubicBezTo>
                  <a:cubicBezTo>
                    <a:pt x="17520" y="20837"/>
                    <a:pt x="17172" y="20604"/>
                    <a:pt x="16958" y="20272"/>
                  </a:cubicBezTo>
                  <a:cubicBezTo>
                    <a:pt x="14820" y="19042"/>
                    <a:pt x="14980" y="17082"/>
                    <a:pt x="13243" y="15686"/>
                  </a:cubicBezTo>
                </a:path>
              </a:pathLst>
            </a:custGeom>
            <a:solidFill>
              <a:srgbClr val="BE4B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0" name="形状">
              <a:extLst>
                <a:ext uri="{FF2B5EF4-FFF2-40B4-BE49-F238E27FC236}">
                  <a16:creationId xmlns="" xmlns:a16="http://schemas.microsoft.com/office/drawing/2014/main" id="{088137E9-D648-4F66-98DB-7EB903D18673}"/>
                </a:ext>
              </a:extLst>
            </p:cNvPr>
            <p:cNvSpPr/>
            <p:nvPr/>
          </p:nvSpPr>
          <p:spPr>
            <a:xfrm>
              <a:off x="1238428" y="1883500"/>
              <a:ext cx="711693" cy="701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74" extrusionOk="0">
                  <a:moveTo>
                    <a:pt x="948" y="3450"/>
                  </a:moveTo>
                  <a:cubicBezTo>
                    <a:pt x="639" y="3117"/>
                    <a:pt x="330" y="2804"/>
                    <a:pt x="0" y="2450"/>
                  </a:cubicBezTo>
                  <a:cubicBezTo>
                    <a:pt x="1752" y="1242"/>
                    <a:pt x="3710" y="1888"/>
                    <a:pt x="5565" y="1784"/>
                  </a:cubicBezTo>
                  <a:cubicBezTo>
                    <a:pt x="6946" y="1721"/>
                    <a:pt x="8265" y="1659"/>
                    <a:pt x="9131" y="367"/>
                  </a:cubicBezTo>
                  <a:cubicBezTo>
                    <a:pt x="9976" y="-91"/>
                    <a:pt x="10800" y="-195"/>
                    <a:pt x="11604" y="492"/>
                  </a:cubicBezTo>
                  <a:cubicBezTo>
                    <a:pt x="14160" y="1034"/>
                    <a:pt x="16406" y="2909"/>
                    <a:pt x="19209" y="2450"/>
                  </a:cubicBezTo>
                  <a:cubicBezTo>
                    <a:pt x="20446" y="2242"/>
                    <a:pt x="20755" y="2929"/>
                    <a:pt x="20673" y="4033"/>
                  </a:cubicBezTo>
                  <a:cubicBezTo>
                    <a:pt x="20302" y="9491"/>
                    <a:pt x="21270" y="14927"/>
                    <a:pt x="21167" y="20405"/>
                  </a:cubicBezTo>
                  <a:cubicBezTo>
                    <a:pt x="21167" y="20738"/>
                    <a:pt x="21600" y="21155"/>
                    <a:pt x="20899" y="21218"/>
                  </a:cubicBezTo>
                  <a:cubicBezTo>
                    <a:pt x="20528" y="21259"/>
                    <a:pt x="20054" y="21405"/>
                    <a:pt x="19827" y="20968"/>
                  </a:cubicBezTo>
                  <a:cubicBezTo>
                    <a:pt x="19663" y="20634"/>
                    <a:pt x="19560" y="20176"/>
                    <a:pt x="19601" y="19801"/>
                  </a:cubicBezTo>
                  <a:cubicBezTo>
                    <a:pt x="20384" y="14865"/>
                    <a:pt x="18818" y="9970"/>
                    <a:pt x="19189" y="5054"/>
                  </a:cubicBezTo>
                  <a:cubicBezTo>
                    <a:pt x="19312" y="3533"/>
                    <a:pt x="18715" y="3325"/>
                    <a:pt x="17437" y="3346"/>
                  </a:cubicBezTo>
                  <a:cubicBezTo>
                    <a:pt x="11934" y="3408"/>
                    <a:pt x="6451" y="3429"/>
                    <a:pt x="948" y="3450"/>
                  </a:cubicBezTo>
                </a:path>
              </a:pathLst>
            </a:custGeom>
            <a:solidFill>
              <a:srgbClr val="353C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1" name="形状">
              <a:extLst>
                <a:ext uri="{FF2B5EF4-FFF2-40B4-BE49-F238E27FC236}">
                  <a16:creationId xmlns="" xmlns:a16="http://schemas.microsoft.com/office/drawing/2014/main" id="{56C93D4C-0884-4BFE-98A8-29B03C454B82}"/>
                </a:ext>
              </a:extLst>
            </p:cNvPr>
            <p:cNvSpPr/>
            <p:nvPr/>
          </p:nvSpPr>
          <p:spPr>
            <a:xfrm>
              <a:off x="2130824" y="780250"/>
              <a:ext cx="515327" cy="59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extrusionOk="0">
                  <a:moveTo>
                    <a:pt x="2160" y="19040"/>
                  </a:moveTo>
                  <a:cubicBezTo>
                    <a:pt x="1987" y="20187"/>
                    <a:pt x="979" y="20089"/>
                    <a:pt x="0" y="20089"/>
                  </a:cubicBezTo>
                  <a:cubicBezTo>
                    <a:pt x="576" y="17551"/>
                    <a:pt x="1066" y="15012"/>
                    <a:pt x="1814" y="12498"/>
                  </a:cubicBezTo>
                  <a:cubicBezTo>
                    <a:pt x="2218" y="11107"/>
                    <a:pt x="3686" y="10473"/>
                    <a:pt x="5299" y="10033"/>
                  </a:cubicBezTo>
                  <a:cubicBezTo>
                    <a:pt x="8237" y="9301"/>
                    <a:pt x="9850" y="7886"/>
                    <a:pt x="8381" y="5128"/>
                  </a:cubicBezTo>
                  <a:cubicBezTo>
                    <a:pt x="8006" y="4395"/>
                    <a:pt x="8064" y="3639"/>
                    <a:pt x="8266" y="2858"/>
                  </a:cubicBezTo>
                  <a:cubicBezTo>
                    <a:pt x="8525" y="1686"/>
                    <a:pt x="8294" y="-71"/>
                    <a:pt x="10224" y="2"/>
                  </a:cubicBezTo>
                  <a:cubicBezTo>
                    <a:pt x="12269" y="75"/>
                    <a:pt x="14198" y="978"/>
                    <a:pt x="14198" y="3175"/>
                  </a:cubicBezTo>
                  <a:cubicBezTo>
                    <a:pt x="14198" y="3761"/>
                    <a:pt x="14371" y="4395"/>
                    <a:pt x="14170" y="4884"/>
                  </a:cubicBezTo>
                  <a:cubicBezTo>
                    <a:pt x="12989" y="7666"/>
                    <a:pt x="14170" y="9374"/>
                    <a:pt x="17309" y="10473"/>
                  </a:cubicBezTo>
                  <a:cubicBezTo>
                    <a:pt x="19699" y="11303"/>
                    <a:pt x="20448" y="13255"/>
                    <a:pt x="20477" y="15183"/>
                  </a:cubicBezTo>
                  <a:cubicBezTo>
                    <a:pt x="20506" y="17258"/>
                    <a:pt x="21024" y="19162"/>
                    <a:pt x="21600" y="21114"/>
                  </a:cubicBezTo>
                  <a:lnTo>
                    <a:pt x="21341" y="21187"/>
                  </a:lnTo>
                  <a:lnTo>
                    <a:pt x="21082" y="21138"/>
                  </a:lnTo>
                  <a:cubicBezTo>
                    <a:pt x="20016" y="21529"/>
                    <a:pt x="19814" y="20602"/>
                    <a:pt x="19296" y="20235"/>
                  </a:cubicBezTo>
                  <a:cubicBezTo>
                    <a:pt x="19238" y="19943"/>
                    <a:pt x="19152" y="19650"/>
                    <a:pt x="19066" y="19357"/>
                  </a:cubicBezTo>
                  <a:cubicBezTo>
                    <a:pt x="18374" y="18161"/>
                    <a:pt x="18835" y="16794"/>
                    <a:pt x="18432" y="15549"/>
                  </a:cubicBezTo>
                  <a:cubicBezTo>
                    <a:pt x="18230" y="12010"/>
                    <a:pt x="15120" y="11278"/>
                    <a:pt x="11894" y="10692"/>
                  </a:cubicBezTo>
                  <a:cubicBezTo>
                    <a:pt x="6998" y="10619"/>
                    <a:pt x="4666" y="12010"/>
                    <a:pt x="3283" y="15915"/>
                  </a:cubicBezTo>
                  <a:cubicBezTo>
                    <a:pt x="2938" y="16989"/>
                    <a:pt x="1757" y="17819"/>
                    <a:pt x="2160" y="19040"/>
                  </a:cubicBezTo>
                </a:path>
              </a:pathLst>
            </a:custGeom>
            <a:solidFill>
              <a:srgbClr val="944A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2" name="形状">
              <a:extLst>
                <a:ext uri="{FF2B5EF4-FFF2-40B4-BE49-F238E27FC236}">
                  <a16:creationId xmlns="" xmlns:a16="http://schemas.microsoft.com/office/drawing/2014/main" id="{9F113133-79F1-41B0-98EF-FEDFC09E8EAC}"/>
                </a:ext>
              </a:extLst>
            </p:cNvPr>
            <p:cNvSpPr/>
            <p:nvPr/>
          </p:nvSpPr>
          <p:spPr>
            <a:xfrm>
              <a:off x="1189862" y="1233557"/>
              <a:ext cx="226964" cy="35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57" y="0"/>
                  </a:moveTo>
                  <a:cubicBezTo>
                    <a:pt x="6697" y="1495"/>
                    <a:pt x="11161" y="914"/>
                    <a:pt x="15429" y="1038"/>
                  </a:cubicBezTo>
                  <a:cubicBezTo>
                    <a:pt x="17792" y="1163"/>
                    <a:pt x="20681" y="457"/>
                    <a:pt x="21600" y="2783"/>
                  </a:cubicBezTo>
                  <a:cubicBezTo>
                    <a:pt x="21337" y="9180"/>
                    <a:pt x="17726" y="14788"/>
                    <a:pt x="12015" y="19897"/>
                  </a:cubicBezTo>
                  <a:cubicBezTo>
                    <a:pt x="7747" y="19606"/>
                    <a:pt x="4071" y="21060"/>
                    <a:pt x="0" y="21600"/>
                  </a:cubicBezTo>
                  <a:cubicBezTo>
                    <a:pt x="985" y="14414"/>
                    <a:pt x="1838" y="7186"/>
                    <a:pt x="2757" y="0"/>
                  </a:cubicBezTo>
                </a:path>
              </a:pathLst>
            </a:custGeom>
            <a:solidFill>
              <a:srgbClr val="B247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3" name="形状">
              <a:extLst>
                <a:ext uri="{FF2B5EF4-FFF2-40B4-BE49-F238E27FC236}">
                  <a16:creationId xmlns="" xmlns:a16="http://schemas.microsoft.com/office/drawing/2014/main" id="{083F9338-DB2B-4931-88E7-1595B1275C91}"/>
                </a:ext>
              </a:extLst>
            </p:cNvPr>
            <p:cNvSpPr/>
            <p:nvPr/>
          </p:nvSpPr>
          <p:spPr>
            <a:xfrm>
              <a:off x="1456974" y="1476387"/>
              <a:ext cx="188761" cy="42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6" h="21600" extrusionOk="0">
                  <a:moveTo>
                    <a:pt x="18061" y="21565"/>
                  </a:moveTo>
                  <a:cubicBezTo>
                    <a:pt x="15113" y="21565"/>
                    <a:pt x="12311" y="21600"/>
                    <a:pt x="9436" y="21600"/>
                  </a:cubicBezTo>
                  <a:cubicBezTo>
                    <a:pt x="6266" y="21495"/>
                    <a:pt x="6045" y="20268"/>
                    <a:pt x="5750" y="19216"/>
                  </a:cubicBezTo>
                  <a:cubicBezTo>
                    <a:pt x="4571" y="13816"/>
                    <a:pt x="2359" y="8451"/>
                    <a:pt x="0" y="3121"/>
                  </a:cubicBezTo>
                  <a:cubicBezTo>
                    <a:pt x="369" y="2419"/>
                    <a:pt x="1548" y="1823"/>
                    <a:pt x="2875" y="1894"/>
                  </a:cubicBezTo>
                  <a:cubicBezTo>
                    <a:pt x="8183" y="2279"/>
                    <a:pt x="12459" y="1122"/>
                    <a:pt x="16808" y="0"/>
                  </a:cubicBezTo>
                  <a:cubicBezTo>
                    <a:pt x="21600" y="7188"/>
                    <a:pt x="20420" y="14342"/>
                    <a:pt x="18061" y="21565"/>
                  </a:cubicBezTo>
                </a:path>
              </a:pathLst>
            </a:custGeom>
            <a:solidFill>
              <a:srgbClr val="7F3E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4" name="形状">
              <a:extLst>
                <a:ext uri="{FF2B5EF4-FFF2-40B4-BE49-F238E27FC236}">
                  <a16:creationId xmlns="" xmlns:a16="http://schemas.microsoft.com/office/drawing/2014/main" id="{B5629F9B-5129-4BA0-B69E-A8FEC352ED5D}"/>
                </a:ext>
              </a:extLst>
            </p:cNvPr>
            <p:cNvSpPr/>
            <p:nvPr/>
          </p:nvSpPr>
          <p:spPr>
            <a:xfrm>
              <a:off x="1113978" y="1540667"/>
              <a:ext cx="204386" cy="375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0" h="20259" extrusionOk="0">
                  <a:moveTo>
                    <a:pt x="7729" y="2749"/>
                  </a:moveTo>
                  <a:cubicBezTo>
                    <a:pt x="10835" y="592"/>
                    <a:pt x="14078" y="-1341"/>
                    <a:pt x="19323" y="1224"/>
                  </a:cubicBezTo>
                  <a:cubicBezTo>
                    <a:pt x="20013" y="1819"/>
                    <a:pt x="19944" y="2377"/>
                    <a:pt x="19323" y="2934"/>
                  </a:cubicBezTo>
                  <a:cubicBezTo>
                    <a:pt x="13871" y="4719"/>
                    <a:pt x="21600" y="5425"/>
                    <a:pt x="20427" y="6838"/>
                  </a:cubicBezTo>
                  <a:cubicBezTo>
                    <a:pt x="17804" y="11597"/>
                    <a:pt x="14630" y="16244"/>
                    <a:pt x="9109" y="20259"/>
                  </a:cubicBezTo>
                  <a:cubicBezTo>
                    <a:pt x="6073" y="20259"/>
                    <a:pt x="3036" y="20222"/>
                    <a:pt x="0" y="20222"/>
                  </a:cubicBezTo>
                  <a:cubicBezTo>
                    <a:pt x="1656" y="15798"/>
                    <a:pt x="0" y="11113"/>
                    <a:pt x="3312" y="6838"/>
                  </a:cubicBezTo>
                  <a:cubicBezTo>
                    <a:pt x="4417" y="5388"/>
                    <a:pt x="5314" y="3827"/>
                    <a:pt x="7729" y="2749"/>
                  </a:cubicBezTo>
                </a:path>
              </a:pathLst>
            </a:custGeom>
            <a:solidFill>
              <a:srgbClr val="8040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5" name="形状">
              <a:extLst>
                <a:ext uri="{FF2B5EF4-FFF2-40B4-BE49-F238E27FC236}">
                  <a16:creationId xmlns="" xmlns:a16="http://schemas.microsoft.com/office/drawing/2014/main" id="{D653FCA7-B5B3-4BE9-BC67-FF8BF15A56AA}"/>
                </a:ext>
              </a:extLst>
            </p:cNvPr>
            <p:cNvSpPr/>
            <p:nvPr/>
          </p:nvSpPr>
          <p:spPr>
            <a:xfrm>
              <a:off x="371939" y="2507412"/>
              <a:ext cx="261106" cy="40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0912" extrusionOk="0">
                  <a:moveTo>
                    <a:pt x="4365" y="18057"/>
                  </a:moveTo>
                  <a:cubicBezTo>
                    <a:pt x="9095" y="18057"/>
                    <a:pt x="13405" y="18022"/>
                    <a:pt x="17767" y="18057"/>
                  </a:cubicBezTo>
                  <a:cubicBezTo>
                    <a:pt x="18818" y="18057"/>
                    <a:pt x="19974" y="18380"/>
                    <a:pt x="20026" y="19206"/>
                  </a:cubicBezTo>
                  <a:cubicBezTo>
                    <a:pt x="20079" y="20031"/>
                    <a:pt x="19028" y="20461"/>
                    <a:pt x="18029" y="20497"/>
                  </a:cubicBezTo>
                  <a:cubicBezTo>
                    <a:pt x="13089" y="20641"/>
                    <a:pt x="8044" y="21179"/>
                    <a:pt x="3209" y="20748"/>
                  </a:cubicBezTo>
                  <a:cubicBezTo>
                    <a:pt x="-1521" y="20318"/>
                    <a:pt x="56" y="17591"/>
                    <a:pt x="1212" y="15797"/>
                  </a:cubicBezTo>
                  <a:cubicBezTo>
                    <a:pt x="2999" y="12962"/>
                    <a:pt x="6678" y="11240"/>
                    <a:pt x="10409" y="9733"/>
                  </a:cubicBezTo>
                  <a:cubicBezTo>
                    <a:pt x="13720" y="8441"/>
                    <a:pt x="14456" y="6755"/>
                    <a:pt x="13299" y="4423"/>
                  </a:cubicBezTo>
                  <a:cubicBezTo>
                    <a:pt x="12721" y="3311"/>
                    <a:pt x="11933" y="2306"/>
                    <a:pt x="9988" y="2270"/>
                  </a:cubicBezTo>
                  <a:cubicBezTo>
                    <a:pt x="7939" y="2234"/>
                    <a:pt x="6940" y="2916"/>
                    <a:pt x="7203" y="4351"/>
                  </a:cubicBezTo>
                  <a:cubicBezTo>
                    <a:pt x="7361" y="5140"/>
                    <a:pt x="7151" y="5858"/>
                    <a:pt x="5784" y="5822"/>
                  </a:cubicBezTo>
                  <a:cubicBezTo>
                    <a:pt x="4050" y="5786"/>
                    <a:pt x="3997" y="4782"/>
                    <a:pt x="3945" y="3956"/>
                  </a:cubicBezTo>
                  <a:cubicBezTo>
                    <a:pt x="3840" y="2414"/>
                    <a:pt x="4786" y="1229"/>
                    <a:pt x="6940" y="584"/>
                  </a:cubicBezTo>
                  <a:cubicBezTo>
                    <a:pt x="9515" y="-98"/>
                    <a:pt x="12091" y="-421"/>
                    <a:pt x="14456" y="978"/>
                  </a:cubicBezTo>
                  <a:cubicBezTo>
                    <a:pt x="18870" y="3633"/>
                    <a:pt x="18292" y="8980"/>
                    <a:pt x="13352" y="11204"/>
                  </a:cubicBezTo>
                  <a:cubicBezTo>
                    <a:pt x="9621" y="12962"/>
                    <a:pt x="4996" y="14218"/>
                    <a:pt x="4365" y="18057"/>
                  </a:cubicBezTo>
                </a:path>
              </a:pathLst>
            </a:custGeom>
            <a:solidFill>
              <a:srgbClr val="2B32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6" name="形状">
              <a:extLst>
                <a:ext uri="{FF2B5EF4-FFF2-40B4-BE49-F238E27FC236}">
                  <a16:creationId xmlns="" xmlns:a16="http://schemas.microsoft.com/office/drawing/2014/main" id="{6826B49C-6F45-489F-B0A1-502E3D2E290A}"/>
                </a:ext>
              </a:extLst>
            </p:cNvPr>
            <p:cNvSpPr/>
            <p:nvPr/>
          </p:nvSpPr>
          <p:spPr>
            <a:xfrm>
              <a:off x="1418670" y="1264999"/>
              <a:ext cx="199269" cy="27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1" h="17796" extrusionOk="0">
                  <a:moveTo>
                    <a:pt x="18975" y="13798"/>
                  </a:moveTo>
                  <a:cubicBezTo>
                    <a:pt x="16987" y="20337"/>
                    <a:pt x="9964" y="16820"/>
                    <a:pt x="4796" y="17090"/>
                  </a:cubicBezTo>
                  <a:cubicBezTo>
                    <a:pt x="1549" y="11950"/>
                    <a:pt x="-2161" y="6854"/>
                    <a:pt x="1549" y="1127"/>
                  </a:cubicBezTo>
                  <a:cubicBezTo>
                    <a:pt x="4067" y="4013"/>
                    <a:pt x="6916" y="-1263"/>
                    <a:pt x="9434" y="1262"/>
                  </a:cubicBezTo>
                  <a:cubicBezTo>
                    <a:pt x="10892" y="676"/>
                    <a:pt x="8970" y="4689"/>
                    <a:pt x="11952" y="2074"/>
                  </a:cubicBezTo>
                  <a:cubicBezTo>
                    <a:pt x="12946" y="1172"/>
                    <a:pt x="14006" y="180"/>
                    <a:pt x="15927" y="0"/>
                  </a:cubicBezTo>
                  <a:cubicBezTo>
                    <a:pt x="16722" y="0"/>
                    <a:pt x="17584" y="0"/>
                    <a:pt x="18445" y="0"/>
                  </a:cubicBezTo>
                  <a:cubicBezTo>
                    <a:pt x="19240" y="4599"/>
                    <a:pt x="19439" y="9199"/>
                    <a:pt x="18975" y="13798"/>
                  </a:cubicBezTo>
                </a:path>
              </a:pathLst>
            </a:custGeom>
            <a:solidFill>
              <a:srgbClr val="AD4D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7" name="形状">
              <a:extLst>
                <a:ext uri="{FF2B5EF4-FFF2-40B4-BE49-F238E27FC236}">
                  <a16:creationId xmlns="" xmlns:a16="http://schemas.microsoft.com/office/drawing/2014/main" id="{135C96A3-C3EC-4369-8692-2544F4F80258}"/>
                </a:ext>
              </a:extLst>
            </p:cNvPr>
            <p:cNvSpPr/>
            <p:nvPr/>
          </p:nvSpPr>
          <p:spPr>
            <a:xfrm>
              <a:off x="2272859" y="2629277"/>
              <a:ext cx="285786" cy="33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0" h="19909" extrusionOk="0">
                  <a:moveTo>
                    <a:pt x="8907" y="10503"/>
                  </a:moveTo>
                  <a:cubicBezTo>
                    <a:pt x="8907" y="8734"/>
                    <a:pt x="10266" y="8611"/>
                    <a:pt x="11188" y="8076"/>
                  </a:cubicBezTo>
                  <a:cubicBezTo>
                    <a:pt x="12693" y="7171"/>
                    <a:pt x="14052" y="5936"/>
                    <a:pt x="13567" y="4496"/>
                  </a:cubicBezTo>
                  <a:cubicBezTo>
                    <a:pt x="13033" y="2892"/>
                    <a:pt x="11140" y="2768"/>
                    <a:pt x="9295" y="3221"/>
                  </a:cubicBezTo>
                  <a:cubicBezTo>
                    <a:pt x="8373" y="3427"/>
                    <a:pt x="7354" y="3632"/>
                    <a:pt x="7111" y="2480"/>
                  </a:cubicBezTo>
                  <a:cubicBezTo>
                    <a:pt x="6820" y="1287"/>
                    <a:pt x="7790" y="752"/>
                    <a:pt x="8907" y="382"/>
                  </a:cubicBezTo>
                  <a:cubicBezTo>
                    <a:pt x="12887" y="-1058"/>
                    <a:pt x="17498" y="1781"/>
                    <a:pt x="16673" y="5443"/>
                  </a:cubicBezTo>
                  <a:cubicBezTo>
                    <a:pt x="16188" y="7623"/>
                    <a:pt x="15848" y="8981"/>
                    <a:pt x="18226" y="10709"/>
                  </a:cubicBezTo>
                  <a:cubicBezTo>
                    <a:pt x="21430" y="12972"/>
                    <a:pt x="20508" y="16592"/>
                    <a:pt x="16819" y="18320"/>
                  </a:cubicBezTo>
                  <a:cubicBezTo>
                    <a:pt x="12013" y="20542"/>
                    <a:pt x="6820" y="19925"/>
                    <a:pt x="1723" y="19472"/>
                  </a:cubicBezTo>
                  <a:cubicBezTo>
                    <a:pt x="849" y="19390"/>
                    <a:pt x="-170" y="18855"/>
                    <a:pt x="24" y="17909"/>
                  </a:cubicBezTo>
                  <a:cubicBezTo>
                    <a:pt x="267" y="17004"/>
                    <a:pt x="1238" y="16757"/>
                    <a:pt x="2257" y="16757"/>
                  </a:cubicBezTo>
                  <a:cubicBezTo>
                    <a:pt x="4927" y="16798"/>
                    <a:pt x="7596" y="17045"/>
                    <a:pt x="10217" y="16839"/>
                  </a:cubicBezTo>
                  <a:cubicBezTo>
                    <a:pt x="12596" y="16675"/>
                    <a:pt x="15945" y="16592"/>
                    <a:pt x="16091" y="14000"/>
                  </a:cubicBezTo>
                  <a:cubicBezTo>
                    <a:pt x="16285" y="11408"/>
                    <a:pt x="13324" y="10997"/>
                    <a:pt x="10654" y="10956"/>
                  </a:cubicBezTo>
                  <a:cubicBezTo>
                    <a:pt x="10072" y="10915"/>
                    <a:pt x="9538" y="10668"/>
                    <a:pt x="8907" y="10503"/>
                  </a:cubicBezTo>
                </a:path>
              </a:pathLst>
            </a:custGeom>
            <a:solidFill>
              <a:srgbClr val="2E35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8" name="形状">
              <a:extLst>
                <a:ext uri="{FF2B5EF4-FFF2-40B4-BE49-F238E27FC236}">
                  <a16:creationId xmlns="" xmlns:a16="http://schemas.microsoft.com/office/drawing/2014/main" id="{65562915-9FC4-4AEB-B694-8CCE6592C94E}"/>
                </a:ext>
              </a:extLst>
            </p:cNvPr>
            <p:cNvSpPr/>
            <p:nvPr/>
          </p:nvSpPr>
          <p:spPr>
            <a:xfrm>
              <a:off x="1341174" y="2184070"/>
              <a:ext cx="143801" cy="401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62" h="20581" extrusionOk="0">
                  <a:moveTo>
                    <a:pt x="7673" y="20474"/>
                  </a:moveTo>
                  <a:cubicBezTo>
                    <a:pt x="5654" y="20297"/>
                    <a:pt x="2491" y="21110"/>
                    <a:pt x="1347" y="19908"/>
                  </a:cubicBezTo>
                  <a:cubicBezTo>
                    <a:pt x="-66" y="18459"/>
                    <a:pt x="3837" y="18034"/>
                    <a:pt x="4645" y="17045"/>
                  </a:cubicBezTo>
                  <a:cubicBezTo>
                    <a:pt x="7404" y="13615"/>
                    <a:pt x="4645" y="10010"/>
                    <a:pt x="5318" y="6474"/>
                  </a:cubicBezTo>
                  <a:cubicBezTo>
                    <a:pt x="-6189" y="5414"/>
                    <a:pt x="4510" y="3469"/>
                    <a:pt x="4847" y="1985"/>
                  </a:cubicBezTo>
                  <a:cubicBezTo>
                    <a:pt x="5116" y="1101"/>
                    <a:pt x="5923" y="-490"/>
                    <a:pt x="8951" y="146"/>
                  </a:cubicBezTo>
                  <a:cubicBezTo>
                    <a:pt x="10970" y="571"/>
                    <a:pt x="10499" y="1773"/>
                    <a:pt x="10499" y="2727"/>
                  </a:cubicBezTo>
                  <a:cubicBezTo>
                    <a:pt x="10633" y="6474"/>
                    <a:pt x="10701" y="10222"/>
                    <a:pt x="10903" y="13969"/>
                  </a:cubicBezTo>
                  <a:cubicBezTo>
                    <a:pt x="10970" y="14959"/>
                    <a:pt x="10768" y="16019"/>
                    <a:pt x="11575" y="16832"/>
                  </a:cubicBezTo>
                  <a:cubicBezTo>
                    <a:pt x="15344" y="20438"/>
                    <a:pt x="15411" y="20403"/>
                    <a:pt x="7673" y="20474"/>
                  </a:cubicBezTo>
                </a:path>
              </a:pathLst>
            </a:custGeom>
            <a:solidFill>
              <a:srgbClr val="2E35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9" name="形状">
              <a:extLst>
                <a:ext uri="{FF2B5EF4-FFF2-40B4-BE49-F238E27FC236}">
                  <a16:creationId xmlns="" xmlns:a16="http://schemas.microsoft.com/office/drawing/2014/main" id="{6BDC62CB-9597-49BA-A968-5C569EAB25A8}"/>
                </a:ext>
              </a:extLst>
            </p:cNvPr>
            <p:cNvSpPr/>
            <p:nvPr/>
          </p:nvSpPr>
          <p:spPr>
            <a:xfrm>
              <a:off x="-1" y="2484128"/>
              <a:ext cx="34172" cy="457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12" h="21600" extrusionOk="0">
                  <a:moveTo>
                    <a:pt x="0" y="0"/>
                  </a:moveTo>
                  <a:cubicBezTo>
                    <a:pt x="21600" y="5773"/>
                    <a:pt x="19470" y="18681"/>
                    <a:pt x="0" y="21600"/>
                  </a:cubicBezTo>
                  <a:cubicBezTo>
                    <a:pt x="0" y="14141"/>
                    <a:pt x="0" y="7103"/>
                    <a:pt x="0" y="0"/>
                  </a:cubicBezTo>
                </a:path>
              </a:pathLst>
            </a:custGeom>
            <a:solidFill>
              <a:srgbClr val="1C24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0" name="形状">
              <a:extLst>
                <a:ext uri="{FF2B5EF4-FFF2-40B4-BE49-F238E27FC236}">
                  <a16:creationId xmlns="" xmlns:a16="http://schemas.microsoft.com/office/drawing/2014/main" id="{0BF87ED9-7AA1-451D-8DC0-B5E4AF9CFB12}"/>
                </a:ext>
              </a:extLst>
            </p:cNvPr>
            <p:cNvSpPr/>
            <p:nvPr/>
          </p:nvSpPr>
          <p:spPr>
            <a:xfrm>
              <a:off x="922572" y="33326"/>
              <a:ext cx="139113" cy="161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0976" extrusionOk="0">
                  <a:moveTo>
                    <a:pt x="16071" y="20976"/>
                  </a:moveTo>
                  <a:cubicBezTo>
                    <a:pt x="15244" y="20976"/>
                    <a:pt x="14418" y="20976"/>
                    <a:pt x="13488" y="20976"/>
                  </a:cubicBezTo>
                  <a:cubicBezTo>
                    <a:pt x="10594" y="18646"/>
                    <a:pt x="8010" y="15867"/>
                    <a:pt x="4703" y="13985"/>
                  </a:cubicBezTo>
                  <a:cubicBezTo>
                    <a:pt x="1189" y="12013"/>
                    <a:pt x="-878" y="9952"/>
                    <a:pt x="362" y="6277"/>
                  </a:cubicBezTo>
                  <a:cubicBezTo>
                    <a:pt x="1706" y="2513"/>
                    <a:pt x="5736" y="810"/>
                    <a:pt x="9560" y="93"/>
                  </a:cubicBezTo>
                  <a:cubicBezTo>
                    <a:pt x="14211" y="-624"/>
                    <a:pt x="15244" y="2961"/>
                    <a:pt x="16381" y="6008"/>
                  </a:cubicBezTo>
                  <a:cubicBezTo>
                    <a:pt x="17415" y="8966"/>
                    <a:pt x="19275" y="11744"/>
                    <a:pt x="20722" y="14613"/>
                  </a:cubicBezTo>
                  <a:cubicBezTo>
                    <a:pt x="19999" y="15330"/>
                    <a:pt x="19275" y="15957"/>
                    <a:pt x="18448" y="16584"/>
                  </a:cubicBezTo>
                  <a:cubicBezTo>
                    <a:pt x="17001" y="17839"/>
                    <a:pt x="17828" y="19900"/>
                    <a:pt x="16071" y="20976"/>
                  </a:cubicBezTo>
                </a:path>
              </a:pathLst>
            </a:custGeom>
            <a:solidFill>
              <a:srgbClr val="FE75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1" name="形状">
              <a:extLst>
                <a:ext uri="{FF2B5EF4-FFF2-40B4-BE49-F238E27FC236}">
                  <a16:creationId xmlns="" xmlns:a16="http://schemas.microsoft.com/office/drawing/2014/main" id="{FC5FC549-A5ED-4D52-847D-208EF532B551}"/>
                </a:ext>
              </a:extLst>
            </p:cNvPr>
            <p:cNvSpPr/>
            <p:nvPr/>
          </p:nvSpPr>
          <p:spPr>
            <a:xfrm>
              <a:off x="2836106" y="2641967"/>
              <a:ext cx="44295" cy="27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0" h="21600" extrusionOk="0">
                  <a:moveTo>
                    <a:pt x="9044" y="21600"/>
                  </a:moveTo>
                  <a:cubicBezTo>
                    <a:pt x="-3958" y="14669"/>
                    <a:pt x="26" y="7361"/>
                    <a:pt x="2962" y="0"/>
                  </a:cubicBezTo>
                  <a:cubicBezTo>
                    <a:pt x="17642" y="6878"/>
                    <a:pt x="13658" y="14239"/>
                    <a:pt x="9044" y="21600"/>
                  </a:cubicBezTo>
                </a:path>
              </a:pathLst>
            </a:custGeom>
            <a:solidFill>
              <a:srgbClr val="2930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2" name="形状">
              <a:extLst>
                <a:ext uri="{FF2B5EF4-FFF2-40B4-BE49-F238E27FC236}">
                  <a16:creationId xmlns="" xmlns:a16="http://schemas.microsoft.com/office/drawing/2014/main" id="{BDFB9E5C-200F-4F63-8CBB-7456D23E2FE9}"/>
                </a:ext>
              </a:extLst>
            </p:cNvPr>
            <p:cNvSpPr/>
            <p:nvPr/>
          </p:nvSpPr>
          <p:spPr>
            <a:xfrm>
              <a:off x="688432" y="1312477"/>
              <a:ext cx="110967" cy="11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6" h="19701" extrusionOk="0">
                  <a:moveTo>
                    <a:pt x="287" y="0"/>
                  </a:moveTo>
                  <a:cubicBezTo>
                    <a:pt x="1830" y="939"/>
                    <a:pt x="3373" y="1878"/>
                    <a:pt x="4916" y="2700"/>
                  </a:cubicBezTo>
                  <a:cubicBezTo>
                    <a:pt x="8357" y="3991"/>
                    <a:pt x="9426" y="9274"/>
                    <a:pt x="14291" y="8217"/>
                  </a:cubicBezTo>
                  <a:cubicBezTo>
                    <a:pt x="15241" y="7278"/>
                    <a:pt x="16190" y="6222"/>
                    <a:pt x="17021" y="5048"/>
                  </a:cubicBezTo>
                  <a:cubicBezTo>
                    <a:pt x="21175" y="11504"/>
                    <a:pt x="19870" y="16435"/>
                    <a:pt x="12630" y="19017"/>
                  </a:cubicBezTo>
                  <a:cubicBezTo>
                    <a:pt x="5390" y="21600"/>
                    <a:pt x="3135" y="16435"/>
                    <a:pt x="1355" y="10683"/>
                  </a:cubicBezTo>
                  <a:cubicBezTo>
                    <a:pt x="287" y="7161"/>
                    <a:pt x="-425" y="3639"/>
                    <a:pt x="287" y="0"/>
                  </a:cubicBezTo>
                </a:path>
              </a:pathLst>
            </a:custGeom>
            <a:solidFill>
              <a:srgbClr val="B978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3" name="形状">
              <a:extLst>
                <a:ext uri="{FF2B5EF4-FFF2-40B4-BE49-F238E27FC236}">
                  <a16:creationId xmlns="" xmlns:a16="http://schemas.microsoft.com/office/drawing/2014/main" id="{D9D3B36E-31FF-465F-9197-FC4B7FF58F11}"/>
                </a:ext>
              </a:extLst>
            </p:cNvPr>
            <p:cNvSpPr/>
            <p:nvPr/>
          </p:nvSpPr>
          <p:spPr>
            <a:xfrm>
              <a:off x="2276988" y="1895268"/>
              <a:ext cx="325355" cy="67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0" h="21505" extrusionOk="0">
                  <a:moveTo>
                    <a:pt x="7207" y="0"/>
                  </a:moveTo>
                  <a:cubicBezTo>
                    <a:pt x="10004" y="4140"/>
                    <a:pt x="14350" y="7843"/>
                    <a:pt x="14651" y="12443"/>
                  </a:cubicBezTo>
                  <a:cubicBezTo>
                    <a:pt x="14780" y="14568"/>
                    <a:pt x="17964" y="16934"/>
                    <a:pt x="19728" y="19212"/>
                  </a:cubicBezTo>
                  <a:cubicBezTo>
                    <a:pt x="21191" y="21118"/>
                    <a:pt x="20072" y="21600"/>
                    <a:pt x="16372" y="21490"/>
                  </a:cubicBezTo>
                  <a:cubicBezTo>
                    <a:pt x="11854" y="21337"/>
                    <a:pt x="7250" y="21403"/>
                    <a:pt x="2732" y="21447"/>
                  </a:cubicBezTo>
                  <a:cubicBezTo>
                    <a:pt x="624" y="21490"/>
                    <a:pt x="-409" y="21249"/>
                    <a:pt x="150" y="20023"/>
                  </a:cubicBezTo>
                  <a:cubicBezTo>
                    <a:pt x="1958" y="15992"/>
                    <a:pt x="2732" y="11873"/>
                    <a:pt x="4410" y="7821"/>
                  </a:cubicBezTo>
                  <a:cubicBezTo>
                    <a:pt x="5443" y="5367"/>
                    <a:pt x="9229" y="2848"/>
                    <a:pt x="7207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4" name="形状">
              <a:extLst>
                <a:ext uri="{FF2B5EF4-FFF2-40B4-BE49-F238E27FC236}">
                  <a16:creationId xmlns="" xmlns:a16="http://schemas.microsoft.com/office/drawing/2014/main" id="{683FC2E6-2100-46A5-BF83-295B165BDF5C}"/>
                </a:ext>
              </a:extLst>
            </p:cNvPr>
            <p:cNvSpPr/>
            <p:nvPr/>
          </p:nvSpPr>
          <p:spPr>
            <a:xfrm>
              <a:off x="2258310" y="1642937"/>
              <a:ext cx="196613" cy="224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55" extrusionOk="0">
                  <a:moveTo>
                    <a:pt x="21600" y="3442"/>
                  </a:moveTo>
                  <a:lnTo>
                    <a:pt x="21298" y="3677"/>
                  </a:lnTo>
                  <a:cubicBezTo>
                    <a:pt x="21298" y="3618"/>
                    <a:pt x="21298" y="3559"/>
                    <a:pt x="21298" y="3501"/>
                  </a:cubicBezTo>
                  <a:cubicBezTo>
                    <a:pt x="21373" y="3501"/>
                    <a:pt x="21524" y="3501"/>
                    <a:pt x="21600" y="3442"/>
                  </a:cubicBezTo>
                  <a:close/>
                  <a:moveTo>
                    <a:pt x="0" y="19055"/>
                  </a:moveTo>
                  <a:cubicBezTo>
                    <a:pt x="3248" y="11483"/>
                    <a:pt x="8459" y="6612"/>
                    <a:pt x="13821" y="2092"/>
                  </a:cubicBezTo>
                  <a:cubicBezTo>
                    <a:pt x="15407" y="801"/>
                    <a:pt x="20769" y="-2545"/>
                    <a:pt x="21298" y="3501"/>
                  </a:cubicBezTo>
                  <a:cubicBezTo>
                    <a:pt x="11631" y="5672"/>
                    <a:pt x="8383" y="13420"/>
                    <a:pt x="0" y="19055"/>
                  </a:cubicBezTo>
                  <a:close/>
                </a:path>
              </a:pathLst>
            </a:custGeom>
            <a:solidFill>
              <a:srgbClr val="DADB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5" name="形状">
              <a:extLst>
                <a:ext uri="{FF2B5EF4-FFF2-40B4-BE49-F238E27FC236}">
                  <a16:creationId xmlns="" xmlns:a16="http://schemas.microsoft.com/office/drawing/2014/main" id="{1114047A-C7C6-4AD7-9D86-E50485AF0A8C}"/>
                </a:ext>
              </a:extLst>
            </p:cNvPr>
            <p:cNvSpPr/>
            <p:nvPr/>
          </p:nvSpPr>
          <p:spPr>
            <a:xfrm>
              <a:off x="2230879" y="1658368"/>
              <a:ext cx="120837" cy="16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4" h="20147" extrusionOk="0">
                  <a:moveTo>
                    <a:pt x="1756" y="5580"/>
                  </a:moveTo>
                  <a:cubicBezTo>
                    <a:pt x="5131" y="5077"/>
                    <a:pt x="5581" y="2649"/>
                    <a:pt x="7719" y="1142"/>
                  </a:cubicBezTo>
                  <a:cubicBezTo>
                    <a:pt x="11656" y="2063"/>
                    <a:pt x="15031" y="-1453"/>
                    <a:pt x="19644" y="724"/>
                  </a:cubicBezTo>
                  <a:cubicBezTo>
                    <a:pt x="13456" y="7003"/>
                    <a:pt x="7494" y="13282"/>
                    <a:pt x="969" y="20147"/>
                  </a:cubicBezTo>
                  <a:cubicBezTo>
                    <a:pt x="-1956" y="14621"/>
                    <a:pt x="2769" y="10184"/>
                    <a:pt x="1756" y="5580"/>
                  </a:cubicBezTo>
                </a:path>
              </a:pathLst>
            </a:custGeom>
            <a:solidFill>
              <a:srgbClr val="DBDC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6" name="形状">
              <a:extLst>
                <a:ext uri="{FF2B5EF4-FFF2-40B4-BE49-F238E27FC236}">
                  <a16:creationId xmlns="" xmlns:a16="http://schemas.microsoft.com/office/drawing/2014/main" id="{CF2B9289-5717-447D-BFE2-84F9B6216656}"/>
                </a:ext>
              </a:extLst>
            </p:cNvPr>
            <p:cNvSpPr/>
            <p:nvPr/>
          </p:nvSpPr>
          <p:spPr>
            <a:xfrm>
              <a:off x="2572271" y="1346938"/>
              <a:ext cx="61740" cy="116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8" h="18959" extrusionOk="0">
                  <a:moveTo>
                    <a:pt x="4930" y="978"/>
                  </a:moveTo>
                  <a:cubicBezTo>
                    <a:pt x="13184" y="-2641"/>
                    <a:pt x="11252" y="4936"/>
                    <a:pt x="15818" y="5162"/>
                  </a:cubicBezTo>
                  <a:cubicBezTo>
                    <a:pt x="11603" y="9799"/>
                    <a:pt x="7564" y="14322"/>
                    <a:pt x="3350" y="18959"/>
                  </a:cubicBezTo>
                  <a:cubicBezTo>
                    <a:pt x="-5782" y="12739"/>
                    <a:pt x="6862" y="7198"/>
                    <a:pt x="4930" y="978"/>
                  </a:cubicBezTo>
                </a:path>
              </a:pathLst>
            </a:custGeom>
            <a:solidFill>
              <a:srgbClr val="DCD8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7" name="形状">
              <a:extLst>
                <a:ext uri="{FF2B5EF4-FFF2-40B4-BE49-F238E27FC236}">
                  <a16:creationId xmlns="" xmlns:a16="http://schemas.microsoft.com/office/drawing/2014/main" id="{B429EFC7-52AF-4987-BCA3-BDA415C0326B}"/>
                </a:ext>
              </a:extLst>
            </p:cNvPr>
            <p:cNvSpPr/>
            <p:nvPr/>
          </p:nvSpPr>
          <p:spPr>
            <a:xfrm>
              <a:off x="2407042" y="1660287"/>
              <a:ext cx="97813" cy="8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7" h="18687" extrusionOk="0">
                  <a:moveTo>
                    <a:pt x="9200" y="4638"/>
                  </a:moveTo>
                  <a:cubicBezTo>
                    <a:pt x="9067" y="4787"/>
                    <a:pt x="9067" y="4936"/>
                    <a:pt x="8933" y="5085"/>
                  </a:cubicBezTo>
                  <a:cubicBezTo>
                    <a:pt x="8800" y="5085"/>
                    <a:pt x="8800" y="5085"/>
                    <a:pt x="8667" y="5234"/>
                  </a:cubicBezTo>
                  <a:lnTo>
                    <a:pt x="9200" y="4638"/>
                  </a:lnTo>
                  <a:close/>
                  <a:moveTo>
                    <a:pt x="17467" y="1063"/>
                  </a:moveTo>
                  <a:cubicBezTo>
                    <a:pt x="21600" y="5532"/>
                    <a:pt x="15867" y="7767"/>
                    <a:pt x="13733" y="10001"/>
                  </a:cubicBezTo>
                  <a:cubicBezTo>
                    <a:pt x="10267" y="13874"/>
                    <a:pt x="7733" y="19237"/>
                    <a:pt x="0" y="18641"/>
                  </a:cubicBezTo>
                  <a:cubicBezTo>
                    <a:pt x="3467" y="13576"/>
                    <a:pt x="6267" y="9405"/>
                    <a:pt x="8933" y="5085"/>
                  </a:cubicBezTo>
                  <a:cubicBezTo>
                    <a:pt x="11733" y="3447"/>
                    <a:pt x="14133" y="-2363"/>
                    <a:pt x="17467" y="1063"/>
                  </a:cubicBezTo>
                  <a:close/>
                </a:path>
              </a:pathLst>
            </a:custGeom>
            <a:solidFill>
              <a:srgbClr val="CED0D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8" name="形状">
              <a:extLst>
                <a:ext uri="{FF2B5EF4-FFF2-40B4-BE49-F238E27FC236}">
                  <a16:creationId xmlns="" xmlns:a16="http://schemas.microsoft.com/office/drawing/2014/main" id="{7449AD9A-9254-4361-AC68-543A63687ADB}"/>
                </a:ext>
              </a:extLst>
            </p:cNvPr>
            <p:cNvSpPr/>
            <p:nvPr/>
          </p:nvSpPr>
          <p:spPr>
            <a:xfrm>
              <a:off x="2306875" y="1785994"/>
              <a:ext cx="75209" cy="105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005" y="10800"/>
                    <a:pt x="10508" y="4348"/>
                    <a:pt x="21600" y="0"/>
                  </a:cubicBezTo>
                  <a:cubicBezTo>
                    <a:pt x="21600" y="9818"/>
                    <a:pt x="13232" y="13886"/>
                    <a:pt x="0" y="21600"/>
                  </a:cubicBezTo>
                </a:path>
              </a:pathLst>
            </a:custGeom>
            <a:solidFill>
              <a:srgbClr val="B0B2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9" name="形状">
              <a:extLst>
                <a:ext uri="{FF2B5EF4-FFF2-40B4-BE49-F238E27FC236}">
                  <a16:creationId xmlns="" xmlns:a16="http://schemas.microsoft.com/office/drawing/2014/main" id="{1638D3EF-5DF7-4CF4-A92D-030E05363B91}"/>
                </a:ext>
              </a:extLst>
            </p:cNvPr>
            <p:cNvSpPr/>
            <p:nvPr/>
          </p:nvSpPr>
          <p:spPr>
            <a:xfrm>
              <a:off x="1205039" y="1279088"/>
              <a:ext cx="344095" cy="688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05" extrusionOk="0">
                  <a:moveTo>
                    <a:pt x="14131" y="108"/>
                  </a:moveTo>
                  <a:cubicBezTo>
                    <a:pt x="12901" y="2775"/>
                    <a:pt x="17059" y="5077"/>
                    <a:pt x="16211" y="7724"/>
                  </a:cubicBezTo>
                  <a:cubicBezTo>
                    <a:pt x="19266" y="11467"/>
                    <a:pt x="18884" y="15555"/>
                    <a:pt x="21006" y="19384"/>
                  </a:cubicBezTo>
                  <a:cubicBezTo>
                    <a:pt x="21600" y="21019"/>
                    <a:pt x="20369" y="21600"/>
                    <a:pt x="17102" y="21492"/>
                  </a:cubicBezTo>
                  <a:cubicBezTo>
                    <a:pt x="12137" y="21342"/>
                    <a:pt x="7129" y="21406"/>
                    <a:pt x="2122" y="21385"/>
                  </a:cubicBezTo>
                  <a:cubicBezTo>
                    <a:pt x="1443" y="20890"/>
                    <a:pt x="721" y="20395"/>
                    <a:pt x="0" y="19879"/>
                  </a:cubicBezTo>
                  <a:cubicBezTo>
                    <a:pt x="1994" y="17749"/>
                    <a:pt x="1910" y="15124"/>
                    <a:pt x="5771" y="13382"/>
                  </a:cubicBezTo>
                  <a:cubicBezTo>
                    <a:pt x="6662" y="12994"/>
                    <a:pt x="6238" y="12284"/>
                    <a:pt x="5814" y="11747"/>
                  </a:cubicBezTo>
                  <a:cubicBezTo>
                    <a:pt x="5729" y="11080"/>
                    <a:pt x="5007" y="10413"/>
                    <a:pt x="5941" y="9767"/>
                  </a:cubicBezTo>
                  <a:cubicBezTo>
                    <a:pt x="6026" y="9488"/>
                    <a:pt x="6196" y="9186"/>
                    <a:pt x="6281" y="8907"/>
                  </a:cubicBezTo>
                  <a:cubicBezTo>
                    <a:pt x="8530" y="5938"/>
                    <a:pt x="10821" y="2969"/>
                    <a:pt x="13113" y="0"/>
                  </a:cubicBezTo>
                  <a:cubicBezTo>
                    <a:pt x="13452" y="0"/>
                    <a:pt x="13792" y="43"/>
                    <a:pt x="14131" y="108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0" name="形状">
              <a:extLst>
                <a:ext uri="{FF2B5EF4-FFF2-40B4-BE49-F238E27FC236}">
                  <a16:creationId xmlns="" xmlns:a16="http://schemas.microsoft.com/office/drawing/2014/main" id="{E441B6BA-DF02-4826-B495-2633736BA022}"/>
                </a:ext>
              </a:extLst>
            </p:cNvPr>
            <p:cNvSpPr/>
            <p:nvPr/>
          </p:nvSpPr>
          <p:spPr>
            <a:xfrm>
              <a:off x="305361" y="1576554"/>
              <a:ext cx="332015" cy="69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537" extrusionOk="0">
                  <a:moveTo>
                    <a:pt x="5548" y="4384"/>
                  </a:moveTo>
                  <a:cubicBezTo>
                    <a:pt x="7657" y="3362"/>
                    <a:pt x="7278" y="1958"/>
                    <a:pt x="7404" y="0"/>
                  </a:cubicBezTo>
                  <a:cubicBezTo>
                    <a:pt x="9302" y="2362"/>
                    <a:pt x="10737" y="4150"/>
                    <a:pt x="12171" y="5937"/>
                  </a:cubicBezTo>
                  <a:cubicBezTo>
                    <a:pt x="13057" y="8129"/>
                    <a:pt x="13732" y="10364"/>
                    <a:pt x="14534" y="12492"/>
                  </a:cubicBezTo>
                  <a:cubicBezTo>
                    <a:pt x="15293" y="14577"/>
                    <a:pt x="18035" y="16684"/>
                    <a:pt x="19427" y="18876"/>
                  </a:cubicBezTo>
                  <a:cubicBezTo>
                    <a:pt x="21115" y="21579"/>
                    <a:pt x="21115" y="21600"/>
                    <a:pt x="15420" y="21515"/>
                  </a:cubicBezTo>
                  <a:cubicBezTo>
                    <a:pt x="11117" y="21430"/>
                    <a:pt x="6771" y="21302"/>
                    <a:pt x="2468" y="21174"/>
                  </a:cubicBezTo>
                  <a:cubicBezTo>
                    <a:pt x="1034" y="21132"/>
                    <a:pt x="-485" y="21345"/>
                    <a:pt x="148" y="20025"/>
                  </a:cubicBezTo>
                  <a:cubicBezTo>
                    <a:pt x="1920" y="16046"/>
                    <a:pt x="1667" y="11875"/>
                    <a:pt x="4831" y="7980"/>
                  </a:cubicBezTo>
                  <a:cubicBezTo>
                    <a:pt x="5717" y="7001"/>
                    <a:pt x="4788" y="5576"/>
                    <a:pt x="5548" y="4384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1" name="形状">
              <a:extLst>
                <a:ext uri="{FF2B5EF4-FFF2-40B4-BE49-F238E27FC236}">
                  <a16:creationId xmlns="" xmlns:a16="http://schemas.microsoft.com/office/drawing/2014/main" id="{100DAA94-7033-408F-BE41-AFDECC077017}"/>
                </a:ext>
              </a:extLst>
            </p:cNvPr>
            <p:cNvSpPr/>
            <p:nvPr/>
          </p:nvSpPr>
          <p:spPr>
            <a:xfrm>
              <a:off x="437410" y="778906"/>
              <a:ext cx="154260" cy="31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3" h="21152" extrusionOk="0">
                  <a:moveTo>
                    <a:pt x="2876" y="29"/>
                  </a:moveTo>
                  <a:cubicBezTo>
                    <a:pt x="7868" y="-246"/>
                    <a:pt x="11498" y="1497"/>
                    <a:pt x="15945" y="2185"/>
                  </a:cubicBezTo>
                  <a:cubicBezTo>
                    <a:pt x="19938" y="2827"/>
                    <a:pt x="20755" y="4065"/>
                    <a:pt x="20301" y="6358"/>
                  </a:cubicBezTo>
                  <a:cubicBezTo>
                    <a:pt x="18940" y="11540"/>
                    <a:pt x="14856" y="15897"/>
                    <a:pt x="7505" y="19520"/>
                  </a:cubicBezTo>
                  <a:cubicBezTo>
                    <a:pt x="5780" y="20070"/>
                    <a:pt x="3602" y="21354"/>
                    <a:pt x="2513" y="21125"/>
                  </a:cubicBezTo>
                  <a:cubicBezTo>
                    <a:pt x="-482" y="20574"/>
                    <a:pt x="426" y="18832"/>
                    <a:pt x="1424" y="17915"/>
                  </a:cubicBezTo>
                  <a:cubicBezTo>
                    <a:pt x="3693" y="15759"/>
                    <a:pt x="6779" y="13833"/>
                    <a:pt x="8594" y="11219"/>
                  </a:cubicBezTo>
                  <a:cubicBezTo>
                    <a:pt x="6416" y="12090"/>
                    <a:pt x="4328" y="13008"/>
                    <a:pt x="698" y="14475"/>
                  </a:cubicBezTo>
                  <a:cubicBezTo>
                    <a:pt x="-210" y="9201"/>
                    <a:pt x="-845" y="4569"/>
                    <a:pt x="2876" y="29"/>
                  </a:cubicBezTo>
                </a:path>
              </a:pathLst>
            </a:custGeom>
            <a:solidFill>
              <a:srgbClr val="FAF6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2" name="形状">
              <a:extLst>
                <a:ext uri="{FF2B5EF4-FFF2-40B4-BE49-F238E27FC236}">
                  <a16:creationId xmlns="" xmlns:a16="http://schemas.microsoft.com/office/drawing/2014/main" id="{238790B0-5C23-4F61-881A-4B5582B9B26C}"/>
                </a:ext>
              </a:extLst>
            </p:cNvPr>
            <p:cNvSpPr/>
            <p:nvPr/>
          </p:nvSpPr>
          <p:spPr>
            <a:xfrm>
              <a:off x="272844" y="755266"/>
              <a:ext cx="187846" cy="32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9" h="19857" extrusionOk="0">
                  <a:moveTo>
                    <a:pt x="4423" y="3520"/>
                  </a:moveTo>
                  <a:cubicBezTo>
                    <a:pt x="3398" y="3394"/>
                    <a:pt x="616" y="3225"/>
                    <a:pt x="2153" y="2720"/>
                  </a:cubicBezTo>
                  <a:cubicBezTo>
                    <a:pt x="7572" y="1036"/>
                    <a:pt x="13356" y="-1743"/>
                    <a:pt x="20019" y="1499"/>
                  </a:cubicBezTo>
                  <a:cubicBezTo>
                    <a:pt x="14527" y="1415"/>
                    <a:pt x="11745" y="2257"/>
                    <a:pt x="12990" y="6046"/>
                  </a:cubicBezTo>
                  <a:cubicBezTo>
                    <a:pt x="15040" y="11857"/>
                    <a:pt x="5887" y="14889"/>
                    <a:pt x="1860" y="19857"/>
                  </a:cubicBezTo>
                  <a:cubicBezTo>
                    <a:pt x="-1581" y="16446"/>
                    <a:pt x="835" y="13457"/>
                    <a:pt x="689" y="10552"/>
                  </a:cubicBezTo>
                  <a:cubicBezTo>
                    <a:pt x="-43" y="10089"/>
                    <a:pt x="-43" y="9625"/>
                    <a:pt x="689" y="9204"/>
                  </a:cubicBezTo>
                  <a:cubicBezTo>
                    <a:pt x="1055" y="6804"/>
                    <a:pt x="4570" y="5668"/>
                    <a:pt x="6913" y="4068"/>
                  </a:cubicBezTo>
                  <a:cubicBezTo>
                    <a:pt x="7791" y="3478"/>
                    <a:pt x="8816" y="2594"/>
                    <a:pt x="6180" y="2552"/>
                  </a:cubicBezTo>
                  <a:cubicBezTo>
                    <a:pt x="5668" y="2594"/>
                    <a:pt x="5009" y="3183"/>
                    <a:pt x="4423" y="3520"/>
                  </a:cubicBezTo>
                </a:path>
              </a:pathLst>
            </a:custGeom>
            <a:solidFill>
              <a:srgbClr val="FAF6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3" name="形状">
              <a:extLst>
                <a:ext uri="{FF2B5EF4-FFF2-40B4-BE49-F238E27FC236}">
                  <a16:creationId xmlns="" xmlns:a16="http://schemas.microsoft.com/office/drawing/2014/main" id="{A7A5937E-49AE-4B1D-82E6-1FDAAE504ACD}"/>
                </a:ext>
              </a:extLst>
            </p:cNvPr>
            <p:cNvSpPr/>
            <p:nvPr/>
          </p:nvSpPr>
          <p:spPr>
            <a:xfrm>
              <a:off x="305494" y="1340010"/>
              <a:ext cx="185552" cy="20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19558" extrusionOk="0">
                  <a:moveTo>
                    <a:pt x="11678" y="2160"/>
                  </a:moveTo>
                  <a:cubicBezTo>
                    <a:pt x="12466" y="1635"/>
                    <a:pt x="13175" y="1044"/>
                    <a:pt x="13964" y="453"/>
                  </a:cubicBezTo>
                  <a:cubicBezTo>
                    <a:pt x="16408" y="1175"/>
                    <a:pt x="20349" y="-2042"/>
                    <a:pt x="21374" y="2422"/>
                  </a:cubicBezTo>
                  <a:cubicBezTo>
                    <a:pt x="21216" y="2685"/>
                    <a:pt x="21059" y="2948"/>
                    <a:pt x="20822" y="3276"/>
                  </a:cubicBezTo>
                  <a:cubicBezTo>
                    <a:pt x="18221" y="5377"/>
                    <a:pt x="15619" y="7412"/>
                    <a:pt x="12151" y="8528"/>
                  </a:cubicBezTo>
                  <a:cubicBezTo>
                    <a:pt x="7027" y="10957"/>
                    <a:pt x="5371" y="16210"/>
                    <a:pt x="10" y="19558"/>
                  </a:cubicBezTo>
                  <a:cubicBezTo>
                    <a:pt x="-226" y="15356"/>
                    <a:pt x="3637" y="13124"/>
                    <a:pt x="4662" y="10038"/>
                  </a:cubicBezTo>
                  <a:cubicBezTo>
                    <a:pt x="5608" y="6493"/>
                    <a:pt x="7578" y="3670"/>
                    <a:pt x="11678" y="2160"/>
                  </a:cubicBezTo>
                </a:path>
              </a:pathLst>
            </a:custGeom>
            <a:solidFill>
              <a:srgbClr val="EFE9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4" name="形状">
              <a:extLst>
                <a:ext uri="{FF2B5EF4-FFF2-40B4-BE49-F238E27FC236}">
                  <a16:creationId xmlns="" xmlns:a16="http://schemas.microsoft.com/office/drawing/2014/main" id="{3737633B-5FD6-4509-90B4-8B878775F5DE}"/>
                </a:ext>
              </a:extLst>
            </p:cNvPr>
            <p:cNvSpPr/>
            <p:nvPr/>
          </p:nvSpPr>
          <p:spPr>
            <a:xfrm>
              <a:off x="285324" y="993764"/>
              <a:ext cx="92681" cy="14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5" h="21600" extrusionOk="0">
                  <a:moveTo>
                    <a:pt x="19334" y="0"/>
                  </a:moveTo>
                  <a:cubicBezTo>
                    <a:pt x="21600" y="12056"/>
                    <a:pt x="20090" y="20294"/>
                    <a:pt x="0" y="21600"/>
                  </a:cubicBezTo>
                  <a:cubicBezTo>
                    <a:pt x="4229" y="13864"/>
                    <a:pt x="10876" y="7836"/>
                    <a:pt x="19334" y="0"/>
                  </a:cubicBezTo>
                </a:path>
              </a:pathLst>
            </a:custGeom>
            <a:solidFill>
              <a:srgbClr val="F4EB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5" name="形状">
              <a:extLst>
                <a:ext uri="{FF2B5EF4-FFF2-40B4-BE49-F238E27FC236}">
                  <a16:creationId xmlns="" xmlns:a16="http://schemas.microsoft.com/office/drawing/2014/main" id="{D13CEEE7-4768-48E1-93C4-E526DD28F954}"/>
                </a:ext>
              </a:extLst>
            </p:cNvPr>
            <p:cNvSpPr/>
            <p:nvPr/>
          </p:nvSpPr>
          <p:spPr>
            <a:xfrm>
              <a:off x="456421" y="1048400"/>
              <a:ext cx="98547" cy="1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85" h="21600" extrusionOk="0">
                  <a:moveTo>
                    <a:pt x="9044" y="5684"/>
                  </a:moveTo>
                  <a:cubicBezTo>
                    <a:pt x="11416" y="3927"/>
                    <a:pt x="13789" y="2067"/>
                    <a:pt x="16286" y="0"/>
                  </a:cubicBezTo>
                  <a:cubicBezTo>
                    <a:pt x="20281" y="4341"/>
                    <a:pt x="16660" y="7234"/>
                    <a:pt x="14663" y="10542"/>
                  </a:cubicBezTo>
                  <a:cubicBezTo>
                    <a:pt x="10168" y="14056"/>
                    <a:pt x="5673" y="17466"/>
                    <a:pt x="179" y="21600"/>
                  </a:cubicBezTo>
                  <a:cubicBezTo>
                    <a:pt x="-1319" y="14056"/>
                    <a:pt x="7046" y="11058"/>
                    <a:pt x="9044" y="5684"/>
                  </a:cubicBezTo>
                </a:path>
              </a:pathLst>
            </a:custGeom>
            <a:solidFill>
              <a:srgbClr val="F0E0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6" name="形状">
              <a:extLst>
                <a:ext uri="{FF2B5EF4-FFF2-40B4-BE49-F238E27FC236}">
                  <a16:creationId xmlns="" xmlns:a16="http://schemas.microsoft.com/office/drawing/2014/main" id="{ABD280A8-18CB-467F-ABE0-12233E0709FA}"/>
                </a:ext>
              </a:extLst>
            </p:cNvPr>
            <p:cNvSpPr/>
            <p:nvPr/>
          </p:nvSpPr>
          <p:spPr>
            <a:xfrm>
              <a:off x="179086" y="905536"/>
              <a:ext cx="99483" cy="123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21600" y="53"/>
                  </a:moveTo>
                  <a:cubicBezTo>
                    <a:pt x="21600" y="1310"/>
                    <a:pt x="21600" y="2453"/>
                    <a:pt x="21600" y="3710"/>
                  </a:cubicBezTo>
                  <a:cubicBezTo>
                    <a:pt x="11321" y="6338"/>
                    <a:pt x="14301" y="17767"/>
                    <a:pt x="0" y="20624"/>
                  </a:cubicBezTo>
                  <a:cubicBezTo>
                    <a:pt x="9236" y="13310"/>
                    <a:pt x="1192" y="-976"/>
                    <a:pt x="21600" y="53"/>
                  </a:cubicBezTo>
                </a:path>
              </a:pathLst>
            </a:custGeom>
            <a:solidFill>
              <a:srgbClr val="D6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7" name="形状">
              <a:extLst>
                <a:ext uri="{FF2B5EF4-FFF2-40B4-BE49-F238E27FC236}">
                  <a16:creationId xmlns="" xmlns:a16="http://schemas.microsoft.com/office/drawing/2014/main" id="{44DD1751-03C9-45AB-856C-9B2D0C3BCA8E}"/>
                </a:ext>
              </a:extLst>
            </p:cNvPr>
            <p:cNvSpPr/>
            <p:nvPr/>
          </p:nvSpPr>
          <p:spPr>
            <a:xfrm>
              <a:off x="295789" y="1157673"/>
              <a:ext cx="77719" cy="12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4" h="21600" extrusionOk="0">
                  <a:moveTo>
                    <a:pt x="3499" y="21600"/>
                  </a:moveTo>
                  <a:cubicBezTo>
                    <a:pt x="-304" y="20872"/>
                    <a:pt x="304" y="18324"/>
                    <a:pt x="0" y="16139"/>
                  </a:cubicBezTo>
                  <a:cubicBezTo>
                    <a:pt x="6541" y="11528"/>
                    <a:pt x="6845" y="2912"/>
                    <a:pt x="16276" y="0"/>
                  </a:cubicBezTo>
                  <a:cubicBezTo>
                    <a:pt x="21296" y="10921"/>
                    <a:pt x="8214" y="14562"/>
                    <a:pt x="3499" y="21600"/>
                  </a:cubicBezTo>
                </a:path>
              </a:pathLst>
            </a:custGeom>
            <a:solidFill>
              <a:srgbClr val="E6D5D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8" name="形状">
              <a:extLst>
                <a:ext uri="{FF2B5EF4-FFF2-40B4-BE49-F238E27FC236}">
                  <a16:creationId xmlns="" xmlns:a16="http://schemas.microsoft.com/office/drawing/2014/main" id="{76833DA2-1E65-449B-8F67-EE39D9EEC324}"/>
                </a:ext>
              </a:extLst>
            </p:cNvPr>
            <p:cNvSpPr/>
            <p:nvPr/>
          </p:nvSpPr>
          <p:spPr>
            <a:xfrm>
              <a:off x="445960" y="1352452"/>
              <a:ext cx="92060" cy="95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15" h="19082" extrusionOk="0">
                  <a:moveTo>
                    <a:pt x="12016" y="11882"/>
                  </a:moveTo>
                  <a:cubicBezTo>
                    <a:pt x="8816" y="14191"/>
                    <a:pt x="5750" y="16773"/>
                    <a:pt x="2550" y="19082"/>
                  </a:cubicBezTo>
                  <a:cubicBezTo>
                    <a:pt x="-1717" y="12697"/>
                    <a:pt x="-1317" y="12018"/>
                    <a:pt x="9083" y="1965"/>
                  </a:cubicBezTo>
                  <a:lnTo>
                    <a:pt x="8950" y="2373"/>
                  </a:lnTo>
                  <a:cubicBezTo>
                    <a:pt x="11883" y="3052"/>
                    <a:pt x="14816" y="-2518"/>
                    <a:pt x="17216" y="1422"/>
                  </a:cubicBezTo>
                  <a:cubicBezTo>
                    <a:pt x="19883" y="6312"/>
                    <a:pt x="12816" y="7807"/>
                    <a:pt x="12016" y="11882"/>
                  </a:cubicBezTo>
                </a:path>
              </a:pathLst>
            </a:custGeom>
            <a:solidFill>
              <a:srgbClr val="E5D4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9" name="形状">
              <a:extLst>
                <a:ext uri="{FF2B5EF4-FFF2-40B4-BE49-F238E27FC236}">
                  <a16:creationId xmlns="" xmlns:a16="http://schemas.microsoft.com/office/drawing/2014/main" id="{D7FF1985-87CC-4AD8-88F6-0692CB168B0A}"/>
                </a:ext>
              </a:extLst>
            </p:cNvPr>
            <p:cNvSpPr/>
            <p:nvPr/>
          </p:nvSpPr>
          <p:spPr>
            <a:xfrm>
              <a:off x="2177843" y="1068869"/>
              <a:ext cx="259560" cy="31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6" h="21241" extrusionOk="0">
                  <a:moveTo>
                    <a:pt x="437" y="16846"/>
                  </a:moveTo>
                  <a:cubicBezTo>
                    <a:pt x="-1895" y="6373"/>
                    <a:pt x="5254" y="-359"/>
                    <a:pt x="18285" y="15"/>
                  </a:cubicBezTo>
                  <a:cubicBezTo>
                    <a:pt x="19299" y="1464"/>
                    <a:pt x="19705" y="2727"/>
                    <a:pt x="17322" y="3335"/>
                  </a:cubicBezTo>
                  <a:cubicBezTo>
                    <a:pt x="17119" y="2586"/>
                    <a:pt x="17677" y="1090"/>
                    <a:pt x="16359" y="1184"/>
                  </a:cubicBezTo>
                  <a:cubicBezTo>
                    <a:pt x="14533" y="1418"/>
                    <a:pt x="13215" y="2540"/>
                    <a:pt x="13113" y="4503"/>
                  </a:cubicBezTo>
                  <a:cubicBezTo>
                    <a:pt x="12809" y="12872"/>
                    <a:pt x="12150" y="14275"/>
                    <a:pt x="5102" y="21241"/>
                  </a:cubicBezTo>
                  <a:cubicBezTo>
                    <a:pt x="4697" y="16425"/>
                    <a:pt x="7181" y="11797"/>
                    <a:pt x="4544" y="7262"/>
                  </a:cubicBezTo>
                  <a:cubicBezTo>
                    <a:pt x="4494" y="11002"/>
                    <a:pt x="2212" y="13854"/>
                    <a:pt x="437" y="16846"/>
                  </a:cubicBezTo>
                </a:path>
              </a:pathLst>
            </a:custGeom>
            <a:solidFill>
              <a:srgbClr val="F8F4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0" name="形状">
              <a:extLst>
                <a:ext uri="{FF2B5EF4-FFF2-40B4-BE49-F238E27FC236}">
                  <a16:creationId xmlns="" xmlns:a16="http://schemas.microsoft.com/office/drawing/2014/main" id="{0DF0AF65-D242-4C99-B226-B6AEECCBF96F}"/>
                </a:ext>
              </a:extLst>
            </p:cNvPr>
            <p:cNvSpPr/>
            <p:nvPr/>
          </p:nvSpPr>
          <p:spPr>
            <a:xfrm>
              <a:off x="2397018" y="1069648"/>
              <a:ext cx="188425" cy="22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8" h="21600" extrusionOk="0">
                  <a:moveTo>
                    <a:pt x="1405" y="4676"/>
                  </a:moveTo>
                  <a:cubicBezTo>
                    <a:pt x="3088" y="3490"/>
                    <a:pt x="2737" y="1646"/>
                    <a:pt x="2737" y="0"/>
                  </a:cubicBezTo>
                  <a:cubicBezTo>
                    <a:pt x="15641" y="2041"/>
                    <a:pt x="17605" y="3754"/>
                    <a:pt x="19218" y="13895"/>
                  </a:cubicBezTo>
                  <a:cubicBezTo>
                    <a:pt x="17324" y="15015"/>
                    <a:pt x="16904" y="13302"/>
                    <a:pt x="16132" y="12380"/>
                  </a:cubicBezTo>
                  <a:cubicBezTo>
                    <a:pt x="10101" y="5795"/>
                    <a:pt x="12486" y="15871"/>
                    <a:pt x="9470" y="15344"/>
                  </a:cubicBezTo>
                  <a:cubicBezTo>
                    <a:pt x="10382" y="17056"/>
                    <a:pt x="9400" y="17320"/>
                    <a:pt x="7927" y="17056"/>
                  </a:cubicBezTo>
                  <a:cubicBezTo>
                    <a:pt x="5893" y="18505"/>
                    <a:pt x="3719" y="19954"/>
                    <a:pt x="1335" y="21600"/>
                  </a:cubicBezTo>
                  <a:cubicBezTo>
                    <a:pt x="-2382" y="15805"/>
                    <a:pt x="3018" y="10207"/>
                    <a:pt x="1405" y="4676"/>
                  </a:cubicBezTo>
                </a:path>
              </a:pathLst>
            </a:custGeom>
            <a:solidFill>
              <a:srgbClr val="F8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1" name="形状">
              <a:extLst>
                <a:ext uri="{FF2B5EF4-FFF2-40B4-BE49-F238E27FC236}">
                  <a16:creationId xmlns="" xmlns:a16="http://schemas.microsoft.com/office/drawing/2014/main" id="{4D8AEDD5-C05F-41AC-A3AE-E5359E6040D5}"/>
                </a:ext>
              </a:extLst>
            </p:cNvPr>
            <p:cNvSpPr/>
            <p:nvPr/>
          </p:nvSpPr>
          <p:spPr>
            <a:xfrm>
              <a:off x="2410517" y="1230522"/>
              <a:ext cx="103329" cy="18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510" h="21600" extrusionOk="0">
                  <a:moveTo>
                    <a:pt x="7903" y="2103"/>
                  </a:moveTo>
                  <a:cubicBezTo>
                    <a:pt x="8567" y="1456"/>
                    <a:pt x="9232" y="728"/>
                    <a:pt x="9730" y="0"/>
                  </a:cubicBezTo>
                  <a:cubicBezTo>
                    <a:pt x="17872" y="11245"/>
                    <a:pt x="5992" y="14481"/>
                    <a:pt x="1340" y="21600"/>
                  </a:cubicBezTo>
                  <a:cubicBezTo>
                    <a:pt x="-3728" y="12054"/>
                    <a:pt x="7155" y="8818"/>
                    <a:pt x="7903" y="2103"/>
                  </a:cubicBezTo>
                </a:path>
              </a:pathLst>
            </a:custGeom>
            <a:solidFill>
              <a:srgbClr val="F6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2" name="形状">
              <a:extLst>
                <a:ext uri="{FF2B5EF4-FFF2-40B4-BE49-F238E27FC236}">
                  <a16:creationId xmlns="" xmlns:a16="http://schemas.microsoft.com/office/drawing/2014/main" id="{D8B9D54A-A2A5-4D3B-A25C-AAC017F31DD4}"/>
                </a:ext>
              </a:extLst>
            </p:cNvPr>
            <p:cNvSpPr/>
            <p:nvPr/>
          </p:nvSpPr>
          <p:spPr>
            <a:xfrm>
              <a:off x="2264791" y="1312477"/>
              <a:ext cx="83543" cy="14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334" h="21600" extrusionOk="0">
                  <a:moveTo>
                    <a:pt x="8898" y="21499"/>
                  </a:moveTo>
                  <a:lnTo>
                    <a:pt x="8770" y="21600"/>
                  </a:lnTo>
                  <a:cubicBezTo>
                    <a:pt x="8770" y="21499"/>
                    <a:pt x="8770" y="21499"/>
                    <a:pt x="8770" y="21398"/>
                  </a:cubicBezTo>
                  <a:lnTo>
                    <a:pt x="8898" y="21499"/>
                  </a:lnTo>
                  <a:close/>
                  <a:moveTo>
                    <a:pt x="4041" y="10093"/>
                  </a:moveTo>
                  <a:cubicBezTo>
                    <a:pt x="7619" y="7065"/>
                    <a:pt x="8642" y="2321"/>
                    <a:pt x="13627" y="0"/>
                  </a:cubicBezTo>
                  <a:cubicBezTo>
                    <a:pt x="18739" y="8277"/>
                    <a:pt x="10943" y="14434"/>
                    <a:pt x="8770" y="21398"/>
                  </a:cubicBezTo>
                  <a:cubicBezTo>
                    <a:pt x="-688" y="19783"/>
                    <a:pt x="-2861" y="16351"/>
                    <a:pt x="4041" y="10093"/>
                  </a:cubicBezTo>
                  <a:close/>
                </a:path>
              </a:pathLst>
            </a:custGeom>
            <a:solidFill>
              <a:srgbClr val="EFE9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3" name="形状">
              <a:extLst>
                <a:ext uri="{FF2B5EF4-FFF2-40B4-BE49-F238E27FC236}">
                  <a16:creationId xmlns="" xmlns:a16="http://schemas.microsoft.com/office/drawing/2014/main" id="{386D5321-8DB8-4792-AFAA-810BA43AB221}"/>
                </a:ext>
              </a:extLst>
            </p:cNvPr>
            <p:cNvSpPr/>
            <p:nvPr/>
          </p:nvSpPr>
          <p:spPr>
            <a:xfrm>
              <a:off x="2540598" y="1200168"/>
              <a:ext cx="60819" cy="15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74" h="20962" extrusionOk="0">
                  <a:moveTo>
                    <a:pt x="5122" y="0"/>
                  </a:moveTo>
                  <a:cubicBezTo>
                    <a:pt x="8462" y="726"/>
                    <a:pt x="11579" y="1452"/>
                    <a:pt x="14920" y="2087"/>
                  </a:cubicBezTo>
                  <a:cubicBezTo>
                    <a:pt x="21600" y="6988"/>
                    <a:pt x="21377" y="11980"/>
                    <a:pt x="15142" y="16790"/>
                  </a:cubicBezTo>
                  <a:cubicBezTo>
                    <a:pt x="9798" y="17607"/>
                    <a:pt x="10466" y="21600"/>
                    <a:pt x="0" y="20874"/>
                  </a:cubicBezTo>
                  <a:cubicBezTo>
                    <a:pt x="8239" y="14067"/>
                    <a:pt x="1113" y="6897"/>
                    <a:pt x="5122" y="0"/>
                  </a:cubicBezTo>
                </a:path>
              </a:pathLst>
            </a:custGeom>
            <a:solidFill>
              <a:srgbClr val="BCA9A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4" name="形状">
              <a:extLst>
                <a:ext uri="{FF2B5EF4-FFF2-40B4-BE49-F238E27FC236}">
                  <a16:creationId xmlns="" xmlns:a16="http://schemas.microsoft.com/office/drawing/2014/main" id="{205DC074-22EB-4281-8FF9-1269D4C0959D}"/>
                </a:ext>
              </a:extLst>
            </p:cNvPr>
            <p:cNvSpPr/>
            <p:nvPr/>
          </p:nvSpPr>
          <p:spPr>
            <a:xfrm>
              <a:off x="2431325" y="1361043"/>
              <a:ext cx="83780" cy="12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600" extrusionOk="0">
                  <a:moveTo>
                    <a:pt x="19059" y="0"/>
                  </a:moveTo>
                  <a:cubicBezTo>
                    <a:pt x="21600" y="11729"/>
                    <a:pt x="8100" y="15329"/>
                    <a:pt x="0" y="21600"/>
                  </a:cubicBezTo>
                  <a:cubicBezTo>
                    <a:pt x="476" y="11729"/>
                    <a:pt x="13182" y="7316"/>
                    <a:pt x="19059" y="0"/>
                  </a:cubicBezTo>
                </a:path>
              </a:pathLst>
            </a:custGeom>
            <a:solidFill>
              <a:srgbClr val="EDE9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5" name="形状">
              <a:extLst>
                <a:ext uri="{FF2B5EF4-FFF2-40B4-BE49-F238E27FC236}">
                  <a16:creationId xmlns="" xmlns:a16="http://schemas.microsoft.com/office/drawing/2014/main" id="{D681219D-039A-4454-BDDA-E87DAE443BC3}"/>
                </a:ext>
              </a:extLst>
            </p:cNvPr>
            <p:cNvSpPr/>
            <p:nvPr/>
          </p:nvSpPr>
          <p:spPr>
            <a:xfrm>
              <a:off x="2271128" y="1461211"/>
              <a:ext cx="68456" cy="11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9" h="21600" extrusionOk="0">
                  <a:moveTo>
                    <a:pt x="9004" y="257"/>
                  </a:moveTo>
                  <a:cubicBezTo>
                    <a:pt x="9004" y="257"/>
                    <a:pt x="9161" y="129"/>
                    <a:pt x="9161" y="0"/>
                  </a:cubicBezTo>
                  <a:cubicBezTo>
                    <a:pt x="9161" y="129"/>
                    <a:pt x="9161" y="257"/>
                    <a:pt x="9161" y="386"/>
                  </a:cubicBezTo>
                  <a:cubicBezTo>
                    <a:pt x="9161" y="257"/>
                    <a:pt x="9004" y="257"/>
                    <a:pt x="9004" y="257"/>
                  </a:cubicBezTo>
                  <a:close/>
                  <a:moveTo>
                    <a:pt x="174" y="21600"/>
                  </a:moveTo>
                  <a:cubicBezTo>
                    <a:pt x="-1560" y="12986"/>
                    <a:pt x="10265" y="8357"/>
                    <a:pt x="9161" y="386"/>
                  </a:cubicBezTo>
                  <a:cubicBezTo>
                    <a:pt x="20040" y="7200"/>
                    <a:pt x="17990" y="11829"/>
                    <a:pt x="174" y="21600"/>
                  </a:cubicBezTo>
                  <a:close/>
                </a:path>
              </a:pathLst>
            </a:custGeom>
            <a:solidFill>
              <a:srgbClr val="DDD2D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6" name="形状">
              <a:extLst>
                <a:ext uri="{FF2B5EF4-FFF2-40B4-BE49-F238E27FC236}">
                  <a16:creationId xmlns="" xmlns:a16="http://schemas.microsoft.com/office/drawing/2014/main" id="{CD847CB2-610C-4EE5-973E-78182572F84A}"/>
                </a:ext>
              </a:extLst>
            </p:cNvPr>
            <p:cNvSpPr/>
            <p:nvPr/>
          </p:nvSpPr>
          <p:spPr>
            <a:xfrm>
              <a:off x="1453938" y="456504"/>
              <a:ext cx="141975" cy="28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" y="14451"/>
                  </a:moveTo>
                  <a:cubicBezTo>
                    <a:pt x="1363" y="9771"/>
                    <a:pt x="2621" y="5091"/>
                    <a:pt x="0" y="0"/>
                  </a:cubicBezTo>
                  <a:cubicBezTo>
                    <a:pt x="7025" y="926"/>
                    <a:pt x="12687" y="4063"/>
                    <a:pt x="19608" y="771"/>
                  </a:cubicBezTo>
                  <a:cubicBezTo>
                    <a:pt x="20866" y="154"/>
                    <a:pt x="20447" y="2623"/>
                    <a:pt x="21600" y="3549"/>
                  </a:cubicBezTo>
                  <a:cubicBezTo>
                    <a:pt x="16882" y="9566"/>
                    <a:pt x="18454" y="16920"/>
                    <a:pt x="5452" y="21600"/>
                  </a:cubicBezTo>
                  <a:cubicBezTo>
                    <a:pt x="1887" y="19389"/>
                    <a:pt x="2412" y="16817"/>
                    <a:pt x="1573" y="14451"/>
                  </a:cubicBezTo>
                </a:path>
              </a:pathLst>
            </a:custGeom>
            <a:solidFill>
              <a:srgbClr val="FEF9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7" name="形状">
              <a:extLst>
                <a:ext uri="{FF2B5EF4-FFF2-40B4-BE49-F238E27FC236}">
                  <a16:creationId xmlns="" xmlns:a16="http://schemas.microsoft.com/office/drawing/2014/main" id="{4313E4DF-E3C9-4A85-ABFB-C322267B70D5}"/>
                </a:ext>
              </a:extLst>
            </p:cNvPr>
            <p:cNvSpPr/>
            <p:nvPr/>
          </p:nvSpPr>
          <p:spPr>
            <a:xfrm>
              <a:off x="1326184" y="744864"/>
              <a:ext cx="82565" cy="20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97" h="21600" extrusionOk="0">
                  <a:moveTo>
                    <a:pt x="3032" y="21600"/>
                  </a:moveTo>
                  <a:cubicBezTo>
                    <a:pt x="-3781" y="12931"/>
                    <a:pt x="858" y="5951"/>
                    <a:pt x="17239" y="0"/>
                  </a:cubicBezTo>
                  <a:cubicBezTo>
                    <a:pt x="17819" y="8669"/>
                    <a:pt x="17529" y="16310"/>
                    <a:pt x="3032" y="21600"/>
                  </a:cubicBezTo>
                </a:path>
              </a:pathLst>
            </a:custGeom>
            <a:solidFill>
              <a:srgbClr val="FDE3D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8" name="形状">
              <a:extLst>
                <a:ext uri="{FF2B5EF4-FFF2-40B4-BE49-F238E27FC236}">
                  <a16:creationId xmlns="" xmlns:a16="http://schemas.microsoft.com/office/drawing/2014/main" id="{27C1175A-AAD8-4BA4-BD62-60FFEE80DD25}"/>
                </a:ext>
              </a:extLst>
            </p:cNvPr>
            <p:cNvSpPr/>
            <p:nvPr/>
          </p:nvSpPr>
          <p:spPr>
            <a:xfrm>
              <a:off x="1303961" y="620414"/>
              <a:ext cx="118170" cy="14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1" h="20126" extrusionOk="0">
                  <a:moveTo>
                    <a:pt x="7834" y="6336"/>
                  </a:moveTo>
                  <a:cubicBezTo>
                    <a:pt x="10983" y="4224"/>
                    <a:pt x="14359" y="2112"/>
                    <a:pt x="17508" y="0"/>
                  </a:cubicBezTo>
                  <a:cubicBezTo>
                    <a:pt x="20321" y="2880"/>
                    <a:pt x="18746" y="5760"/>
                    <a:pt x="18971" y="8640"/>
                  </a:cubicBezTo>
                  <a:cubicBezTo>
                    <a:pt x="14921" y="11520"/>
                    <a:pt x="10983" y="14496"/>
                    <a:pt x="6934" y="17472"/>
                  </a:cubicBezTo>
                  <a:cubicBezTo>
                    <a:pt x="5021" y="18720"/>
                    <a:pt x="2883" y="21600"/>
                    <a:pt x="521" y="19200"/>
                  </a:cubicBezTo>
                  <a:cubicBezTo>
                    <a:pt x="-1279" y="17376"/>
                    <a:pt x="2096" y="15360"/>
                    <a:pt x="2883" y="13248"/>
                  </a:cubicBezTo>
                  <a:cubicBezTo>
                    <a:pt x="5696" y="11424"/>
                    <a:pt x="7946" y="9504"/>
                    <a:pt x="8059" y="6336"/>
                  </a:cubicBezTo>
                  <a:lnTo>
                    <a:pt x="7834" y="6336"/>
                  </a:lnTo>
                </a:path>
              </a:pathLst>
            </a:custGeom>
            <a:solidFill>
              <a:srgbClr val="FEE4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9" name="形状">
              <a:extLst>
                <a:ext uri="{FF2B5EF4-FFF2-40B4-BE49-F238E27FC236}">
                  <a16:creationId xmlns="" xmlns:a16="http://schemas.microsoft.com/office/drawing/2014/main" id="{22FBE921-D3BA-4E72-8AF3-A31DDA368A3A}"/>
                </a:ext>
              </a:extLst>
            </p:cNvPr>
            <p:cNvSpPr/>
            <p:nvPr/>
          </p:nvSpPr>
          <p:spPr>
            <a:xfrm>
              <a:off x="1484702" y="735758"/>
              <a:ext cx="65242" cy="129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37" h="21013" extrusionOk="0">
                  <a:moveTo>
                    <a:pt x="16137" y="0"/>
                  </a:moveTo>
                  <a:cubicBezTo>
                    <a:pt x="13372" y="9083"/>
                    <a:pt x="19247" y="16837"/>
                    <a:pt x="6287" y="20825"/>
                  </a:cubicBezTo>
                  <a:cubicBezTo>
                    <a:pt x="3695" y="21600"/>
                    <a:pt x="1621" y="19828"/>
                    <a:pt x="757" y="18166"/>
                  </a:cubicBezTo>
                  <a:cubicBezTo>
                    <a:pt x="-2353" y="10634"/>
                    <a:pt x="4386" y="6314"/>
                    <a:pt x="16137" y="0"/>
                  </a:cubicBezTo>
                </a:path>
              </a:pathLst>
            </a:custGeom>
            <a:solidFill>
              <a:srgbClr val="FCD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0" name="形状">
              <a:extLst>
                <a:ext uri="{FF2B5EF4-FFF2-40B4-BE49-F238E27FC236}">
                  <a16:creationId xmlns="" xmlns:a16="http://schemas.microsoft.com/office/drawing/2014/main" id="{7B91E32F-51AB-443A-9A4C-3D5E1036D687}"/>
                </a:ext>
              </a:extLst>
            </p:cNvPr>
            <p:cNvSpPr/>
            <p:nvPr/>
          </p:nvSpPr>
          <p:spPr>
            <a:xfrm>
              <a:off x="1442006" y="914844"/>
              <a:ext cx="88133" cy="10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33" h="20812" extrusionOk="0">
                  <a:moveTo>
                    <a:pt x="16928" y="8050"/>
                  </a:moveTo>
                  <a:cubicBezTo>
                    <a:pt x="13189" y="12477"/>
                    <a:pt x="12635" y="19722"/>
                    <a:pt x="4881" y="20661"/>
                  </a:cubicBezTo>
                  <a:cubicBezTo>
                    <a:pt x="-2457" y="21600"/>
                    <a:pt x="174" y="17978"/>
                    <a:pt x="1974" y="14758"/>
                  </a:cubicBezTo>
                  <a:cubicBezTo>
                    <a:pt x="6405" y="9794"/>
                    <a:pt x="10974" y="4964"/>
                    <a:pt x="15405" y="0"/>
                  </a:cubicBezTo>
                  <a:cubicBezTo>
                    <a:pt x="19143" y="2415"/>
                    <a:pt x="16789" y="5366"/>
                    <a:pt x="16928" y="8050"/>
                  </a:cubicBezTo>
                </a:path>
              </a:pathLst>
            </a:custGeom>
            <a:solidFill>
              <a:srgbClr val="FAE4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1" name="形状">
              <a:extLst>
                <a:ext uri="{FF2B5EF4-FFF2-40B4-BE49-F238E27FC236}">
                  <a16:creationId xmlns="" xmlns:a16="http://schemas.microsoft.com/office/drawing/2014/main" id="{0DB505B8-4A06-4DA8-A4E4-F821E8926907}"/>
                </a:ext>
              </a:extLst>
            </p:cNvPr>
            <p:cNvSpPr/>
            <p:nvPr/>
          </p:nvSpPr>
          <p:spPr>
            <a:xfrm>
              <a:off x="1610458" y="377585"/>
              <a:ext cx="55510" cy="8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24" h="21600" extrusionOk="0">
                  <a:moveTo>
                    <a:pt x="12260" y="21600"/>
                  </a:moveTo>
                  <a:cubicBezTo>
                    <a:pt x="-6662" y="17916"/>
                    <a:pt x="300" y="9377"/>
                    <a:pt x="6905" y="0"/>
                  </a:cubicBezTo>
                  <a:cubicBezTo>
                    <a:pt x="14938" y="5191"/>
                    <a:pt x="13688" y="11888"/>
                    <a:pt x="14224" y="18419"/>
                  </a:cubicBezTo>
                  <a:cubicBezTo>
                    <a:pt x="13331" y="19423"/>
                    <a:pt x="12796" y="20428"/>
                    <a:pt x="12260" y="21600"/>
                  </a:cubicBezTo>
                </a:path>
              </a:pathLst>
            </a:custGeom>
            <a:solidFill>
              <a:srgbClr val="FDEF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2" name="形状">
              <a:extLst>
                <a:ext uri="{FF2B5EF4-FFF2-40B4-BE49-F238E27FC236}">
                  <a16:creationId xmlns="" xmlns:a16="http://schemas.microsoft.com/office/drawing/2014/main" id="{C04853F4-AB52-4989-942F-5B54CCB70260}"/>
                </a:ext>
              </a:extLst>
            </p:cNvPr>
            <p:cNvSpPr/>
            <p:nvPr/>
          </p:nvSpPr>
          <p:spPr>
            <a:xfrm>
              <a:off x="1343044" y="928505"/>
              <a:ext cx="88203" cy="9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16" h="17473" extrusionOk="0">
                  <a:moveTo>
                    <a:pt x="11603" y="11596"/>
                  </a:moveTo>
                  <a:cubicBezTo>
                    <a:pt x="8350" y="14264"/>
                    <a:pt x="5878" y="19092"/>
                    <a:pt x="803" y="16932"/>
                  </a:cubicBezTo>
                  <a:cubicBezTo>
                    <a:pt x="-1409" y="15916"/>
                    <a:pt x="1584" y="14010"/>
                    <a:pt x="2234" y="12485"/>
                  </a:cubicBezTo>
                  <a:cubicBezTo>
                    <a:pt x="3536" y="10960"/>
                    <a:pt x="4446" y="9308"/>
                    <a:pt x="5878" y="8038"/>
                  </a:cubicBezTo>
                  <a:cubicBezTo>
                    <a:pt x="8871" y="5370"/>
                    <a:pt x="9651" y="-2508"/>
                    <a:pt x="14726" y="796"/>
                  </a:cubicBezTo>
                  <a:cubicBezTo>
                    <a:pt x="20191" y="4099"/>
                    <a:pt x="12124" y="7784"/>
                    <a:pt x="11603" y="11596"/>
                  </a:cubicBezTo>
                </a:path>
              </a:pathLst>
            </a:custGeom>
            <a:solidFill>
              <a:srgbClr val="F9D8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3" name="形状">
              <a:extLst>
                <a:ext uri="{FF2B5EF4-FFF2-40B4-BE49-F238E27FC236}">
                  <a16:creationId xmlns="" xmlns:a16="http://schemas.microsoft.com/office/drawing/2014/main" id="{151E06D4-832C-40C2-A2B4-714BBFA50FF3}"/>
                </a:ext>
              </a:extLst>
            </p:cNvPr>
            <p:cNvSpPr/>
            <p:nvPr/>
          </p:nvSpPr>
          <p:spPr>
            <a:xfrm>
              <a:off x="1659477" y="311623"/>
              <a:ext cx="48739" cy="77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6" h="17901" extrusionOk="0">
                  <a:moveTo>
                    <a:pt x="12681" y="17901"/>
                  </a:moveTo>
                  <a:cubicBezTo>
                    <a:pt x="-1017" y="14566"/>
                    <a:pt x="-3124" y="7101"/>
                    <a:pt x="3988" y="1701"/>
                  </a:cubicBezTo>
                  <a:cubicBezTo>
                    <a:pt x="11100" y="-3699"/>
                    <a:pt x="13208" y="5354"/>
                    <a:pt x="18476" y="6783"/>
                  </a:cubicBezTo>
                  <a:cubicBezTo>
                    <a:pt x="16632" y="10436"/>
                    <a:pt x="14525" y="14248"/>
                    <a:pt x="12681" y="17901"/>
                  </a:cubicBezTo>
                </a:path>
              </a:pathLst>
            </a:custGeom>
            <a:solidFill>
              <a:srgbClr val="FEE6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4" name="形状">
              <a:extLst>
                <a:ext uri="{FF2B5EF4-FFF2-40B4-BE49-F238E27FC236}">
                  <a16:creationId xmlns="" xmlns:a16="http://schemas.microsoft.com/office/drawing/2014/main" id="{0EA0242E-C3B3-4565-94C0-CC4BAF8AC3BC}"/>
                </a:ext>
              </a:extLst>
            </p:cNvPr>
            <p:cNvSpPr/>
            <p:nvPr/>
          </p:nvSpPr>
          <p:spPr>
            <a:xfrm>
              <a:off x="1286816" y="474717"/>
              <a:ext cx="141707" cy="19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62" h="20254" extrusionOk="0">
                  <a:moveTo>
                    <a:pt x="8422" y="19675"/>
                  </a:moveTo>
                  <a:lnTo>
                    <a:pt x="8335" y="19747"/>
                  </a:lnTo>
                  <a:cubicBezTo>
                    <a:pt x="8335" y="19675"/>
                    <a:pt x="8335" y="19675"/>
                    <a:pt x="8335" y="19604"/>
                  </a:cubicBezTo>
                  <a:cubicBezTo>
                    <a:pt x="8335" y="19604"/>
                    <a:pt x="8335" y="19604"/>
                    <a:pt x="8422" y="19675"/>
                  </a:cubicBezTo>
                  <a:close/>
                  <a:moveTo>
                    <a:pt x="4605" y="19176"/>
                  </a:moveTo>
                  <a:cubicBezTo>
                    <a:pt x="4085" y="16824"/>
                    <a:pt x="7381" y="14685"/>
                    <a:pt x="5733" y="11976"/>
                  </a:cubicBezTo>
                  <a:cubicBezTo>
                    <a:pt x="2784" y="12618"/>
                    <a:pt x="2957" y="15469"/>
                    <a:pt x="702" y="17109"/>
                  </a:cubicBezTo>
                  <a:cubicBezTo>
                    <a:pt x="-1120" y="12333"/>
                    <a:pt x="962" y="8198"/>
                    <a:pt x="2870" y="4705"/>
                  </a:cubicBezTo>
                  <a:cubicBezTo>
                    <a:pt x="4779" y="998"/>
                    <a:pt x="10331" y="642"/>
                    <a:pt x="14841" y="0"/>
                  </a:cubicBezTo>
                  <a:cubicBezTo>
                    <a:pt x="15535" y="3636"/>
                    <a:pt x="20480" y="6915"/>
                    <a:pt x="15709" y="11121"/>
                  </a:cubicBezTo>
                  <a:cubicBezTo>
                    <a:pt x="12846" y="13616"/>
                    <a:pt x="8769" y="15612"/>
                    <a:pt x="8335" y="19604"/>
                  </a:cubicBezTo>
                  <a:cubicBezTo>
                    <a:pt x="7034" y="19105"/>
                    <a:pt x="5039" y="21600"/>
                    <a:pt x="4605" y="19176"/>
                  </a:cubicBezTo>
                  <a:close/>
                </a:path>
              </a:pathLst>
            </a:custGeom>
            <a:solidFill>
              <a:srgbClr val="FEF9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5" name="形状">
              <a:extLst>
                <a:ext uri="{FF2B5EF4-FFF2-40B4-BE49-F238E27FC236}">
                  <a16:creationId xmlns="" xmlns:a16="http://schemas.microsoft.com/office/drawing/2014/main" id="{78897D05-20EF-4D50-883C-F8B17A193810}"/>
                </a:ext>
              </a:extLst>
            </p:cNvPr>
            <p:cNvSpPr/>
            <p:nvPr/>
          </p:nvSpPr>
          <p:spPr>
            <a:xfrm>
              <a:off x="1386661" y="240994"/>
              <a:ext cx="82275" cy="11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5" h="20687" extrusionOk="0">
                  <a:moveTo>
                    <a:pt x="19665" y="9726"/>
                  </a:moveTo>
                  <a:cubicBezTo>
                    <a:pt x="18169" y="14526"/>
                    <a:pt x="18336" y="21600"/>
                    <a:pt x="8532" y="20589"/>
                  </a:cubicBezTo>
                  <a:cubicBezTo>
                    <a:pt x="889" y="19958"/>
                    <a:pt x="557" y="13642"/>
                    <a:pt x="59" y="8842"/>
                  </a:cubicBezTo>
                  <a:cubicBezTo>
                    <a:pt x="-606" y="2526"/>
                    <a:pt x="4379" y="0"/>
                    <a:pt x="11856" y="0"/>
                  </a:cubicBezTo>
                  <a:cubicBezTo>
                    <a:pt x="20994" y="0"/>
                    <a:pt x="19332" y="5179"/>
                    <a:pt x="19665" y="9726"/>
                  </a:cubicBezTo>
                </a:path>
              </a:pathLst>
            </a:custGeom>
            <a:solidFill>
              <a:srgbClr val="FEF7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6" name="形状">
              <a:extLst>
                <a:ext uri="{FF2B5EF4-FFF2-40B4-BE49-F238E27FC236}">
                  <a16:creationId xmlns="" xmlns:a16="http://schemas.microsoft.com/office/drawing/2014/main" id="{4B93561C-FF78-4355-AD46-D14C2D3D77EF}"/>
                </a:ext>
              </a:extLst>
            </p:cNvPr>
            <p:cNvSpPr/>
            <p:nvPr/>
          </p:nvSpPr>
          <p:spPr>
            <a:xfrm>
              <a:off x="1029191" y="162074"/>
              <a:ext cx="60130" cy="9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73" h="21600" extrusionOk="0">
                  <a:moveTo>
                    <a:pt x="69" y="7101"/>
                  </a:moveTo>
                  <a:cubicBezTo>
                    <a:pt x="69" y="4290"/>
                    <a:pt x="-931" y="1036"/>
                    <a:pt x="4669" y="0"/>
                  </a:cubicBezTo>
                  <a:cubicBezTo>
                    <a:pt x="9469" y="6658"/>
                    <a:pt x="20669" y="11392"/>
                    <a:pt x="16269" y="21600"/>
                  </a:cubicBezTo>
                  <a:cubicBezTo>
                    <a:pt x="6269" y="19381"/>
                    <a:pt x="7669" y="10208"/>
                    <a:pt x="69" y="7101"/>
                  </a:cubicBezTo>
                </a:path>
              </a:pathLst>
            </a:custGeom>
            <a:solidFill>
              <a:srgbClr val="FDDA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7" name="形状">
              <a:extLst>
                <a:ext uri="{FF2B5EF4-FFF2-40B4-BE49-F238E27FC236}">
                  <a16:creationId xmlns="" xmlns:a16="http://schemas.microsoft.com/office/drawing/2014/main" id="{B8E2C64B-9009-4FB0-BEB1-F419EF1F327A}"/>
                </a:ext>
              </a:extLst>
            </p:cNvPr>
            <p:cNvSpPr/>
            <p:nvPr/>
          </p:nvSpPr>
          <p:spPr>
            <a:xfrm>
              <a:off x="1239628" y="444363"/>
              <a:ext cx="33083" cy="96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33" h="21600" extrusionOk="0">
                  <a:moveTo>
                    <a:pt x="2812" y="21600"/>
                  </a:moveTo>
                  <a:cubicBezTo>
                    <a:pt x="-356" y="12209"/>
                    <a:pt x="-1796" y="6417"/>
                    <a:pt x="3676" y="0"/>
                  </a:cubicBezTo>
                  <a:cubicBezTo>
                    <a:pt x="19804" y="6417"/>
                    <a:pt x="15196" y="12522"/>
                    <a:pt x="2812" y="21600"/>
                  </a:cubicBezTo>
                </a:path>
              </a:pathLst>
            </a:custGeom>
            <a:solidFill>
              <a:srgbClr val="FDEB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8" name="形状">
              <a:extLst>
                <a:ext uri="{FF2B5EF4-FFF2-40B4-BE49-F238E27FC236}">
                  <a16:creationId xmlns="" xmlns:a16="http://schemas.microsoft.com/office/drawing/2014/main" id="{686514A6-4D8F-429E-9150-8DB371D1A1C5}"/>
                </a:ext>
              </a:extLst>
            </p:cNvPr>
            <p:cNvSpPr/>
            <p:nvPr/>
          </p:nvSpPr>
          <p:spPr>
            <a:xfrm>
              <a:off x="264710" y="1344835"/>
              <a:ext cx="116548" cy="16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30" h="19555" extrusionOk="0">
                  <a:moveTo>
                    <a:pt x="10046" y="9819"/>
                  </a:moveTo>
                  <a:cubicBezTo>
                    <a:pt x="7138" y="12846"/>
                    <a:pt x="4231" y="15873"/>
                    <a:pt x="700" y="19555"/>
                  </a:cubicBezTo>
                  <a:cubicBezTo>
                    <a:pt x="-1481" y="13828"/>
                    <a:pt x="2050" y="9328"/>
                    <a:pt x="2984" y="4746"/>
                  </a:cubicBezTo>
                  <a:cubicBezTo>
                    <a:pt x="4334" y="-2045"/>
                    <a:pt x="12850" y="2700"/>
                    <a:pt x="16900" y="0"/>
                  </a:cubicBezTo>
                  <a:cubicBezTo>
                    <a:pt x="20119" y="5646"/>
                    <a:pt x="13161" y="6955"/>
                    <a:pt x="10046" y="9819"/>
                  </a:cubicBezTo>
                </a:path>
              </a:pathLst>
            </a:custGeom>
            <a:solidFill>
              <a:srgbClr val="EFE9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9" name="形状">
              <a:extLst>
                <a:ext uri="{FF2B5EF4-FFF2-40B4-BE49-F238E27FC236}">
                  <a16:creationId xmlns="" xmlns:a16="http://schemas.microsoft.com/office/drawing/2014/main" id="{2A0AD916-7A17-4FA6-A810-D1769A818907}"/>
                </a:ext>
              </a:extLst>
            </p:cNvPr>
            <p:cNvSpPr/>
            <p:nvPr/>
          </p:nvSpPr>
          <p:spPr>
            <a:xfrm>
              <a:off x="409774" y="1361043"/>
              <a:ext cx="81565" cy="9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2" h="18236" extrusionOk="0">
                  <a:moveTo>
                    <a:pt x="20069" y="0"/>
                  </a:moveTo>
                  <a:cubicBezTo>
                    <a:pt x="21600" y="6891"/>
                    <a:pt x="5443" y="8348"/>
                    <a:pt x="11735" y="16697"/>
                  </a:cubicBezTo>
                  <a:cubicBezTo>
                    <a:pt x="4252" y="21600"/>
                    <a:pt x="4592" y="13252"/>
                    <a:pt x="0" y="12854"/>
                  </a:cubicBezTo>
                  <a:cubicBezTo>
                    <a:pt x="5613" y="7288"/>
                    <a:pt x="10885" y="1590"/>
                    <a:pt x="20069" y="0"/>
                  </a:cubicBezTo>
                </a:path>
              </a:pathLst>
            </a:custGeom>
            <a:solidFill>
              <a:srgbClr val="9A45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0" name="形状">
              <a:extLst>
                <a:ext uri="{FF2B5EF4-FFF2-40B4-BE49-F238E27FC236}">
                  <a16:creationId xmlns="" xmlns:a16="http://schemas.microsoft.com/office/drawing/2014/main" id="{AE8E3841-7AFC-4130-A4B9-C6A5A40175DC}"/>
                </a:ext>
              </a:extLst>
            </p:cNvPr>
            <p:cNvSpPr/>
            <p:nvPr/>
          </p:nvSpPr>
          <p:spPr>
            <a:xfrm>
              <a:off x="346031" y="1461211"/>
              <a:ext cx="72163" cy="11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983" y="11487"/>
                    <a:pt x="11931" y="14983"/>
                    <a:pt x="0" y="21600"/>
                  </a:cubicBezTo>
                  <a:cubicBezTo>
                    <a:pt x="4731" y="12236"/>
                    <a:pt x="11109" y="7491"/>
                    <a:pt x="21600" y="0"/>
                  </a:cubicBezTo>
                </a:path>
              </a:pathLst>
            </a:custGeom>
            <a:solidFill>
              <a:srgbClr val="C9B6B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1" name="形状">
              <a:extLst>
                <a:ext uri="{FF2B5EF4-FFF2-40B4-BE49-F238E27FC236}">
                  <a16:creationId xmlns="" xmlns:a16="http://schemas.microsoft.com/office/drawing/2014/main" id="{83996A0F-E614-4C0B-8C8C-DA462E43C6F4}"/>
                </a:ext>
              </a:extLst>
            </p:cNvPr>
            <p:cNvSpPr/>
            <p:nvPr/>
          </p:nvSpPr>
          <p:spPr>
            <a:xfrm>
              <a:off x="333889" y="1340880"/>
              <a:ext cx="72177" cy="10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73" extrusionOk="0">
                  <a:moveTo>
                    <a:pt x="0" y="16361"/>
                  </a:moveTo>
                  <a:cubicBezTo>
                    <a:pt x="2422" y="10482"/>
                    <a:pt x="14131" y="8053"/>
                    <a:pt x="13323" y="1024"/>
                  </a:cubicBezTo>
                  <a:cubicBezTo>
                    <a:pt x="19783" y="-2427"/>
                    <a:pt x="17764" y="3964"/>
                    <a:pt x="21600" y="3836"/>
                  </a:cubicBezTo>
                  <a:cubicBezTo>
                    <a:pt x="17966" y="9971"/>
                    <a:pt x="10497" y="14316"/>
                    <a:pt x="3836" y="19173"/>
                  </a:cubicBezTo>
                  <a:cubicBezTo>
                    <a:pt x="2624" y="18278"/>
                    <a:pt x="1211" y="17256"/>
                    <a:pt x="0" y="16361"/>
                  </a:cubicBezTo>
                </a:path>
              </a:pathLst>
            </a:custGeom>
            <a:solidFill>
              <a:srgbClr val="9A45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2" name="形状">
              <a:extLst>
                <a:ext uri="{FF2B5EF4-FFF2-40B4-BE49-F238E27FC236}">
                  <a16:creationId xmlns="" xmlns:a16="http://schemas.microsoft.com/office/drawing/2014/main" id="{9E466832-45C6-4AF7-9493-2890AD5B12D8}"/>
                </a:ext>
              </a:extLst>
            </p:cNvPr>
            <p:cNvSpPr/>
            <p:nvPr/>
          </p:nvSpPr>
          <p:spPr>
            <a:xfrm>
              <a:off x="1502841" y="1200168"/>
              <a:ext cx="79514" cy="16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64" h="21600" extrusionOk="0">
                  <a:moveTo>
                    <a:pt x="17264" y="8410"/>
                  </a:moveTo>
                  <a:cubicBezTo>
                    <a:pt x="12086" y="12748"/>
                    <a:pt x="7055" y="16908"/>
                    <a:pt x="1433" y="21600"/>
                  </a:cubicBezTo>
                  <a:cubicBezTo>
                    <a:pt x="-2709" y="16908"/>
                    <a:pt x="3505" y="14252"/>
                    <a:pt x="2913" y="10889"/>
                  </a:cubicBezTo>
                  <a:cubicBezTo>
                    <a:pt x="6464" y="7525"/>
                    <a:pt x="9866" y="4072"/>
                    <a:pt x="14157" y="0"/>
                  </a:cubicBezTo>
                  <a:cubicBezTo>
                    <a:pt x="18891" y="2744"/>
                    <a:pt x="16524" y="5931"/>
                    <a:pt x="17264" y="8410"/>
                  </a:cubicBezTo>
                </a:path>
              </a:pathLst>
            </a:custGeom>
            <a:solidFill>
              <a:srgbClr val="F7EC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3" name="形状">
              <a:extLst>
                <a:ext uri="{FF2B5EF4-FFF2-40B4-BE49-F238E27FC236}">
                  <a16:creationId xmlns="" xmlns:a16="http://schemas.microsoft.com/office/drawing/2014/main" id="{D1762C8E-4BB8-47F6-BA09-9257EB616407}"/>
                </a:ext>
              </a:extLst>
            </p:cNvPr>
            <p:cNvSpPr/>
            <p:nvPr/>
          </p:nvSpPr>
          <p:spPr>
            <a:xfrm>
              <a:off x="383458" y="536741"/>
              <a:ext cx="89189" cy="116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358" extrusionOk="0">
                  <a:moveTo>
                    <a:pt x="11304" y="21358"/>
                  </a:moveTo>
                  <a:cubicBezTo>
                    <a:pt x="1130" y="20856"/>
                    <a:pt x="1912" y="14074"/>
                    <a:pt x="504" y="9302"/>
                  </a:cubicBezTo>
                  <a:cubicBezTo>
                    <a:pt x="-905" y="4656"/>
                    <a:pt x="347" y="-242"/>
                    <a:pt x="8017" y="9"/>
                  </a:cubicBezTo>
                  <a:cubicBezTo>
                    <a:pt x="14278" y="135"/>
                    <a:pt x="20695" y="1516"/>
                    <a:pt x="19912" y="8549"/>
                  </a:cubicBezTo>
                  <a:cubicBezTo>
                    <a:pt x="19130" y="13823"/>
                    <a:pt x="18973" y="19474"/>
                    <a:pt x="11304" y="21358"/>
                  </a:cubicBezTo>
                </a:path>
              </a:pathLst>
            </a:custGeom>
            <a:solidFill>
              <a:srgbClr val="F7E9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4" name="形状">
              <a:extLst>
                <a:ext uri="{FF2B5EF4-FFF2-40B4-BE49-F238E27FC236}">
                  <a16:creationId xmlns="" xmlns:a16="http://schemas.microsoft.com/office/drawing/2014/main" id="{0D9FC27E-9420-410F-A1B0-864AEEEF4157}"/>
                </a:ext>
              </a:extLst>
            </p:cNvPr>
            <p:cNvSpPr/>
            <p:nvPr/>
          </p:nvSpPr>
          <p:spPr>
            <a:xfrm>
              <a:off x="718429" y="1322337"/>
              <a:ext cx="54895" cy="7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16840" extrusionOk="0">
                  <a:moveTo>
                    <a:pt x="20810" y="9340"/>
                  </a:moveTo>
                  <a:cubicBezTo>
                    <a:pt x="19756" y="12675"/>
                    <a:pt x="20283" y="17916"/>
                    <a:pt x="11854" y="16645"/>
                  </a:cubicBezTo>
                  <a:cubicBezTo>
                    <a:pt x="-790" y="14898"/>
                    <a:pt x="2634" y="7275"/>
                    <a:pt x="0" y="1875"/>
                  </a:cubicBezTo>
                  <a:cubicBezTo>
                    <a:pt x="14751" y="-3684"/>
                    <a:pt x="16332" y="4416"/>
                    <a:pt x="20810" y="9340"/>
                  </a:cubicBezTo>
                </a:path>
              </a:pathLst>
            </a:custGeom>
            <a:solidFill>
              <a:srgbClr val="EEDF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5" name="形状">
              <a:extLst>
                <a:ext uri="{FF2B5EF4-FFF2-40B4-BE49-F238E27FC236}">
                  <a16:creationId xmlns="" xmlns:a16="http://schemas.microsoft.com/office/drawing/2014/main" id="{15F664F5-D363-4654-9FAF-FFC58AF6404B}"/>
                </a:ext>
              </a:extLst>
            </p:cNvPr>
            <p:cNvSpPr/>
            <p:nvPr/>
          </p:nvSpPr>
          <p:spPr>
            <a:xfrm>
              <a:off x="2349999" y="845618"/>
              <a:ext cx="85511" cy="11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7" h="20301" extrusionOk="0">
                  <a:moveTo>
                    <a:pt x="14" y="8150"/>
                  </a:moveTo>
                  <a:cubicBezTo>
                    <a:pt x="-150" y="3522"/>
                    <a:pt x="995" y="-632"/>
                    <a:pt x="9177" y="80"/>
                  </a:cubicBezTo>
                  <a:cubicBezTo>
                    <a:pt x="14905" y="673"/>
                    <a:pt x="21450" y="1860"/>
                    <a:pt x="20305" y="7676"/>
                  </a:cubicBezTo>
                  <a:cubicBezTo>
                    <a:pt x="19486" y="12423"/>
                    <a:pt x="20305" y="19544"/>
                    <a:pt x="11795" y="20256"/>
                  </a:cubicBezTo>
                  <a:cubicBezTo>
                    <a:pt x="995" y="20968"/>
                    <a:pt x="2468" y="13016"/>
                    <a:pt x="14" y="8150"/>
                  </a:cubicBezTo>
                </a:path>
              </a:pathLst>
            </a:custGeom>
            <a:solidFill>
              <a:srgbClr val="F1E7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6" name="形状">
              <a:extLst>
                <a:ext uri="{FF2B5EF4-FFF2-40B4-BE49-F238E27FC236}">
                  <a16:creationId xmlns="" xmlns:a16="http://schemas.microsoft.com/office/drawing/2014/main" id="{9F6BFEC8-B78A-45E4-A986-515ADDD98F39}"/>
                </a:ext>
              </a:extLst>
            </p:cNvPr>
            <p:cNvSpPr/>
            <p:nvPr/>
          </p:nvSpPr>
          <p:spPr>
            <a:xfrm>
              <a:off x="1245815" y="1590210"/>
              <a:ext cx="55671" cy="6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19407" extrusionOk="0">
                  <a:moveTo>
                    <a:pt x="21101" y="300"/>
                  </a:moveTo>
                  <a:cubicBezTo>
                    <a:pt x="20841" y="6738"/>
                    <a:pt x="20581" y="12969"/>
                    <a:pt x="20320" y="19407"/>
                  </a:cubicBezTo>
                  <a:cubicBezTo>
                    <a:pt x="18238" y="7153"/>
                    <a:pt x="282" y="20238"/>
                    <a:pt x="21" y="12761"/>
                  </a:cubicBezTo>
                  <a:cubicBezTo>
                    <a:pt x="-499" y="4038"/>
                    <a:pt x="8609" y="-1362"/>
                    <a:pt x="21101" y="300"/>
                  </a:cubicBezTo>
                </a:path>
              </a:pathLst>
            </a:custGeom>
            <a:solidFill>
              <a:srgbClr val="B247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77" name="形状">
              <a:extLst>
                <a:ext uri="{FF2B5EF4-FFF2-40B4-BE49-F238E27FC236}">
                  <a16:creationId xmlns="" xmlns:a16="http://schemas.microsoft.com/office/drawing/2014/main" id="{462F473D-84A2-47F3-AFA6-8B647C616AA0}"/>
                </a:ext>
              </a:extLst>
            </p:cNvPr>
            <p:cNvSpPr/>
            <p:nvPr/>
          </p:nvSpPr>
          <p:spPr>
            <a:xfrm>
              <a:off x="1520716" y="1342830"/>
              <a:ext cx="59187" cy="13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13" h="21600" extrusionOk="0">
                  <a:moveTo>
                    <a:pt x="16553" y="0"/>
                  </a:moveTo>
                  <a:cubicBezTo>
                    <a:pt x="21600" y="10316"/>
                    <a:pt x="9084" y="14185"/>
                    <a:pt x="0" y="21600"/>
                  </a:cubicBezTo>
                  <a:cubicBezTo>
                    <a:pt x="3028" y="12681"/>
                    <a:pt x="7671" y="6878"/>
                    <a:pt x="16553" y="0"/>
                  </a:cubicBezTo>
                </a:path>
              </a:pathLst>
            </a:custGeom>
            <a:solidFill>
              <a:srgbClr val="EBD7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78" name="成组">
            <a:extLst>
              <a:ext uri="{FF2B5EF4-FFF2-40B4-BE49-F238E27FC236}">
                <a16:creationId xmlns="" xmlns:a16="http://schemas.microsoft.com/office/drawing/2014/main" id="{596E550B-FA66-431C-8845-CFFC362E4D42}"/>
              </a:ext>
            </a:extLst>
          </p:cNvPr>
          <p:cNvGrpSpPr/>
          <p:nvPr/>
        </p:nvGrpSpPr>
        <p:grpSpPr>
          <a:xfrm>
            <a:off x="2821803" y="2828329"/>
            <a:ext cx="2709880" cy="2923946"/>
            <a:chOff x="-1" y="17"/>
            <a:chExt cx="2709879" cy="2923944"/>
          </a:xfrm>
        </p:grpSpPr>
        <p:sp>
          <p:nvSpPr>
            <p:cNvPr id="279" name="形状">
              <a:extLst>
                <a:ext uri="{FF2B5EF4-FFF2-40B4-BE49-F238E27FC236}">
                  <a16:creationId xmlns="" xmlns:a16="http://schemas.microsoft.com/office/drawing/2014/main" id="{5A642778-D850-4A87-BE7D-6A0546DAE1E8}"/>
                </a:ext>
              </a:extLst>
            </p:cNvPr>
            <p:cNvSpPr/>
            <p:nvPr/>
          </p:nvSpPr>
          <p:spPr>
            <a:xfrm>
              <a:off x="907269" y="334434"/>
              <a:ext cx="859156" cy="113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15708" y="3562"/>
                  </a:moveTo>
                  <a:cubicBezTo>
                    <a:pt x="17093" y="4145"/>
                    <a:pt x="18612" y="4399"/>
                    <a:pt x="20164" y="4551"/>
                  </a:cubicBezTo>
                  <a:cubicBezTo>
                    <a:pt x="20649" y="4601"/>
                    <a:pt x="21600" y="4221"/>
                    <a:pt x="21416" y="4994"/>
                  </a:cubicBezTo>
                  <a:cubicBezTo>
                    <a:pt x="21300" y="5577"/>
                    <a:pt x="20381" y="6085"/>
                    <a:pt x="19614" y="5755"/>
                  </a:cubicBezTo>
                  <a:cubicBezTo>
                    <a:pt x="17410" y="4779"/>
                    <a:pt x="14873" y="5590"/>
                    <a:pt x="12619" y="4868"/>
                  </a:cubicBezTo>
                  <a:cubicBezTo>
                    <a:pt x="11585" y="4538"/>
                    <a:pt x="11468" y="5324"/>
                    <a:pt x="11267" y="5780"/>
                  </a:cubicBezTo>
                  <a:cubicBezTo>
                    <a:pt x="10967" y="6503"/>
                    <a:pt x="9865" y="7225"/>
                    <a:pt x="11000" y="8011"/>
                  </a:cubicBezTo>
                  <a:cubicBezTo>
                    <a:pt x="11568" y="8404"/>
                    <a:pt x="12252" y="8658"/>
                    <a:pt x="12887" y="8987"/>
                  </a:cubicBezTo>
                  <a:cubicBezTo>
                    <a:pt x="13204" y="9621"/>
                    <a:pt x="12670" y="10077"/>
                    <a:pt x="12252" y="10546"/>
                  </a:cubicBezTo>
                  <a:cubicBezTo>
                    <a:pt x="11985" y="10762"/>
                    <a:pt x="11635" y="10901"/>
                    <a:pt x="11284" y="11003"/>
                  </a:cubicBezTo>
                  <a:cubicBezTo>
                    <a:pt x="10116" y="11358"/>
                    <a:pt x="11317" y="11421"/>
                    <a:pt x="11418" y="11624"/>
                  </a:cubicBezTo>
                  <a:cubicBezTo>
                    <a:pt x="11501" y="12144"/>
                    <a:pt x="11034" y="12397"/>
                    <a:pt x="10616" y="12663"/>
                  </a:cubicBezTo>
                  <a:cubicBezTo>
                    <a:pt x="9097" y="12727"/>
                    <a:pt x="8279" y="13373"/>
                    <a:pt x="7679" y="14438"/>
                  </a:cubicBezTo>
                  <a:cubicBezTo>
                    <a:pt x="6427" y="16631"/>
                    <a:pt x="4807" y="18672"/>
                    <a:pt x="3188" y="20713"/>
                  </a:cubicBezTo>
                  <a:cubicBezTo>
                    <a:pt x="2904" y="21042"/>
                    <a:pt x="2704" y="21423"/>
                    <a:pt x="2170" y="21600"/>
                  </a:cubicBezTo>
                  <a:cubicBezTo>
                    <a:pt x="651" y="21524"/>
                    <a:pt x="818" y="20294"/>
                    <a:pt x="0" y="19724"/>
                  </a:cubicBezTo>
                  <a:cubicBezTo>
                    <a:pt x="1486" y="16745"/>
                    <a:pt x="1686" y="13513"/>
                    <a:pt x="3055" y="10508"/>
                  </a:cubicBezTo>
                  <a:cubicBezTo>
                    <a:pt x="3989" y="8442"/>
                    <a:pt x="3906" y="6186"/>
                    <a:pt x="5108" y="4170"/>
                  </a:cubicBezTo>
                  <a:cubicBezTo>
                    <a:pt x="6527" y="3220"/>
                    <a:pt x="8179" y="2472"/>
                    <a:pt x="9231" y="1217"/>
                  </a:cubicBezTo>
                  <a:cubicBezTo>
                    <a:pt x="9765" y="925"/>
                    <a:pt x="10516" y="1407"/>
                    <a:pt x="11017" y="951"/>
                  </a:cubicBezTo>
                  <a:cubicBezTo>
                    <a:pt x="11368" y="621"/>
                    <a:pt x="11601" y="203"/>
                    <a:pt x="12152" y="0"/>
                  </a:cubicBezTo>
                  <a:cubicBezTo>
                    <a:pt x="16075" y="279"/>
                    <a:pt x="17644" y="963"/>
                    <a:pt x="18128" y="2839"/>
                  </a:cubicBezTo>
                  <a:cubicBezTo>
                    <a:pt x="15991" y="2269"/>
                    <a:pt x="14823" y="241"/>
                    <a:pt x="12169" y="913"/>
                  </a:cubicBezTo>
                  <a:cubicBezTo>
                    <a:pt x="12519" y="1610"/>
                    <a:pt x="12670" y="2485"/>
                    <a:pt x="13688" y="3030"/>
                  </a:cubicBezTo>
                  <a:cubicBezTo>
                    <a:pt x="13187" y="3499"/>
                    <a:pt x="13170" y="3499"/>
                    <a:pt x="11935" y="3106"/>
                  </a:cubicBezTo>
                  <a:cubicBezTo>
                    <a:pt x="11768" y="3030"/>
                    <a:pt x="11751" y="2877"/>
                    <a:pt x="11585" y="2827"/>
                  </a:cubicBezTo>
                  <a:cubicBezTo>
                    <a:pt x="11651" y="2890"/>
                    <a:pt x="11751" y="2966"/>
                    <a:pt x="11818" y="3055"/>
                  </a:cubicBezTo>
                  <a:cubicBezTo>
                    <a:pt x="12970" y="3752"/>
                    <a:pt x="14305" y="3777"/>
                    <a:pt x="15708" y="3562"/>
                  </a:cubicBezTo>
                </a:path>
              </a:pathLst>
            </a:custGeom>
            <a:solidFill>
              <a:srgbClr val="EA4F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0" name="形状">
              <a:extLst>
                <a:ext uri="{FF2B5EF4-FFF2-40B4-BE49-F238E27FC236}">
                  <a16:creationId xmlns="" xmlns:a16="http://schemas.microsoft.com/office/drawing/2014/main" id="{B417731C-ECB8-4964-B245-99F5CC35BEA4}"/>
                </a:ext>
              </a:extLst>
            </p:cNvPr>
            <p:cNvSpPr/>
            <p:nvPr/>
          </p:nvSpPr>
          <p:spPr>
            <a:xfrm>
              <a:off x="631491" y="2576620"/>
              <a:ext cx="1868447" cy="347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259" extrusionOk="0">
                  <a:moveTo>
                    <a:pt x="17030" y="403"/>
                  </a:moveTo>
                  <a:cubicBezTo>
                    <a:pt x="18366" y="444"/>
                    <a:pt x="19686" y="1142"/>
                    <a:pt x="21007" y="2456"/>
                  </a:cubicBezTo>
                  <a:cubicBezTo>
                    <a:pt x="21246" y="2661"/>
                    <a:pt x="21578" y="2620"/>
                    <a:pt x="21578" y="4140"/>
                  </a:cubicBezTo>
                  <a:cubicBezTo>
                    <a:pt x="21586" y="6193"/>
                    <a:pt x="21192" y="5906"/>
                    <a:pt x="20945" y="5906"/>
                  </a:cubicBezTo>
                  <a:cubicBezTo>
                    <a:pt x="19285" y="5741"/>
                    <a:pt x="17609" y="5495"/>
                    <a:pt x="15949" y="5249"/>
                  </a:cubicBezTo>
                  <a:cubicBezTo>
                    <a:pt x="14389" y="4550"/>
                    <a:pt x="12813" y="4633"/>
                    <a:pt x="11253" y="5166"/>
                  </a:cubicBezTo>
                  <a:cubicBezTo>
                    <a:pt x="10381" y="5495"/>
                    <a:pt x="9523" y="4797"/>
                    <a:pt x="8712" y="4920"/>
                  </a:cubicBezTo>
                  <a:cubicBezTo>
                    <a:pt x="9531" y="5495"/>
                    <a:pt x="10373" y="4756"/>
                    <a:pt x="11176" y="6316"/>
                  </a:cubicBezTo>
                  <a:cubicBezTo>
                    <a:pt x="11956" y="6891"/>
                    <a:pt x="12736" y="7466"/>
                    <a:pt x="13516" y="8082"/>
                  </a:cubicBezTo>
                  <a:cubicBezTo>
                    <a:pt x="13809" y="8328"/>
                    <a:pt x="14219" y="8452"/>
                    <a:pt x="14180" y="10464"/>
                  </a:cubicBezTo>
                  <a:cubicBezTo>
                    <a:pt x="14149" y="12394"/>
                    <a:pt x="13732" y="12271"/>
                    <a:pt x="13439" y="12394"/>
                  </a:cubicBezTo>
                  <a:cubicBezTo>
                    <a:pt x="12381" y="12763"/>
                    <a:pt x="11315" y="13051"/>
                    <a:pt x="10249" y="13954"/>
                  </a:cubicBezTo>
                  <a:cubicBezTo>
                    <a:pt x="10898" y="14365"/>
                    <a:pt x="11554" y="14734"/>
                    <a:pt x="12203" y="15309"/>
                  </a:cubicBezTo>
                  <a:cubicBezTo>
                    <a:pt x="12481" y="15597"/>
                    <a:pt x="12921" y="15556"/>
                    <a:pt x="12921" y="17486"/>
                  </a:cubicBezTo>
                  <a:cubicBezTo>
                    <a:pt x="12921" y="19785"/>
                    <a:pt x="12458" y="19744"/>
                    <a:pt x="12149" y="19826"/>
                  </a:cubicBezTo>
                  <a:cubicBezTo>
                    <a:pt x="10728" y="20278"/>
                    <a:pt x="9299" y="20484"/>
                    <a:pt x="7878" y="20894"/>
                  </a:cubicBezTo>
                  <a:cubicBezTo>
                    <a:pt x="7322" y="21017"/>
                    <a:pt x="6766" y="21428"/>
                    <a:pt x="6195" y="21182"/>
                  </a:cubicBezTo>
                  <a:cubicBezTo>
                    <a:pt x="7230" y="16706"/>
                    <a:pt x="8566" y="18841"/>
                    <a:pt x="9693" y="16295"/>
                  </a:cubicBezTo>
                  <a:cubicBezTo>
                    <a:pt x="8311" y="15966"/>
                    <a:pt x="6936" y="15597"/>
                    <a:pt x="5546" y="15186"/>
                  </a:cubicBezTo>
                  <a:cubicBezTo>
                    <a:pt x="5230" y="15104"/>
                    <a:pt x="4720" y="15597"/>
                    <a:pt x="4712" y="13585"/>
                  </a:cubicBezTo>
                  <a:cubicBezTo>
                    <a:pt x="4697" y="11080"/>
                    <a:pt x="5237" y="11326"/>
                    <a:pt x="5577" y="11326"/>
                  </a:cubicBezTo>
                  <a:cubicBezTo>
                    <a:pt x="7546" y="11244"/>
                    <a:pt x="9500" y="11285"/>
                    <a:pt x="11477" y="11285"/>
                  </a:cubicBezTo>
                  <a:cubicBezTo>
                    <a:pt x="11485" y="10669"/>
                    <a:pt x="11485" y="10053"/>
                    <a:pt x="11493" y="9437"/>
                  </a:cubicBezTo>
                  <a:cubicBezTo>
                    <a:pt x="10790" y="9068"/>
                    <a:pt x="10079" y="8534"/>
                    <a:pt x="9369" y="8369"/>
                  </a:cubicBezTo>
                  <a:cubicBezTo>
                    <a:pt x="6527" y="7630"/>
                    <a:pt x="3685" y="7014"/>
                    <a:pt x="828" y="7589"/>
                  </a:cubicBezTo>
                  <a:cubicBezTo>
                    <a:pt x="673" y="7630"/>
                    <a:pt x="527" y="7589"/>
                    <a:pt x="372" y="7548"/>
                  </a:cubicBezTo>
                  <a:cubicBezTo>
                    <a:pt x="187" y="7466"/>
                    <a:pt x="-14" y="7179"/>
                    <a:pt x="1" y="5988"/>
                  </a:cubicBezTo>
                  <a:cubicBezTo>
                    <a:pt x="17" y="4838"/>
                    <a:pt x="202" y="4591"/>
                    <a:pt x="403" y="4509"/>
                  </a:cubicBezTo>
                  <a:cubicBezTo>
                    <a:pt x="1252" y="4140"/>
                    <a:pt x="2094" y="3770"/>
                    <a:pt x="2936" y="3401"/>
                  </a:cubicBezTo>
                  <a:cubicBezTo>
                    <a:pt x="3716" y="1265"/>
                    <a:pt x="4604" y="1512"/>
                    <a:pt x="5415" y="1388"/>
                  </a:cubicBezTo>
                  <a:cubicBezTo>
                    <a:pt x="7948" y="1142"/>
                    <a:pt x="10481" y="567"/>
                    <a:pt x="13022" y="1717"/>
                  </a:cubicBezTo>
                  <a:cubicBezTo>
                    <a:pt x="13222" y="1799"/>
                    <a:pt x="13099" y="731"/>
                    <a:pt x="13199" y="526"/>
                  </a:cubicBezTo>
                  <a:cubicBezTo>
                    <a:pt x="14489" y="-131"/>
                    <a:pt x="15763" y="-172"/>
                    <a:pt x="17030" y="403"/>
                  </a:cubicBezTo>
                  <a:close/>
                  <a:moveTo>
                    <a:pt x="8612" y="4756"/>
                  </a:moveTo>
                  <a:cubicBezTo>
                    <a:pt x="8612" y="4797"/>
                    <a:pt x="8612" y="4797"/>
                    <a:pt x="8604" y="4838"/>
                  </a:cubicBezTo>
                  <a:cubicBezTo>
                    <a:pt x="8620" y="4838"/>
                    <a:pt x="8628" y="4838"/>
                    <a:pt x="8635" y="4838"/>
                  </a:cubicBezTo>
                  <a:cubicBezTo>
                    <a:pt x="8620" y="4797"/>
                    <a:pt x="8612" y="4797"/>
                    <a:pt x="8612" y="475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1" name="形状">
              <a:extLst>
                <a:ext uri="{FF2B5EF4-FFF2-40B4-BE49-F238E27FC236}">
                  <a16:creationId xmlns="" xmlns:a16="http://schemas.microsoft.com/office/drawing/2014/main" id="{D1C70984-E1C2-4F04-ACFE-11278BDC788E}"/>
                </a:ext>
              </a:extLst>
            </p:cNvPr>
            <p:cNvSpPr/>
            <p:nvPr/>
          </p:nvSpPr>
          <p:spPr>
            <a:xfrm>
              <a:off x="954413" y="2034626"/>
              <a:ext cx="1640680" cy="501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75" extrusionOk="0">
                  <a:moveTo>
                    <a:pt x="11668" y="6696"/>
                  </a:moveTo>
                  <a:cubicBezTo>
                    <a:pt x="11633" y="10008"/>
                    <a:pt x="11948" y="13292"/>
                    <a:pt x="11782" y="16632"/>
                  </a:cubicBezTo>
                  <a:cubicBezTo>
                    <a:pt x="11712" y="17991"/>
                    <a:pt x="11852" y="19067"/>
                    <a:pt x="12367" y="19067"/>
                  </a:cubicBezTo>
                  <a:cubicBezTo>
                    <a:pt x="12532" y="19067"/>
                    <a:pt x="12707" y="19067"/>
                    <a:pt x="12873" y="19123"/>
                  </a:cubicBezTo>
                  <a:cubicBezTo>
                    <a:pt x="14260" y="19859"/>
                    <a:pt x="15447" y="19378"/>
                    <a:pt x="15840" y="13971"/>
                  </a:cubicBezTo>
                  <a:cubicBezTo>
                    <a:pt x="15962" y="13377"/>
                    <a:pt x="15919" y="12669"/>
                    <a:pt x="15919" y="12018"/>
                  </a:cubicBezTo>
                  <a:cubicBezTo>
                    <a:pt x="15936" y="8621"/>
                    <a:pt x="16433" y="6950"/>
                    <a:pt x="17603" y="6384"/>
                  </a:cubicBezTo>
                  <a:cubicBezTo>
                    <a:pt x="17673" y="8621"/>
                    <a:pt x="17673" y="8621"/>
                    <a:pt x="16948" y="11621"/>
                  </a:cubicBezTo>
                  <a:cubicBezTo>
                    <a:pt x="17149" y="11536"/>
                    <a:pt x="17271" y="10885"/>
                    <a:pt x="17481" y="10999"/>
                  </a:cubicBezTo>
                  <a:cubicBezTo>
                    <a:pt x="17638" y="11140"/>
                    <a:pt x="17725" y="11452"/>
                    <a:pt x="17777" y="11933"/>
                  </a:cubicBezTo>
                  <a:cubicBezTo>
                    <a:pt x="17725" y="14169"/>
                    <a:pt x="16983" y="15132"/>
                    <a:pt x="16835" y="17481"/>
                  </a:cubicBezTo>
                  <a:cubicBezTo>
                    <a:pt x="17612" y="14226"/>
                    <a:pt x="18170" y="10800"/>
                    <a:pt x="18912" y="7800"/>
                  </a:cubicBezTo>
                  <a:cubicBezTo>
                    <a:pt x="19087" y="6724"/>
                    <a:pt x="19654" y="6044"/>
                    <a:pt x="19209" y="4402"/>
                  </a:cubicBezTo>
                  <a:cubicBezTo>
                    <a:pt x="19444" y="2279"/>
                    <a:pt x="19924" y="892"/>
                    <a:pt x="20561" y="43"/>
                  </a:cubicBezTo>
                  <a:cubicBezTo>
                    <a:pt x="20919" y="-127"/>
                    <a:pt x="21190" y="184"/>
                    <a:pt x="21356" y="1288"/>
                  </a:cubicBezTo>
                  <a:cubicBezTo>
                    <a:pt x="21268" y="3723"/>
                    <a:pt x="21600" y="6186"/>
                    <a:pt x="21356" y="8621"/>
                  </a:cubicBezTo>
                  <a:cubicBezTo>
                    <a:pt x="21146" y="9272"/>
                    <a:pt x="20902" y="9357"/>
                    <a:pt x="20640" y="8989"/>
                  </a:cubicBezTo>
                  <a:cubicBezTo>
                    <a:pt x="20247" y="7913"/>
                    <a:pt x="20701" y="6724"/>
                    <a:pt x="20553" y="4771"/>
                  </a:cubicBezTo>
                  <a:cubicBezTo>
                    <a:pt x="19724" y="10404"/>
                    <a:pt x="18511" y="14594"/>
                    <a:pt x="17891" y="19973"/>
                  </a:cubicBezTo>
                  <a:cubicBezTo>
                    <a:pt x="17463" y="21473"/>
                    <a:pt x="16887" y="19746"/>
                    <a:pt x="16433" y="20737"/>
                  </a:cubicBezTo>
                  <a:cubicBezTo>
                    <a:pt x="14086" y="20709"/>
                    <a:pt x="11738" y="20567"/>
                    <a:pt x="9391" y="20652"/>
                  </a:cubicBezTo>
                  <a:cubicBezTo>
                    <a:pt x="6388" y="20794"/>
                    <a:pt x="3412" y="21105"/>
                    <a:pt x="410" y="21275"/>
                  </a:cubicBezTo>
                  <a:cubicBezTo>
                    <a:pt x="279" y="21275"/>
                    <a:pt x="148" y="21218"/>
                    <a:pt x="0" y="21162"/>
                  </a:cubicBezTo>
                  <a:cubicBezTo>
                    <a:pt x="550" y="18585"/>
                    <a:pt x="1335" y="19831"/>
                    <a:pt x="2007" y="20058"/>
                  </a:cubicBezTo>
                  <a:cubicBezTo>
                    <a:pt x="2444" y="20199"/>
                    <a:pt x="2103" y="19435"/>
                    <a:pt x="2182" y="19237"/>
                  </a:cubicBezTo>
                  <a:cubicBezTo>
                    <a:pt x="2278" y="18614"/>
                    <a:pt x="2426" y="18274"/>
                    <a:pt x="2627" y="18104"/>
                  </a:cubicBezTo>
                  <a:cubicBezTo>
                    <a:pt x="3430" y="17651"/>
                    <a:pt x="4250" y="17736"/>
                    <a:pt x="5053" y="17680"/>
                  </a:cubicBezTo>
                  <a:cubicBezTo>
                    <a:pt x="5498" y="17680"/>
                    <a:pt x="5777" y="17283"/>
                    <a:pt x="5603" y="15528"/>
                  </a:cubicBezTo>
                  <a:cubicBezTo>
                    <a:pt x="5463" y="14028"/>
                    <a:pt x="5673" y="12754"/>
                    <a:pt x="5882" y="11480"/>
                  </a:cubicBezTo>
                  <a:cubicBezTo>
                    <a:pt x="6231" y="10008"/>
                    <a:pt x="5908" y="7969"/>
                    <a:pt x="6319" y="6582"/>
                  </a:cubicBezTo>
                  <a:cubicBezTo>
                    <a:pt x="6868" y="7347"/>
                    <a:pt x="6991" y="4940"/>
                    <a:pt x="7436" y="5025"/>
                  </a:cubicBezTo>
                  <a:cubicBezTo>
                    <a:pt x="7663" y="5223"/>
                    <a:pt x="7724" y="5761"/>
                    <a:pt x="7724" y="6469"/>
                  </a:cubicBezTo>
                  <a:cubicBezTo>
                    <a:pt x="7663" y="7941"/>
                    <a:pt x="7331" y="9017"/>
                    <a:pt x="7148" y="10319"/>
                  </a:cubicBezTo>
                  <a:cubicBezTo>
                    <a:pt x="7034" y="11027"/>
                    <a:pt x="6877" y="11706"/>
                    <a:pt x="7226" y="12188"/>
                  </a:cubicBezTo>
                  <a:cubicBezTo>
                    <a:pt x="7313" y="12301"/>
                    <a:pt x="7375" y="12527"/>
                    <a:pt x="7418" y="12810"/>
                  </a:cubicBezTo>
                  <a:cubicBezTo>
                    <a:pt x="7436" y="14311"/>
                    <a:pt x="6886" y="15018"/>
                    <a:pt x="6895" y="16802"/>
                  </a:cubicBezTo>
                  <a:cubicBezTo>
                    <a:pt x="7392" y="14452"/>
                    <a:pt x="7828" y="12244"/>
                    <a:pt x="8247" y="9979"/>
                  </a:cubicBezTo>
                  <a:cubicBezTo>
                    <a:pt x="8492" y="9243"/>
                    <a:pt x="8579" y="8224"/>
                    <a:pt x="8719" y="7290"/>
                  </a:cubicBezTo>
                  <a:cubicBezTo>
                    <a:pt x="8788" y="7035"/>
                    <a:pt x="8867" y="6894"/>
                    <a:pt x="8963" y="6809"/>
                  </a:cubicBezTo>
                  <a:cubicBezTo>
                    <a:pt x="9329" y="6667"/>
                    <a:pt x="9548" y="7092"/>
                    <a:pt x="9548" y="8394"/>
                  </a:cubicBezTo>
                  <a:cubicBezTo>
                    <a:pt x="9155" y="11678"/>
                    <a:pt x="8588" y="14622"/>
                    <a:pt x="8081" y="17793"/>
                  </a:cubicBezTo>
                  <a:cubicBezTo>
                    <a:pt x="9364" y="14254"/>
                    <a:pt x="10543" y="10461"/>
                    <a:pt x="11223" y="5308"/>
                  </a:cubicBezTo>
                  <a:cubicBezTo>
                    <a:pt x="11660" y="4827"/>
                    <a:pt x="11537" y="6243"/>
                    <a:pt x="11668" y="6696"/>
                  </a:cubicBezTo>
                </a:path>
              </a:pathLst>
            </a:custGeom>
            <a:solidFill>
              <a:srgbClr val="753D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2" name="形状">
              <a:extLst>
                <a:ext uri="{FF2B5EF4-FFF2-40B4-BE49-F238E27FC236}">
                  <a16:creationId xmlns="" xmlns:a16="http://schemas.microsoft.com/office/drawing/2014/main" id="{A3233F70-1047-439A-B5E6-5B44B4C5E53E}"/>
                </a:ext>
              </a:extLst>
            </p:cNvPr>
            <p:cNvSpPr/>
            <p:nvPr/>
          </p:nvSpPr>
          <p:spPr>
            <a:xfrm>
              <a:off x="-2" y="2309490"/>
              <a:ext cx="1448995" cy="304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085" extrusionOk="0">
                  <a:moveTo>
                    <a:pt x="16244" y="12898"/>
                  </a:moveTo>
                  <a:cubicBezTo>
                    <a:pt x="16408" y="13314"/>
                    <a:pt x="16572" y="13731"/>
                    <a:pt x="16814" y="14332"/>
                  </a:cubicBezTo>
                  <a:cubicBezTo>
                    <a:pt x="15781" y="15673"/>
                    <a:pt x="14757" y="13592"/>
                    <a:pt x="13811" y="15627"/>
                  </a:cubicBezTo>
                  <a:cubicBezTo>
                    <a:pt x="12063" y="16089"/>
                    <a:pt x="10296" y="16598"/>
                    <a:pt x="8548" y="17061"/>
                  </a:cubicBezTo>
                  <a:cubicBezTo>
                    <a:pt x="8336" y="17338"/>
                    <a:pt x="8133" y="17431"/>
                    <a:pt x="7921" y="17477"/>
                  </a:cubicBezTo>
                  <a:cubicBezTo>
                    <a:pt x="8124" y="17523"/>
                    <a:pt x="8336" y="17708"/>
                    <a:pt x="8529" y="18078"/>
                  </a:cubicBezTo>
                  <a:cubicBezTo>
                    <a:pt x="11860" y="18032"/>
                    <a:pt x="15192" y="17893"/>
                    <a:pt x="18513" y="17847"/>
                  </a:cubicBezTo>
                  <a:cubicBezTo>
                    <a:pt x="19121" y="17107"/>
                    <a:pt x="19749" y="17662"/>
                    <a:pt x="20377" y="17523"/>
                  </a:cubicBezTo>
                  <a:cubicBezTo>
                    <a:pt x="20773" y="17477"/>
                    <a:pt x="21043" y="18078"/>
                    <a:pt x="20860" y="20345"/>
                  </a:cubicBezTo>
                  <a:cubicBezTo>
                    <a:pt x="20271" y="21131"/>
                    <a:pt x="19653" y="20715"/>
                    <a:pt x="19064" y="20715"/>
                  </a:cubicBezTo>
                  <a:cubicBezTo>
                    <a:pt x="16379" y="20715"/>
                    <a:pt x="13705" y="21085"/>
                    <a:pt x="11030" y="21085"/>
                  </a:cubicBezTo>
                  <a:cubicBezTo>
                    <a:pt x="7660" y="20992"/>
                    <a:pt x="4281" y="20853"/>
                    <a:pt x="920" y="19327"/>
                  </a:cubicBezTo>
                  <a:cubicBezTo>
                    <a:pt x="380" y="19096"/>
                    <a:pt x="-557" y="19882"/>
                    <a:pt x="438" y="15026"/>
                  </a:cubicBezTo>
                  <a:cubicBezTo>
                    <a:pt x="698" y="13731"/>
                    <a:pt x="524" y="10123"/>
                    <a:pt x="476" y="7625"/>
                  </a:cubicBezTo>
                  <a:cubicBezTo>
                    <a:pt x="389" y="3740"/>
                    <a:pt x="708" y="1890"/>
                    <a:pt x="1519" y="1566"/>
                  </a:cubicBezTo>
                  <a:cubicBezTo>
                    <a:pt x="2649" y="1150"/>
                    <a:pt x="3769" y="456"/>
                    <a:pt x="4899" y="40"/>
                  </a:cubicBezTo>
                  <a:cubicBezTo>
                    <a:pt x="6144" y="-469"/>
                    <a:pt x="6386" y="4018"/>
                    <a:pt x="6366" y="8180"/>
                  </a:cubicBezTo>
                  <a:cubicBezTo>
                    <a:pt x="6337" y="13916"/>
                    <a:pt x="6868" y="14933"/>
                    <a:pt x="7853" y="14008"/>
                  </a:cubicBezTo>
                  <a:cubicBezTo>
                    <a:pt x="8770" y="13176"/>
                    <a:pt x="9736" y="14563"/>
                    <a:pt x="10624" y="12389"/>
                  </a:cubicBezTo>
                  <a:cubicBezTo>
                    <a:pt x="10818" y="9614"/>
                    <a:pt x="10663" y="6793"/>
                    <a:pt x="10711" y="4018"/>
                  </a:cubicBezTo>
                  <a:cubicBezTo>
                    <a:pt x="10731" y="2537"/>
                    <a:pt x="10711" y="919"/>
                    <a:pt x="11194" y="1936"/>
                  </a:cubicBezTo>
                  <a:cubicBezTo>
                    <a:pt x="11368" y="2676"/>
                    <a:pt x="11397" y="4573"/>
                    <a:pt x="11773" y="3416"/>
                  </a:cubicBezTo>
                  <a:cubicBezTo>
                    <a:pt x="11947" y="3601"/>
                    <a:pt x="12053" y="4110"/>
                    <a:pt x="12111" y="4896"/>
                  </a:cubicBezTo>
                  <a:cubicBezTo>
                    <a:pt x="12266" y="7116"/>
                    <a:pt x="11851" y="8874"/>
                    <a:pt x="11851" y="11140"/>
                  </a:cubicBezTo>
                  <a:cubicBezTo>
                    <a:pt x="12449" y="11233"/>
                    <a:pt x="12623" y="7949"/>
                    <a:pt x="13125" y="7533"/>
                  </a:cubicBezTo>
                  <a:cubicBezTo>
                    <a:pt x="13357" y="7440"/>
                    <a:pt x="13550" y="7810"/>
                    <a:pt x="13666" y="8735"/>
                  </a:cubicBezTo>
                  <a:cubicBezTo>
                    <a:pt x="13811" y="10909"/>
                    <a:pt x="14081" y="11418"/>
                    <a:pt x="14467" y="9938"/>
                  </a:cubicBezTo>
                  <a:cubicBezTo>
                    <a:pt x="14689" y="9059"/>
                    <a:pt x="14854" y="7856"/>
                    <a:pt x="15143" y="7440"/>
                  </a:cubicBezTo>
                  <a:cubicBezTo>
                    <a:pt x="16099" y="6469"/>
                    <a:pt x="15790" y="11418"/>
                    <a:pt x="16244" y="12898"/>
                  </a:cubicBezTo>
                  <a:close/>
                  <a:moveTo>
                    <a:pt x="6482" y="17523"/>
                  </a:moveTo>
                  <a:cubicBezTo>
                    <a:pt x="6772" y="17662"/>
                    <a:pt x="7081" y="17523"/>
                    <a:pt x="7409" y="17477"/>
                  </a:cubicBezTo>
                  <a:cubicBezTo>
                    <a:pt x="7081" y="17385"/>
                    <a:pt x="6772" y="17338"/>
                    <a:pt x="6482" y="17523"/>
                  </a:cubicBezTo>
                  <a:close/>
                </a:path>
              </a:pathLst>
            </a:custGeom>
            <a:solidFill>
              <a:srgbClr val="272E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3" name="形状">
              <a:extLst>
                <a:ext uri="{FF2B5EF4-FFF2-40B4-BE49-F238E27FC236}">
                  <a16:creationId xmlns="" xmlns:a16="http://schemas.microsoft.com/office/drawing/2014/main" id="{883ACE95-B145-4CA0-B89D-D870CC50C0DB}"/>
                </a:ext>
              </a:extLst>
            </p:cNvPr>
            <p:cNvSpPr/>
            <p:nvPr/>
          </p:nvSpPr>
          <p:spPr>
            <a:xfrm>
              <a:off x="817108" y="17"/>
              <a:ext cx="579029" cy="80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295" extrusionOk="0">
                  <a:moveTo>
                    <a:pt x="16823" y="10500"/>
                  </a:moveTo>
                  <a:cubicBezTo>
                    <a:pt x="15763" y="12667"/>
                    <a:pt x="13572" y="13936"/>
                    <a:pt x="10634" y="14588"/>
                  </a:cubicBezTo>
                  <a:cubicBezTo>
                    <a:pt x="9791" y="13830"/>
                    <a:pt x="8659" y="14165"/>
                    <a:pt x="8130" y="14588"/>
                  </a:cubicBezTo>
                  <a:cubicBezTo>
                    <a:pt x="6203" y="16191"/>
                    <a:pt x="3169" y="17213"/>
                    <a:pt x="2952" y="19803"/>
                  </a:cubicBezTo>
                  <a:cubicBezTo>
                    <a:pt x="2904" y="20560"/>
                    <a:pt x="1484" y="21406"/>
                    <a:pt x="665" y="21283"/>
                  </a:cubicBezTo>
                  <a:cubicBezTo>
                    <a:pt x="-467" y="21106"/>
                    <a:pt x="111" y="20085"/>
                    <a:pt x="472" y="19521"/>
                  </a:cubicBezTo>
                  <a:cubicBezTo>
                    <a:pt x="2663" y="16367"/>
                    <a:pt x="4951" y="13284"/>
                    <a:pt x="8756" y="10888"/>
                  </a:cubicBezTo>
                  <a:cubicBezTo>
                    <a:pt x="10297" y="9901"/>
                    <a:pt x="11910" y="8985"/>
                    <a:pt x="13114" y="7699"/>
                  </a:cubicBezTo>
                  <a:cubicBezTo>
                    <a:pt x="14415" y="6325"/>
                    <a:pt x="15137" y="5232"/>
                    <a:pt x="13861" y="3594"/>
                  </a:cubicBezTo>
                  <a:cubicBezTo>
                    <a:pt x="12849" y="2290"/>
                    <a:pt x="14631" y="1462"/>
                    <a:pt x="15787" y="705"/>
                  </a:cubicBezTo>
                  <a:cubicBezTo>
                    <a:pt x="17088" y="-194"/>
                    <a:pt x="18725" y="-35"/>
                    <a:pt x="20338" y="123"/>
                  </a:cubicBezTo>
                  <a:cubicBezTo>
                    <a:pt x="20555" y="141"/>
                    <a:pt x="20892" y="634"/>
                    <a:pt x="20820" y="757"/>
                  </a:cubicBezTo>
                  <a:cubicBezTo>
                    <a:pt x="19520" y="2484"/>
                    <a:pt x="21133" y="4598"/>
                    <a:pt x="19327" y="6342"/>
                  </a:cubicBezTo>
                  <a:cubicBezTo>
                    <a:pt x="18364" y="7329"/>
                    <a:pt x="18629" y="8474"/>
                    <a:pt x="20748" y="8774"/>
                  </a:cubicBezTo>
                  <a:cubicBezTo>
                    <a:pt x="20194" y="9249"/>
                    <a:pt x="20411" y="10042"/>
                    <a:pt x="19544" y="10430"/>
                  </a:cubicBezTo>
                  <a:cubicBezTo>
                    <a:pt x="18171" y="10095"/>
                    <a:pt x="17858" y="9179"/>
                    <a:pt x="17352" y="8351"/>
                  </a:cubicBezTo>
                  <a:cubicBezTo>
                    <a:pt x="17352" y="8333"/>
                    <a:pt x="17352" y="8333"/>
                    <a:pt x="17328" y="8333"/>
                  </a:cubicBezTo>
                  <a:cubicBezTo>
                    <a:pt x="17810" y="9144"/>
                    <a:pt x="16606" y="9725"/>
                    <a:pt x="16823" y="10500"/>
                  </a:cubicBezTo>
                  <a:close/>
                  <a:moveTo>
                    <a:pt x="16510" y="8104"/>
                  </a:moveTo>
                  <a:cubicBezTo>
                    <a:pt x="16437" y="8122"/>
                    <a:pt x="16558" y="8175"/>
                    <a:pt x="16823" y="8157"/>
                  </a:cubicBezTo>
                  <a:cubicBezTo>
                    <a:pt x="16967" y="8139"/>
                    <a:pt x="17088" y="8175"/>
                    <a:pt x="17184" y="8228"/>
                  </a:cubicBezTo>
                  <a:cubicBezTo>
                    <a:pt x="17015" y="8104"/>
                    <a:pt x="16823" y="7981"/>
                    <a:pt x="16510" y="8104"/>
                  </a:cubicBezTo>
                  <a:close/>
                </a:path>
              </a:pathLst>
            </a:custGeom>
            <a:solidFill>
              <a:srgbClr val="CA4D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4" name="形状">
              <a:extLst>
                <a:ext uri="{FF2B5EF4-FFF2-40B4-BE49-F238E27FC236}">
                  <a16:creationId xmlns="" xmlns:a16="http://schemas.microsoft.com/office/drawing/2014/main" id="{41D1E332-622C-4727-A83F-315FCB92DFEB}"/>
                </a:ext>
              </a:extLst>
            </p:cNvPr>
            <p:cNvSpPr/>
            <p:nvPr/>
          </p:nvSpPr>
          <p:spPr>
            <a:xfrm>
              <a:off x="759590" y="1374557"/>
              <a:ext cx="420460" cy="777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extrusionOk="0">
                  <a:moveTo>
                    <a:pt x="7449" y="0"/>
                  </a:moveTo>
                  <a:cubicBezTo>
                    <a:pt x="10521" y="111"/>
                    <a:pt x="9452" y="2058"/>
                    <a:pt x="11322" y="2707"/>
                  </a:cubicBezTo>
                  <a:cubicBezTo>
                    <a:pt x="12023" y="5303"/>
                    <a:pt x="8885" y="7324"/>
                    <a:pt x="8217" y="9845"/>
                  </a:cubicBezTo>
                  <a:cubicBezTo>
                    <a:pt x="10521" y="10438"/>
                    <a:pt x="13258" y="10828"/>
                    <a:pt x="16196" y="10791"/>
                  </a:cubicBezTo>
                  <a:cubicBezTo>
                    <a:pt x="19468" y="10735"/>
                    <a:pt x="21070" y="11532"/>
                    <a:pt x="20937" y="13386"/>
                  </a:cubicBezTo>
                  <a:cubicBezTo>
                    <a:pt x="20703" y="15982"/>
                    <a:pt x="21471" y="18615"/>
                    <a:pt x="20469" y="21211"/>
                  </a:cubicBezTo>
                  <a:cubicBezTo>
                    <a:pt x="20269" y="21415"/>
                    <a:pt x="19935" y="21563"/>
                    <a:pt x="19535" y="21600"/>
                  </a:cubicBezTo>
                  <a:cubicBezTo>
                    <a:pt x="18934" y="21581"/>
                    <a:pt x="18433" y="21396"/>
                    <a:pt x="18099" y="21136"/>
                  </a:cubicBezTo>
                  <a:cubicBezTo>
                    <a:pt x="17331" y="20506"/>
                    <a:pt x="17565" y="19727"/>
                    <a:pt x="17265" y="19004"/>
                  </a:cubicBezTo>
                  <a:cubicBezTo>
                    <a:pt x="16196" y="18708"/>
                    <a:pt x="15562" y="19579"/>
                    <a:pt x="14527" y="19394"/>
                  </a:cubicBezTo>
                  <a:cubicBezTo>
                    <a:pt x="13993" y="19282"/>
                    <a:pt x="13592" y="19078"/>
                    <a:pt x="13358" y="18782"/>
                  </a:cubicBezTo>
                  <a:cubicBezTo>
                    <a:pt x="14293" y="16983"/>
                    <a:pt x="17966" y="15723"/>
                    <a:pt x="16463" y="13553"/>
                  </a:cubicBezTo>
                  <a:cubicBezTo>
                    <a:pt x="14794" y="14536"/>
                    <a:pt x="13559" y="16001"/>
                    <a:pt x="10654" y="16446"/>
                  </a:cubicBezTo>
                  <a:cubicBezTo>
                    <a:pt x="10320" y="16446"/>
                    <a:pt x="9953" y="16390"/>
                    <a:pt x="9653" y="16260"/>
                  </a:cubicBezTo>
                  <a:cubicBezTo>
                    <a:pt x="9152" y="14944"/>
                    <a:pt x="11322" y="14295"/>
                    <a:pt x="12190" y="13331"/>
                  </a:cubicBezTo>
                  <a:cubicBezTo>
                    <a:pt x="9820" y="12923"/>
                    <a:pt x="8184" y="13850"/>
                    <a:pt x="6248" y="14110"/>
                  </a:cubicBezTo>
                  <a:cubicBezTo>
                    <a:pt x="4745" y="13739"/>
                    <a:pt x="3376" y="14425"/>
                    <a:pt x="1874" y="14221"/>
                  </a:cubicBezTo>
                  <a:cubicBezTo>
                    <a:pt x="-129" y="13720"/>
                    <a:pt x="-96" y="12775"/>
                    <a:pt x="71" y="11773"/>
                  </a:cubicBezTo>
                  <a:cubicBezTo>
                    <a:pt x="105" y="11217"/>
                    <a:pt x="4244" y="12033"/>
                    <a:pt x="1407" y="10531"/>
                  </a:cubicBezTo>
                  <a:cubicBezTo>
                    <a:pt x="1140" y="10401"/>
                    <a:pt x="873" y="10068"/>
                    <a:pt x="1006" y="9975"/>
                  </a:cubicBezTo>
                  <a:cubicBezTo>
                    <a:pt x="4545" y="7342"/>
                    <a:pt x="2709" y="3838"/>
                    <a:pt x="5680" y="1112"/>
                  </a:cubicBezTo>
                  <a:cubicBezTo>
                    <a:pt x="6147" y="667"/>
                    <a:pt x="6882" y="371"/>
                    <a:pt x="7449" y="0"/>
                  </a:cubicBezTo>
                </a:path>
              </a:pathLst>
            </a:custGeom>
            <a:solidFill>
              <a:srgbClr val="AF49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5" name="形状">
              <a:extLst>
                <a:ext uri="{FF2B5EF4-FFF2-40B4-BE49-F238E27FC236}">
                  <a16:creationId xmlns="" xmlns:a16="http://schemas.microsoft.com/office/drawing/2014/main" id="{44B7024C-05EE-4E83-B639-2C3A2A140CFE}"/>
                </a:ext>
              </a:extLst>
            </p:cNvPr>
            <p:cNvSpPr/>
            <p:nvPr/>
          </p:nvSpPr>
          <p:spPr>
            <a:xfrm>
              <a:off x="1331666" y="808824"/>
              <a:ext cx="373612" cy="56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2" h="20987" extrusionOk="0">
                  <a:moveTo>
                    <a:pt x="3345" y="2765"/>
                  </a:moveTo>
                  <a:cubicBezTo>
                    <a:pt x="3923" y="1851"/>
                    <a:pt x="4502" y="913"/>
                    <a:pt x="5045" y="0"/>
                  </a:cubicBezTo>
                  <a:cubicBezTo>
                    <a:pt x="7795" y="99"/>
                    <a:pt x="9604" y="1407"/>
                    <a:pt x="11630" y="2419"/>
                  </a:cubicBezTo>
                  <a:cubicBezTo>
                    <a:pt x="13005" y="3086"/>
                    <a:pt x="14018" y="4221"/>
                    <a:pt x="15501" y="4666"/>
                  </a:cubicBezTo>
                  <a:cubicBezTo>
                    <a:pt x="21435" y="6418"/>
                    <a:pt x="20530" y="9479"/>
                    <a:pt x="19156" y="12664"/>
                  </a:cubicBezTo>
                  <a:cubicBezTo>
                    <a:pt x="18034" y="15256"/>
                    <a:pt x="17419" y="17922"/>
                    <a:pt x="15646" y="20341"/>
                  </a:cubicBezTo>
                  <a:cubicBezTo>
                    <a:pt x="14199" y="20563"/>
                    <a:pt x="12824" y="21600"/>
                    <a:pt x="11304" y="20464"/>
                  </a:cubicBezTo>
                  <a:cubicBezTo>
                    <a:pt x="10291" y="18070"/>
                    <a:pt x="10798" y="15675"/>
                    <a:pt x="10834" y="13281"/>
                  </a:cubicBezTo>
                  <a:cubicBezTo>
                    <a:pt x="10870" y="11207"/>
                    <a:pt x="9640" y="10146"/>
                    <a:pt x="6782" y="9529"/>
                  </a:cubicBezTo>
                  <a:cubicBezTo>
                    <a:pt x="4358" y="9010"/>
                    <a:pt x="1355" y="9035"/>
                    <a:pt x="16" y="7060"/>
                  </a:cubicBezTo>
                  <a:cubicBezTo>
                    <a:pt x="-165" y="6097"/>
                    <a:pt x="1210" y="5801"/>
                    <a:pt x="1716" y="5085"/>
                  </a:cubicBezTo>
                  <a:cubicBezTo>
                    <a:pt x="1572" y="4345"/>
                    <a:pt x="2440" y="4073"/>
                    <a:pt x="3236" y="3999"/>
                  </a:cubicBezTo>
                  <a:cubicBezTo>
                    <a:pt x="6384" y="3728"/>
                    <a:pt x="3127" y="3160"/>
                    <a:pt x="3345" y="2765"/>
                  </a:cubicBezTo>
                </a:path>
              </a:pathLst>
            </a:custGeom>
            <a:solidFill>
              <a:srgbClr val="FE98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6" name="形状">
              <a:extLst>
                <a:ext uri="{FF2B5EF4-FFF2-40B4-BE49-F238E27FC236}">
                  <a16:creationId xmlns="" xmlns:a16="http://schemas.microsoft.com/office/drawing/2014/main" id="{47BFC181-EA33-4B76-8051-3BA003177A92}"/>
                </a:ext>
              </a:extLst>
            </p:cNvPr>
            <p:cNvSpPr/>
            <p:nvPr/>
          </p:nvSpPr>
          <p:spPr>
            <a:xfrm>
              <a:off x="1403618" y="1352238"/>
              <a:ext cx="470406" cy="447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658" extrusionOk="0">
                  <a:moveTo>
                    <a:pt x="6725" y="901"/>
                  </a:moveTo>
                  <a:cubicBezTo>
                    <a:pt x="7473" y="-330"/>
                    <a:pt x="8580" y="-22"/>
                    <a:pt x="9657" y="224"/>
                  </a:cubicBezTo>
                  <a:cubicBezTo>
                    <a:pt x="8161" y="3024"/>
                    <a:pt x="9148" y="4101"/>
                    <a:pt x="12050" y="4778"/>
                  </a:cubicBezTo>
                  <a:cubicBezTo>
                    <a:pt x="14174" y="5239"/>
                    <a:pt x="16358" y="5301"/>
                    <a:pt x="18482" y="5762"/>
                  </a:cubicBezTo>
                  <a:cubicBezTo>
                    <a:pt x="21025" y="6285"/>
                    <a:pt x="21145" y="7424"/>
                    <a:pt x="21025" y="9332"/>
                  </a:cubicBezTo>
                  <a:cubicBezTo>
                    <a:pt x="20816" y="12408"/>
                    <a:pt x="20547" y="15516"/>
                    <a:pt x="20277" y="18593"/>
                  </a:cubicBezTo>
                  <a:cubicBezTo>
                    <a:pt x="18931" y="18501"/>
                    <a:pt x="20547" y="21270"/>
                    <a:pt x="18512" y="20532"/>
                  </a:cubicBezTo>
                  <a:cubicBezTo>
                    <a:pt x="17465" y="19055"/>
                    <a:pt x="18034" y="17270"/>
                    <a:pt x="17675" y="15362"/>
                  </a:cubicBezTo>
                  <a:cubicBezTo>
                    <a:pt x="15939" y="16685"/>
                    <a:pt x="15311" y="19085"/>
                    <a:pt x="13127" y="19608"/>
                  </a:cubicBezTo>
                  <a:cubicBezTo>
                    <a:pt x="12619" y="19670"/>
                    <a:pt x="12170" y="19608"/>
                    <a:pt x="11691" y="19301"/>
                  </a:cubicBezTo>
                  <a:cubicBezTo>
                    <a:pt x="10973" y="17332"/>
                    <a:pt x="12679" y="16593"/>
                    <a:pt x="13606" y="15485"/>
                  </a:cubicBezTo>
                  <a:cubicBezTo>
                    <a:pt x="14743" y="14101"/>
                    <a:pt x="16209" y="13024"/>
                    <a:pt x="17166" y="11485"/>
                  </a:cubicBezTo>
                  <a:cubicBezTo>
                    <a:pt x="17645" y="10655"/>
                    <a:pt x="18123" y="9639"/>
                    <a:pt x="17136" y="8870"/>
                  </a:cubicBezTo>
                  <a:cubicBezTo>
                    <a:pt x="16298" y="8255"/>
                    <a:pt x="15551" y="8870"/>
                    <a:pt x="14952" y="9424"/>
                  </a:cubicBezTo>
                  <a:cubicBezTo>
                    <a:pt x="12679" y="11362"/>
                    <a:pt x="10854" y="13732"/>
                    <a:pt x="8969" y="16039"/>
                  </a:cubicBezTo>
                  <a:cubicBezTo>
                    <a:pt x="7982" y="17301"/>
                    <a:pt x="7323" y="19085"/>
                    <a:pt x="5409" y="19301"/>
                  </a:cubicBezTo>
                  <a:cubicBezTo>
                    <a:pt x="4900" y="19147"/>
                    <a:pt x="4571" y="18808"/>
                    <a:pt x="4362" y="18316"/>
                  </a:cubicBezTo>
                  <a:cubicBezTo>
                    <a:pt x="5798" y="14439"/>
                    <a:pt x="9029" y="11916"/>
                    <a:pt x="11661" y="8532"/>
                  </a:cubicBezTo>
                  <a:cubicBezTo>
                    <a:pt x="10016" y="8255"/>
                    <a:pt x="8580" y="8070"/>
                    <a:pt x="7473" y="8901"/>
                  </a:cubicBezTo>
                  <a:cubicBezTo>
                    <a:pt x="7054" y="9208"/>
                    <a:pt x="3434" y="9239"/>
                    <a:pt x="6635" y="11332"/>
                  </a:cubicBezTo>
                  <a:cubicBezTo>
                    <a:pt x="7204" y="11732"/>
                    <a:pt x="6276" y="12870"/>
                    <a:pt x="5558" y="13239"/>
                  </a:cubicBezTo>
                  <a:cubicBezTo>
                    <a:pt x="3943" y="14132"/>
                    <a:pt x="3255" y="15578"/>
                    <a:pt x="2926" y="17270"/>
                  </a:cubicBezTo>
                  <a:cubicBezTo>
                    <a:pt x="2387" y="18039"/>
                    <a:pt x="2447" y="19855"/>
                    <a:pt x="712" y="18778"/>
                  </a:cubicBezTo>
                  <a:cubicBezTo>
                    <a:pt x="-455" y="15362"/>
                    <a:pt x="143" y="11916"/>
                    <a:pt x="233" y="8470"/>
                  </a:cubicBezTo>
                  <a:cubicBezTo>
                    <a:pt x="293" y="7485"/>
                    <a:pt x="682" y="6501"/>
                    <a:pt x="1549" y="6039"/>
                  </a:cubicBezTo>
                  <a:cubicBezTo>
                    <a:pt x="3733" y="4870"/>
                    <a:pt x="4960" y="2593"/>
                    <a:pt x="6725" y="901"/>
                  </a:cubicBezTo>
                </a:path>
              </a:pathLst>
            </a:custGeom>
            <a:solidFill>
              <a:srgbClr val="F95D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7" name="形状">
              <a:extLst>
                <a:ext uri="{FF2B5EF4-FFF2-40B4-BE49-F238E27FC236}">
                  <a16:creationId xmlns="" xmlns:a16="http://schemas.microsoft.com/office/drawing/2014/main" id="{90E0F5E0-DEEB-4FD5-B704-C7C3F5F1E8A9}"/>
                </a:ext>
              </a:extLst>
            </p:cNvPr>
            <p:cNvSpPr/>
            <p:nvPr/>
          </p:nvSpPr>
          <p:spPr>
            <a:xfrm>
              <a:off x="2167651" y="1159461"/>
              <a:ext cx="446172" cy="986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600" extrusionOk="0">
                  <a:moveTo>
                    <a:pt x="22" y="21600"/>
                  </a:moveTo>
                  <a:cubicBezTo>
                    <a:pt x="-105" y="18627"/>
                    <a:pt x="339" y="15640"/>
                    <a:pt x="815" y="12682"/>
                  </a:cubicBezTo>
                  <a:cubicBezTo>
                    <a:pt x="2369" y="12491"/>
                    <a:pt x="1608" y="13443"/>
                    <a:pt x="2718" y="13458"/>
                  </a:cubicBezTo>
                  <a:cubicBezTo>
                    <a:pt x="4716" y="12125"/>
                    <a:pt x="5890" y="10514"/>
                    <a:pt x="8871" y="9519"/>
                  </a:cubicBezTo>
                  <a:cubicBezTo>
                    <a:pt x="12170" y="7644"/>
                    <a:pt x="14644" y="5506"/>
                    <a:pt x="18545" y="3851"/>
                  </a:cubicBezTo>
                  <a:cubicBezTo>
                    <a:pt x="19655" y="3397"/>
                    <a:pt x="19306" y="2812"/>
                    <a:pt x="19306" y="2255"/>
                  </a:cubicBezTo>
                  <a:cubicBezTo>
                    <a:pt x="19275" y="1611"/>
                    <a:pt x="18609" y="908"/>
                    <a:pt x="20702" y="0"/>
                  </a:cubicBezTo>
                  <a:cubicBezTo>
                    <a:pt x="21495" y="2402"/>
                    <a:pt x="21083" y="4466"/>
                    <a:pt x="20353" y="6561"/>
                  </a:cubicBezTo>
                  <a:cubicBezTo>
                    <a:pt x="20004" y="5872"/>
                    <a:pt x="19655" y="5199"/>
                    <a:pt x="19180" y="4217"/>
                  </a:cubicBezTo>
                  <a:cubicBezTo>
                    <a:pt x="12519" y="8391"/>
                    <a:pt x="6302" y="12345"/>
                    <a:pt x="2242" y="16943"/>
                  </a:cubicBezTo>
                  <a:cubicBezTo>
                    <a:pt x="6556" y="16006"/>
                    <a:pt x="9157" y="14307"/>
                    <a:pt x="11789" y="12638"/>
                  </a:cubicBezTo>
                  <a:cubicBezTo>
                    <a:pt x="14422" y="10983"/>
                    <a:pt x="16737" y="9226"/>
                    <a:pt x="20861" y="8127"/>
                  </a:cubicBezTo>
                  <a:cubicBezTo>
                    <a:pt x="15595" y="11305"/>
                    <a:pt x="10996" y="14688"/>
                    <a:pt x="6112" y="17968"/>
                  </a:cubicBezTo>
                  <a:cubicBezTo>
                    <a:pt x="5699" y="17895"/>
                    <a:pt x="5255" y="17851"/>
                    <a:pt x="4811" y="17807"/>
                  </a:cubicBezTo>
                  <a:cubicBezTo>
                    <a:pt x="3384" y="17763"/>
                    <a:pt x="2591" y="18173"/>
                    <a:pt x="1925" y="18686"/>
                  </a:cubicBezTo>
                  <a:cubicBezTo>
                    <a:pt x="1164" y="19652"/>
                    <a:pt x="2591" y="20897"/>
                    <a:pt x="22" y="21600"/>
                  </a:cubicBezTo>
                </a:path>
              </a:pathLst>
            </a:custGeom>
            <a:solidFill>
              <a:srgbClr val="B84C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8" name="形状">
              <a:extLst>
                <a:ext uri="{FF2B5EF4-FFF2-40B4-BE49-F238E27FC236}">
                  <a16:creationId xmlns="" xmlns:a16="http://schemas.microsoft.com/office/drawing/2014/main" id="{D5AC26AA-01D3-4983-83C0-2AAB373C4E17}"/>
                </a:ext>
              </a:extLst>
            </p:cNvPr>
            <p:cNvSpPr/>
            <p:nvPr/>
          </p:nvSpPr>
          <p:spPr>
            <a:xfrm>
              <a:off x="2149659" y="1742874"/>
              <a:ext cx="439413" cy="62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7" h="21600" extrusionOk="0">
                  <a:moveTo>
                    <a:pt x="5579" y="7393"/>
                  </a:moveTo>
                  <a:cubicBezTo>
                    <a:pt x="5949" y="7671"/>
                    <a:pt x="6318" y="7949"/>
                    <a:pt x="6718" y="8227"/>
                  </a:cubicBezTo>
                  <a:cubicBezTo>
                    <a:pt x="5272" y="10568"/>
                    <a:pt x="2472" y="12445"/>
                    <a:pt x="2687" y="15435"/>
                  </a:cubicBezTo>
                  <a:cubicBezTo>
                    <a:pt x="9241" y="10638"/>
                    <a:pt x="15364" y="5562"/>
                    <a:pt x="20287" y="0"/>
                  </a:cubicBezTo>
                  <a:lnTo>
                    <a:pt x="20287" y="11264"/>
                  </a:lnTo>
                  <a:cubicBezTo>
                    <a:pt x="19395" y="10823"/>
                    <a:pt x="18410" y="10661"/>
                    <a:pt x="17333" y="10684"/>
                  </a:cubicBezTo>
                  <a:cubicBezTo>
                    <a:pt x="17241" y="9131"/>
                    <a:pt x="18564" y="7718"/>
                    <a:pt x="17795" y="6003"/>
                  </a:cubicBezTo>
                  <a:cubicBezTo>
                    <a:pt x="15302" y="8343"/>
                    <a:pt x="13087" y="10846"/>
                    <a:pt x="10841" y="13349"/>
                  </a:cubicBezTo>
                  <a:cubicBezTo>
                    <a:pt x="9979" y="14276"/>
                    <a:pt x="9456" y="15551"/>
                    <a:pt x="7610" y="15690"/>
                  </a:cubicBezTo>
                  <a:cubicBezTo>
                    <a:pt x="3518" y="16246"/>
                    <a:pt x="1795" y="18286"/>
                    <a:pt x="1025" y="20951"/>
                  </a:cubicBezTo>
                  <a:cubicBezTo>
                    <a:pt x="1333" y="18610"/>
                    <a:pt x="-1313" y="16270"/>
                    <a:pt x="872" y="13952"/>
                  </a:cubicBezTo>
                  <a:cubicBezTo>
                    <a:pt x="2595" y="12330"/>
                    <a:pt x="379" y="10128"/>
                    <a:pt x="2287" y="8529"/>
                  </a:cubicBezTo>
                  <a:cubicBezTo>
                    <a:pt x="2656" y="8830"/>
                    <a:pt x="2933" y="9224"/>
                    <a:pt x="3549" y="8668"/>
                  </a:cubicBezTo>
                  <a:cubicBezTo>
                    <a:pt x="4133" y="8204"/>
                    <a:pt x="4502" y="7463"/>
                    <a:pt x="5579" y="7393"/>
                  </a:cubicBezTo>
                  <a:close/>
                  <a:moveTo>
                    <a:pt x="872" y="21600"/>
                  </a:moveTo>
                  <a:cubicBezTo>
                    <a:pt x="933" y="21391"/>
                    <a:pt x="964" y="21160"/>
                    <a:pt x="1025" y="20951"/>
                  </a:cubicBezTo>
                  <a:cubicBezTo>
                    <a:pt x="1025" y="21160"/>
                    <a:pt x="964" y="21391"/>
                    <a:pt x="872" y="21600"/>
                  </a:cubicBezTo>
                  <a:close/>
                </a:path>
              </a:pathLst>
            </a:custGeom>
            <a:solidFill>
              <a:srgbClr val="9044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9" name="形状">
              <a:extLst>
                <a:ext uri="{FF2B5EF4-FFF2-40B4-BE49-F238E27FC236}">
                  <a16:creationId xmlns="" xmlns:a16="http://schemas.microsoft.com/office/drawing/2014/main" id="{7CCBE6F9-1D82-47DB-9303-2F57A19BD438}"/>
                </a:ext>
              </a:extLst>
            </p:cNvPr>
            <p:cNvSpPr/>
            <p:nvPr/>
          </p:nvSpPr>
          <p:spPr>
            <a:xfrm>
              <a:off x="1516154" y="1755649"/>
              <a:ext cx="339232" cy="48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0634" extrusionOk="0">
                  <a:moveTo>
                    <a:pt x="18701" y="1771"/>
                  </a:moveTo>
                  <a:cubicBezTo>
                    <a:pt x="20699" y="1999"/>
                    <a:pt x="18701" y="-420"/>
                    <a:pt x="21115" y="64"/>
                  </a:cubicBezTo>
                  <a:cubicBezTo>
                    <a:pt x="20949" y="6268"/>
                    <a:pt x="20865" y="12472"/>
                    <a:pt x="20740" y="18647"/>
                  </a:cubicBezTo>
                  <a:cubicBezTo>
                    <a:pt x="20116" y="18220"/>
                    <a:pt x="19409" y="17737"/>
                    <a:pt x="18784" y="17310"/>
                  </a:cubicBezTo>
                  <a:cubicBezTo>
                    <a:pt x="17952" y="16883"/>
                    <a:pt x="18035" y="16143"/>
                    <a:pt x="17286" y="15403"/>
                  </a:cubicBezTo>
                  <a:cubicBezTo>
                    <a:pt x="15580" y="16399"/>
                    <a:pt x="14872" y="17879"/>
                    <a:pt x="13416" y="18932"/>
                  </a:cubicBezTo>
                  <a:cubicBezTo>
                    <a:pt x="12500" y="19615"/>
                    <a:pt x="12292" y="21180"/>
                    <a:pt x="10003" y="20440"/>
                  </a:cubicBezTo>
                  <a:cubicBezTo>
                    <a:pt x="9753" y="19131"/>
                    <a:pt x="8297" y="19330"/>
                    <a:pt x="7048" y="19245"/>
                  </a:cubicBezTo>
                  <a:cubicBezTo>
                    <a:pt x="7589" y="16513"/>
                    <a:pt x="10586" y="14805"/>
                    <a:pt x="13124" y="13069"/>
                  </a:cubicBezTo>
                  <a:cubicBezTo>
                    <a:pt x="16537" y="10850"/>
                    <a:pt x="18493" y="8431"/>
                    <a:pt x="17577" y="5272"/>
                  </a:cubicBezTo>
                  <a:cubicBezTo>
                    <a:pt x="13332" y="9284"/>
                    <a:pt x="8671" y="13240"/>
                    <a:pt x="4426" y="17395"/>
                  </a:cubicBezTo>
                  <a:cubicBezTo>
                    <a:pt x="3718" y="18135"/>
                    <a:pt x="2886" y="18875"/>
                    <a:pt x="1388" y="18875"/>
                  </a:cubicBezTo>
                  <a:cubicBezTo>
                    <a:pt x="1055" y="18334"/>
                    <a:pt x="722" y="17850"/>
                    <a:pt x="389" y="17310"/>
                  </a:cubicBezTo>
                  <a:cubicBezTo>
                    <a:pt x="-485" y="16513"/>
                    <a:pt x="306" y="15830"/>
                    <a:pt x="888" y="15204"/>
                  </a:cubicBezTo>
                  <a:cubicBezTo>
                    <a:pt x="5258" y="10963"/>
                    <a:pt x="10003" y="6922"/>
                    <a:pt x="14997" y="3023"/>
                  </a:cubicBezTo>
                  <a:cubicBezTo>
                    <a:pt x="15954" y="2369"/>
                    <a:pt x="16995" y="1629"/>
                    <a:pt x="18701" y="1771"/>
                  </a:cubicBezTo>
                </a:path>
              </a:pathLst>
            </a:custGeom>
            <a:solidFill>
              <a:srgbClr val="BB51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0" name="形状">
              <a:extLst>
                <a:ext uri="{FF2B5EF4-FFF2-40B4-BE49-F238E27FC236}">
                  <a16:creationId xmlns="" xmlns:a16="http://schemas.microsoft.com/office/drawing/2014/main" id="{507D53B1-C027-4B84-A612-52BB4F498DE1}"/>
                </a:ext>
              </a:extLst>
            </p:cNvPr>
            <p:cNvSpPr/>
            <p:nvPr/>
          </p:nvSpPr>
          <p:spPr>
            <a:xfrm>
              <a:off x="730516" y="1795911"/>
              <a:ext cx="248128" cy="69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600" extrusionOk="0">
                  <a:moveTo>
                    <a:pt x="2422" y="0"/>
                  </a:moveTo>
                  <a:cubicBezTo>
                    <a:pt x="4779" y="605"/>
                    <a:pt x="2647" y="1941"/>
                    <a:pt x="5340" y="2504"/>
                  </a:cubicBezTo>
                  <a:cubicBezTo>
                    <a:pt x="5228" y="3423"/>
                    <a:pt x="3601" y="4403"/>
                    <a:pt x="5901" y="5301"/>
                  </a:cubicBezTo>
                  <a:cubicBezTo>
                    <a:pt x="6237" y="5489"/>
                    <a:pt x="6462" y="5697"/>
                    <a:pt x="6799" y="5864"/>
                  </a:cubicBezTo>
                  <a:cubicBezTo>
                    <a:pt x="8818" y="6866"/>
                    <a:pt x="8201" y="7847"/>
                    <a:pt x="6350" y="8932"/>
                  </a:cubicBezTo>
                  <a:cubicBezTo>
                    <a:pt x="11567" y="7910"/>
                    <a:pt x="12184" y="5280"/>
                    <a:pt x="18412" y="4967"/>
                  </a:cubicBezTo>
                  <a:cubicBezTo>
                    <a:pt x="19085" y="5009"/>
                    <a:pt x="19815" y="5030"/>
                    <a:pt x="20488" y="5071"/>
                  </a:cubicBezTo>
                  <a:cubicBezTo>
                    <a:pt x="21105" y="5697"/>
                    <a:pt x="20432" y="6219"/>
                    <a:pt x="19366" y="6657"/>
                  </a:cubicBezTo>
                  <a:cubicBezTo>
                    <a:pt x="12970" y="9391"/>
                    <a:pt x="7528" y="12313"/>
                    <a:pt x="5957" y="16007"/>
                  </a:cubicBezTo>
                  <a:cubicBezTo>
                    <a:pt x="5733" y="16487"/>
                    <a:pt x="5115" y="16946"/>
                    <a:pt x="4049" y="17259"/>
                  </a:cubicBezTo>
                  <a:cubicBezTo>
                    <a:pt x="1356" y="16779"/>
                    <a:pt x="1469" y="17447"/>
                    <a:pt x="1188" y="18136"/>
                  </a:cubicBezTo>
                  <a:cubicBezTo>
                    <a:pt x="851" y="19304"/>
                    <a:pt x="2254" y="20536"/>
                    <a:pt x="178" y="21600"/>
                  </a:cubicBezTo>
                  <a:cubicBezTo>
                    <a:pt x="122" y="15068"/>
                    <a:pt x="66" y="8536"/>
                    <a:pt x="10" y="2024"/>
                  </a:cubicBezTo>
                  <a:cubicBezTo>
                    <a:pt x="66" y="1231"/>
                    <a:pt x="-495" y="334"/>
                    <a:pt x="2422" y="0"/>
                  </a:cubicBezTo>
                </a:path>
              </a:pathLst>
            </a:custGeom>
            <a:solidFill>
              <a:srgbClr val="82494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1" name="形状">
              <a:extLst>
                <a:ext uri="{FF2B5EF4-FFF2-40B4-BE49-F238E27FC236}">
                  <a16:creationId xmlns="" xmlns:a16="http://schemas.microsoft.com/office/drawing/2014/main" id="{A2B5A047-B652-4C0B-8EE1-0F8E00D127E2}"/>
                </a:ext>
              </a:extLst>
            </p:cNvPr>
            <p:cNvSpPr/>
            <p:nvPr/>
          </p:nvSpPr>
          <p:spPr>
            <a:xfrm>
              <a:off x="2212581" y="2373150"/>
              <a:ext cx="497297" cy="16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80" extrusionOk="0">
                  <a:moveTo>
                    <a:pt x="0" y="18143"/>
                  </a:moveTo>
                  <a:cubicBezTo>
                    <a:pt x="1218" y="13633"/>
                    <a:pt x="3392" y="17985"/>
                    <a:pt x="4726" y="14346"/>
                  </a:cubicBezTo>
                  <a:cubicBezTo>
                    <a:pt x="4407" y="12763"/>
                    <a:pt x="4755" y="11893"/>
                    <a:pt x="5161" y="11102"/>
                  </a:cubicBezTo>
                  <a:cubicBezTo>
                    <a:pt x="6784" y="8491"/>
                    <a:pt x="8843" y="9915"/>
                    <a:pt x="10351" y="6592"/>
                  </a:cubicBezTo>
                  <a:cubicBezTo>
                    <a:pt x="10930" y="5088"/>
                    <a:pt x="11539" y="3664"/>
                    <a:pt x="12264" y="2794"/>
                  </a:cubicBezTo>
                  <a:cubicBezTo>
                    <a:pt x="13627" y="1924"/>
                    <a:pt x="14874" y="-1716"/>
                    <a:pt x="16439" y="974"/>
                  </a:cubicBezTo>
                  <a:cubicBezTo>
                    <a:pt x="15801" y="4218"/>
                    <a:pt x="15192" y="7462"/>
                    <a:pt x="14439" y="11260"/>
                  </a:cubicBezTo>
                  <a:cubicBezTo>
                    <a:pt x="16874" y="12447"/>
                    <a:pt x="18817" y="17589"/>
                    <a:pt x="21600" y="17036"/>
                  </a:cubicBezTo>
                  <a:cubicBezTo>
                    <a:pt x="14323" y="19014"/>
                    <a:pt x="7190" y="19884"/>
                    <a:pt x="0" y="18143"/>
                  </a:cubicBezTo>
                </a:path>
              </a:pathLst>
            </a:custGeom>
            <a:solidFill>
              <a:srgbClr val="363A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2" name="形状">
              <a:extLst>
                <a:ext uri="{FF2B5EF4-FFF2-40B4-BE49-F238E27FC236}">
                  <a16:creationId xmlns="" xmlns:a16="http://schemas.microsoft.com/office/drawing/2014/main" id="{4D503F3A-A428-443A-8802-F1F17B11B258}"/>
                </a:ext>
              </a:extLst>
            </p:cNvPr>
            <p:cNvSpPr/>
            <p:nvPr/>
          </p:nvSpPr>
          <p:spPr>
            <a:xfrm>
              <a:off x="2342228" y="2237890"/>
              <a:ext cx="258691" cy="23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0899" extrusionOk="0">
                  <a:moveTo>
                    <a:pt x="9867" y="18039"/>
                  </a:moveTo>
                  <a:cubicBezTo>
                    <a:pt x="7200" y="21600"/>
                    <a:pt x="3093" y="19148"/>
                    <a:pt x="0" y="20899"/>
                  </a:cubicBezTo>
                  <a:cubicBezTo>
                    <a:pt x="3093" y="12435"/>
                    <a:pt x="6560" y="4262"/>
                    <a:pt x="14507" y="0"/>
                  </a:cubicBezTo>
                  <a:cubicBezTo>
                    <a:pt x="16320" y="58"/>
                    <a:pt x="18133" y="117"/>
                    <a:pt x="19947" y="175"/>
                  </a:cubicBezTo>
                  <a:cubicBezTo>
                    <a:pt x="19573" y="4320"/>
                    <a:pt x="21600" y="8406"/>
                    <a:pt x="20107" y="12493"/>
                  </a:cubicBezTo>
                  <a:cubicBezTo>
                    <a:pt x="17547" y="13427"/>
                    <a:pt x="14933" y="14361"/>
                    <a:pt x="12373" y="15237"/>
                  </a:cubicBezTo>
                  <a:cubicBezTo>
                    <a:pt x="11733" y="13135"/>
                    <a:pt x="13547" y="12084"/>
                    <a:pt x="14133" y="10508"/>
                  </a:cubicBezTo>
                  <a:cubicBezTo>
                    <a:pt x="12960" y="13194"/>
                    <a:pt x="9760" y="14478"/>
                    <a:pt x="9867" y="18039"/>
                  </a:cubicBezTo>
                </a:path>
              </a:pathLst>
            </a:custGeom>
            <a:solidFill>
              <a:srgbClr val="6B3C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3" name="形状">
              <a:extLst>
                <a:ext uri="{FF2B5EF4-FFF2-40B4-BE49-F238E27FC236}">
                  <a16:creationId xmlns="" xmlns:a16="http://schemas.microsoft.com/office/drawing/2014/main" id="{4C5495C5-DA20-4192-9FD5-4C4896819113}"/>
                </a:ext>
              </a:extLst>
            </p:cNvPr>
            <p:cNvSpPr/>
            <p:nvPr/>
          </p:nvSpPr>
          <p:spPr>
            <a:xfrm>
              <a:off x="2177039" y="1227231"/>
              <a:ext cx="314797" cy="599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362" extrusionOk="0">
                  <a:moveTo>
                    <a:pt x="3464" y="20863"/>
                  </a:moveTo>
                  <a:cubicBezTo>
                    <a:pt x="2626" y="21600"/>
                    <a:pt x="1965" y="21481"/>
                    <a:pt x="1524" y="20768"/>
                  </a:cubicBezTo>
                  <a:cubicBezTo>
                    <a:pt x="1039" y="19937"/>
                    <a:pt x="1921" y="18962"/>
                    <a:pt x="599" y="18226"/>
                  </a:cubicBezTo>
                  <a:cubicBezTo>
                    <a:pt x="-768" y="15992"/>
                    <a:pt x="687" y="13711"/>
                    <a:pt x="290" y="11453"/>
                  </a:cubicBezTo>
                  <a:cubicBezTo>
                    <a:pt x="643" y="11192"/>
                    <a:pt x="995" y="11192"/>
                    <a:pt x="1304" y="11406"/>
                  </a:cubicBezTo>
                  <a:cubicBezTo>
                    <a:pt x="2803" y="13164"/>
                    <a:pt x="2406" y="10907"/>
                    <a:pt x="3155" y="11145"/>
                  </a:cubicBezTo>
                  <a:cubicBezTo>
                    <a:pt x="7960" y="6939"/>
                    <a:pt x="13911" y="3255"/>
                    <a:pt x="20832" y="0"/>
                  </a:cubicBezTo>
                  <a:cubicBezTo>
                    <a:pt x="14572" y="4990"/>
                    <a:pt x="6065" y="9149"/>
                    <a:pt x="1656" y="15279"/>
                  </a:cubicBezTo>
                  <a:cubicBezTo>
                    <a:pt x="5359" y="15160"/>
                    <a:pt x="7255" y="13830"/>
                    <a:pt x="9723" y="13188"/>
                  </a:cubicBezTo>
                  <a:cubicBezTo>
                    <a:pt x="11178" y="14566"/>
                    <a:pt x="8710" y="15018"/>
                    <a:pt x="7431" y="15541"/>
                  </a:cubicBezTo>
                  <a:cubicBezTo>
                    <a:pt x="4169" y="16943"/>
                    <a:pt x="2935" y="18701"/>
                    <a:pt x="3464" y="20863"/>
                  </a:cubicBezTo>
                </a:path>
              </a:pathLst>
            </a:custGeom>
            <a:solidFill>
              <a:srgbClr val="DE706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4" name="形状">
              <a:extLst>
                <a:ext uri="{FF2B5EF4-FFF2-40B4-BE49-F238E27FC236}">
                  <a16:creationId xmlns="" xmlns:a16="http://schemas.microsoft.com/office/drawing/2014/main" id="{0C149A8A-4111-4BD3-9422-20FBC5EAB7CA}"/>
                </a:ext>
              </a:extLst>
            </p:cNvPr>
            <p:cNvSpPr/>
            <p:nvPr/>
          </p:nvSpPr>
          <p:spPr>
            <a:xfrm>
              <a:off x="1281478" y="2559755"/>
              <a:ext cx="824362" cy="53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233" extrusionOk="0">
                  <a:moveTo>
                    <a:pt x="4201" y="11670"/>
                  </a:moveTo>
                  <a:cubicBezTo>
                    <a:pt x="3028" y="-4387"/>
                    <a:pt x="1330" y="8802"/>
                    <a:pt x="0" y="2686"/>
                  </a:cubicBezTo>
                  <a:cubicBezTo>
                    <a:pt x="4271" y="-2093"/>
                    <a:pt x="8559" y="583"/>
                    <a:pt x="12848" y="2494"/>
                  </a:cubicBezTo>
                  <a:cubicBezTo>
                    <a:pt x="15771" y="3832"/>
                    <a:pt x="18712" y="774"/>
                    <a:pt x="21600" y="7464"/>
                  </a:cubicBezTo>
                  <a:cubicBezTo>
                    <a:pt x="19324" y="7847"/>
                    <a:pt x="17014" y="8038"/>
                    <a:pt x="14738" y="8611"/>
                  </a:cubicBezTo>
                  <a:cubicBezTo>
                    <a:pt x="14091" y="8802"/>
                    <a:pt x="13391" y="6317"/>
                    <a:pt x="12865" y="13199"/>
                  </a:cubicBezTo>
                  <a:cubicBezTo>
                    <a:pt x="9977" y="15110"/>
                    <a:pt x="7089" y="17213"/>
                    <a:pt x="4201" y="11670"/>
                  </a:cubicBezTo>
                </a:path>
              </a:pathLst>
            </a:custGeom>
            <a:solidFill>
              <a:srgbClr val="5F3E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5" name="形状">
              <a:extLst>
                <a:ext uri="{FF2B5EF4-FFF2-40B4-BE49-F238E27FC236}">
                  <a16:creationId xmlns="" xmlns:a16="http://schemas.microsoft.com/office/drawing/2014/main" id="{85AD4FBC-E642-4CC0-B97A-626295958B8F}"/>
                </a:ext>
              </a:extLst>
            </p:cNvPr>
            <p:cNvSpPr/>
            <p:nvPr/>
          </p:nvSpPr>
          <p:spPr>
            <a:xfrm>
              <a:off x="762889" y="2599763"/>
              <a:ext cx="1033803" cy="3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15305" extrusionOk="0">
                  <a:moveTo>
                    <a:pt x="13982" y="0"/>
                  </a:moveTo>
                  <a:cubicBezTo>
                    <a:pt x="16255" y="584"/>
                    <a:pt x="18528" y="1460"/>
                    <a:pt x="20801" y="1751"/>
                  </a:cubicBezTo>
                  <a:cubicBezTo>
                    <a:pt x="20911" y="2043"/>
                    <a:pt x="21063" y="1168"/>
                    <a:pt x="21118" y="2335"/>
                  </a:cubicBezTo>
                  <a:cubicBezTo>
                    <a:pt x="21600" y="11676"/>
                    <a:pt x="20980" y="6422"/>
                    <a:pt x="20966" y="6422"/>
                  </a:cubicBezTo>
                  <a:cubicBezTo>
                    <a:pt x="16875" y="7297"/>
                    <a:pt x="12770" y="9633"/>
                    <a:pt x="8692" y="8757"/>
                  </a:cubicBezTo>
                  <a:cubicBezTo>
                    <a:pt x="6640" y="8465"/>
                    <a:pt x="4615" y="19265"/>
                    <a:pt x="2576" y="13719"/>
                  </a:cubicBezTo>
                  <a:cubicBezTo>
                    <a:pt x="1763" y="3503"/>
                    <a:pt x="827" y="13135"/>
                    <a:pt x="0" y="6714"/>
                  </a:cubicBezTo>
                  <a:cubicBezTo>
                    <a:pt x="3210" y="-2335"/>
                    <a:pt x="6433" y="2043"/>
                    <a:pt x="9657" y="584"/>
                  </a:cubicBezTo>
                  <a:cubicBezTo>
                    <a:pt x="11089" y="292"/>
                    <a:pt x="12536" y="292"/>
                    <a:pt x="13982" y="0"/>
                  </a:cubicBezTo>
                </a:path>
              </a:pathLst>
            </a:custGeom>
            <a:solidFill>
              <a:srgbClr val="9193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6" name="形状">
              <a:extLst>
                <a:ext uri="{FF2B5EF4-FFF2-40B4-BE49-F238E27FC236}">
                  <a16:creationId xmlns="" xmlns:a16="http://schemas.microsoft.com/office/drawing/2014/main" id="{004BFB45-96DB-458D-AEE7-9956AA49828B}"/>
                </a:ext>
              </a:extLst>
            </p:cNvPr>
            <p:cNvSpPr/>
            <p:nvPr/>
          </p:nvSpPr>
          <p:spPr>
            <a:xfrm>
              <a:off x="1334516" y="2648307"/>
              <a:ext cx="677035" cy="3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839" extrusionOk="0">
                  <a:moveTo>
                    <a:pt x="8436" y="14360"/>
                  </a:moveTo>
                  <a:cubicBezTo>
                    <a:pt x="5602" y="17098"/>
                    <a:pt x="2812" y="7363"/>
                    <a:pt x="0" y="3712"/>
                  </a:cubicBezTo>
                  <a:cubicBezTo>
                    <a:pt x="7200" y="1278"/>
                    <a:pt x="14400" y="-4502"/>
                    <a:pt x="21600" y="6450"/>
                  </a:cubicBezTo>
                  <a:cubicBezTo>
                    <a:pt x="18085" y="7059"/>
                    <a:pt x="14592" y="7059"/>
                    <a:pt x="11077" y="7971"/>
                  </a:cubicBezTo>
                  <a:cubicBezTo>
                    <a:pt x="10161" y="7971"/>
                    <a:pt x="9202" y="2799"/>
                    <a:pt x="8436" y="14360"/>
                  </a:cubicBezTo>
                </a:path>
              </a:pathLst>
            </a:custGeom>
            <a:solidFill>
              <a:srgbClr val="CECFD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7" name="形状">
              <a:extLst>
                <a:ext uri="{FF2B5EF4-FFF2-40B4-BE49-F238E27FC236}">
                  <a16:creationId xmlns="" xmlns:a16="http://schemas.microsoft.com/office/drawing/2014/main" id="{32BC843B-DA1E-4734-85A3-31C1BC1E29D6}"/>
                </a:ext>
              </a:extLst>
            </p:cNvPr>
            <p:cNvSpPr/>
            <p:nvPr/>
          </p:nvSpPr>
          <p:spPr>
            <a:xfrm>
              <a:off x="2180169" y="1196489"/>
              <a:ext cx="70064" cy="35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10" extrusionOk="0">
                  <a:moveTo>
                    <a:pt x="4643" y="20271"/>
                  </a:moveTo>
                  <a:cubicBezTo>
                    <a:pt x="3230" y="20271"/>
                    <a:pt x="1615" y="20310"/>
                    <a:pt x="0" y="20310"/>
                  </a:cubicBezTo>
                  <a:cubicBezTo>
                    <a:pt x="404" y="13962"/>
                    <a:pt x="807" y="7613"/>
                    <a:pt x="1009" y="1304"/>
                  </a:cubicBezTo>
                  <a:cubicBezTo>
                    <a:pt x="10295" y="-1290"/>
                    <a:pt x="15342" y="529"/>
                    <a:pt x="18168" y="2078"/>
                  </a:cubicBezTo>
                  <a:cubicBezTo>
                    <a:pt x="20591" y="3471"/>
                    <a:pt x="20793" y="5058"/>
                    <a:pt x="21600" y="6529"/>
                  </a:cubicBezTo>
                  <a:cubicBezTo>
                    <a:pt x="5652" y="10671"/>
                    <a:pt x="12516" y="15781"/>
                    <a:pt x="4643" y="20271"/>
                  </a:cubicBezTo>
                </a:path>
              </a:pathLst>
            </a:custGeom>
            <a:solidFill>
              <a:srgbClr val="F05A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8" name="形状">
              <a:extLst>
                <a:ext uri="{FF2B5EF4-FFF2-40B4-BE49-F238E27FC236}">
                  <a16:creationId xmlns="" xmlns:a16="http://schemas.microsoft.com/office/drawing/2014/main" id="{52B4CCAE-DB2A-4B81-B04E-267A9257F683}"/>
                </a:ext>
              </a:extLst>
            </p:cNvPr>
            <p:cNvSpPr/>
            <p:nvPr/>
          </p:nvSpPr>
          <p:spPr>
            <a:xfrm>
              <a:off x="2207307" y="1584993"/>
              <a:ext cx="146044" cy="227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5" h="20686" extrusionOk="0">
                  <a:moveTo>
                    <a:pt x="2745" y="20686"/>
                  </a:moveTo>
                  <a:cubicBezTo>
                    <a:pt x="-1077" y="15255"/>
                    <a:pt x="-2055" y="10374"/>
                    <a:pt x="7456" y="6896"/>
                  </a:cubicBezTo>
                  <a:cubicBezTo>
                    <a:pt x="11012" y="5615"/>
                    <a:pt x="14923" y="4272"/>
                    <a:pt x="15367" y="978"/>
                  </a:cubicBezTo>
                  <a:cubicBezTo>
                    <a:pt x="16523" y="-914"/>
                    <a:pt x="18123" y="489"/>
                    <a:pt x="19545" y="672"/>
                  </a:cubicBezTo>
                  <a:cubicBezTo>
                    <a:pt x="13945" y="7323"/>
                    <a:pt x="8345" y="13974"/>
                    <a:pt x="2745" y="20686"/>
                  </a:cubicBezTo>
                </a:path>
              </a:pathLst>
            </a:custGeom>
            <a:solidFill>
              <a:srgbClr val="FBF3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9" name="形状">
              <a:extLst>
                <a:ext uri="{FF2B5EF4-FFF2-40B4-BE49-F238E27FC236}">
                  <a16:creationId xmlns="" xmlns:a16="http://schemas.microsoft.com/office/drawing/2014/main" id="{2E78AA8E-7E78-49BA-A83E-E84FBE72A786}"/>
                </a:ext>
              </a:extLst>
            </p:cNvPr>
            <p:cNvSpPr/>
            <p:nvPr/>
          </p:nvSpPr>
          <p:spPr>
            <a:xfrm>
              <a:off x="2183779" y="1168974"/>
              <a:ext cx="157777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7" extrusionOk="0">
                  <a:moveTo>
                    <a:pt x="9285" y="21497"/>
                  </a:moveTo>
                  <a:cubicBezTo>
                    <a:pt x="5701" y="18810"/>
                    <a:pt x="5793" y="14883"/>
                    <a:pt x="5976" y="10542"/>
                  </a:cubicBezTo>
                  <a:cubicBezTo>
                    <a:pt x="6252" y="5685"/>
                    <a:pt x="4506" y="2377"/>
                    <a:pt x="2" y="7441"/>
                  </a:cubicBezTo>
                  <a:cubicBezTo>
                    <a:pt x="-90" y="2067"/>
                    <a:pt x="3495" y="1137"/>
                    <a:pt x="6987" y="0"/>
                  </a:cubicBezTo>
                  <a:cubicBezTo>
                    <a:pt x="11216" y="4341"/>
                    <a:pt x="17374" y="-103"/>
                    <a:pt x="21510" y="4341"/>
                  </a:cubicBezTo>
                  <a:cubicBezTo>
                    <a:pt x="18109" y="10645"/>
                    <a:pt x="14984" y="17156"/>
                    <a:pt x="9285" y="21497"/>
                  </a:cubicBezTo>
                </a:path>
              </a:pathLst>
            </a:custGeom>
            <a:solidFill>
              <a:srgbClr val="FE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0" name="形状">
              <a:extLst>
                <a:ext uri="{FF2B5EF4-FFF2-40B4-BE49-F238E27FC236}">
                  <a16:creationId xmlns="" xmlns:a16="http://schemas.microsoft.com/office/drawing/2014/main" id="{2550D05D-B4B2-4DF7-BA51-2341B8AABB7C}"/>
                </a:ext>
              </a:extLst>
            </p:cNvPr>
            <p:cNvSpPr/>
            <p:nvPr/>
          </p:nvSpPr>
          <p:spPr>
            <a:xfrm>
              <a:off x="2233207" y="1161352"/>
              <a:ext cx="308716" cy="3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560" extrusionOk="0">
                  <a:moveTo>
                    <a:pt x="7419" y="13315"/>
                  </a:moveTo>
                  <a:cubicBezTo>
                    <a:pt x="5071" y="7915"/>
                    <a:pt x="1878" y="18715"/>
                    <a:pt x="0" y="3006"/>
                  </a:cubicBezTo>
                  <a:cubicBezTo>
                    <a:pt x="7231" y="1042"/>
                    <a:pt x="14463" y="-2885"/>
                    <a:pt x="21600" y="3497"/>
                  </a:cubicBezTo>
                  <a:cubicBezTo>
                    <a:pt x="21600" y="6688"/>
                    <a:pt x="21600" y="10124"/>
                    <a:pt x="21600" y="13560"/>
                  </a:cubicBezTo>
                  <a:cubicBezTo>
                    <a:pt x="16810" y="13315"/>
                    <a:pt x="12068" y="13315"/>
                    <a:pt x="7419" y="13315"/>
                  </a:cubicBezTo>
                </a:path>
              </a:pathLst>
            </a:custGeom>
            <a:solidFill>
              <a:srgbClr val="DB3C2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1" name="形状">
              <a:extLst>
                <a:ext uri="{FF2B5EF4-FFF2-40B4-BE49-F238E27FC236}">
                  <a16:creationId xmlns="" xmlns:a16="http://schemas.microsoft.com/office/drawing/2014/main" id="{A073EE39-DB9E-46B0-9322-6F8879C91633}"/>
                </a:ext>
              </a:extLst>
            </p:cNvPr>
            <p:cNvSpPr/>
            <p:nvPr/>
          </p:nvSpPr>
          <p:spPr>
            <a:xfrm>
              <a:off x="1374307" y="488608"/>
              <a:ext cx="162848" cy="76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3" h="17672" extrusionOk="0">
                  <a:moveTo>
                    <a:pt x="19643" y="7498"/>
                  </a:moveTo>
                  <a:cubicBezTo>
                    <a:pt x="17938" y="20020"/>
                    <a:pt x="10954" y="9846"/>
                    <a:pt x="8193" y="17672"/>
                  </a:cubicBezTo>
                  <a:cubicBezTo>
                    <a:pt x="8762" y="6559"/>
                    <a:pt x="-1957" y="14072"/>
                    <a:pt x="317" y="298"/>
                  </a:cubicBezTo>
                  <a:cubicBezTo>
                    <a:pt x="3484" y="-1580"/>
                    <a:pt x="6407" y="6246"/>
                    <a:pt x="9655" y="924"/>
                  </a:cubicBezTo>
                  <a:cubicBezTo>
                    <a:pt x="13472" y="-171"/>
                    <a:pt x="16882" y="2020"/>
                    <a:pt x="19643" y="7498"/>
                  </a:cubicBezTo>
                  <a:close/>
                  <a:moveTo>
                    <a:pt x="398" y="142"/>
                  </a:moveTo>
                  <a:lnTo>
                    <a:pt x="398" y="298"/>
                  </a:lnTo>
                  <a:cubicBezTo>
                    <a:pt x="398" y="298"/>
                    <a:pt x="398" y="142"/>
                    <a:pt x="398" y="142"/>
                  </a:cubicBezTo>
                  <a:close/>
                  <a:moveTo>
                    <a:pt x="235" y="298"/>
                  </a:moveTo>
                  <a:lnTo>
                    <a:pt x="398" y="298"/>
                  </a:lnTo>
                  <a:cubicBezTo>
                    <a:pt x="317" y="298"/>
                    <a:pt x="317" y="298"/>
                    <a:pt x="317" y="298"/>
                  </a:cubicBezTo>
                  <a:lnTo>
                    <a:pt x="235" y="298"/>
                  </a:lnTo>
                  <a:close/>
                </a:path>
              </a:pathLst>
            </a:custGeom>
            <a:solidFill>
              <a:srgbClr val="F796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2" name="形状">
              <a:extLst>
                <a:ext uri="{FF2B5EF4-FFF2-40B4-BE49-F238E27FC236}">
                  <a16:creationId xmlns="" xmlns:a16="http://schemas.microsoft.com/office/drawing/2014/main" id="{02B39B23-4883-4297-BAB0-8F5FE7FE06C3}"/>
                </a:ext>
              </a:extLst>
            </p:cNvPr>
            <p:cNvSpPr/>
            <p:nvPr/>
          </p:nvSpPr>
          <p:spPr>
            <a:xfrm>
              <a:off x="435825" y="2554412"/>
              <a:ext cx="155093" cy="2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16632" extrusionOk="0">
                  <a:moveTo>
                    <a:pt x="21321" y="12472"/>
                  </a:moveTo>
                  <a:cubicBezTo>
                    <a:pt x="14803" y="20152"/>
                    <a:pt x="8472" y="16312"/>
                    <a:pt x="0" y="8152"/>
                  </a:cubicBezTo>
                  <a:cubicBezTo>
                    <a:pt x="8472" y="-968"/>
                    <a:pt x="14990" y="-1448"/>
                    <a:pt x="21507" y="1912"/>
                  </a:cubicBezTo>
                  <a:cubicBezTo>
                    <a:pt x="21600" y="5272"/>
                    <a:pt x="21507" y="9112"/>
                    <a:pt x="21321" y="12472"/>
                  </a:cubicBezTo>
                </a:path>
              </a:pathLst>
            </a:custGeom>
            <a:solidFill>
              <a:srgbClr val="C2C3C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3" name="形状">
              <a:extLst>
                <a:ext uri="{FF2B5EF4-FFF2-40B4-BE49-F238E27FC236}">
                  <a16:creationId xmlns="" xmlns:a16="http://schemas.microsoft.com/office/drawing/2014/main" id="{788F6392-3B2D-4C44-9044-6F215A8D5471}"/>
                </a:ext>
              </a:extLst>
            </p:cNvPr>
            <p:cNvSpPr/>
            <p:nvPr/>
          </p:nvSpPr>
          <p:spPr>
            <a:xfrm>
              <a:off x="860125" y="990676"/>
              <a:ext cx="694714" cy="149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21600" y="5439"/>
                  </a:moveTo>
                  <a:cubicBezTo>
                    <a:pt x="21267" y="6225"/>
                    <a:pt x="20664" y="6906"/>
                    <a:pt x="18690" y="7105"/>
                  </a:cubicBezTo>
                  <a:cubicBezTo>
                    <a:pt x="17754" y="7200"/>
                    <a:pt x="17442" y="7484"/>
                    <a:pt x="17505" y="7929"/>
                  </a:cubicBezTo>
                  <a:cubicBezTo>
                    <a:pt x="17629" y="8952"/>
                    <a:pt x="17671" y="9984"/>
                    <a:pt x="17712" y="11016"/>
                  </a:cubicBezTo>
                  <a:cubicBezTo>
                    <a:pt x="19043" y="12200"/>
                    <a:pt x="18461" y="13497"/>
                    <a:pt x="18211" y="14700"/>
                  </a:cubicBezTo>
                  <a:cubicBezTo>
                    <a:pt x="17920" y="16073"/>
                    <a:pt x="18045" y="17465"/>
                    <a:pt x="17629" y="18829"/>
                  </a:cubicBezTo>
                  <a:cubicBezTo>
                    <a:pt x="17047" y="19330"/>
                    <a:pt x="16112" y="19757"/>
                    <a:pt x="17442" y="20372"/>
                  </a:cubicBezTo>
                  <a:cubicBezTo>
                    <a:pt x="18066" y="20675"/>
                    <a:pt x="17879" y="21167"/>
                    <a:pt x="16465" y="21139"/>
                  </a:cubicBezTo>
                  <a:cubicBezTo>
                    <a:pt x="14095" y="21092"/>
                    <a:pt x="11684" y="21319"/>
                    <a:pt x="9293" y="21092"/>
                  </a:cubicBezTo>
                  <a:cubicBezTo>
                    <a:pt x="8856" y="20959"/>
                    <a:pt x="8440" y="20770"/>
                    <a:pt x="8482" y="20561"/>
                  </a:cubicBezTo>
                  <a:cubicBezTo>
                    <a:pt x="8773" y="19169"/>
                    <a:pt x="8066" y="17740"/>
                    <a:pt x="9251" y="16395"/>
                  </a:cubicBezTo>
                  <a:cubicBezTo>
                    <a:pt x="9293" y="14984"/>
                    <a:pt x="9293" y="13582"/>
                    <a:pt x="9418" y="12171"/>
                  </a:cubicBezTo>
                  <a:cubicBezTo>
                    <a:pt x="9480" y="11395"/>
                    <a:pt x="8856" y="11082"/>
                    <a:pt x="7131" y="11196"/>
                  </a:cubicBezTo>
                  <a:cubicBezTo>
                    <a:pt x="4678" y="11357"/>
                    <a:pt x="2515" y="10827"/>
                    <a:pt x="0" y="10599"/>
                  </a:cubicBezTo>
                  <a:cubicBezTo>
                    <a:pt x="2910" y="9558"/>
                    <a:pt x="2557" y="8014"/>
                    <a:pt x="3971" y="6831"/>
                  </a:cubicBezTo>
                  <a:cubicBezTo>
                    <a:pt x="6445" y="4994"/>
                    <a:pt x="8856" y="3138"/>
                    <a:pt x="10748" y="1177"/>
                  </a:cubicBezTo>
                  <a:cubicBezTo>
                    <a:pt x="11580" y="316"/>
                    <a:pt x="12411" y="-281"/>
                    <a:pt x="14719" y="136"/>
                  </a:cubicBezTo>
                  <a:cubicBezTo>
                    <a:pt x="16444" y="420"/>
                    <a:pt x="18191" y="742"/>
                    <a:pt x="19978" y="950"/>
                  </a:cubicBezTo>
                  <a:cubicBezTo>
                    <a:pt x="21184" y="1083"/>
                    <a:pt x="21600" y="1357"/>
                    <a:pt x="21600" y="1878"/>
                  </a:cubicBezTo>
                  <a:cubicBezTo>
                    <a:pt x="21579" y="3062"/>
                    <a:pt x="21600" y="4245"/>
                    <a:pt x="21600" y="543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4" name="形状">
              <a:extLst>
                <a:ext uri="{FF2B5EF4-FFF2-40B4-BE49-F238E27FC236}">
                  <a16:creationId xmlns="" xmlns:a16="http://schemas.microsoft.com/office/drawing/2014/main" id="{96AB36A1-5A29-4CEA-B73C-DCE8E4D253CB}"/>
                </a:ext>
              </a:extLst>
            </p:cNvPr>
            <p:cNvSpPr/>
            <p:nvPr/>
          </p:nvSpPr>
          <p:spPr>
            <a:xfrm>
              <a:off x="1261868" y="316755"/>
              <a:ext cx="98495" cy="11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8876" extrusionOk="0">
                  <a:moveTo>
                    <a:pt x="3563" y="13983"/>
                  </a:moveTo>
                  <a:cubicBezTo>
                    <a:pt x="-5474" y="7389"/>
                    <a:pt x="5436" y="4888"/>
                    <a:pt x="6208" y="227"/>
                  </a:cubicBezTo>
                  <a:cubicBezTo>
                    <a:pt x="12820" y="2046"/>
                    <a:pt x="12159" y="9663"/>
                    <a:pt x="16126" y="13528"/>
                  </a:cubicBezTo>
                  <a:cubicBezTo>
                    <a:pt x="12159" y="19440"/>
                    <a:pt x="8191" y="21600"/>
                    <a:pt x="3563" y="13983"/>
                  </a:cubicBezTo>
                  <a:close/>
                  <a:moveTo>
                    <a:pt x="6208" y="0"/>
                  </a:moveTo>
                  <a:cubicBezTo>
                    <a:pt x="6208" y="0"/>
                    <a:pt x="6208" y="114"/>
                    <a:pt x="6208" y="227"/>
                  </a:cubicBezTo>
                  <a:cubicBezTo>
                    <a:pt x="6208" y="227"/>
                    <a:pt x="6208" y="227"/>
                    <a:pt x="6097" y="227"/>
                  </a:cubicBezTo>
                  <a:lnTo>
                    <a:pt x="6208" y="0"/>
                  </a:lnTo>
                  <a:close/>
                </a:path>
              </a:pathLst>
            </a:custGeom>
            <a:solidFill>
              <a:srgbClr val="F4D5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5" name="形状">
              <a:extLst>
                <a:ext uri="{FF2B5EF4-FFF2-40B4-BE49-F238E27FC236}">
                  <a16:creationId xmlns="" xmlns:a16="http://schemas.microsoft.com/office/drawing/2014/main" id="{D6919252-4198-47B6-8AD5-C8FB929E1AED}"/>
                </a:ext>
              </a:extLst>
            </p:cNvPr>
            <p:cNvSpPr/>
            <p:nvPr/>
          </p:nvSpPr>
          <p:spPr>
            <a:xfrm>
              <a:off x="1287372" y="882487"/>
              <a:ext cx="158448" cy="6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39" y="0"/>
                  </a:moveTo>
                  <a:cubicBezTo>
                    <a:pt x="17062" y="919"/>
                    <a:pt x="19876" y="1609"/>
                    <a:pt x="21600" y="8732"/>
                  </a:cubicBezTo>
                  <a:cubicBezTo>
                    <a:pt x="18968" y="19532"/>
                    <a:pt x="13250" y="13557"/>
                    <a:pt x="10255" y="21600"/>
                  </a:cubicBezTo>
                  <a:cubicBezTo>
                    <a:pt x="7079" y="21600"/>
                    <a:pt x="3993" y="21600"/>
                    <a:pt x="0" y="21600"/>
                  </a:cubicBezTo>
                  <a:cubicBezTo>
                    <a:pt x="3539" y="6434"/>
                    <a:pt x="9439" y="5285"/>
                    <a:pt x="14339" y="0"/>
                  </a:cubicBezTo>
                </a:path>
              </a:pathLst>
            </a:custGeom>
            <a:solidFill>
              <a:srgbClr val="FDE2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6" name="形状">
              <a:extLst>
                <a:ext uri="{FF2B5EF4-FFF2-40B4-BE49-F238E27FC236}">
                  <a16:creationId xmlns="" xmlns:a16="http://schemas.microsoft.com/office/drawing/2014/main" id="{27C526D3-195A-4FDA-81BA-EF0CB47E47FA}"/>
                </a:ext>
              </a:extLst>
            </p:cNvPr>
            <p:cNvSpPr/>
            <p:nvPr/>
          </p:nvSpPr>
          <p:spPr>
            <a:xfrm>
              <a:off x="1078814" y="1156514"/>
              <a:ext cx="60567" cy="102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21372" y="0"/>
                  </a:moveTo>
                  <a:cubicBezTo>
                    <a:pt x="14094" y="7247"/>
                    <a:pt x="7285" y="14495"/>
                    <a:pt x="7" y="21600"/>
                  </a:cubicBezTo>
                  <a:cubicBezTo>
                    <a:pt x="-228" y="11511"/>
                    <a:pt x="5172" y="3553"/>
                    <a:pt x="21372" y="0"/>
                  </a:cubicBezTo>
                </a:path>
              </a:pathLst>
            </a:custGeom>
            <a:solidFill>
              <a:srgbClr val="F2928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7" name="形状">
              <a:extLst>
                <a:ext uri="{FF2B5EF4-FFF2-40B4-BE49-F238E27FC236}">
                  <a16:creationId xmlns="" xmlns:a16="http://schemas.microsoft.com/office/drawing/2014/main" id="{B6DB8050-2154-4057-99A6-E7C364FBFB40}"/>
                </a:ext>
              </a:extLst>
            </p:cNvPr>
            <p:cNvSpPr/>
            <p:nvPr/>
          </p:nvSpPr>
          <p:spPr>
            <a:xfrm>
              <a:off x="1269692" y="842127"/>
              <a:ext cx="87734" cy="4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680" extrusionOk="0">
                  <a:moveTo>
                    <a:pt x="21600" y="4726"/>
                  </a:moveTo>
                  <a:cubicBezTo>
                    <a:pt x="15218" y="10953"/>
                    <a:pt x="9491" y="15234"/>
                    <a:pt x="0" y="10953"/>
                  </a:cubicBezTo>
                  <a:cubicBezTo>
                    <a:pt x="6873" y="4726"/>
                    <a:pt x="11291" y="-6366"/>
                    <a:pt x="21600" y="4726"/>
                  </a:cubicBezTo>
                </a:path>
              </a:pathLst>
            </a:custGeom>
            <a:solidFill>
              <a:srgbClr val="FEE6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8" name="形状">
              <a:extLst>
                <a:ext uri="{FF2B5EF4-FFF2-40B4-BE49-F238E27FC236}">
                  <a16:creationId xmlns="" xmlns:a16="http://schemas.microsoft.com/office/drawing/2014/main" id="{FBDAF266-93DB-4361-967A-5EAAC34C79CB}"/>
                </a:ext>
              </a:extLst>
            </p:cNvPr>
            <p:cNvSpPr/>
            <p:nvPr/>
          </p:nvSpPr>
          <p:spPr>
            <a:xfrm>
              <a:off x="1337144" y="433422"/>
              <a:ext cx="47054" cy="5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45" h="20950" extrusionOk="0">
                  <a:moveTo>
                    <a:pt x="13297" y="20950"/>
                  </a:moveTo>
                  <a:cubicBezTo>
                    <a:pt x="5384" y="19723"/>
                    <a:pt x="-2743" y="19232"/>
                    <a:pt x="893" y="6223"/>
                  </a:cubicBezTo>
                  <a:cubicBezTo>
                    <a:pt x="1534" y="3523"/>
                    <a:pt x="6239" y="-650"/>
                    <a:pt x="8164" y="86"/>
                  </a:cubicBezTo>
                  <a:cubicBezTo>
                    <a:pt x="18857" y="3768"/>
                    <a:pt x="14366" y="13095"/>
                    <a:pt x="13297" y="20950"/>
                  </a:cubicBezTo>
                </a:path>
              </a:pathLst>
            </a:custGeom>
            <a:solidFill>
              <a:srgbClr val="F8D9D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9" name="形状">
              <a:extLst>
                <a:ext uri="{FF2B5EF4-FFF2-40B4-BE49-F238E27FC236}">
                  <a16:creationId xmlns="" xmlns:a16="http://schemas.microsoft.com/office/drawing/2014/main" id="{5B6E5670-024A-42ED-BA2C-2722294D88EC}"/>
                </a:ext>
              </a:extLst>
            </p:cNvPr>
            <p:cNvSpPr/>
            <p:nvPr/>
          </p:nvSpPr>
          <p:spPr>
            <a:xfrm>
              <a:off x="1457141" y="1630906"/>
              <a:ext cx="368777" cy="57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313" extrusionOk="0">
                  <a:moveTo>
                    <a:pt x="20416" y="6178"/>
                  </a:moveTo>
                  <a:cubicBezTo>
                    <a:pt x="14099" y="10330"/>
                    <a:pt x="8538" y="14779"/>
                    <a:pt x="3771" y="19697"/>
                  </a:cubicBezTo>
                  <a:cubicBezTo>
                    <a:pt x="1161" y="21600"/>
                    <a:pt x="1161" y="21600"/>
                    <a:pt x="64" y="20834"/>
                  </a:cubicBezTo>
                  <a:cubicBezTo>
                    <a:pt x="-768" y="13617"/>
                    <a:pt x="6684" y="9465"/>
                    <a:pt x="13607" y="5141"/>
                  </a:cubicBezTo>
                  <a:cubicBezTo>
                    <a:pt x="15763" y="3633"/>
                    <a:pt x="17919" y="2076"/>
                    <a:pt x="20832" y="0"/>
                  </a:cubicBezTo>
                  <a:cubicBezTo>
                    <a:pt x="20681" y="2521"/>
                    <a:pt x="20529" y="4350"/>
                    <a:pt x="20416" y="6178"/>
                  </a:cubicBezTo>
                </a:path>
              </a:pathLst>
            </a:custGeom>
            <a:solidFill>
              <a:srgbClr val="FD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0" name="形状">
              <a:extLst>
                <a:ext uri="{FF2B5EF4-FFF2-40B4-BE49-F238E27FC236}">
                  <a16:creationId xmlns="" xmlns:a16="http://schemas.microsoft.com/office/drawing/2014/main" id="{F82CF08B-7BAD-4D6A-8ED2-CFB827ADC364}"/>
                </a:ext>
              </a:extLst>
            </p:cNvPr>
            <p:cNvSpPr/>
            <p:nvPr/>
          </p:nvSpPr>
          <p:spPr>
            <a:xfrm>
              <a:off x="1459527" y="1840109"/>
              <a:ext cx="361136" cy="50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275" extrusionOk="0">
                  <a:moveTo>
                    <a:pt x="4612" y="15008"/>
                  </a:moveTo>
                  <a:cubicBezTo>
                    <a:pt x="9838" y="10155"/>
                    <a:pt x="14134" y="4853"/>
                    <a:pt x="20483" y="0"/>
                  </a:cubicBezTo>
                  <a:cubicBezTo>
                    <a:pt x="21141" y="3843"/>
                    <a:pt x="21528" y="6901"/>
                    <a:pt x="17115" y="9482"/>
                  </a:cubicBezTo>
                  <a:cubicBezTo>
                    <a:pt x="14328" y="11109"/>
                    <a:pt x="12276" y="13381"/>
                    <a:pt x="9876" y="15372"/>
                  </a:cubicBezTo>
                  <a:lnTo>
                    <a:pt x="9915" y="15372"/>
                  </a:lnTo>
                  <a:cubicBezTo>
                    <a:pt x="8096" y="17589"/>
                    <a:pt x="5967" y="19580"/>
                    <a:pt x="2599" y="20646"/>
                  </a:cubicBezTo>
                  <a:cubicBezTo>
                    <a:pt x="1786" y="20815"/>
                    <a:pt x="1051" y="21600"/>
                    <a:pt x="238" y="21123"/>
                  </a:cubicBezTo>
                  <a:cubicBezTo>
                    <a:pt x="-72" y="20899"/>
                    <a:pt x="-72" y="20001"/>
                    <a:pt x="199" y="19636"/>
                  </a:cubicBezTo>
                  <a:cubicBezTo>
                    <a:pt x="1593" y="18037"/>
                    <a:pt x="3141" y="16551"/>
                    <a:pt x="4612" y="15008"/>
                  </a:cubicBezTo>
                </a:path>
              </a:pathLst>
            </a:custGeom>
            <a:solidFill>
              <a:srgbClr val="FC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1" name="形状">
              <a:extLst>
                <a:ext uri="{FF2B5EF4-FFF2-40B4-BE49-F238E27FC236}">
                  <a16:creationId xmlns="" xmlns:a16="http://schemas.microsoft.com/office/drawing/2014/main" id="{FF5C975B-2D2E-422A-8806-01BAB258DE72}"/>
                </a:ext>
              </a:extLst>
            </p:cNvPr>
            <p:cNvSpPr/>
            <p:nvPr/>
          </p:nvSpPr>
          <p:spPr>
            <a:xfrm>
              <a:off x="1389455" y="1719302"/>
              <a:ext cx="306817" cy="59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extrusionOk="0">
                  <a:moveTo>
                    <a:pt x="21466" y="1764"/>
                  </a:moveTo>
                  <a:cubicBezTo>
                    <a:pt x="17165" y="4663"/>
                    <a:pt x="12630" y="7490"/>
                    <a:pt x="8749" y="10534"/>
                  </a:cubicBezTo>
                  <a:cubicBezTo>
                    <a:pt x="7487" y="11525"/>
                    <a:pt x="2624" y="12709"/>
                    <a:pt x="7300" y="14545"/>
                  </a:cubicBezTo>
                  <a:cubicBezTo>
                    <a:pt x="7580" y="14642"/>
                    <a:pt x="5617" y="16212"/>
                    <a:pt x="4682" y="17106"/>
                  </a:cubicBezTo>
                  <a:cubicBezTo>
                    <a:pt x="2063" y="18387"/>
                    <a:pt x="5102" y="20368"/>
                    <a:pt x="2437" y="21600"/>
                  </a:cubicBezTo>
                  <a:cubicBezTo>
                    <a:pt x="2063" y="20005"/>
                    <a:pt x="3747" y="18193"/>
                    <a:pt x="427" y="16864"/>
                  </a:cubicBezTo>
                  <a:cubicBezTo>
                    <a:pt x="-40" y="16695"/>
                    <a:pt x="-134" y="15898"/>
                    <a:pt x="193" y="15584"/>
                  </a:cubicBezTo>
                  <a:cubicBezTo>
                    <a:pt x="4775" y="11114"/>
                    <a:pt x="1596" y="6282"/>
                    <a:pt x="2671" y="1643"/>
                  </a:cubicBezTo>
                  <a:cubicBezTo>
                    <a:pt x="3326" y="1087"/>
                    <a:pt x="3980" y="532"/>
                    <a:pt x="4682" y="0"/>
                  </a:cubicBezTo>
                  <a:cubicBezTo>
                    <a:pt x="5710" y="435"/>
                    <a:pt x="5663" y="1836"/>
                    <a:pt x="8188" y="1136"/>
                  </a:cubicBezTo>
                  <a:cubicBezTo>
                    <a:pt x="8515" y="1305"/>
                    <a:pt x="8796" y="1522"/>
                    <a:pt x="9123" y="1715"/>
                  </a:cubicBezTo>
                  <a:cubicBezTo>
                    <a:pt x="10245" y="2295"/>
                    <a:pt x="7580" y="3503"/>
                    <a:pt x="10760" y="3914"/>
                  </a:cubicBezTo>
                  <a:cubicBezTo>
                    <a:pt x="12349" y="4132"/>
                    <a:pt x="10993" y="5026"/>
                    <a:pt x="10245" y="5509"/>
                  </a:cubicBezTo>
                  <a:cubicBezTo>
                    <a:pt x="8843" y="6354"/>
                    <a:pt x="6598" y="6813"/>
                    <a:pt x="6224" y="8263"/>
                  </a:cubicBezTo>
                  <a:cubicBezTo>
                    <a:pt x="11087" y="6234"/>
                    <a:pt x="13097" y="2851"/>
                    <a:pt x="19222" y="1715"/>
                  </a:cubicBezTo>
                  <a:cubicBezTo>
                    <a:pt x="20017" y="1740"/>
                    <a:pt x="20765" y="1764"/>
                    <a:pt x="21466" y="1764"/>
                  </a:cubicBezTo>
                </a:path>
              </a:pathLst>
            </a:custGeom>
            <a:solidFill>
              <a:srgbClr val="BB51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2" name="形状">
              <a:extLst>
                <a:ext uri="{FF2B5EF4-FFF2-40B4-BE49-F238E27FC236}">
                  <a16:creationId xmlns="" xmlns:a16="http://schemas.microsoft.com/office/drawing/2014/main" id="{9AD44B80-E223-4898-AE6B-9CCB5FB9BE88}"/>
                </a:ext>
              </a:extLst>
            </p:cNvPr>
            <p:cNvSpPr/>
            <p:nvPr/>
          </p:nvSpPr>
          <p:spPr>
            <a:xfrm>
              <a:off x="1546269" y="2061099"/>
              <a:ext cx="271359" cy="42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6" h="21239" extrusionOk="0">
                  <a:moveTo>
                    <a:pt x="9776" y="8835"/>
                  </a:moveTo>
                  <a:cubicBezTo>
                    <a:pt x="12826" y="6080"/>
                    <a:pt x="15926" y="3359"/>
                    <a:pt x="19726" y="0"/>
                  </a:cubicBezTo>
                  <a:cubicBezTo>
                    <a:pt x="19976" y="2217"/>
                    <a:pt x="20176" y="3662"/>
                    <a:pt x="20326" y="5140"/>
                  </a:cubicBezTo>
                  <a:cubicBezTo>
                    <a:pt x="20526" y="7659"/>
                    <a:pt x="19226" y="9675"/>
                    <a:pt x="16676" y="11489"/>
                  </a:cubicBezTo>
                  <a:cubicBezTo>
                    <a:pt x="12776" y="14310"/>
                    <a:pt x="9226" y="17233"/>
                    <a:pt x="5526" y="20122"/>
                  </a:cubicBezTo>
                  <a:cubicBezTo>
                    <a:pt x="4176" y="21163"/>
                    <a:pt x="2276" y="21600"/>
                    <a:pt x="776" y="20895"/>
                  </a:cubicBezTo>
                  <a:cubicBezTo>
                    <a:pt x="-1074" y="20021"/>
                    <a:pt x="876" y="19047"/>
                    <a:pt x="1576" y="18241"/>
                  </a:cubicBezTo>
                  <a:cubicBezTo>
                    <a:pt x="4176" y="15083"/>
                    <a:pt x="6976" y="11959"/>
                    <a:pt x="9776" y="8835"/>
                  </a:cubicBezTo>
                </a:path>
              </a:pathLst>
            </a:custGeom>
            <a:solidFill>
              <a:srgbClr val="FB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3" name="形状">
              <a:extLst>
                <a:ext uri="{FF2B5EF4-FFF2-40B4-BE49-F238E27FC236}">
                  <a16:creationId xmlns="" xmlns:a16="http://schemas.microsoft.com/office/drawing/2014/main" id="{ACC974B2-4DE1-425B-8CFB-8C80F006DF69}"/>
                </a:ext>
              </a:extLst>
            </p:cNvPr>
            <p:cNvSpPr/>
            <p:nvPr/>
          </p:nvSpPr>
          <p:spPr>
            <a:xfrm>
              <a:off x="2218474" y="1848949"/>
              <a:ext cx="345702" cy="51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600" extrusionOk="0">
                  <a:moveTo>
                    <a:pt x="5707" y="14578"/>
                  </a:moveTo>
                  <a:cubicBezTo>
                    <a:pt x="10225" y="9943"/>
                    <a:pt x="14783" y="5309"/>
                    <a:pt x="20054" y="0"/>
                  </a:cubicBezTo>
                  <a:cubicBezTo>
                    <a:pt x="20213" y="3483"/>
                    <a:pt x="21600" y="6208"/>
                    <a:pt x="18271" y="8511"/>
                  </a:cubicBezTo>
                  <a:cubicBezTo>
                    <a:pt x="16091" y="9606"/>
                    <a:pt x="14228" y="10898"/>
                    <a:pt x="12762" y="12471"/>
                  </a:cubicBezTo>
                  <a:cubicBezTo>
                    <a:pt x="10978" y="15336"/>
                    <a:pt x="8442" y="17696"/>
                    <a:pt x="4399" y="19156"/>
                  </a:cubicBezTo>
                  <a:cubicBezTo>
                    <a:pt x="2735" y="19662"/>
                    <a:pt x="2457" y="21347"/>
                    <a:pt x="0" y="21600"/>
                  </a:cubicBezTo>
                  <a:cubicBezTo>
                    <a:pt x="1229" y="18791"/>
                    <a:pt x="3805" y="16797"/>
                    <a:pt x="5707" y="14578"/>
                  </a:cubicBezTo>
                </a:path>
              </a:pathLst>
            </a:custGeom>
            <a:solidFill>
              <a:srgbClr val="FA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4" name="形状">
              <a:extLst>
                <a:ext uri="{FF2B5EF4-FFF2-40B4-BE49-F238E27FC236}">
                  <a16:creationId xmlns="" xmlns:a16="http://schemas.microsoft.com/office/drawing/2014/main" id="{325C4BB7-F249-495B-84B7-530E1D020470}"/>
                </a:ext>
              </a:extLst>
            </p:cNvPr>
            <p:cNvSpPr/>
            <p:nvPr/>
          </p:nvSpPr>
          <p:spPr>
            <a:xfrm>
              <a:off x="2310952" y="2114136"/>
              <a:ext cx="248986" cy="37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4" h="21600" extrusionOk="0">
                  <a:moveTo>
                    <a:pt x="16744" y="6984"/>
                  </a:moveTo>
                  <a:cubicBezTo>
                    <a:pt x="11094" y="11029"/>
                    <a:pt x="6499" y="15761"/>
                    <a:pt x="2380" y="20608"/>
                  </a:cubicBezTo>
                  <a:cubicBezTo>
                    <a:pt x="1904" y="20951"/>
                    <a:pt x="1429" y="21295"/>
                    <a:pt x="954" y="21600"/>
                  </a:cubicBezTo>
                  <a:cubicBezTo>
                    <a:pt x="-789" y="20875"/>
                    <a:pt x="267" y="20112"/>
                    <a:pt x="901" y="19425"/>
                  </a:cubicBezTo>
                  <a:cubicBezTo>
                    <a:pt x="6129" y="13242"/>
                    <a:pt x="11411" y="7060"/>
                    <a:pt x="16692" y="916"/>
                  </a:cubicBezTo>
                  <a:cubicBezTo>
                    <a:pt x="17061" y="496"/>
                    <a:pt x="18012" y="343"/>
                    <a:pt x="18804" y="0"/>
                  </a:cubicBezTo>
                  <a:cubicBezTo>
                    <a:pt x="20811" y="2939"/>
                    <a:pt x="19015" y="4999"/>
                    <a:pt x="16744" y="6984"/>
                  </a:cubicBezTo>
                </a:path>
              </a:pathLst>
            </a:custGeom>
            <a:solidFill>
              <a:srgbClr val="EEE9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5" name="形状">
              <a:extLst>
                <a:ext uri="{FF2B5EF4-FFF2-40B4-BE49-F238E27FC236}">
                  <a16:creationId xmlns="" xmlns:a16="http://schemas.microsoft.com/office/drawing/2014/main" id="{2B3D38B4-3915-4FB0-AADC-59B8037EBECA}"/>
                </a:ext>
              </a:extLst>
            </p:cNvPr>
            <p:cNvSpPr/>
            <p:nvPr/>
          </p:nvSpPr>
          <p:spPr>
            <a:xfrm>
              <a:off x="1043055" y="2146548"/>
              <a:ext cx="120062" cy="351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8" h="21157" extrusionOk="0">
                  <a:moveTo>
                    <a:pt x="18172" y="0"/>
                  </a:moveTo>
                  <a:cubicBezTo>
                    <a:pt x="21088" y="6649"/>
                    <a:pt x="16876" y="13299"/>
                    <a:pt x="18388" y="19948"/>
                  </a:cubicBezTo>
                  <a:cubicBezTo>
                    <a:pt x="16660" y="20351"/>
                    <a:pt x="14824" y="20754"/>
                    <a:pt x="13096" y="21157"/>
                  </a:cubicBezTo>
                  <a:cubicBezTo>
                    <a:pt x="8020" y="20996"/>
                    <a:pt x="1000" y="21600"/>
                    <a:pt x="5752" y="17933"/>
                  </a:cubicBezTo>
                  <a:cubicBezTo>
                    <a:pt x="7372" y="16724"/>
                    <a:pt x="2080" y="17570"/>
                    <a:pt x="460" y="17087"/>
                  </a:cubicBezTo>
                  <a:cubicBezTo>
                    <a:pt x="-512" y="16281"/>
                    <a:pt x="136" y="15475"/>
                    <a:pt x="1648" y="14951"/>
                  </a:cubicBezTo>
                  <a:cubicBezTo>
                    <a:pt x="11044" y="11646"/>
                    <a:pt x="11044" y="7455"/>
                    <a:pt x="9640" y="3143"/>
                  </a:cubicBezTo>
                  <a:cubicBezTo>
                    <a:pt x="9856" y="1531"/>
                    <a:pt x="12340" y="604"/>
                    <a:pt x="16012" y="0"/>
                  </a:cubicBezTo>
                  <a:cubicBezTo>
                    <a:pt x="16660" y="40"/>
                    <a:pt x="17416" y="0"/>
                    <a:pt x="18172" y="0"/>
                  </a:cubicBezTo>
                </a:path>
              </a:pathLst>
            </a:custGeom>
            <a:solidFill>
              <a:srgbClr val="845A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6" name="形状">
              <a:extLst>
                <a:ext uri="{FF2B5EF4-FFF2-40B4-BE49-F238E27FC236}">
                  <a16:creationId xmlns="" xmlns:a16="http://schemas.microsoft.com/office/drawing/2014/main" id="{87EBE6D0-A0A8-497B-AD9D-1F52F9DF4165}"/>
                </a:ext>
              </a:extLst>
            </p:cNvPr>
            <p:cNvSpPr/>
            <p:nvPr/>
          </p:nvSpPr>
          <p:spPr>
            <a:xfrm>
              <a:off x="2225746" y="2206041"/>
              <a:ext cx="197061" cy="29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558" extrusionOk="0">
                  <a:moveTo>
                    <a:pt x="20264" y="1246"/>
                  </a:moveTo>
                  <a:cubicBezTo>
                    <a:pt x="14103" y="7934"/>
                    <a:pt x="7803" y="14622"/>
                    <a:pt x="1295" y="21558"/>
                  </a:cubicBezTo>
                  <a:cubicBezTo>
                    <a:pt x="-1059" y="17644"/>
                    <a:pt x="-1059" y="17644"/>
                    <a:pt x="8703" y="8330"/>
                  </a:cubicBezTo>
                  <a:cubicBezTo>
                    <a:pt x="11403" y="5011"/>
                    <a:pt x="14241" y="1741"/>
                    <a:pt x="19364" y="8"/>
                  </a:cubicBezTo>
                  <a:cubicBezTo>
                    <a:pt x="19503" y="-42"/>
                    <a:pt x="19849" y="156"/>
                    <a:pt x="20056" y="255"/>
                  </a:cubicBezTo>
                  <a:cubicBezTo>
                    <a:pt x="20403" y="503"/>
                    <a:pt x="20541" y="800"/>
                    <a:pt x="20264" y="1246"/>
                  </a:cubicBezTo>
                </a:path>
              </a:pathLst>
            </a:custGeom>
            <a:solidFill>
              <a:srgbClr val="EDE7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7" name="形状">
              <a:extLst>
                <a:ext uri="{FF2B5EF4-FFF2-40B4-BE49-F238E27FC236}">
                  <a16:creationId xmlns="" xmlns:a16="http://schemas.microsoft.com/office/drawing/2014/main" id="{276FB9EE-F4EF-4E42-AA56-60031AD9087C}"/>
                </a:ext>
              </a:extLst>
            </p:cNvPr>
            <p:cNvSpPr/>
            <p:nvPr/>
          </p:nvSpPr>
          <p:spPr>
            <a:xfrm>
              <a:off x="1694889" y="2299767"/>
              <a:ext cx="120866" cy="18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14" h="20920" extrusionOk="0">
                  <a:moveTo>
                    <a:pt x="15464" y="0"/>
                  </a:moveTo>
                  <a:cubicBezTo>
                    <a:pt x="20222" y="9574"/>
                    <a:pt x="13752" y="14323"/>
                    <a:pt x="7947" y="19226"/>
                  </a:cubicBezTo>
                  <a:cubicBezTo>
                    <a:pt x="6139" y="20911"/>
                    <a:pt x="3285" y="21600"/>
                    <a:pt x="1001" y="20068"/>
                  </a:cubicBezTo>
                  <a:cubicBezTo>
                    <a:pt x="-1378" y="18536"/>
                    <a:pt x="1096" y="16851"/>
                    <a:pt x="2143" y="15549"/>
                  </a:cubicBezTo>
                  <a:cubicBezTo>
                    <a:pt x="6234" y="10647"/>
                    <a:pt x="10516" y="5821"/>
                    <a:pt x="15464" y="0"/>
                  </a:cubicBezTo>
                </a:path>
              </a:pathLst>
            </a:custGeom>
            <a:solidFill>
              <a:srgbClr val="F0E9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8" name="形状">
              <a:extLst>
                <a:ext uri="{FF2B5EF4-FFF2-40B4-BE49-F238E27FC236}">
                  <a16:creationId xmlns="" xmlns:a16="http://schemas.microsoft.com/office/drawing/2014/main" id="{0AC40D9B-D18D-4660-90AC-9288147F03FB}"/>
                </a:ext>
              </a:extLst>
            </p:cNvPr>
            <p:cNvSpPr/>
            <p:nvPr/>
          </p:nvSpPr>
          <p:spPr>
            <a:xfrm>
              <a:off x="1460774" y="2273249"/>
              <a:ext cx="132376" cy="21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6" h="21600" extrusionOk="0">
                  <a:moveTo>
                    <a:pt x="19896" y="0"/>
                  </a:moveTo>
                  <a:cubicBezTo>
                    <a:pt x="17408" y="8245"/>
                    <a:pt x="8150" y="13764"/>
                    <a:pt x="2676" y="21600"/>
                  </a:cubicBezTo>
                  <a:cubicBezTo>
                    <a:pt x="-1704" y="14718"/>
                    <a:pt x="-1704" y="14718"/>
                    <a:pt x="10340" y="6201"/>
                  </a:cubicBezTo>
                  <a:cubicBezTo>
                    <a:pt x="11535" y="2726"/>
                    <a:pt x="14322" y="341"/>
                    <a:pt x="19896" y="0"/>
                  </a:cubicBezTo>
                </a:path>
              </a:pathLst>
            </a:custGeom>
            <a:solidFill>
              <a:srgbClr val="E7DA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9" name="形状">
              <a:extLst>
                <a:ext uri="{FF2B5EF4-FFF2-40B4-BE49-F238E27FC236}">
                  <a16:creationId xmlns="" xmlns:a16="http://schemas.microsoft.com/office/drawing/2014/main" id="{3A6FBF32-8F95-49E4-B35A-B22D349B73AE}"/>
                </a:ext>
              </a:extLst>
            </p:cNvPr>
            <p:cNvSpPr/>
            <p:nvPr/>
          </p:nvSpPr>
          <p:spPr>
            <a:xfrm>
              <a:off x="2292137" y="2143601"/>
              <a:ext cx="159612" cy="176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41" h="21600" extrusionOk="0">
                  <a:moveTo>
                    <a:pt x="15057" y="9811"/>
                  </a:moveTo>
                  <a:cubicBezTo>
                    <a:pt x="8356" y="10800"/>
                    <a:pt x="7174" y="18715"/>
                    <a:pt x="1892" y="21600"/>
                  </a:cubicBezTo>
                  <a:cubicBezTo>
                    <a:pt x="1261" y="21023"/>
                    <a:pt x="552" y="20281"/>
                    <a:pt x="0" y="19621"/>
                  </a:cubicBezTo>
                  <a:cubicBezTo>
                    <a:pt x="5518" y="13026"/>
                    <a:pt x="11115" y="6595"/>
                    <a:pt x="16634" y="0"/>
                  </a:cubicBezTo>
                  <a:cubicBezTo>
                    <a:pt x="21600" y="4205"/>
                    <a:pt x="17343" y="6843"/>
                    <a:pt x="15057" y="9811"/>
                  </a:cubicBezTo>
                </a:path>
              </a:pathLst>
            </a:custGeom>
            <a:solidFill>
              <a:srgbClr val="9044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0" name="形状">
              <a:extLst>
                <a:ext uri="{FF2B5EF4-FFF2-40B4-BE49-F238E27FC236}">
                  <a16:creationId xmlns="" xmlns:a16="http://schemas.microsoft.com/office/drawing/2014/main" id="{206E3417-F865-4FDB-9767-AC382D2E737F}"/>
                </a:ext>
              </a:extLst>
            </p:cNvPr>
            <p:cNvSpPr/>
            <p:nvPr/>
          </p:nvSpPr>
          <p:spPr>
            <a:xfrm>
              <a:off x="1502468" y="2208425"/>
              <a:ext cx="127970" cy="12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extrusionOk="0">
                  <a:moveTo>
                    <a:pt x="14507" y="11309"/>
                  </a:moveTo>
                  <a:cubicBezTo>
                    <a:pt x="11176" y="14702"/>
                    <a:pt x="7630" y="18207"/>
                    <a:pt x="4191" y="21600"/>
                  </a:cubicBezTo>
                  <a:cubicBezTo>
                    <a:pt x="2794" y="21487"/>
                    <a:pt x="1397" y="21374"/>
                    <a:pt x="0" y="21261"/>
                  </a:cubicBezTo>
                  <a:cubicBezTo>
                    <a:pt x="6770" y="14249"/>
                    <a:pt x="13433" y="7012"/>
                    <a:pt x="20310" y="0"/>
                  </a:cubicBezTo>
                  <a:cubicBezTo>
                    <a:pt x="20525" y="4976"/>
                    <a:pt x="21600" y="10404"/>
                    <a:pt x="14507" y="11309"/>
                  </a:cubicBezTo>
                </a:path>
              </a:pathLst>
            </a:custGeom>
            <a:solidFill>
              <a:srgbClr val="BB51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1" name="形状">
              <a:extLst>
                <a:ext uri="{FF2B5EF4-FFF2-40B4-BE49-F238E27FC236}">
                  <a16:creationId xmlns="" xmlns:a16="http://schemas.microsoft.com/office/drawing/2014/main" id="{B380FFE7-771C-48D4-ADE4-89AB7A4BCD1B}"/>
                </a:ext>
              </a:extLst>
            </p:cNvPr>
            <p:cNvSpPr/>
            <p:nvPr/>
          </p:nvSpPr>
          <p:spPr>
            <a:xfrm>
              <a:off x="779848" y="1825377"/>
              <a:ext cx="336791" cy="54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21377" extrusionOk="0">
                  <a:moveTo>
                    <a:pt x="10" y="20579"/>
                  </a:moveTo>
                  <a:cubicBezTo>
                    <a:pt x="-297" y="14112"/>
                    <a:pt x="6314" y="10001"/>
                    <a:pt x="11233" y="5263"/>
                  </a:cubicBezTo>
                  <a:cubicBezTo>
                    <a:pt x="13539" y="3561"/>
                    <a:pt x="15807" y="1807"/>
                    <a:pt x="18190" y="0"/>
                  </a:cubicBezTo>
                  <a:cubicBezTo>
                    <a:pt x="21303" y="3927"/>
                    <a:pt x="17306" y="6257"/>
                    <a:pt x="14500" y="8876"/>
                  </a:cubicBezTo>
                  <a:cubicBezTo>
                    <a:pt x="12655" y="12515"/>
                    <a:pt x="8120" y="14924"/>
                    <a:pt x="5314" y="18118"/>
                  </a:cubicBezTo>
                  <a:cubicBezTo>
                    <a:pt x="4315" y="19217"/>
                    <a:pt x="3470" y="20474"/>
                    <a:pt x="1548" y="21076"/>
                  </a:cubicBezTo>
                  <a:cubicBezTo>
                    <a:pt x="549" y="21600"/>
                    <a:pt x="10" y="21443"/>
                    <a:pt x="10" y="20579"/>
                  </a:cubicBezTo>
                </a:path>
              </a:pathLst>
            </a:custGeom>
            <a:solidFill>
              <a:srgbClr val="FB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2" name="形状">
              <a:extLst>
                <a:ext uri="{FF2B5EF4-FFF2-40B4-BE49-F238E27FC236}">
                  <a16:creationId xmlns="" xmlns:a16="http://schemas.microsoft.com/office/drawing/2014/main" id="{FB56BD32-7905-43C1-AB1C-53C9867F73F9}"/>
                </a:ext>
              </a:extLst>
            </p:cNvPr>
            <p:cNvSpPr/>
            <p:nvPr/>
          </p:nvSpPr>
          <p:spPr>
            <a:xfrm>
              <a:off x="789489" y="2008061"/>
              <a:ext cx="338102" cy="49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4" h="20873" extrusionOk="0">
                  <a:moveTo>
                    <a:pt x="15679" y="2576"/>
                  </a:moveTo>
                  <a:cubicBezTo>
                    <a:pt x="17291" y="2010"/>
                    <a:pt x="17614" y="425"/>
                    <a:pt x="19870" y="0"/>
                  </a:cubicBezTo>
                  <a:cubicBezTo>
                    <a:pt x="20072" y="1783"/>
                    <a:pt x="20233" y="3454"/>
                    <a:pt x="20354" y="5124"/>
                  </a:cubicBezTo>
                  <a:cubicBezTo>
                    <a:pt x="16767" y="9767"/>
                    <a:pt x="12536" y="14070"/>
                    <a:pt x="7055" y="17750"/>
                  </a:cubicBezTo>
                  <a:cubicBezTo>
                    <a:pt x="6733" y="18005"/>
                    <a:pt x="6330" y="18203"/>
                    <a:pt x="6129" y="18458"/>
                  </a:cubicBezTo>
                  <a:cubicBezTo>
                    <a:pt x="4879" y="19986"/>
                    <a:pt x="2945" y="21600"/>
                    <a:pt x="688" y="20524"/>
                  </a:cubicBezTo>
                  <a:cubicBezTo>
                    <a:pt x="-1246" y="19590"/>
                    <a:pt x="1454" y="18090"/>
                    <a:pt x="2018" y="16872"/>
                  </a:cubicBezTo>
                  <a:cubicBezTo>
                    <a:pt x="2179" y="16561"/>
                    <a:pt x="2341" y="16250"/>
                    <a:pt x="2502" y="15938"/>
                  </a:cubicBezTo>
                  <a:cubicBezTo>
                    <a:pt x="5161" y="10673"/>
                    <a:pt x="9997" y="6426"/>
                    <a:pt x="15679" y="2576"/>
                  </a:cubicBezTo>
                </a:path>
              </a:pathLst>
            </a:custGeom>
            <a:solidFill>
              <a:srgbClr val="FB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3" name="形状">
              <a:extLst>
                <a:ext uri="{FF2B5EF4-FFF2-40B4-BE49-F238E27FC236}">
                  <a16:creationId xmlns="" xmlns:a16="http://schemas.microsoft.com/office/drawing/2014/main" id="{8A4AD534-47DF-488C-987A-D4087BF5642E}"/>
                </a:ext>
              </a:extLst>
            </p:cNvPr>
            <p:cNvSpPr/>
            <p:nvPr/>
          </p:nvSpPr>
          <p:spPr>
            <a:xfrm>
              <a:off x="925590" y="2190746"/>
              <a:ext cx="209486" cy="30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15" h="21464" extrusionOk="0">
                  <a:moveTo>
                    <a:pt x="16170" y="0"/>
                  </a:moveTo>
                  <a:cubicBezTo>
                    <a:pt x="20525" y="7027"/>
                    <a:pt x="17099" y="12262"/>
                    <a:pt x="10538" y="16931"/>
                  </a:cubicBezTo>
                  <a:cubicBezTo>
                    <a:pt x="8099" y="18440"/>
                    <a:pt x="7460" y="21600"/>
                    <a:pt x="3164" y="21459"/>
                  </a:cubicBezTo>
                  <a:cubicBezTo>
                    <a:pt x="-1075" y="21270"/>
                    <a:pt x="-262" y="19808"/>
                    <a:pt x="1073" y="17827"/>
                  </a:cubicBezTo>
                  <a:cubicBezTo>
                    <a:pt x="4093" y="10753"/>
                    <a:pt x="9319" y="4952"/>
                    <a:pt x="16170" y="0"/>
                  </a:cubicBezTo>
                </a:path>
              </a:pathLst>
            </a:custGeom>
            <a:solidFill>
              <a:srgbClr val="FA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4" name="形状">
              <a:extLst>
                <a:ext uri="{FF2B5EF4-FFF2-40B4-BE49-F238E27FC236}">
                  <a16:creationId xmlns="" xmlns:a16="http://schemas.microsoft.com/office/drawing/2014/main" id="{0BF86FD1-8012-4307-84B3-A440523BCE28}"/>
                </a:ext>
              </a:extLst>
            </p:cNvPr>
            <p:cNvSpPr/>
            <p:nvPr/>
          </p:nvSpPr>
          <p:spPr>
            <a:xfrm>
              <a:off x="158851" y="2362500"/>
              <a:ext cx="247615" cy="16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17292" extrusionOk="0">
                  <a:moveTo>
                    <a:pt x="0" y="16605"/>
                  </a:moveTo>
                  <a:cubicBezTo>
                    <a:pt x="5719" y="10620"/>
                    <a:pt x="7052" y="371"/>
                    <a:pt x="15714" y="302"/>
                  </a:cubicBezTo>
                  <a:cubicBezTo>
                    <a:pt x="17269" y="302"/>
                    <a:pt x="19879" y="-1005"/>
                    <a:pt x="20101" y="1815"/>
                  </a:cubicBezTo>
                  <a:cubicBezTo>
                    <a:pt x="20434" y="5392"/>
                    <a:pt x="21600" y="9451"/>
                    <a:pt x="19212" y="12684"/>
                  </a:cubicBezTo>
                  <a:cubicBezTo>
                    <a:pt x="17713" y="14610"/>
                    <a:pt x="16547" y="17156"/>
                    <a:pt x="13826" y="16605"/>
                  </a:cubicBezTo>
                  <a:cubicBezTo>
                    <a:pt x="11050" y="15917"/>
                    <a:pt x="12438" y="14198"/>
                    <a:pt x="13326" y="12684"/>
                  </a:cubicBezTo>
                  <a:cubicBezTo>
                    <a:pt x="14826" y="9864"/>
                    <a:pt x="16325" y="7112"/>
                    <a:pt x="18324" y="3466"/>
                  </a:cubicBezTo>
                  <a:cubicBezTo>
                    <a:pt x="10883" y="6012"/>
                    <a:pt x="10772" y="20595"/>
                    <a:pt x="0" y="16605"/>
                  </a:cubicBezTo>
                </a:path>
              </a:pathLst>
            </a:custGeom>
            <a:solidFill>
              <a:srgbClr val="ECEC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5" name="形状">
              <a:extLst>
                <a:ext uri="{FF2B5EF4-FFF2-40B4-BE49-F238E27FC236}">
                  <a16:creationId xmlns="" xmlns:a16="http://schemas.microsoft.com/office/drawing/2014/main" id="{01613E87-631E-467A-A214-F1EB82368889}"/>
                </a:ext>
              </a:extLst>
            </p:cNvPr>
            <p:cNvSpPr/>
            <p:nvPr/>
          </p:nvSpPr>
          <p:spPr>
            <a:xfrm>
              <a:off x="75083" y="2368680"/>
              <a:ext cx="171494" cy="16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2" h="19719" extrusionOk="0">
                  <a:moveTo>
                    <a:pt x="7041" y="3357"/>
                  </a:moveTo>
                  <a:cubicBezTo>
                    <a:pt x="10389" y="-1166"/>
                    <a:pt x="15171" y="82"/>
                    <a:pt x="20352" y="394"/>
                  </a:cubicBezTo>
                  <a:cubicBezTo>
                    <a:pt x="17323" y="7490"/>
                    <a:pt x="11027" y="11856"/>
                    <a:pt x="7041" y="17783"/>
                  </a:cubicBezTo>
                  <a:cubicBezTo>
                    <a:pt x="5925" y="19420"/>
                    <a:pt x="3773" y="20434"/>
                    <a:pt x="2259" y="19108"/>
                  </a:cubicBezTo>
                  <a:cubicBezTo>
                    <a:pt x="-1248" y="16145"/>
                    <a:pt x="-52" y="12558"/>
                    <a:pt x="1701" y="9205"/>
                  </a:cubicBezTo>
                  <a:cubicBezTo>
                    <a:pt x="2339" y="6086"/>
                    <a:pt x="4252" y="4448"/>
                    <a:pt x="7041" y="3357"/>
                  </a:cubicBezTo>
                </a:path>
              </a:pathLst>
            </a:custGeom>
            <a:solidFill>
              <a:srgbClr val="EEEF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6" name="形状">
              <a:extLst>
                <a:ext uri="{FF2B5EF4-FFF2-40B4-BE49-F238E27FC236}">
                  <a16:creationId xmlns="" xmlns:a16="http://schemas.microsoft.com/office/drawing/2014/main" id="{726AE233-8F2C-45FD-90C2-A0C006452F60}"/>
                </a:ext>
              </a:extLst>
            </p:cNvPr>
            <p:cNvSpPr/>
            <p:nvPr/>
          </p:nvSpPr>
          <p:spPr>
            <a:xfrm>
              <a:off x="807087" y="2052259"/>
              <a:ext cx="240952" cy="335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66"/>
                  </a:moveTo>
                  <a:cubicBezTo>
                    <a:pt x="15156" y="7992"/>
                    <a:pt x="8652" y="14774"/>
                    <a:pt x="2148" y="21600"/>
                  </a:cubicBezTo>
                  <a:cubicBezTo>
                    <a:pt x="1432" y="21125"/>
                    <a:pt x="716" y="20606"/>
                    <a:pt x="0" y="20131"/>
                  </a:cubicBezTo>
                  <a:cubicBezTo>
                    <a:pt x="5310" y="12658"/>
                    <a:pt x="12590" y="6307"/>
                    <a:pt x="20108" y="0"/>
                  </a:cubicBezTo>
                  <a:cubicBezTo>
                    <a:pt x="20586" y="389"/>
                    <a:pt x="21123" y="778"/>
                    <a:pt x="21600" y="1166"/>
                  </a:cubicBezTo>
                </a:path>
              </a:pathLst>
            </a:custGeom>
            <a:solidFill>
              <a:srgbClr val="80494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7" name="形状">
              <a:extLst>
                <a:ext uri="{FF2B5EF4-FFF2-40B4-BE49-F238E27FC236}">
                  <a16:creationId xmlns="" xmlns:a16="http://schemas.microsoft.com/office/drawing/2014/main" id="{1754ECE8-D9DB-47C8-A8FB-F1EBF5F130EB}"/>
                </a:ext>
              </a:extLst>
            </p:cNvPr>
            <p:cNvSpPr/>
            <p:nvPr/>
          </p:nvSpPr>
          <p:spPr>
            <a:xfrm>
              <a:off x="907269" y="2128869"/>
              <a:ext cx="234996" cy="311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extrusionOk="0">
                  <a:moveTo>
                    <a:pt x="18523" y="4154"/>
                  </a:moveTo>
                  <a:cubicBezTo>
                    <a:pt x="13334" y="9969"/>
                    <a:pt x="8085" y="15738"/>
                    <a:pt x="2836" y="21600"/>
                  </a:cubicBezTo>
                  <a:cubicBezTo>
                    <a:pt x="2172" y="20815"/>
                    <a:pt x="1146" y="20631"/>
                    <a:pt x="0" y="20585"/>
                  </a:cubicBezTo>
                  <a:cubicBezTo>
                    <a:pt x="5732" y="13246"/>
                    <a:pt x="12489" y="6415"/>
                    <a:pt x="19911" y="0"/>
                  </a:cubicBezTo>
                  <a:cubicBezTo>
                    <a:pt x="20393" y="415"/>
                    <a:pt x="20876" y="785"/>
                    <a:pt x="21298" y="1154"/>
                  </a:cubicBezTo>
                  <a:cubicBezTo>
                    <a:pt x="21600" y="2769"/>
                    <a:pt x="19488" y="3138"/>
                    <a:pt x="18523" y="4154"/>
                  </a:cubicBezTo>
                </a:path>
              </a:pathLst>
            </a:custGeom>
            <a:solidFill>
              <a:srgbClr val="7D4A4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8" name="形状">
              <a:extLst>
                <a:ext uri="{FF2B5EF4-FFF2-40B4-BE49-F238E27FC236}">
                  <a16:creationId xmlns="" xmlns:a16="http://schemas.microsoft.com/office/drawing/2014/main" id="{A2C901A7-918A-40D6-B687-82A0CD0EB1E6}"/>
                </a:ext>
              </a:extLst>
            </p:cNvPr>
            <p:cNvSpPr/>
            <p:nvPr/>
          </p:nvSpPr>
          <p:spPr>
            <a:xfrm>
              <a:off x="69573" y="2370051"/>
              <a:ext cx="62098" cy="7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01" h="18193" extrusionOk="0">
                  <a:moveTo>
                    <a:pt x="17001" y="6526"/>
                  </a:moveTo>
                  <a:cubicBezTo>
                    <a:pt x="14641" y="11729"/>
                    <a:pt x="10285" y="15355"/>
                    <a:pt x="4840" y="18193"/>
                  </a:cubicBezTo>
                  <a:cubicBezTo>
                    <a:pt x="3388" y="12675"/>
                    <a:pt x="-4599" y="7314"/>
                    <a:pt x="3751" y="1638"/>
                  </a:cubicBezTo>
                  <a:cubicBezTo>
                    <a:pt x="11011" y="-3407"/>
                    <a:pt x="12645" y="4634"/>
                    <a:pt x="17001" y="6526"/>
                  </a:cubicBezTo>
                </a:path>
              </a:pathLst>
            </a:custGeom>
            <a:solidFill>
              <a:srgbClr val="878B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9" name="形状">
              <a:extLst>
                <a:ext uri="{FF2B5EF4-FFF2-40B4-BE49-F238E27FC236}">
                  <a16:creationId xmlns="" xmlns:a16="http://schemas.microsoft.com/office/drawing/2014/main" id="{DFCFD758-907F-4607-9602-C0189C6100E0}"/>
                </a:ext>
              </a:extLst>
            </p:cNvPr>
            <p:cNvSpPr/>
            <p:nvPr/>
          </p:nvSpPr>
          <p:spPr>
            <a:xfrm>
              <a:off x="1268664" y="75800"/>
              <a:ext cx="86344" cy="12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14" h="20425" extrusionOk="0">
                  <a:moveTo>
                    <a:pt x="15914" y="10692"/>
                  </a:moveTo>
                  <a:cubicBezTo>
                    <a:pt x="13816" y="14292"/>
                    <a:pt x="19247" y="21492"/>
                    <a:pt x="9619" y="20292"/>
                  </a:cubicBezTo>
                  <a:cubicBezTo>
                    <a:pt x="5546" y="19856"/>
                    <a:pt x="-1983" y="20074"/>
                    <a:pt x="486" y="13637"/>
                  </a:cubicBezTo>
                  <a:cubicBezTo>
                    <a:pt x="2460" y="8619"/>
                    <a:pt x="1843" y="-108"/>
                    <a:pt x="11100" y="1"/>
                  </a:cubicBezTo>
                  <a:cubicBezTo>
                    <a:pt x="19617" y="219"/>
                    <a:pt x="13199" y="7528"/>
                    <a:pt x="15914" y="10692"/>
                  </a:cubicBezTo>
                </a:path>
              </a:pathLst>
            </a:custGeom>
            <a:solidFill>
              <a:srgbClr val="FC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0" name="形状">
              <a:extLst>
                <a:ext uri="{FF2B5EF4-FFF2-40B4-BE49-F238E27FC236}">
                  <a16:creationId xmlns="" xmlns:a16="http://schemas.microsoft.com/office/drawing/2014/main" id="{EF4E7CBF-3F22-4B2B-BFE3-64DD7128CA8D}"/>
                </a:ext>
              </a:extLst>
            </p:cNvPr>
            <p:cNvSpPr/>
            <p:nvPr/>
          </p:nvSpPr>
          <p:spPr>
            <a:xfrm>
              <a:off x="1228440" y="280300"/>
              <a:ext cx="70058" cy="71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extrusionOk="0">
                  <a:moveTo>
                    <a:pt x="21600" y="10349"/>
                  </a:moveTo>
                  <a:cubicBezTo>
                    <a:pt x="21600" y="10349"/>
                    <a:pt x="21396" y="10738"/>
                    <a:pt x="21192" y="10738"/>
                  </a:cubicBezTo>
                  <a:lnTo>
                    <a:pt x="21192" y="10544"/>
                  </a:lnTo>
                  <a:cubicBezTo>
                    <a:pt x="21396" y="10349"/>
                    <a:pt x="21600" y="10349"/>
                    <a:pt x="21600" y="10349"/>
                  </a:cubicBezTo>
                  <a:close/>
                  <a:moveTo>
                    <a:pt x="0" y="21052"/>
                  </a:moveTo>
                  <a:cubicBezTo>
                    <a:pt x="5298" y="10738"/>
                    <a:pt x="5706" y="1398"/>
                    <a:pt x="15487" y="36"/>
                  </a:cubicBezTo>
                  <a:cubicBezTo>
                    <a:pt x="20989" y="-548"/>
                    <a:pt x="20989" y="6068"/>
                    <a:pt x="21192" y="10544"/>
                  </a:cubicBezTo>
                  <a:cubicBezTo>
                    <a:pt x="15487" y="13463"/>
                    <a:pt x="9577" y="16187"/>
                    <a:pt x="0" y="21052"/>
                  </a:cubicBezTo>
                  <a:close/>
                </a:path>
              </a:pathLst>
            </a:custGeom>
            <a:solidFill>
              <a:srgbClr val="F0D0C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1" name="形状">
              <a:extLst>
                <a:ext uri="{FF2B5EF4-FFF2-40B4-BE49-F238E27FC236}">
                  <a16:creationId xmlns="" xmlns:a16="http://schemas.microsoft.com/office/drawing/2014/main" id="{05419F75-D7C1-49D7-93AD-29642BCB0D30}"/>
                </a:ext>
              </a:extLst>
            </p:cNvPr>
            <p:cNvSpPr/>
            <p:nvPr/>
          </p:nvSpPr>
          <p:spPr>
            <a:xfrm>
              <a:off x="789955" y="1822618"/>
              <a:ext cx="258078" cy="30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4" h="20777" extrusionOk="0">
                  <a:moveTo>
                    <a:pt x="12315" y="9016"/>
                  </a:moveTo>
                  <a:cubicBezTo>
                    <a:pt x="8518" y="12860"/>
                    <a:pt x="4773" y="16704"/>
                    <a:pt x="873" y="20777"/>
                  </a:cubicBezTo>
                  <a:cubicBezTo>
                    <a:pt x="-1846" y="17665"/>
                    <a:pt x="2874" y="14324"/>
                    <a:pt x="514" y="11304"/>
                  </a:cubicBezTo>
                  <a:cubicBezTo>
                    <a:pt x="1489" y="8467"/>
                    <a:pt x="3285" y="6041"/>
                    <a:pt x="5696" y="3982"/>
                  </a:cubicBezTo>
                  <a:cubicBezTo>
                    <a:pt x="5901" y="3891"/>
                    <a:pt x="6158" y="3799"/>
                    <a:pt x="6414" y="3662"/>
                  </a:cubicBezTo>
                  <a:cubicBezTo>
                    <a:pt x="10006" y="550"/>
                    <a:pt x="14162" y="-823"/>
                    <a:pt x="19754" y="504"/>
                  </a:cubicBezTo>
                  <a:cubicBezTo>
                    <a:pt x="17189" y="3433"/>
                    <a:pt x="14726" y="6270"/>
                    <a:pt x="12315" y="9016"/>
                  </a:cubicBezTo>
                </a:path>
              </a:pathLst>
            </a:custGeom>
            <a:solidFill>
              <a:srgbClr val="FC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2" name="形状">
              <a:extLst>
                <a:ext uri="{FF2B5EF4-FFF2-40B4-BE49-F238E27FC236}">
                  <a16:creationId xmlns="" xmlns:a16="http://schemas.microsoft.com/office/drawing/2014/main" id="{C8BA10DF-4EE5-4FB6-9944-0A144B486C39}"/>
                </a:ext>
              </a:extLst>
            </p:cNvPr>
            <p:cNvSpPr/>
            <p:nvPr/>
          </p:nvSpPr>
          <p:spPr>
            <a:xfrm>
              <a:off x="757993" y="1845894"/>
              <a:ext cx="117470" cy="123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17" h="18903" extrusionOk="0">
                  <a:moveTo>
                    <a:pt x="5096" y="18903"/>
                  </a:moveTo>
                  <a:cubicBezTo>
                    <a:pt x="-3413" y="14172"/>
                    <a:pt x="234" y="9440"/>
                    <a:pt x="5190" y="4914"/>
                  </a:cubicBezTo>
                  <a:cubicBezTo>
                    <a:pt x="8462" y="5840"/>
                    <a:pt x="10145" y="2960"/>
                    <a:pt x="12390" y="1417"/>
                  </a:cubicBezTo>
                  <a:cubicBezTo>
                    <a:pt x="18187" y="-2697"/>
                    <a:pt x="15382" y="3269"/>
                    <a:pt x="16130" y="5120"/>
                  </a:cubicBezTo>
                  <a:lnTo>
                    <a:pt x="16317" y="5017"/>
                  </a:lnTo>
                  <a:cubicBezTo>
                    <a:pt x="12390" y="9646"/>
                    <a:pt x="9678" y="15200"/>
                    <a:pt x="5096" y="18903"/>
                  </a:cubicBezTo>
                </a:path>
              </a:pathLst>
            </a:custGeom>
            <a:solidFill>
              <a:srgbClr val="F3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3" name="形状">
              <a:extLst>
                <a:ext uri="{FF2B5EF4-FFF2-40B4-BE49-F238E27FC236}">
                  <a16:creationId xmlns="" xmlns:a16="http://schemas.microsoft.com/office/drawing/2014/main" id="{019C0146-7040-4FB0-8478-4B99B24CC17C}"/>
                </a:ext>
              </a:extLst>
            </p:cNvPr>
            <p:cNvSpPr/>
            <p:nvPr/>
          </p:nvSpPr>
          <p:spPr>
            <a:xfrm>
              <a:off x="1458985" y="1514360"/>
              <a:ext cx="368825" cy="478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0" h="20898" extrusionOk="0">
                  <a:moveTo>
                    <a:pt x="10679" y="11120"/>
                  </a:moveTo>
                  <a:cubicBezTo>
                    <a:pt x="7391" y="14360"/>
                    <a:pt x="4068" y="17629"/>
                    <a:pt x="745" y="20898"/>
                  </a:cubicBezTo>
                  <a:cubicBezTo>
                    <a:pt x="-1713" y="17103"/>
                    <a:pt x="2510" y="16140"/>
                    <a:pt x="4760" y="14272"/>
                  </a:cubicBezTo>
                  <a:cubicBezTo>
                    <a:pt x="3029" y="13659"/>
                    <a:pt x="2441" y="15498"/>
                    <a:pt x="745" y="15089"/>
                  </a:cubicBezTo>
                  <a:cubicBezTo>
                    <a:pt x="779" y="13484"/>
                    <a:pt x="2752" y="12579"/>
                    <a:pt x="3202" y="11120"/>
                  </a:cubicBezTo>
                  <a:cubicBezTo>
                    <a:pt x="6525" y="7996"/>
                    <a:pt x="9883" y="4873"/>
                    <a:pt x="13137" y="1721"/>
                  </a:cubicBezTo>
                  <a:cubicBezTo>
                    <a:pt x="14660" y="261"/>
                    <a:pt x="16702" y="-702"/>
                    <a:pt x="18329" y="641"/>
                  </a:cubicBezTo>
                  <a:cubicBezTo>
                    <a:pt x="19887" y="1954"/>
                    <a:pt x="18745" y="3706"/>
                    <a:pt x="17152" y="5048"/>
                  </a:cubicBezTo>
                  <a:cubicBezTo>
                    <a:pt x="14902" y="7004"/>
                    <a:pt x="12860" y="9106"/>
                    <a:pt x="10679" y="11120"/>
                  </a:cubicBezTo>
                </a:path>
              </a:pathLst>
            </a:custGeom>
            <a:solidFill>
              <a:srgbClr val="FD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4" name="形状">
              <a:extLst>
                <a:ext uri="{FF2B5EF4-FFF2-40B4-BE49-F238E27FC236}">
                  <a16:creationId xmlns="" xmlns:a16="http://schemas.microsoft.com/office/drawing/2014/main" id="{23BCA862-8AA8-4E32-8261-1858B11C8E42}"/>
                </a:ext>
              </a:extLst>
            </p:cNvPr>
            <p:cNvSpPr/>
            <p:nvPr/>
          </p:nvSpPr>
          <p:spPr>
            <a:xfrm>
              <a:off x="1453834" y="1515790"/>
              <a:ext cx="251277" cy="27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0953" extrusionOk="0">
                  <a:moveTo>
                    <a:pt x="4287" y="17611"/>
                  </a:moveTo>
                  <a:cubicBezTo>
                    <a:pt x="3347" y="18509"/>
                    <a:pt x="2353" y="19456"/>
                    <a:pt x="751" y="20953"/>
                  </a:cubicBezTo>
                  <a:cubicBezTo>
                    <a:pt x="475" y="18608"/>
                    <a:pt x="309" y="16962"/>
                    <a:pt x="143" y="15266"/>
                  </a:cubicBezTo>
                  <a:cubicBezTo>
                    <a:pt x="-851" y="10028"/>
                    <a:pt x="3513" y="8432"/>
                    <a:pt x="7325" y="6087"/>
                  </a:cubicBezTo>
                  <a:cubicBezTo>
                    <a:pt x="5612" y="6636"/>
                    <a:pt x="3845" y="7185"/>
                    <a:pt x="2132" y="7734"/>
                  </a:cubicBezTo>
                  <a:cubicBezTo>
                    <a:pt x="4452" y="650"/>
                    <a:pt x="7491" y="-647"/>
                    <a:pt x="20749" y="251"/>
                  </a:cubicBezTo>
                  <a:cubicBezTo>
                    <a:pt x="15446" y="6586"/>
                    <a:pt x="8651" y="11226"/>
                    <a:pt x="4287" y="17611"/>
                  </a:cubicBezTo>
                </a:path>
              </a:pathLst>
            </a:custGeom>
            <a:solidFill>
              <a:srgbClr val="FDF1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5" name="形状">
              <a:extLst>
                <a:ext uri="{FF2B5EF4-FFF2-40B4-BE49-F238E27FC236}">
                  <a16:creationId xmlns="" xmlns:a16="http://schemas.microsoft.com/office/drawing/2014/main" id="{11AFF5B3-52EE-4AAC-9714-4B77EA8C9F71}"/>
                </a:ext>
              </a:extLst>
            </p:cNvPr>
            <p:cNvSpPr/>
            <p:nvPr/>
          </p:nvSpPr>
          <p:spPr>
            <a:xfrm>
              <a:off x="2197848" y="1948658"/>
              <a:ext cx="72990" cy="105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36" extrusionOk="0">
                  <a:moveTo>
                    <a:pt x="21600" y="955"/>
                  </a:moveTo>
                  <a:cubicBezTo>
                    <a:pt x="15800" y="6173"/>
                    <a:pt x="10000" y="11634"/>
                    <a:pt x="2000" y="19036"/>
                  </a:cubicBezTo>
                  <a:cubicBezTo>
                    <a:pt x="1000" y="13211"/>
                    <a:pt x="600" y="10056"/>
                    <a:pt x="0" y="7023"/>
                  </a:cubicBezTo>
                  <a:cubicBezTo>
                    <a:pt x="7000" y="4596"/>
                    <a:pt x="10200" y="-2564"/>
                    <a:pt x="21600" y="955"/>
                  </a:cubicBezTo>
                </a:path>
              </a:pathLst>
            </a:custGeom>
            <a:solidFill>
              <a:srgbClr val="E0BEB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6" name="形状">
              <a:extLst>
                <a:ext uri="{FF2B5EF4-FFF2-40B4-BE49-F238E27FC236}">
                  <a16:creationId xmlns="" xmlns:a16="http://schemas.microsoft.com/office/drawing/2014/main" id="{8959DF85-C59E-473F-BD5B-BE71201F3DB5}"/>
                </a:ext>
              </a:extLst>
            </p:cNvPr>
            <p:cNvSpPr/>
            <p:nvPr/>
          </p:nvSpPr>
          <p:spPr>
            <a:xfrm>
              <a:off x="795301" y="1875468"/>
              <a:ext cx="78901" cy="111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486"/>
                  </a:moveTo>
                  <a:cubicBezTo>
                    <a:pt x="5220" y="10543"/>
                    <a:pt x="10440" y="3343"/>
                    <a:pt x="21600" y="0"/>
                  </a:cubicBezTo>
                  <a:cubicBezTo>
                    <a:pt x="18000" y="8871"/>
                    <a:pt x="8100" y="14529"/>
                    <a:pt x="540" y="21600"/>
                  </a:cubicBezTo>
                  <a:cubicBezTo>
                    <a:pt x="180" y="20314"/>
                    <a:pt x="0" y="18900"/>
                    <a:pt x="0" y="17486"/>
                  </a:cubicBezTo>
                </a:path>
              </a:pathLst>
            </a:custGeom>
            <a:solidFill>
              <a:srgbClr val="AF49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7" name="形状">
              <a:extLst>
                <a:ext uri="{FF2B5EF4-FFF2-40B4-BE49-F238E27FC236}">
                  <a16:creationId xmlns="" xmlns:a16="http://schemas.microsoft.com/office/drawing/2014/main" id="{AA71BBB3-9C7F-433D-BD10-DAFAFB83354B}"/>
                </a:ext>
              </a:extLst>
            </p:cNvPr>
            <p:cNvSpPr/>
            <p:nvPr/>
          </p:nvSpPr>
          <p:spPr>
            <a:xfrm>
              <a:off x="2463036" y="2302714"/>
              <a:ext cx="88901" cy="14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9" h="21600" extrusionOk="0">
                  <a:moveTo>
                    <a:pt x="0" y="21600"/>
                  </a:moveTo>
                  <a:cubicBezTo>
                    <a:pt x="557" y="13958"/>
                    <a:pt x="4041" y="9679"/>
                    <a:pt x="18116" y="0"/>
                  </a:cubicBezTo>
                  <a:cubicBezTo>
                    <a:pt x="21600" y="8762"/>
                    <a:pt x="9476" y="11106"/>
                    <a:pt x="6550" y="16709"/>
                  </a:cubicBezTo>
                  <a:cubicBezTo>
                    <a:pt x="4459" y="18442"/>
                    <a:pt x="2090" y="19970"/>
                    <a:pt x="0" y="21600"/>
                  </a:cubicBezTo>
                </a:path>
              </a:pathLst>
            </a:custGeom>
            <a:solidFill>
              <a:srgbClr val="C7B9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2" animBg="1" advAuto="0"/>
      <p:bldP spid="92" grpId="3" animBg="1" advAuto="0"/>
      <p:bldP spid="98" grpId="4" animBg="1" advAuto="0"/>
      <p:bldP spid="104" grpId="5" animBg="1" advAuto="0"/>
      <p:bldP spid="50" grpId="0" animBg="1" advAuto="0"/>
      <p:bldP spid="165" grpId="0" animBg="1" advAuto="0"/>
      <p:bldP spid="210" grpId="0" animBg="1" advAuto="0"/>
      <p:bldP spid="27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成组"/>
          <p:cNvGrpSpPr/>
          <p:nvPr/>
        </p:nvGrpSpPr>
        <p:grpSpPr>
          <a:xfrm>
            <a:off x="9518192" y="474663"/>
            <a:ext cx="5347618" cy="2272756"/>
            <a:chOff x="-76657" y="119063"/>
            <a:chExt cx="5347616" cy="2272754"/>
          </a:xfrm>
        </p:grpSpPr>
        <p:sp>
          <p:nvSpPr>
            <p:cNvPr id="127" name="企业文化概述"/>
            <p:cNvSpPr txBox="1"/>
            <p:nvPr/>
          </p:nvSpPr>
          <p:spPr>
            <a:xfrm>
              <a:off x="-76657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工作成绩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8" name="Our Culture"/>
            <p:cNvSpPr txBox="1"/>
            <p:nvPr/>
          </p:nvSpPr>
          <p:spPr>
            <a:xfrm>
              <a:off x="705607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135" name="组合 2"/>
          <p:cNvGrpSpPr/>
          <p:nvPr/>
        </p:nvGrpSpPr>
        <p:grpSpPr>
          <a:xfrm>
            <a:off x="2187845" y="4109838"/>
            <a:ext cx="5159206" cy="2454243"/>
            <a:chOff x="0" y="71239"/>
            <a:chExt cx="5159204" cy="2454241"/>
          </a:xfrm>
        </p:grpSpPr>
        <p:sp>
          <p:nvSpPr>
            <p:cNvPr id="130" name="团队合作"/>
            <p:cNvSpPr txBox="1"/>
            <p:nvPr/>
          </p:nvSpPr>
          <p:spPr>
            <a:xfrm>
              <a:off x="1554755" y="71239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计划完成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1" name="此处添加详细文本描述语言风格"/>
            <p:cNvSpPr txBox="1"/>
            <p:nvPr/>
          </p:nvSpPr>
          <p:spPr>
            <a:xfrm>
              <a:off x="1554755" y="1241027"/>
              <a:ext cx="3604449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134" name="组合 1"/>
            <p:cNvGrpSpPr/>
            <p:nvPr/>
          </p:nvGrpSpPr>
          <p:grpSpPr>
            <a:xfrm>
              <a:off x="0" y="130446"/>
              <a:ext cx="907506" cy="907508"/>
              <a:chOff x="0" y="0"/>
              <a:chExt cx="907505" cy="907507"/>
            </a:xfrm>
          </p:grpSpPr>
          <p:pic>
            <p:nvPicPr>
              <p:cNvPr id="132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3" name="01"/>
              <p:cNvSpPr txBox="1"/>
              <p:nvPr/>
            </p:nvSpPr>
            <p:spPr>
              <a:xfrm>
                <a:off x="166816" y="125459"/>
                <a:ext cx="573874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r>
                  <a:rPr dirty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01</a:t>
                </a:r>
              </a:p>
            </p:txBody>
          </p:sp>
        </p:grpSp>
      </p:grpSp>
      <p:grpSp>
        <p:nvGrpSpPr>
          <p:cNvPr id="141" name="组合 5"/>
          <p:cNvGrpSpPr/>
          <p:nvPr/>
        </p:nvGrpSpPr>
        <p:grpSpPr>
          <a:xfrm>
            <a:off x="2187845" y="6846689"/>
            <a:ext cx="5159206" cy="2454243"/>
            <a:chOff x="0" y="71239"/>
            <a:chExt cx="5159204" cy="2454241"/>
          </a:xfrm>
        </p:grpSpPr>
        <p:sp>
          <p:nvSpPr>
            <p:cNvPr id="136" name="市场目标"/>
            <p:cNvSpPr txBox="1"/>
            <p:nvPr/>
          </p:nvSpPr>
          <p:spPr>
            <a:xfrm>
              <a:off x="1554755" y="71239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销售指标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7" name="此处添加详细文本描述语言风格"/>
            <p:cNvSpPr txBox="1"/>
            <p:nvPr/>
          </p:nvSpPr>
          <p:spPr>
            <a:xfrm>
              <a:off x="1554755" y="1241027"/>
              <a:ext cx="3604449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140" name="组合 3"/>
            <p:cNvGrpSpPr/>
            <p:nvPr/>
          </p:nvGrpSpPr>
          <p:grpSpPr>
            <a:xfrm>
              <a:off x="0" y="130446"/>
              <a:ext cx="907506" cy="907508"/>
              <a:chOff x="0" y="0"/>
              <a:chExt cx="907505" cy="907507"/>
            </a:xfrm>
          </p:grpSpPr>
          <p:pic>
            <p:nvPicPr>
              <p:cNvPr id="138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9" name="02"/>
              <p:cNvSpPr txBox="1"/>
              <p:nvPr/>
            </p:nvSpPr>
            <p:spPr>
              <a:xfrm>
                <a:off x="119527" y="125459"/>
                <a:ext cx="66845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r>
                  <a:rPr dirty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02</a:t>
                </a:r>
              </a:p>
            </p:txBody>
          </p:sp>
        </p:grpSp>
      </p:grpSp>
      <p:grpSp>
        <p:nvGrpSpPr>
          <p:cNvPr id="146" name="组合 6"/>
          <p:cNvGrpSpPr/>
          <p:nvPr/>
        </p:nvGrpSpPr>
        <p:grpSpPr>
          <a:xfrm>
            <a:off x="2187845" y="9767689"/>
            <a:ext cx="5159206" cy="2454244"/>
            <a:chOff x="0" y="71239"/>
            <a:chExt cx="5159204" cy="2454242"/>
          </a:xfrm>
        </p:grpSpPr>
        <p:pic>
          <p:nvPicPr>
            <p:cNvPr id="142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0446"/>
              <a:ext cx="907505" cy="9075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解决方案"/>
            <p:cNvSpPr txBox="1"/>
            <p:nvPr/>
          </p:nvSpPr>
          <p:spPr>
            <a:xfrm>
              <a:off x="1554755" y="71239"/>
              <a:ext cx="3250889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完成情况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4" name="此处添加详细文本描述语言风格"/>
            <p:cNvSpPr txBox="1"/>
            <p:nvPr/>
          </p:nvSpPr>
          <p:spPr>
            <a:xfrm>
              <a:off x="1554755" y="1241028"/>
              <a:ext cx="3604449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此处添加详细文本描述语言风格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5" name="03"/>
            <p:cNvSpPr txBox="1"/>
            <p:nvPr/>
          </p:nvSpPr>
          <p:spPr>
            <a:xfrm>
              <a:off x="164409" y="255905"/>
              <a:ext cx="578685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03</a:t>
              </a:r>
            </a:p>
          </p:txBody>
        </p:sp>
      </p:grpSp>
      <p:pic>
        <p:nvPicPr>
          <p:cNvPr id="147" name="线条" descr="线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26714">
            <a:off x="963571" y="5722261"/>
            <a:ext cx="2069783" cy="393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线条" descr="线条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426714" flipH="1">
            <a:off x="2082760" y="8695103"/>
            <a:ext cx="2069783" cy="5286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成组">
            <a:extLst>
              <a:ext uri="{FF2B5EF4-FFF2-40B4-BE49-F238E27FC236}">
                <a16:creationId xmlns="" xmlns:a16="http://schemas.microsoft.com/office/drawing/2014/main" id="{363F31BE-4A9D-45CD-8751-BF85B8D7C0D5}"/>
              </a:ext>
            </a:extLst>
          </p:cNvPr>
          <p:cNvGrpSpPr/>
          <p:nvPr/>
        </p:nvGrpSpPr>
        <p:grpSpPr>
          <a:xfrm>
            <a:off x="13709898" y="4112131"/>
            <a:ext cx="8924491" cy="7808694"/>
            <a:chOff x="0" y="0"/>
            <a:chExt cx="8924490" cy="7808692"/>
          </a:xfrm>
        </p:grpSpPr>
        <p:sp>
          <p:nvSpPr>
            <p:cNvPr id="27" name="形状">
              <a:extLst>
                <a:ext uri="{FF2B5EF4-FFF2-40B4-BE49-F238E27FC236}">
                  <a16:creationId xmlns="" xmlns:a16="http://schemas.microsoft.com/office/drawing/2014/main" id="{04BF2905-0424-42C1-946F-F3768FC02A69}"/>
                </a:ext>
              </a:extLst>
            </p:cNvPr>
            <p:cNvSpPr/>
            <p:nvPr/>
          </p:nvSpPr>
          <p:spPr>
            <a:xfrm>
              <a:off x="0" y="741088"/>
              <a:ext cx="8924491" cy="706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23" y="3717"/>
                  </a:moveTo>
                  <a:cubicBezTo>
                    <a:pt x="17853" y="3602"/>
                    <a:pt x="18283" y="3706"/>
                    <a:pt x="18712" y="3665"/>
                  </a:cubicBezTo>
                  <a:cubicBezTo>
                    <a:pt x="18881" y="3654"/>
                    <a:pt x="18895" y="3781"/>
                    <a:pt x="18890" y="3960"/>
                  </a:cubicBezTo>
                  <a:cubicBezTo>
                    <a:pt x="18877" y="4347"/>
                    <a:pt x="18877" y="4739"/>
                    <a:pt x="18881" y="5137"/>
                  </a:cubicBezTo>
                  <a:cubicBezTo>
                    <a:pt x="18881" y="5259"/>
                    <a:pt x="18785" y="5466"/>
                    <a:pt x="19009" y="5461"/>
                  </a:cubicBezTo>
                  <a:cubicBezTo>
                    <a:pt x="19059" y="5461"/>
                    <a:pt x="19064" y="5518"/>
                    <a:pt x="19041" y="5541"/>
                  </a:cubicBezTo>
                  <a:cubicBezTo>
                    <a:pt x="18717" y="5928"/>
                    <a:pt x="18877" y="6430"/>
                    <a:pt x="18877" y="6863"/>
                  </a:cubicBezTo>
                  <a:cubicBezTo>
                    <a:pt x="18849" y="10788"/>
                    <a:pt x="18863" y="14725"/>
                    <a:pt x="18854" y="18662"/>
                  </a:cubicBezTo>
                  <a:cubicBezTo>
                    <a:pt x="18854" y="19193"/>
                    <a:pt x="18840" y="19724"/>
                    <a:pt x="18813" y="20249"/>
                  </a:cubicBezTo>
                  <a:cubicBezTo>
                    <a:pt x="18790" y="20544"/>
                    <a:pt x="18867" y="20613"/>
                    <a:pt x="19087" y="20613"/>
                  </a:cubicBezTo>
                  <a:cubicBezTo>
                    <a:pt x="19681" y="20607"/>
                    <a:pt x="19681" y="20624"/>
                    <a:pt x="19612" y="19839"/>
                  </a:cubicBezTo>
                  <a:cubicBezTo>
                    <a:pt x="19795" y="19914"/>
                    <a:pt x="19973" y="19978"/>
                    <a:pt x="20151" y="20065"/>
                  </a:cubicBezTo>
                  <a:cubicBezTo>
                    <a:pt x="20608" y="20278"/>
                    <a:pt x="21065" y="20503"/>
                    <a:pt x="21600" y="20763"/>
                  </a:cubicBezTo>
                  <a:cubicBezTo>
                    <a:pt x="20915" y="21005"/>
                    <a:pt x="20366" y="21438"/>
                    <a:pt x="19740" y="21600"/>
                  </a:cubicBezTo>
                  <a:cubicBezTo>
                    <a:pt x="19722" y="21571"/>
                    <a:pt x="19695" y="21554"/>
                    <a:pt x="19695" y="21531"/>
                  </a:cubicBezTo>
                  <a:cubicBezTo>
                    <a:pt x="19695" y="20850"/>
                    <a:pt x="19699" y="20850"/>
                    <a:pt x="19151" y="20850"/>
                  </a:cubicBezTo>
                  <a:cubicBezTo>
                    <a:pt x="16807" y="20861"/>
                    <a:pt x="14458" y="20925"/>
                    <a:pt x="12118" y="20878"/>
                  </a:cubicBezTo>
                  <a:cubicBezTo>
                    <a:pt x="8417" y="20803"/>
                    <a:pt x="4716" y="20907"/>
                    <a:pt x="1014" y="20919"/>
                  </a:cubicBezTo>
                  <a:cubicBezTo>
                    <a:pt x="695" y="20919"/>
                    <a:pt x="603" y="20815"/>
                    <a:pt x="612" y="20417"/>
                  </a:cubicBezTo>
                  <a:cubicBezTo>
                    <a:pt x="658" y="18454"/>
                    <a:pt x="562" y="16492"/>
                    <a:pt x="585" y="14523"/>
                  </a:cubicBezTo>
                  <a:cubicBezTo>
                    <a:pt x="599" y="13011"/>
                    <a:pt x="594" y="11481"/>
                    <a:pt x="585" y="9969"/>
                  </a:cubicBezTo>
                  <a:cubicBezTo>
                    <a:pt x="580" y="9120"/>
                    <a:pt x="681" y="8277"/>
                    <a:pt x="658" y="7441"/>
                  </a:cubicBezTo>
                  <a:cubicBezTo>
                    <a:pt x="644" y="6782"/>
                    <a:pt x="640" y="6119"/>
                    <a:pt x="617" y="5449"/>
                  </a:cubicBezTo>
                  <a:cubicBezTo>
                    <a:pt x="594" y="4601"/>
                    <a:pt x="562" y="3752"/>
                    <a:pt x="612" y="2903"/>
                  </a:cubicBezTo>
                  <a:cubicBezTo>
                    <a:pt x="640" y="2471"/>
                    <a:pt x="539" y="2349"/>
                    <a:pt x="219" y="2523"/>
                  </a:cubicBezTo>
                  <a:cubicBezTo>
                    <a:pt x="169" y="2551"/>
                    <a:pt x="110" y="2546"/>
                    <a:pt x="0" y="2563"/>
                  </a:cubicBezTo>
                  <a:cubicBezTo>
                    <a:pt x="247" y="1703"/>
                    <a:pt x="480" y="900"/>
                    <a:pt x="745" y="0"/>
                  </a:cubicBezTo>
                  <a:cubicBezTo>
                    <a:pt x="932" y="877"/>
                    <a:pt x="1293" y="1582"/>
                    <a:pt x="1417" y="2407"/>
                  </a:cubicBezTo>
                  <a:cubicBezTo>
                    <a:pt x="818" y="2459"/>
                    <a:pt x="823" y="2459"/>
                    <a:pt x="823" y="3250"/>
                  </a:cubicBezTo>
                  <a:cubicBezTo>
                    <a:pt x="823" y="6459"/>
                    <a:pt x="845" y="9663"/>
                    <a:pt x="813" y="12872"/>
                  </a:cubicBezTo>
                  <a:cubicBezTo>
                    <a:pt x="795" y="15308"/>
                    <a:pt x="854" y="17738"/>
                    <a:pt x="841" y="20174"/>
                  </a:cubicBezTo>
                  <a:cubicBezTo>
                    <a:pt x="832" y="20521"/>
                    <a:pt x="928" y="20636"/>
                    <a:pt x="1179" y="20624"/>
                  </a:cubicBezTo>
                  <a:cubicBezTo>
                    <a:pt x="1417" y="20619"/>
                    <a:pt x="1659" y="20619"/>
                    <a:pt x="1896" y="20619"/>
                  </a:cubicBezTo>
                  <a:cubicBezTo>
                    <a:pt x="1997" y="20492"/>
                    <a:pt x="1947" y="20336"/>
                    <a:pt x="1947" y="20186"/>
                  </a:cubicBezTo>
                  <a:cubicBezTo>
                    <a:pt x="1951" y="18570"/>
                    <a:pt x="1947" y="16965"/>
                    <a:pt x="1951" y="15349"/>
                  </a:cubicBezTo>
                  <a:cubicBezTo>
                    <a:pt x="2129" y="14921"/>
                    <a:pt x="2463" y="14725"/>
                    <a:pt x="2751" y="14483"/>
                  </a:cubicBezTo>
                  <a:cubicBezTo>
                    <a:pt x="3098" y="14200"/>
                    <a:pt x="3432" y="13877"/>
                    <a:pt x="3838" y="13727"/>
                  </a:cubicBezTo>
                  <a:cubicBezTo>
                    <a:pt x="3870" y="13732"/>
                    <a:pt x="3902" y="13750"/>
                    <a:pt x="3934" y="13773"/>
                  </a:cubicBezTo>
                  <a:cubicBezTo>
                    <a:pt x="3980" y="14004"/>
                    <a:pt x="3829" y="14050"/>
                    <a:pt x="3729" y="14142"/>
                  </a:cubicBezTo>
                  <a:cubicBezTo>
                    <a:pt x="3327" y="14500"/>
                    <a:pt x="2902" y="14812"/>
                    <a:pt x="2500" y="15170"/>
                  </a:cubicBezTo>
                  <a:cubicBezTo>
                    <a:pt x="2394" y="15262"/>
                    <a:pt x="2262" y="15325"/>
                    <a:pt x="2216" y="15522"/>
                  </a:cubicBezTo>
                  <a:cubicBezTo>
                    <a:pt x="2605" y="15233"/>
                    <a:pt x="2984" y="14916"/>
                    <a:pt x="3368" y="14621"/>
                  </a:cubicBezTo>
                  <a:cubicBezTo>
                    <a:pt x="3660" y="14396"/>
                    <a:pt x="3953" y="14154"/>
                    <a:pt x="4286" y="14021"/>
                  </a:cubicBezTo>
                  <a:cubicBezTo>
                    <a:pt x="4341" y="14032"/>
                    <a:pt x="4378" y="14079"/>
                    <a:pt x="4382" y="14154"/>
                  </a:cubicBezTo>
                  <a:cubicBezTo>
                    <a:pt x="4332" y="14350"/>
                    <a:pt x="4199" y="14419"/>
                    <a:pt x="4071" y="14512"/>
                  </a:cubicBezTo>
                  <a:cubicBezTo>
                    <a:pt x="3500" y="14939"/>
                    <a:pt x="2961" y="15412"/>
                    <a:pt x="2408" y="15851"/>
                  </a:cubicBezTo>
                  <a:cubicBezTo>
                    <a:pt x="2317" y="15920"/>
                    <a:pt x="2216" y="15984"/>
                    <a:pt x="2175" y="16186"/>
                  </a:cubicBezTo>
                  <a:cubicBezTo>
                    <a:pt x="2947" y="15522"/>
                    <a:pt x="3710" y="14939"/>
                    <a:pt x="4483" y="14362"/>
                  </a:cubicBezTo>
                  <a:cubicBezTo>
                    <a:pt x="4670" y="14223"/>
                    <a:pt x="4825" y="13969"/>
                    <a:pt x="5086" y="14044"/>
                  </a:cubicBezTo>
                  <a:cubicBezTo>
                    <a:pt x="5109" y="14084"/>
                    <a:pt x="5118" y="14119"/>
                    <a:pt x="5118" y="14165"/>
                  </a:cubicBezTo>
                  <a:cubicBezTo>
                    <a:pt x="5004" y="14506"/>
                    <a:pt x="4720" y="14598"/>
                    <a:pt x="4506" y="14766"/>
                  </a:cubicBezTo>
                  <a:cubicBezTo>
                    <a:pt x="3861" y="15262"/>
                    <a:pt x="3231" y="15787"/>
                    <a:pt x="2591" y="16301"/>
                  </a:cubicBezTo>
                  <a:cubicBezTo>
                    <a:pt x="2102" y="16699"/>
                    <a:pt x="2075" y="16745"/>
                    <a:pt x="2193" y="17519"/>
                  </a:cubicBezTo>
                  <a:cubicBezTo>
                    <a:pt x="2216" y="17577"/>
                    <a:pt x="2230" y="17640"/>
                    <a:pt x="2221" y="17704"/>
                  </a:cubicBezTo>
                  <a:cubicBezTo>
                    <a:pt x="2157" y="17871"/>
                    <a:pt x="2139" y="18050"/>
                    <a:pt x="2148" y="18241"/>
                  </a:cubicBezTo>
                  <a:cubicBezTo>
                    <a:pt x="2148" y="18281"/>
                    <a:pt x="2148" y="18321"/>
                    <a:pt x="2148" y="18362"/>
                  </a:cubicBezTo>
                  <a:cubicBezTo>
                    <a:pt x="2148" y="18489"/>
                    <a:pt x="2148" y="18621"/>
                    <a:pt x="2148" y="18748"/>
                  </a:cubicBezTo>
                  <a:cubicBezTo>
                    <a:pt x="2148" y="18812"/>
                    <a:pt x="2148" y="18875"/>
                    <a:pt x="2148" y="18939"/>
                  </a:cubicBezTo>
                  <a:cubicBezTo>
                    <a:pt x="2152" y="19066"/>
                    <a:pt x="2111" y="19210"/>
                    <a:pt x="2239" y="19285"/>
                  </a:cubicBezTo>
                  <a:cubicBezTo>
                    <a:pt x="2280" y="19326"/>
                    <a:pt x="2303" y="19366"/>
                    <a:pt x="2294" y="19435"/>
                  </a:cubicBezTo>
                  <a:cubicBezTo>
                    <a:pt x="2202" y="19597"/>
                    <a:pt x="2125" y="19759"/>
                    <a:pt x="2148" y="19966"/>
                  </a:cubicBezTo>
                  <a:cubicBezTo>
                    <a:pt x="2148" y="20030"/>
                    <a:pt x="2148" y="20088"/>
                    <a:pt x="2148" y="20151"/>
                  </a:cubicBezTo>
                  <a:cubicBezTo>
                    <a:pt x="2148" y="20399"/>
                    <a:pt x="2239" y="20284"/>
                    <a:pt x="2321" y="20220"/>
                  </a:cubicBezTo>
                  <a:cubicBezTo>
                    <a:pt x="2751" y="19897"/>
                    <a:pt x="3158" y="19522"/>
                    <a:pt x="3582" y="19187"/>
                  </a:cubicBezTo>
                  <a:cubicBezTo>
                    <a:pt x="3710" y="19083"/>
                    <a:pt x="3838" y="18951"/>
                    <a:pt x="4007" y="18997"/>
                  </a:cubicBezTo>
                  <a:cubicBezTo>
                    <a:pt x="4058" y="19020"/>
                    <a:pt x="4094" y="19066"/>
                    <a:pt x="4094" y="19141"/>
                  </a:cubicBezTo>
                  <a:cubicBezTo>
                    <a:pt x="3921" y="19482"/>
                    <a:pt x="3619" y="19574"/>
                    <a:pt x="3377" y="19799"/>
                  </a:cubicBezTo>
                  <a:cubicBezTo>
                    <a:pt x="3121" y="20036"/>
                    <a:pt x="2851" y="20244"/>
                    <a:pt x="2568" y="20486"/>
                  </a:cubicBezTo>
                  <a:cubicBezTo>
                    <a:pt x="2787" y="20492"/>
                    <a:pt x="2924" y="20353"/>
                    <a:pt x="3071" y="20232"/>
                  </a:cubicBezTo>
                  <a:cubicBezTo>
                    <a:pt x="3423" y="19955"/>
                    <a:pt x="3706" y="19539"/>
                    <a:pt x="4149" y="19464"/>
                  </a:cubicBezTo>
                  <a:cubicBezTo>
                    <a:pt x="4204" y="19482"/>
                    <a:pt x="4231" y="19528"/>
                    <a:pt x="4231" y="19603"/>
                  </a:cubicBezTo>
                  <a:cubicBezTo>
                    <a:pt x="4017" y="20030"/>
                    <a:pt x="3628" y="20145"/>
                    <a:pt x="3372" y="20417"/>
                  </a:cubicBezTo>
                  <a:cubicBezTo>
                    <a:pt x="3496" y="20417"/>
                    <a:pt x="3678" y="20353"/>
                    <a:pt x="3852" y="20382"/>
                  </a:cubicBezTo>
                  <a:cubicBezTo>
                    <a:pt x="3980" y="20486"/>
                    <a:pt x="4126" y="20497"/>
                    <a:pt x="4277" y="20480"/>
                  </a:cubicBezTo>
                  <a:cubicBezTo>
                    <a:pt x="4396" y="20469"/>
                    <a:pt x="4501" y="20353"/>
                    <a:pt x="4633" y="20382"/>
                  </a:cubicBezTo>
                  <a:cubicBezTo>
                    <a:pt x="5250" y="20601"/>
                    <a:pt x="5876" y="20642"/>
                    <a:pt x="6507" y="20486"/>
                  </a:cubicBezTo>
                  <a:cubicBezTo>
                    <a:pt x="6498" y="17836"/>
                    <a:pt x="6484" y="15187"/>
                    <a:pt x="6475" y="12537"/>
                  </a:cubicBezTo>
                  <a:cubicBezTo>
                    <a:pt x="6475" y="12006"/>
                    <a:pt x="6470" y="11475"/>
                    <a:pt x="6461" y="10950"/>
                  </a:cubicBezTo>
                  <a:cubicBezTo>
                    <a:pt x="6461" y="10771"/>
                    <a:pt x="6470" y="10644"/>
                    <a:pt x="6671" y="10644"/>
                  </a:cubicBezTo>
                  <a:cubicBezTo>
                    <a:pt x="7649" y="10656"/>
                    <a:pt x="8636" y="10656"/>
                    <a:pt x="9614" y="10650"/>
                  </a:cubicBezTo>
                  <a:cubicBezTo>
                    <a:pt x="9779" y="10650"/>
                    <a:pt x="9811" y="10742"/>
                    <a:pt x="9811" y="10933"/>
                  </a:cubicBezTo>
                  <a:cubicBezTo>
                    <a:pt x="9728" y="13975"/>
                    <a:pt x="9893" y="17017"/>
                    <a:pt x="9765" y="20053"/>
                  </a:cubicBezTo>
                  <a:cubicBezTo>
                    <a:pt x="9751" y="20382"/>
                    <a:pt x="9856" y="20532"/>
                    <a:pt x="10108" y="20538"/>
                  </a:cubicBezTo>
                  <a:cubicBezTo>
                    <a:pt x="10350" y="20538"/>
                    <a:pt x="10583" y="20497"/>
                    <a:pt x="10825" y="20555"/>
                  </a:cubicBezTo>
                  <a:cubicBezTo>
                    <a:pt x="10976" y="20590"/>
                    <a:pt x="11026" y="20492"/>
                    <a:pt x="11026" y="20290"/>
                  </a:cubicBezTo>
                  <a:cubicBezTo>
                    <a:pt x="10999" y="18489"/>
                    <a:pt x="11049" y="16694"/>
                    <a:pt x="10994" y="14887"/>
                  </a:cubicBezTo>
                  <a:cubicBezTo>
                    <a:pt x="10958" y="13790"/>
                    <a:pt x="10985" y="12688"/>
                    <a:pt x="10985" y="11597"/>
                  </a:cubicBezTo>
                  <a:cubicBezTo>
                    <a:pt x="10985" y="9934"/>
                    <a:pt x="10994" y="8283"/>
                    <a:pt x="10985" y="6627"/>
                  </a:cubicBezTo>
                  <a:cubicBezTo>
                    <a:pt x="10985" y="6298"/>
                    <a:pt x="11035" y="6194"/>
                    <a:pt x="11314" y="6199"/>
                  </a:cubicBezTo>
                  <a:cubicBezTo>
                    <a:pt x="12233" y="6223"/>
                    <a:pt x="13156" y="6211"/>
                    <a:pt x="14074" y="6194"/>
                  </a:cubicBezTo>
                  <a:cubicBezTo>
                    <a:pt x="14312" y="6188"/>
                    <a:pt x="14348" y="6315"/>
                    <a:pt x="14339" y="6563"/>
                  </a:cubicBezTo>
                  <a:cubicBezTo>
                    <a:pt x="14239" y="9894"/>
                    <a:pt x="14353" y="13219"/>
                    <a:pt x="14321" y="16555"/>
                  </a:cubicBezTo>
                  <a:cubicBezTo>
                    <a:pt x="14312" y="17796"/>
                    <a:pt x="14348" y="19037"/>
                    <a:pt x="14266" y="20278"/>
                  </a:cubicBezTo>
                  <a:cubicBezTo>
                    <a:pt x="14252" y="20503"/>
                    <a:pt x="14284" y="20613"/>
                    <a:pt x="14490" y="20613"/>
                  </a:cubicBezTo>
                  <a:cubicBezTo>
                    <a:pt x="14746" y="20613"/>
                    <a:pt x="15006" y="20624"/>
                    <a:pt x="15267" y="20619"/>
                  </a:cubicBezTo>
                  <a:cubicBezTo>
                    <a:pt x="15577" y="20613"/>
                    <a:pt x="15591" y="20451"/>
                    <a:pt x="15591" y="20140"/>
                  </a:cubicBezTo>
                  <a:cubicBezTo>
                    <a:pt x="15564" y="17323"/>
                    <a:pt x="15545" y="14506"/>
                    <a:pt x="15532" y="11689"/>
                  </a:cubicBezTo>
                  <a:cubicBezTo>
                    <a:pt x="15532" y="11556"/>
                    <a:pt x="15555" y="11418"/>
                    <a:pt x="15564" y="11285"/>
                  </a:cubicBezTo>
                  <a:cubicBezTo>
                    <a:pt x="15509" y="10448"/>
                    <a:pt x="15559" y="9599"/>
                    <a:pt x="15536" y="8762"/>
                  </a:cubicBezTo>
                  <a:cubicBezTo>
                    <a:pt x="15532" y="8624"/>
                    <a:pt x="15596" y="8462"/>
                    <a:pt x="15477" y="8347"/>
                  </a:cubicBezTo>
                  <a:cubicBezTo>
                    <a:pt x="15486" y="8075"/>
                    <a:pt x="15495" y="7804"/>
                    <a:pt x="15513" y="7527"/>
                  </a:cubicBezTo>
                  <a:cubicBezTo>
                    <a:pt x="15577" y="7371"/>
                    <a:pt x="15651" y="7325"/>
                    <a:pt x="15742" y="7492"/>
                  </a:cubicBezTo>
                  <a:cubicBezTo>
                    <a:pt x="15756" y="7637"/>
                    <a:pt x="15724" y="7781"/>
                    <a:pt x="15742" y="7931"/>
                  </a:cubicBezTo>
                  <a:cubicBezTo>
                    <a:pt x="15751" y="8012"/>
                    <a:pt x="15760" y="8093"/>
                    <a:pt x="15756" y="8168"/>
                  </a:cubicBezTo>
                  <a:cubicBezTo>
                    <a:pt x="15760" y="8277"/>
                    <a:pt x="15678" y="8503"/>
                    <a:pt x="15897" y="8329"/>
                  </a:cubicBezTo>
                  <a:cubicBezTo>
                    <a:pt x="16203" y="8093"/>
                    <a:pt x="16491" y="7833"/>
                    <a:pt x="16793" y="7591"/>
                  </a:cubicBezTo>
                  <a:cubicBezTo>
                    <a:pt x="17309" y="7163"/>
                    <a:pt x="17876" y="6823"/>
                    <a:pt x="18374" y="6355"/>
                  </a:cubicBezTo>
                  <a:cubicBezTo>
                    <a:pt x="18461" y="6275"/>
                    <a:pt x="18561" y="6217"/>
                    <a:pt x="18612" y="6084"/>
                  </a:cubicBezTo>
                  <a:cubicBezTo>
                    <a:pt x="18557" y="5963"/>
                    <a:pt x="18452" y="6078"/>
                    <a:pt x="18388" y="6009"/>
                  </a:cubicBezTo>
                  <a:cubicBezTo>
                    <a:pt x="18360" y="5980"/>
                    <a:pt x="18351" y="5940"/>
                    <a:pt x="18351" y="5894"/>
                  </a:cubicBezTo>
                  <a:cubicBezTo>
                    <a:pt x="18397" y="5686"/>
                    <a:pt x="18602" y="5628"/>
                    <a:pt x="18639" y="5374"/>
                  </a:cubicBezTo>
                  <a:cubicBezTo>
                    <a:pt x="18520" y="5403"/>
                    <a:pt x="18420" y="5536"/>
                    <a:pt x="18301" y="5489"/>
                  </a:cubicBezTo>
                  <a:cubicBezTo>
                    <a:pt x="18251" y="5466"/>
                    <a:pt x="18214" y="5426"/>
                    <a:pt x="18209" y="5351"/>
                  </a:cubicBezTo>
                  <a:cubicBezTo>
                    <a:pt x="18264" y="5143"/>
                    <a:pt x="18452" y="5126"/>
                    <a:pt x="18566" y="4947"/>
                  </a:cubicBezTo>
                  <a:cubicBezTo>
                    <a:pt x="18328" y="5016"/>
                    <a:pt x="18173" y="5264"/>
                    <a:pt x="17949" y="5305"/>
                  </a:cubicBezTo>
                  <a:cubicBezTo>
                    <a:pt x="17917" y="5299"/>
                    <a:pt x="17885" y="5282"/>
                    <a:pt x="17862" y="5253"/>
                  </a:cubicBezTo>
                  <a:cubicBezTo>
                    <a:pt x="17880" y="4878"/>
                    <a:pt x="18159" y="4831"/>
                    <a:pt x="18333" y="4647"/>
                  </a:cubicBezTo>
                  <a:cubicBezTo>
                    <a:pt x="18465" y="4508"/>
                    <a:pt x="18657" y="4439"/>
                    <a:pt x="18634" y="4145"/>
                  </a:cubicBezTo>
                  <a:cubicBezTo>
                    <a:pt x="18630" y="4064"/>
                    <a:pt x="18602" y="4000"/>
                    <a:pt x="18557" y="3954"/>
                  </a:cubicBezTo>
                  <a:cubicBezTo>
                    <a:pt x="18342" y="3850"/>
                    <a:pt x="18159" y="3942"/>
                    <a:pt x="17986" y="4093"/>
                  </a:cubicBezTo>
                  <a:cubicBezTo>
                    <a:pt x="17414" y="4560"/>
                    <a:pt x="16825" y="4987"/>
                    <a:pt x="16258" y="5461"/>
                  </a:cubicBezTo>
                  <a:cubicBezTo>
                    <a:pt x="16112" y="5582"/>
                    <a:pt x="15966" y="5732"/>
                    <a:pt x="15778" y="5743"/>
                  </a:cubicBezTo>
                  <a:cubicBezTo>
                    <a:pt x="15724" y="5726"/>
                    <a:pt x="15687" y="5680"/>
                    <a:pt x="15692" y="5599"/>
                  </a:cubicBezTo>
                  <a:cubicBezTo>
                    <a:pt x="15861" y="5201"/>
                    <a:pt x="16203" y="5074"/>
                    <a:pt x="16464" y="4831"/>
                  </a:cubicBezTo>
                  <a:cubicBezTo>
                    <a:pt x="16811" y="4497"/>
                    <a:pt x="17222" y="4272"/>
                    <a:pt x="17620" y="3937"/>
                  </a:cubicBezTo>
                  <a:cubicBezTo>
                    <a:pt x="17186" y="3833"/>
                    <a:pt x="16765" y="4018"/>
                    <a:pt x="16372" y="3821"/>
                  </a:cubicBezTo>
                  <a:cubicBezTo>
                    <a:pt x="16341" y="3775"/>
                    <a:pt x="16341" y="3729"/>
                    <a:pt x="16372" y="3689"/>
                  </a:cubicBezTo>
                  <a:cubicBezTo>
                    <a:pt x="16733" y="3660"/>
                    <a:pt x="17076" y="3665"/>
                    <a:pt x="17423" y="3717"/>
                  </a:cubicBezTo>
                </a:path>
              </a:pathLst>
            </a:custGeom>
            <a:solidFill>
              <a:srgbClr val="3B3B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" name="形状">
              <a:extLst>
                <a:ext uri="{FF2B5EF4-FFF2-40B4-BE49-F238E27FC236}">
                  <a16:creationId xmlns="" xmlns:a16="http://schemas.microsoft.com/office/drawing/2014/main" id="{96332AC8-72AB-4E82-BFB0-2166B585D8D0}"/>
                </a:ext>
              </a:extLst>
            </p:cNvPr>
            <p:cNvSpPr/>
            <p:nvPr/>
          </p:nvSpPr>
          <p:spPr>
            <a:xfrm>
              <a:off x="1211876" y="141555"/>
              <a:ext cx="5231479" cy="377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09" extrusionOk="0">
                  <a:moveTo>
                    <a:pt x="20456" y="5029"/>
                  </a:moveTo>
                  <a:cubicBezTo>
                    <a:pt x="20069" y="5427"/>
                    <a:pt x="20054" y="6136"/>
                    <a:pt x="19783" y="6630"/>
                  </a:cubicBezTo>
                  <a:cubicBezTo>
                    <a:pt x="19148" y="7888"/>
                    <a:pt x="18498" y="9113"/>
                    <a:pt x="17847" y="10370"/>
                  </a:cubicBezTo>
                  <a:cubicBezTo>
                    <a:pt x="17607" y="10854"/>
                    <a:pt x="17429" y="10854"/>
                    <a:pt x="17166" y="10445"/>
                  </a:cubicBezTo>
                  <a:cubicBezTo>
                    <a:pt x="16632" y="9607"/>
                    <a:pt x="16663" y="9865"/>
                    <a:pt x="16191" y="10456"/>
                  </a:cubicBezTo>
                  <a:cubicBezTo>
                    <a:pt x="15122" y="11789"/>
                    <a:pt x="13984" y="12981"/>
                    <a:pt x="12800" y="14110"/>
                  </a:cubicBezTo>
                  <a:cubicBezTo>
                    <a:pt x="12614" y="14293"/>
                    <a:pt x="12420" y="14432"/>
                    <a:pt x="12296" y="14701"/>
                  </a:cubicBezTo>
                  <a:cubicBezTo>
                    <a:pt x="12188" y="14787"/>
                    <a:pt x="12087" y="14851"/>
                    <a:pt x="11971" y="14937"/>
                  </a:cubicBezTo>
                  <a:cubicBezTo>
                    <a:pt x="10655" y="16087"/>
                    <a:pt x="9285" y="17140"/>
                    <a:pt x="7922" y="18161"/>
                  </a:cubicBezTo>
                  <a:cubicBezTo>
                    <a:pt x="5948" y="19397"/>
                    <a:pt x="3943" y="20504"/>
                    <a:pt x="1829" y="21192"/>
                  </a:cubicBezTo>
                  <a:cubicBezTo>
                    <a:pt x="1535" y="21278"/>
                    <a:pt x="1225" y="21342"/>
                    <a:pt x="939" y="21450"/>
                  </a:cubicBezTo>
                  <a:cubicBezTo>
                    <a:pt x="521" y="21600"/>
                    <a:pt x="289" y="21493"/>
                    <a:pt x="265" y="20805"/>
                  </a:cubicBezTo>
                  <a:cubicBezTo>
                    <a:pt x="234" y="19870"/>
                    <a:pt x="118" y="18956"/>
                    <a:pt x="18" y="18054"/>
                  </a:cubicBezTo>
                  <a:cubicBezTo>
                    <a:pt x="-52" y="17463"/>
                    <a:pt x="80" y="17151"/>
                    <a:pt x="529" y="17065"/>
                  </a:cubicBezTo>
                  <a:cubicBezTo>
                    <a:pt x="1682" y="16818"/>
                    <a:pt x="2843" y="16549"/>
                    <a:pt x="3974" y="16055"/>
                  </a:cubicBezTo>
                  <a:cubicBezTo>
                    <a:pt x="7071" y="14722"/>
                    <a:pt x="9997" y="12906"/>
                    <a:pt x="12707" y="10424"/>
                  </a:cubicBezTo>
                  <a:cubicBezTo>
                    <a:pt x="13473" y="9725"/>
                    <a:pt x="14209" y="8995"/>
                    <a:pt x="14944" y="8242"/>
                  </a:cubicBezTo>
                  <a:cubicBezTo>
                    <a:pt x="15285" y="7909"/>
                    <a:pt x="15440" y="7630"/>
                    <a:pt x="15076" y="7136"/>
                  </a:cubicBezTo>
                  <a:cubicBezTo>
                    <a:pt x="14766" y="6706"/>
                    <a:pt x="14813" y="6383"/>
                    <a:pt x="15223" y="6018"/>
                  </a:cubicBezTo>
                  <a:cubicBezTo>
                    <a:pt x="16593" y="4814"/>
                    <a:pt x="17963" y="3632"/>
                    <a:pt x="19249" y="2257"/>
                  </a:cubicBezTo>
                  <a:cubicBezTo>
                    <a:pt x="19930" y="1526"/>
                    <a:pt x="20503" y="570"/>
                    <a:pt x="21269" y="0"/>
                  </a:cubicBezTo>
                  <a:cubicBezTo>
                    <a:pt x="21548" y="279"/>
                    <a:pt x="21424" y="645"/>
                    <a:pt x="21385" y="989"/>
                  </a:cubicBezTo>
                  <a:cubicBezTo>
                    <a:pt x="21231" y="2407"/>
                    <a:pt x="20828" y="3707"/>
                    <a:pt x="20456" y="5029"/>
                  </a:cubicBezTo>
                  <a:close/>
                  <a:moveTo>
                    <a:pt x="7907" y="18161"/>
                  </a:moveTo>
                  <a:cubicBezTo>
                    <a:pt x="7914" y="18161"/>
                    <a:pt x="7914" y="18161"/>
                    <a:pt x="7922" y="18161"/>
                  </a:cubicBezTo>
                  <a:cubicBezTo>
                    <a:pt x="7922" y="18161"/>
                    <a:pt x="7922" y="18161"/>
                    <a:pt x="7930" y="18150"/>
                  </a:cubicBezTo>
                  <a:lnTo>
                    <a:pt x="7907" y="18161"/>
                  </a:ln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" name="形状">
              <a:extLst>
                <a:ext uri="{FF2B5EF4-FFF2-40B4-BE49-F238E27FC236}">
                  <a16:creationId xmlns="" xmlns:a16="http://schemas.microsoft.com/office/drawing/2014/main" id="{80DBF94A-F145-4860-BA96-3831C40AB415}"/>
                </a:ext>
              </a:extLst>
            </p:cNvPr>
            <p:cNvSpPr/>
            <p:nvPr/>
          </p:nvSpPr>
          <p:spPr>
            <a:xfrm>
              <a:off x="791050" y="5172807"/>
              <a:ext cx="1904963" cy="232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extrusionOk="0">
                  <a:moveTo>
                    <a:pt x="11313" y="21035"/>
                  </a:moveTo>
                  <a:cubicBezTo>
                    <a:pt x="10501" y="20984"/>
                    <a:pt x="9431" y="21584"/>
                    <a:pt x="9132" y="20435"/>
                  </a:cubicBezTo>
                  <a:cubicBezTo>
                    <a:pt x="9474" y="19525"/>
                    <a:pt x="10543" y="19251"/>
                    <a:pt x="11377" y="18753"/>
                  </a:cubicBezTo>
                  <a:cubicBezTo>
                    <a:pt x="12404" y="18187"/>
                    <a:pt x="13687" y="17895"/>
                    <a:pt x="14585" y="16969"/>
                  </a:cubicBezTo>
                  <a:cubicBezTo>
                    <a:pt x="13131" y="17089"/>
                    <a:pt x="12340" y="18393"/>
                    <a:pt x="10843" y="18067"/>
                  </a:cubicBezTo>
                  <a:cubicBezTo>
                    <a:pt x="10714" y="17998"/>
                    <a:pt x="10586" y="17895"/>
                    <a:pt x="10458" y="17827"/>
                  </a:cubicBezTo>
                  <a:cubicBezTo>
                    <a:pt x="10543" y="17123"/>
                    <a:pt x="11335" y="17089"/>
                    <a:pt x="11848" y="16814"/>
                  </a:cubicBezTo>
                  <a:cubicBezTo>
                    <a:pt x="12789" y="16283"/>
                    <a:pt x="13901" y="15974"/>
                    <a:pt x="14821" y="15099"/>
                  </a:cubicBezTo>
                  <a:cubicBezTo>
                    <a:pt x="12960" y="15408"/>
                    <a:pt x="11955" y="16797"/>
                    <a:pt x="10158" y="16712"/>
                  </a:cubicBezTo>
                  <a:cubicBezTo>
                    <a:pt x="10030" y="16626"/>
                    <a:pt x="9880" y="16540"/>
                    <a:pt x="9752" y="16454"/>
                  </a:cubicBezTo>
                  <a:cubicBezTo>
                    <a:pt x="10479" y="15339"/>
                    <a:pt x="11998" y="15065"/>
                    <a:pt x="13131" y="14395"/>
                  </a:cubicBezTo>
                  <a:cubicBezTo>
                    <a:pt x="13666" y="14052"/>
                    <a:pt x="14436" y="13915"/>
                    <a:pt x="14906" y="13023"/>
                  </a:cubicBezTo>
                  <a:cubicBezTo>
                    <a:pt x="11121" y="14910"/>
                    <a:pt x="7656" y="16591"/>
                    <a:pt x="4299" y="18393"/>
                  </a:cubicBezTo>
                  <a:cubicBezTo>
                    <a:pt x="3208" y="18976"/>
                    <a:pt x="2203" y="19783"/>
                    <a:pt x="749" y="19783"/>
                  </a:cubicBezTo>
                  <a:cubicBezTo>
                    <a:pt x="749" y="19577"/>
                    <a:pt x="749" y="19354"/>
                    <a:pt x="749" y="19148"/>
                  </a:cubicBezTo>
                  <a:cubicBezTo>
                    <a:pt x="3593" y="17123"/>
                    <a:pt x="6844" y="15648"/>
                    <a:pt x="10094" y="14138"/>
                  </a:cubicBezTo>
                  <a:cubicBezTo>
                    <a:pt x="11634" y="13435"/>
                    <a:pt x="13110" y="12628"/>
                    <a:pt x="14671" y="11805"/>
                  </a:cubicBezTo>
                  <a:cubicBezTo>
                    <a:pt x="14072" y="11530"/>
                    <a:pt x="13815" y="11891"/>
                    <a:pt x="13495" y="12045"/>
                  </a:cubicBezTo>
                  <a:cubicBezTo>
                    <a:pt x="10330" y="13641"/>
                    <a:pt x="7079" y="15167"/>
                    <a:pt x="3956" y="16849"/>
                  </a:cubicBezTo>
                  <a:cubicBezTo>
                    <a:pt x="3315" y="17209"/>
                    <a:pt x="2716" y="17792"/>
                    <a:pt x="1732" y="17518"/>
                  </a:cubicBezTo>
                  <a:cubicBezTo>
                    <a:pt x="1625" y="17449"/>
                    <a:pt x="1518" y="17398"/>
                    <a:pt x="1411" y="17312"/>
                  </a:cubicBezTo>
                  <a:cubicBezTo>
                    <a:pt x="1305" y="16540"/>
                    <a:pt x="2139" y="16386"/>
                    <a:pt x="2673" y="16077"/>
                  </a:cubicBezTo>
                  <a:cubicBezTo>
                    <a:pt x="6116" y="14138"/>
                    <a:pt x="9838" y="12577"/>
                    <a:pt x="13388" y="10775"/>
                  </a:cubicBezTo>
                  <a:cubicBezTo>
                    <a:pt x="13880" y="10518"/>
                    <a:pt x="14543" y="10381"/>
                    <a:pt x="14714" y="9643"/>
                  </a:cubicBezTo>
                  <a:cubicBezTo>
                    <a:pt x="12083" y="10930"/>
                    <a:pt x="9560" y="12131"/>
                    <a:pt x="7100" y="13435"/>
                  </a:cubicBezTo>
                  <a:cubicBezTo>
                    <a:pt x="5411" y="14327"/>
                    <a:pt x="3636" y="15099"/>
                    <a:pt x="1968" y="16025"/>
                  </a:cubicBezTo>
                  <a:cubicBezTo>
                    <a:pt x="1604" y="16231"/>
                    <a:pt x="1219" y="16437"/>
                    <a:pt x="727" y="16265"/>
                  </a:cubicBezTo>
                  <a:cubicBezTo>
                    <a:pt x="727" y="16060"/>
                    <a:pt x="727" y="15871"/>
                    <a:pt x="727" y="15665"/>
                  </a:cubicBezTo>
                  <a:cubicBezTo>
                    <a:pt x="3422" y="13589"/>
                    <a:pt x="6694" y="12182"/>
                    <a:pt x="9902" y="10707"/>
                  </a:cubicBezTo>
                  <a:cubicBezTo>
                    <a:pt x="11655" y="9900"/>
                    <a:pt x="13345" y="9043"/>
                    <a:pt x="14842" y="7996"/>
                  </a:cubicBezTo>
                  <a:cubicBezTo>
                    <a:pt x="10608" y="9798"/>
                    <a:pt x="6587" y="11891"/>
                    <a:pt x="2545" y="13932"/>
                  </a:cubicBezTo>
                  <a:cubicBezTo>
                    <a:pt x="1989" y="14207"/>
                    <a:pt x="1497" y="14704"/>
                    <a:pt x="727" y="14395"/>
                  </a:cubicBezTo>
                  <a:cubicBezTo>
                    <a:pt x="727" y="14258"/>
                    <a:pt x="727" y="14138"/>
                    <a:pt x="749" y="14018"/>
                  </a:cubicBezTo>
                  <a:cubicBezTo>
                    <a:pt x="1133" y="13383"/>
                    <a:pt x="1839" y="13006"/>
                    <a:pt x="2502" y="12628"/>
                  </a:cubicBezTo>
                  <a:cubicBezTo>
                    <a:pt x="6288" y="10535"/>
                    <a:pt x="10308" y="8785"/>
                    <a:pt x="14179" y="6829"/>
                  </a:cubicBezTo>
                  <a:cubicBezTo>
                    <a:pt x="14350" y="6726"/>
                    <a:pt x="14607" y="6692"/>
                    <a:pt x="14564" y="6315"/>
                  </a:cubicBezTo>
                  <a:cubicBezTo>
                    <a:pt x="12040" y="7447"/>
                    <a:pt x="9602" y="8614"/>
                    <a:pt x="7229" y="9849"/>
                  </a:cubicBezTo>
                  <a:cubicBezTo>
                    <a:pt x="5689" y="10655"/>
                    <a:pt x="4149" y="11462"/>
                    <a:pt x="2545" y="12182"/>
                  </a:cubicBezTo>
                  <a:cubicBezTo>
                    <a:pt x="2181" y="12320"/>
                    <a:pt x="1882" y="12714"/>
                    <a:pt x="1390" y="12371"/>
                  </a:cubicBezTo>
                  <a:cubicBezTo>
                    <a:pt x="1262" y="12302"/>
                    <a:pt x="1176" y="12251"/>
                    <a:pt x="1069" y="12199"/>
                  </a:cubicBezTo>
                  <a:cubicBezTo>
                    <a:pt x="1155" y="11324"/>
                    <a:pt x="2117" y="11119"/>
                    <a:pt x="2823" y="10724"/>
                  </a:cubicBezTo>
                  <a:cubicBezTo>
                    <a:pt x="6095" y="8837"/>
                    <a:pt x="9709" y="7378"/>
                    <a:pt x="13131" y="5646"/>
                  </a:cubicBezTo>
                  <a:cubicBezTo>
                    <a:pt x="13644" y="5388"/>
                    <a:pt x="14222" y="5200"/>
                    <a:pt x="14650" y="4599"/>
                  </a:cubicBezTo>
                  <a:cubicBezTo>
                    <a:pt x="13815" y="4616"/>
                    <a:pt x="13345" y="4994"/>
                    <a:pt x="12810" y="5234"/>
                  </a:cubicBezTo>
                  <a:cubicBezTo>
                    <a:pt x="9667" y="6709"/>
                    <a:pt x="6608" y="8288"/>
                    <a:pt x="3550" y="9866"/>
                  </a:cubicBezTo>
                  <a:cubicBezTo>
                    <a:pt x="2844" y="10226"/>
                    <a:pt x="1690" y="11084"/>
                    <a:pt x="1262" y="10501"/>
                  </a:cubicBezTo>
                  <a:cubicBezTo>
                    <a:pt x="663" y="9643"/>
                    <a:pt x="2160" y="9266"/>
                    <a:pt x="2930" y="8837"/>
                  </a:cubicBezTo>
                  <a:cubicBezTo>
                    <a:pt x="6309" y="6967"/>
                    <a:pt x="9880" y="5354"/>
                    <a:pt x="13366" y="3638"/>
                  </a:cubicBezTo>
                  <a:cubicBezTo>
                    <a:pt x="14179" y="3227"/>
                    <a:pt x="14970" y="2832"/>
                    <a:pt x="14906" y="1906"/>
                  </a:cubicBezTo>
                  <a:cubicBezTo>
                    <a:pt x="14906" y="1820"/>
                    <a:pt x="14906" y="1751"/>
                    <a:pt x="14906" y="1648"/>
                  </a:cubicBezTo>
                  <a:cubicBezTo>
                    <a:pt x="14714" y="893"/>
                    <a:pt x="14200" y="1048"/>
                    <a:pt x="13580" y="1288"/>
                  </a:cubicBezTo>
                  <a:cubicBezTo>
                    <a:pt x="12939" y="1562"/>
                    <a:pt x="12447" y="2214"/>
                    <a:pt x="11549" y="1820"/>
                  </a:cubicBezTo>
                  <a:cubicBezTo>
                    <a:pt x="11442" y="1768"/>
                    <a:pt x="11335" y="1682"/>
                    <a:pt x="11228" y="1631"/>
                  </a:cubicBezTo>
                  <a:cubicBezTo>
                    <a:pt x="11142" y="979"/>
                    <a:pt x="11720" y="893"/>
                    <a:pt x="12318" y="790"/>
                  </a:cubicBezTo>
                  <a:cubicBezTo>
                    <a:pt x="11420" y="808"/>
                    <a:pt x="10543" y="1031"/>
                    <a:pt x="9624" y="825"/>
                  </a:cubicBezTo>
                  <a:cubicBezTo>
                    <a:pt x="9453" y="808"/>
                    <a:pt x="9282" y="790"/>
                    <a:pt x="9110" y="790"/>
                  </a:cubicBezTo>
                  <a:cubicBezTo>
                    <a:pt x="6288" y="876"/>
                    <a:pt x="1818" y="3209"/>
                    <a:pt x="855" y="5079"/>
                  </a:cubicBezTo>
                  <a:cubicBezTo>
                    <a:pt x="192" y="5491"/>
                    <a:pt x="449" y="6075"/>
                    <a:pt x="449" y="6589"/>
                  </a:cubicBezTo>
                  <a:cubicBezTo>
                    <a:pt x="428" y="10913"/>
                    <a:pt x="449" y="15253"/>
                    <a:pt x="428" y="19611"/>
                  </a:cubicBezTo>
                  <a:cubicBezTo>
                    <a:pt x="428" y="20091"/>
                    <a:pt x="749" y="20692"/>
                    <a:pt x="0" y="21069"/>
                  </a:cubicBezTo>
                  <a:cubicBezTo>
                    <a:pt x="321" y="20606"/>
                    <a:pt x="192" y="20091"/>
                    <a:pt x="192" y="19611"/>
                  </a:cubicBezTo>
                  <a:cubicBezTo>
                    <a:pt x="192" y="13366"/>
                    <a:pt x="192" y="7104"/>
                    <a:pt x="192" y="808"/>
                  </a:cubicBezTo>
                  <a:cubicBezTo>
                    <a:pt x="1176" y="1888"/>
                    <a:pt x="1497" y="636"/>
                    <a:pt x="2203" y="636"/>
                  </a:cubicBezTo>
                  <a:cubicBezTo>
                    <a:pt x="2053" y="53"/>
                    <a:pt x="1305" y="533"/>
                    <a:pt x="1155" y="18"/>
                  </a:cubicBezTo>
                  <a:cubicBezTo>
                    <a:pt x="5603" y="18"/>
                    <a:pt x="9987" y="53"/>
                    <a:pt x="14393" y="1"/>
                  </a:cubicBezTo>
                  <a:cubicBezTo>
                    <a:pt x="15569" y="-16"/>
                    <a:pt x="15890" y="259"/>
                    <a:pt x="15890" y="1202"/>
                  </a:cubicBezTo>
                  <a:cubicBezTo>
                    <a:pt x="15847" y="7310"/>
                    <a:pt x="15911" y="13435"/>
                    <a:pt x="15869" y="19542"/>
                  </a:cubicBezTo>
                  <a:cubicBezTo>
                    <a:pt x="15869" y="20520"/>
                    <a:pt x="16125" y="20949"/>
                    <a:pt x="17408" y="20846"/>
                  </a:cubicBezTo>
                  <a:cubicBezTo>
                    <a:pt x="18798" y="20709"/>
                    <a:pt x="20210" y="21018"/>
                    <a:pt x="21600" y="20726"/>
                  </a:cubicBezTo>
                  <a:cubicBezTo>
                    <a:pt x="21450" y="21052"/>
                    <a:pt x="21151" y="21104"/>
                    <a:pt x="20809" y="21104"/>
                  </a:cubicBezTo>
                  <a:cubicBezTo>
                    <a:pt x="18542" y="21104"/>
                    <a:pt x="16232" y="21086"/>
                    <a:pt x="13965" y="21121"/>
                  </a:cubicBezTo>
                  <a:cubicBezTo>
                    <a:pt x="13324" y="21138"/>
                    <a:pt x="12939" y="20898"/>
                    <a:pt x="12554" y="20555"/>
                  </a:cubicBezTo>
                  <a:cubicBezTo>
                    <a:pt x="12575" y="19508"/>
                    <a:pt x="14222" y="19662"/>
                    <a:pt x="14585" y="18667"/>
                  </a:cubicBezTo>
                  <a:cubicBezTo>
                    <a:pt x="12960" y="19199"/>
                    <a:pt x="11741" y="20057"/>
                    <a:pt x="10351" y="20606"/>
                  </a:cubicBezTo>
                  <a:cubicBezTo>
                    <a:pt x="10714" y="20623"/>
                    <a:pt x="11206" y="20537"/>
                    <a:pt x="11313" y="21035"/>
                  </a:cubicBezTo>
                </a:path>
              </a:pathLst>
            </a:custGeom>
            <a:solidFill>
              <a:srgbClr val="4A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" name="形状">
              <a:extLst>
                <a:ext uri="{FF2B5EF4-FFF2-40B4-BE49-F238E27FC236}">
                  <a16:creationId xmlns="" xmlns:a16="http://schemas.microsoft.com/office/drawing/2014/main" id="{ACD253A7-2C05-45E5-93A5-225986416672}"/>
                </a:ext>
              </a:extLst>
            </p:cNvPr>
            <p:cNvSpPr/>
            <p:nvPr/>
          </p:nvSpPr>
          <p:spPr>
            <a:xfrm>
              <a:off x="1181249" y="122777"/>
              <a:ext cx="5206999" cy="383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16" extrusionOk="0">
                  <a:moveTo>
                    <a:pt x="21539" y="167"/>
                  </a:moveTo>
                  <a:cubicBezTo>
                    <a:pt x="20124" y="2118"/>
                    <a:pt x="18466" y="3654"/>
                    <a:pt x="16786" y="5138"/>
                  </a:cubicBezTo>
                  <a:cubicBezTo>
                    <a:pt x="16528" y="5371"/>
                    <a:pt x="16270" y="5583"/>
                    <a:pt x="16012" y="5816"/>
                  </a:cubicBezTo>
                  <a:cubicBezTo>
                    <a:pt x="15738" y="6060"/>
                    <a:pt x="15332" y="6219"/>
                    <a:pt x="15222" y="6558"/>
                  </a:cubicBezTo>
                  <a:cubicBezTo>
                    <a:pt x="15120" y="6887"/>
                    <a:pt x="15527" y="7184"/>
                    <a:pt x="15707" y="7502"/>
                  </a:cubicBezTo>
                  <a:cubicBezTo>
                    <a:pt x="15902" y="7830"/>
                    <a:pt x="15683" y="7936"/>
                    <a:pt x="15550" y="8085"/>
                  </a:cubicBezTo>
                  <a:cubicBezTo>
                    <a:pt x="12775" y="11052"/>
                    <a:pt x="9750" y="13384"/>
                    <a:pt x="6443" y="15048"/>
                  </a:cubicBezTo>
                  <a:cubicBezTo>
                    <a:pt x="4598" y="15981"/>
                    <a:pt x="2730" y="16786"/>
                    <a:pt x="767" y="17072"/>
                  </a:cubicBezTo>
                  <a:cubicBezTo>
                    <a:pt x="322" y="17136"/>
                    <a:pt x="181" y="17358"/>
                    <a:pt x="251" y="17962"/>
                  </a:cubicBezTo>
                  <a:cubicBezTo>
                    <a:pt x="361" y="18874"/>
                    <a:pt x="439" y="19817"/>
                    <a:pt x="494" y="20761"/>
                  </a:cubicBezTo>
                  <a:cubicBezTo>
                    <a:pt x="525" y="21471"/>
                    <a:pt x="877" y="21216"/>
                    <a:pt x="1104" y="21153"/>
                  </a:cubicBezTo>
                  <a:cubicBezTo>
                    <a:pt x="2565" y="20739"/>
                    <a:pt x="4004" y="20178"/>
                    <a:pt x="5411" y="19467"/>
                  </a:cubicBezTo>
                  <a:cubicBezTo>
                    <a:pt x="6326" y="19012"/>
                    <a:pt x="7178" y="18333"/>
                    <a:pt x="8132" y="18026"/>
                  </a:cubicBezTo>
                  <a:cubicBezTo>
                    <a:pt x="7553" y="18598"/>
                    <a:pt x="6881" y="18885"/>
                    <a:pt x="6232" y="19256"/>
                  </a:cubicBezTo>
                  <a:cubicBezTo>
                    <a:pt x="4504" y="20284"/>
                    <a:pt x="2698" y="21004"/>
                    <a:pt x="853" y="21481"/>
                  </a:cubicBezTo>
                  <a:cubicBezTo>
                    <a:pt x="533" y="21566"/>
                    <a:pt x="369" y="21534"/>
                    <a:pt x="337" y="21004"/>
                  </a:cubicBezTo>
                  <a:cubicBezTo>
                    <a:pt x="259" y="19828"/>
                    <a:pt x="134" y="18641"/>
                    <a:pt x="9" y="17475"/>
                  </a:cubicBezTo>
                  <a:cubicBezTo>
                    <a:pt x="-30" y="17072"/>
                    <a:pt x="48" y="16903"/>
                    <a:pt x="377" y="16850"/>
                  </a:cubicBezTo>
                  <a:cubicBezTo>
                    <a:pt x="5958" y="15875"/>
                    <a:pt x="10782" y="12578"/>
                    <a:pt x="15238" y="8106"/>
                  </a:cubicBezTo>
                  <a:cubicBezTo>
                    <a:pt x="15644" y="7703"/>
                    <a:pt x="15464" y="7459"/>
                    <a:pt x="15230" y="7173"/>
                  </a:cubicBezTo>
                  <a:cubicBezTo>
                    <a:pt x="14847" y="6696"/>
                    <a:pt x="14816" y="6452"/>
                    <a:pt x="15339" y="6018"/>
                  </a:cubicBezTo>
                  <a:cubicBezTo>
                    <a:pt x="17497" y="4269"/>
                    <a:pt x="19616" y="2414"/>
                    <a:pt x="21437" y="19"/>
                  </a:cubicBezTo>
                  <a:cubicBezTo>
                    <a:pt x="21531" y="-34"/>
                    <a:pt x="21570" y="30"/>
                    <a:pt x="21539" y="167"/>
                  </a:cubicBezTo>
                </a:path>
              </a:pathLst>
            </a:custGeom>
            <a:solidFill>
              <a:srgbClr val="5656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" name="形状">
              <a:extLst>
                <a:ext uri="{FF2B5EF4-FFF2-40B4-BE49-F238E27FC236}">
                  <a16:creationId xmlns="" xmlns:a16="http://schemas.microsoft.com/office/drawing/2014/main" id="{B7163A16-1FAB-414D-B792-FF36AB5AF270}"/>
                </a:ext>
              </a:extLst>
            </p:cNvPr>
            <p:cNvSpPr/>
            <p:nvPr/>
          </p:nvSpPr>
          <p:spPr>
            <a:xfrm>
              <a:off x="6406122" y="1938092"/>
              <a:ext cx="1352604" cy="127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037" extrusionOk="0">
                  <a:moveTo>
                    <a:pt x="20847" y="1382"/>
                  </a:moveTo>
                  <a:cubicBezTo>
                    <a:pt x="21026" y="1725"/>
                    <a:pt x="21145" y="2069"/>
                    <a:pt x="21294" y="2412"/>
                  </a:cubicBezTo>
                  <a:cubicBezTo>
                    <a:pt x="18493" y="5034"/>
                    <a:pt x="15008" y="6564"/>
                    <a:pt x="11969" y="8780"/>
                  </a:cubicBezTo>
                  <a:cubicBezTo>
                    <a:pt x="9168" y="10840"/>
                    <a:pt x="6278" y="12806"/>
                    <a:pt x="3359" y="14648"/>
                  </a:cubicBezTo>
                  <a:cubicBezTo>
                    <a:pt x="2822" y="14991"/>
                    <a:pt x="2256" y="15304"/>
                    <a:pt x="2077" y="16115"/>
                  </a:cubicBezTo>
                  <a:cubicBezTo>
                    <a:pt x="2852" y="16271"/>
                    <a:pt x="3359" y="15647"/>
                    <a:pt x="3865" y="15272"/>
                  </a:cubicBezTo>
                  <a:cubicBezTo>
                    <a:pt x="6666" y="13368"/>
                    <a:pt x="9407" y="11308"/>
                    <a:pt x="12356" y="9654"/>
                  </a:cubicBezTo>
                  <a:cubicBezTo>
                    <a:pt x="13339" y="9092"/>
                    <a:pt x="14233" y="8093"/>
                    <a:pt x="15544" y="8686"/>
                  </a:cubicBezTo>
                  <a:cubicBezTo>
                    <a:pt x="15723" y="8686"/>
                    <a:pt x="15931" y="8717"/>
                    <a:pt x="16140" y="8717"/>
                  </a:cubicBezTo>
                  <a:cubicBezTo>
                    <a:pt x="16229" y="10028"/>
                    <a:pt x="15097" y="10184"/>
                    <a:pt x="14382" y="10621"/>
                  </a:cubicBezTo>
                  <a:cubicBezTo>
                    <a:pt x="11432" y="12525"/>
                    <a:pt x="8572" y="14554"/>
                    <a:pt x="5712" y="16552"/>
                  </a:cubicBezTo>
                  <a:cubicBezTo>
                    <a:pt x="9079" y="14242"/>
                    <a:pt x="12475" y="12026"/>
                    <a:pt x="15961" y="9904"/>
                  </a:cubicBezTo>
                  <a:cubicBezTo>
                    <a:pt x="16587" y="9529"/>
                    <a:pt x="17123" y="8749"/>
                    <a:pt x="18017" y="9310"/>
                  </a:cubicBezTo>
                  <a:cubicBezTo>
                    <a:pt x="18166" y="9435"/>
                    <a:pt x="18374" y="9560"/>
                    <a:pt x="18553" y="9716"/>
                  </a:cubicBezTo>
                  <a:cubicBezTo>
                    <a:pt x="18434" y="10996"/>
                    <a:pt x="17361" y="11371"/>
                    <a:pt x="16557" y="11901"/>
                  </a:cubicBezTo>
                  <a:cubicBezTo>
                    <a:pt x="12386" y="14461"/>
                    <a:pt x="8364" y="17270"/>
                    <a:pt x="4312" y="19954"/>
                  </a:cubicBezTo>
                  <a:cubicBezTo>
                    <a:pt x="3478" y="20454"/>
                    <a:pt x="2733" y="21359"/>
                    <a:pt x="1601" y="20922"/>
                  </a:cubicBezTo>
                  <a:cubicBezTo>
                    <a:pt x="1094" y="20267"/>
                    <a:pt x="677" y="20828"/>
                    <a:pt x="260" y="21016"/>
                  </a:cubicBezTo>
                  <a:cubicBezTo>
                    <a:pt x="-306" y="19549"/>
                    <a:pt x="230" y="18050"/>
                    <a:pt x="230" y="16583"/>
                  </a:cubicBezTo>
                  <a:cubicBezTo>
                    <a:pt x="230" y="11589"/>
                    <a:pt x="290" y="6564"/>
                    <a:pt x="260" y="1601"/>
                  </a:cubicBezTo>
                  <a:cubicBezTo>
                    <a:pt x="260" y="664"/>
                    <a:pt x="230" y="-23"/>
                    <a:pt x="1422" y="9"/>
                  </a:cubicBezTo>
                  <a:cubicBezTo>
                    <a:pt x="5176" y="134"/>
                    <a:pt x="8930" y="-241"/>
                    <a:pt x="12654" y="321"/>
                  </a:cubicBezTo>
                  <a:cubicBezTo>
                    <a:pt x="10390" y="695"/>
                    <a:pt x="8036" y="-85"/>
                    <a:pt x="5831" y="789"/>
                  </a:cubicBezTo>
                  <a:cubicBezTo>
                    <a:pt x="5355" y="1538"/>
                    <a:pt x="4580" y="1507"/>
                    <a:pt x="3954" y="1413"/>
                  </a:cubicBezTo>
                  <a:cubicBezTo>
                    <a:pt x="2018" y="1070"/>
                    <a:pt x="1631" y="2162"/>
                    <a:pt x="1720" y="3848"/>
                  </a:cubicBezTo>
                  <a:cubicBezTo>
                    <a:pt x="1780" y="4628"/>
                    <a:pt x="1660" y="5440"/>
                    <a:pt x="1869" y="6470"/>
                  </a:cubicBezTo>
                  <a:cubicBezTo>
                    <a:pt x="4520" y="4628"/>
                    <a:pt x="7083" y="2880"/>
                    <a:pt x="9764" y="1445"/>
                  </a:cubicBezTo>
                  <a:cubicBezTo>
                    <a:pt x="10330" y="1445"/>
                    <a:pt x="11045" y="695"/>
                    <a:pt x="11432" y="1507"/>
                  </a:cubicBezTo>
                  <a:cubicBezTo>
                    <a:pt x="11760" y="2194"/>
                    <a:pt x="11135" y="2756"/>
                    <a:pt x="10658" y="3130"/>
                  </a:cubicBezTo>
                  <a:cubicBezTo>
                    <a:pt x="8334" y="4909"/>
                    <a:pt x="5802" y="6345"/>
                    <a:pt x="3388" y="7968"/>
                  </a:cubicBezTo>
                  <a:cubicBezTo>
                    <a:pt x="2316" y="8717"/>
                    <a:pt x="1631" y="9498"/>
                    <a:pt x="1631" y="10871"/>
                  </a:cubicBezTo>
                  <a:cubicBezTo>
                    <a:pt x="1780" y="10965"/>
                    <a:pt x="1928" y="11121"/>
                    <a:pt x="2077" y="11214"/>
                  </a:cubicBezTo>
                  <a:cubicBezTo>
                    <a:pt x="2435" y="11870"/>
                    <a:pt x="1660" y="12401"/>
                    <a:pt x="1988" y="13275"/>
                  </a:cubicBezTo>
                  <a:cubicBezTo>
                    <a:pt x="7172" y="9435"/>
                    <a:pt x="12565" y="6033"/>
                    <a:pt x="17927" y="2568"/>
                  </a:cubicBezTo>
                  <a:cubicBezTo>
                    <a:pt x="18791" y="1975"/>
                    <a:pt x="19626" y="1070"/>
                    <a:pt x="20847" y="138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" name="形状">
              <a:extLst>
                <a:ext uri="{FF2B5EF4-FFF2-40B4-BE49-F238E27FC236}">
                  <a16:creationId xmlns="" xmlns:a16="http://schemas.microsoft.com/office/drawing/2014/main" id="{92979F9F-A64D-4AB2-AECF-04E6FF3AE4CC}"/>
                </a:ext>
              </a:extLst>
            </p:cNvPr>
            <p:cNvSpPr/>
            <p:nvPr/>
          </p:nvSpPr>
          <p:spPr>
            <a:xfrm>
              <a:off x="4217017" y="1307314"/>
              <a:ext cx="1826385" cy="142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" y="21600"/>
                  </a:moveTo>
                  <a:cubicBezTo>
                    <a:pt x="-43" y="20480"/>
                    <a:pt x="737" y="20336"/>
                    <a:pt x="1228" y="19905"/>
                  </a:cubicBezTo>
                  <a:cubicBezTo>
                    <a:pt x="4772" y="16602"/>
                    <a:pt x="8316" y="13241"/>
                    <a:pt x="11526" y="9364"/>
                  </a:cubicBezTo>
                  <a:cubicBezTo>
                    <a:pt x="12529" y="8186"/>
                    <a:pt x="13198" y="7956"/>
                    <a:pt x="13956" y="9536"/>
                  </a:cubicBezTo>
                  <a:cubicBezTo>
                    <a:pt x="14647" y="11030"/>
                    <a:pt x="15159" y="11001"/>
                    <a:pt x="16029" y="9479"/>
                  </a:cubicBezTo>
                  <a:cubicBezTo>
                    <a:pt x="17768" y="6233"/>
                    <a:pt x="19417" y="2872"/>
                    <a:pt x="21557" y="0"/>
                  </a:cubicBezTo>
                  <a:cubicBezTo>
                    <a:pt x="19974" y="4165"/>
                    <a:pt x="17611" y="7612"/>
                    <a:pt x="15561" y="11346"/>
                  </a:cubicBezTo>
                  <a:cubicBezTo>
                    <a:pt x="14914" y="12495"/>
                    <a:pt x="14535" y="11604"/>
                    <a:pt x="14268" y="11030"/>
                  </a:cubicBezTo>
                  <a:cubicBezTo>
                    <a:pt x="13220" y="8732"/>
                    <a:pt x="12351" y="9278"/>
                    <a:pt x="11013" y="10886"/>
                  </a:cubicBezTo>
                  <a:cubicBezTo>
                    <a:pt x="7647" y="14965"/>
                    <a:pt x="3947" y="18469"/>
                    <a:pt x="2" y="21600"/>
                  </a:cubicBezTo>
                </a:path>
              </a:pathLst>
            </a:custGeom>
            <a:solidFill>
              <a:srgbClr val="5B5B5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3" name="形状">
              <a:extLst>
                <a:ext uri="{FF2B5EF4-FFF2-40B4-BE49-F238E27FC236}">
                  <a16:creationId xmlns="" xmlns:a16="http://schemas.microsoft.com/office/drawing/2014/main" id="{388DEB42-7053-48AD-A5E6-386DFD046B92}"/>
                </a:ext>
              </a:extLst>
            </p:cNvPr>
            <p:cNvSpPr/>
            <p:nvPr/>
          </p:nvSpPr>
          <p:spPr>
            <a:xfrm>
              <a:off x="6203498" y="-1"/>
              <a:ext cx="281240" cy="102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80" y="3069"/>
                  </a:moveTo>
                  <a:cubicBezTo>
                    <a:pt x="13104" y="2869"/>
                    <a:pt x="12384" y="2670"/>
                    <a:pt x="11664" y="2471"/>
                  </a:cubicBezTo>
                  <a:cubicBezTo>
                    <a:pt x="14256" y="1594"/>
                    <a:pt x="16560" y="677"/>
                    <a:pt x="21600" y="0"/>
                  </a:cubicBezTo>
                  <a:cubicBezTo>
                    <a:pt x="20448" y="7811"/>
                    <a:pt x="14400" y="15024"/>
                    <a:pt x="0" y="21600"/>
                  </a:cubicBezTo>
                  <a:cubicBezTo>
                    <a:pt x="3600" y="16858"/>
                    <a:pt x="12240" y="12474"/>
                    <a:pt x="14688" y="7652"/>
                  </a:cubicBezTo>
                  <a:cubicBezTo>
                    <a:pt x="15408" y="6137"/>
                    <a:pt x="19008" y="4503"/>
                    <a:pt x="13680" y="3069"/>
                  </a:cubicBezTo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4" name="形状">
              <a:extLst>
                <a:ext uri="{FF2B5EF4-FFF2-40B4-BE49-F238E27FC236}">
                  <a16:creationId xmlns="" xmlns:a16="http://schemas.microsoft.com/office/drawing/2014/main" id="{10FC08FF-7C2B-48FE-9D94-BF44C17EEB15}"/>
                </a:ext>
              </a:extLst>
            </p:cNvPr>
            <p:cNvSpPr/>
            <p:nvPr/>
          </p:nvSpPr>
          <p:spPr>
            <a:xfrm>
              <a:off x="3139220" y="2764512"/>
              <a:ext cx="997327" cy="56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24" y="15696"/>
                    <a:pt x="8911" y="12528"/>
                    <a:pt x="13346" y="7920"/>
                  </a:cubicBezTo>
                  <a:cubicBezTo>
                    <a:pt x="16056" y="5184"/>
                    <a:pt x="18397" y="1152"/>
                    <a:pt x="21600" y="0"/>
                  </a:cubicBezTo>
                  <a:cubicBezTo>
                    <a:pt x="15030" y="8928"/>
                    <a:pt x="7843" y="16200"/>
                    <a:pt x="0" y="21600"/>
                  </a:cubicBezTo>
                </a:path>
              </a:pathLst>
            </a:custGeom>
            <a:solidFill>
              <a:srgbClr val="6363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5" name="形状">
              <a:extLst>
                <a:ext uri="{FF2B5EF4-FFF2-40B4-BE49-F238E27FC236}">
                  <a16:creationId xmlns="" xmlns:a16="http://schemas.microsoft.com/office/drawing/2014/main" id="{4F61391E-1733-4EB7-A958-28AF7EE12581}"/>
                </a:ext>
              </a:extLst>
            </p:cNvPr>
            <p:cNvSpPr/>
            <p:nvPr/>
          </p:nvSpPr>
          <p:spPr>
            <a:xfrm>
              <a:off x="6389364" y="3480620"/>
              <a:ext cx="6661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4" h="21600" extrusionOk="0">
                  <a:moveTo>
                    <a:pt x="0" y="0"/>
                  </a:moveTo>
                  <a:cubicBezTo>
                    <a:pt x="18813" y="424"/>
                    <a:pt x="15329" y="1398"/>
                    <a:pt x="15329" y="2287"/>
                  </a:cubicBezTo>
                  <a:cubicBezTo>
                    <a:pt x="14632" y="8725"/>
                    <a:pt x="13936" y="15162"/>
                    <a:pt x="13239" y="21600"/>
                  </a:cubicBezTo>
                  <a:cubicBezTo>
                    <a:pt x="-2787" y="16179"/>
                    <a:pt x="11845" y="10715"/>
                    <a:pt x="5574" y="5252"/>
                  </a:cubicBezTo>
                  <a:cubicBezTo>
                    <a:pt x="4181" y="3473"/>
                    <a:pt x="11845" y="1736"/>
                    <a:pt x="0" y="0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6" name="形状">
              <a:extLst>
                <a:ext uri="{FF2B5EF4-FFF2-40B4-BE49-F238E27FC236}">
                  <a16:creationId xmlns="" xmlns:a16="http://schemas.microsoft.com/office/drawing/2014/main" id="{7F77FEB2-0FA3-440A-A20E-2909F02EE8B1}"/>
                </a:ext>
              </a:extLst>
            </p:cNvPr>
            <p:cNvSpPr/>
            <p:nvPr/>
          </p:nvSpPr>
          <p:spPr>
            <a:xfrm>
              <a:off x="2735225" y="5154316"/>
              <a:ext cx="1268101" cy="170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extrusionOk="0">
                  <a:moveTo>
                    <a:pt x="195" y="11795"/>
                  </a:moveTo>
                  <a:cubicBezTo>
                    <a:pt x="-180" y="10788"/>
                    <a:pt x="-86" y="10069"/>
                    <a:pt x="1131" y="9493"/>
                  </a:cubicBezTo>
                  <a:cubicBezTo>
                    <a:pt x="7655" y="6425"/>
                    <a:pt x="14147" y="3308"/>
                    <a:pt x="20983" y="0"/>
                  </a:cubicBezTo>
                  <a:cubicBezTo>
                    <a:pt x="20983" y="4051"/>
                    <a:pt x="20983" y="7719"/>
                    <a:pt x="20983" y="11387"/>
                  </a:cubicBezTo>
                  <a:cubicBezTo>
                    <a:pt x="20983" y="11843"/>
                    <a:pt x="20796" y="12059"/>
                    <a:pt x="20171" y="12322"/>
                  </a:cubicBezTo>
                  <a:cubicBezTo>
                    <a:pt x="13460" y="15199"/>
                    <a:pt x="6812" y="18220"/>
                    <a:pt x="413" y="21600"/>
                  </a:cubicBezTo>
                  <a:cubicBezTo>
                    <a:pt x="-617" y="20138"/>
                    <a:pt x="819" y="19610"/>
                    <a:pt x="1974" y="19059"/>
                  </a:cubicBezTo>
                  <a:cubicBezTo>
                    <a:pt x="7311" y="16494"/>
                    <a:pt x="12680" y="13952"/>
                    <a:pt x="17986" y="11411"/>
                  </a:cubicBezTo>
                  <a:cubicBezTo>
                    <a:pt x="18798" y="11004"/>
                    <a:pt x="19578" y="10572"/>
                    <a:pt x="20171" y="9973"/>
                  </a:cubicBezTo>
                  <a:cubicBezTo>
                    <a:pt x="13429" y="12754"/>
                    <a:pt x="6812" y="15727"/>
                    <a:pt x="351" y="19179"/>
                  </a:cubicBezTo>
                  <a:cubicBezTo>
                    <a:pt x="-242" y="18076"/>
                    <a:pt x="70" y="17429"/>
                    <a:pt x="1381" y="16829"/>
                  </a:cubicBezTo>
                  <a:cubicBezTo>
                    <a:pt x="6874" y="14240"/>
                    <a:pt x="12306" y="11555"/>
                    <a:pt x="17768" y="8918"/>
                  </a:cubicBezTo>
                  <a:cubicBezTo>
                    <a:pt x="18611" y="8487"/>
                    <a:pt x="19422" y="8055"/>
                    <a:pt x="20078" y="7408"/>
                  </a:cubicBezTo>
                  <a:cubicBezTo>
                    <a:pt x="13367" y="10261"/>
                    <a:pt x="6656" y="13161"/>
                    <a:pt x="413" y="16661"/>
                  </a:cubicBezTo>
                  <a:cubicBezTo>
                    <a:pt x="-86" y="15055"/>
                    <a:pt x="-86" y="15031"/>
                    <a:pt x="2286" y="13905"/>
                  </a:cubicBezTo>
                  <a:cubicBezTo>
                    <a:pt x="7655" y="11363"/>
                    <a:pt x="13023" y="8846"/>
                    <a:pt x="18330" y="6281"/>
                  </a:cubicBezTo>
                  <a:cubicBezTo>
                    <a:pt x="19017" y="5921"/>
                    <a:pt x="19953" y="5730"/>
                    <a:pt x="20203" y="4962"/>
                  </a:cubicBezTo>
                  <a:cubicBezTo>
                    <a:pt x="13492" y="7815"/>
                    <a:pt x="6812" y="10716"/>
                    <a:pt x="507" y="14144"/>
                  </a:cubicBezTo>
                  <a:cubicBezTo>
                    <a:pt x="-86" y="12634"/>
                    <a:pt x="-149" y="12610"/>
                    <a:pt x="1974" y="11627"/>
                  </a:cubicBezTo>
                  <a:cubicBezTo>
                    <a:pt x="7405" y="9038"/>
                    <a:pt x="12836" y="6497"/>
                    <a:pt x="18267" y="3932"/>
                  </a:cubicBezTo>
                  <a:cubicBezTo>
                    <a:pt x="19079" y="3548"/>
                    <a:pt x="19859" y="3117"/>
                    <a:pt x="20484" y="2493"/>
                  </a:cubicBezTo>
                  <a:cubicBezTo>
                    <a:pt x="13554" y="5370"/>
                    <a:pt x="6718" y="8319"/>
                    <a:pt x="195" y="11795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7" name="形状">
              <a:extLst>
                <a:ext uri="{FF2B5EF4-FFF2-40B4-BE49-F238E27FC236}">
                  <a16:creationId xmlns="" xmlns:a16="http://schemas.microsoft.com/office/drawing/2014/main" id="{9FF4725A-A1EA-4C85-AF50-AA39AC71DE96}"/>
                </a:ext>
              </a:extLst>
            </p:cNvPr>
            <p:cNvSpPr/>
            <p:nvPr/>
          </p:nvSpPr>
          <p:spPr>
            <a:xfrm>
              <a:off x="4615345" y="4796262"/>
              <a:ext cx="1263431" cy="150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600" extrusionOk="0">
                  <a:moveTo>
                    <a:pt x="199" y="11192"/>
                  </a:moveTo>
                  <a:cubicBezTo>
                    <a:pt x="4357" y="8867"/>
                    <a:pt x="8514" y="6488"/>
                    <a:pt x="12703" y="4190"/>
                  </a:cubicBezTo>
                  <a:cubicBezTo>
                    <a:pt x="15297" y="2730"/>
                    <a:pt x="17954" y="1379"/>
                    <a:pt x="20643" y="0"/>
                  </a:cubicBezTo>
                  <a:cubicBezTo>
                    <a:pt x="21299" y="1487"/>
                    <a:pt x="20611" y="2190"/>
                    <a:pt x="19205" y="2893"/>
                  </a:cubicBezTo>
                  <a:cubicBezTo>
                    <a:pt x="13734" y="5704"/>
                    <a:pt x="8358" y="8651"/>
                    <a:pt x="2950" y="11597"/>
                  </a:cubicBezTo>
                  <a:cubicBezTo>
                    <a:pt x="2168" y="12057"/>
                    <a:pt x="1356" y="12490"/>
                    <a:pt x="605" y="13733"/>
                  </a:cubicBezTo>
                  <a:cubicBezTo>
                    <a:pt x="7576" y="9948"/>
                    <a:pt x="14078" y="6407"/>
                    <a:pt x="20643" y="2839"/>
                  </a:cubicBezTo>
                  <a:cubicBezTo>
                    <a:pt x="21143" y="4109"/>
                    <a:pt x="20768" y="4650"/>
                    <a:pt x="19548" y="5272"/>
                  </a:cubicBezTo>
                  <a:cubicBezTo>
                    <a:pt x="14016" y="8137"/>
                    <a:pt x="8577" y="11138"/>
                    <a:pt x="3106" y="14112"/>
                  </a:cubicBezTo>
                  <a:cubicBezTo>
                    <a:pt x="2262" y="14571"/>
                    <a:pt x="1543" y="15166"/>
                    <a:pt x="1106" y="16085"/>
                  </a:cubicBezTo>
                  <a:cubicBezTo>
                    <a:pt x="7608" y="12544"/>
                    <a:pt x="14047" y="9002"/>
                    <a:pt x="20611" y="5434"/>
                  </a:cubicBezTo>
                  <a:cubicBezTo>
                    <a:pt x="21424" y="7245"/>
                    <a:pt x="20455" y="8029"/>
                    <a:pt x="18892" y="8840"/>
                  </a:cubicBezTo>
                  <a:cubicBezTo>
                    <a:pt x="13578" y="11489"/>
                    <a:pt x="8389" y="14274"/>
                    <a:pt x="3169" y="17058"/>
                  </a:cubicBezTo>
                  <a:cubicBezTo>
                    <a:pt x="2356" y="17491"/>
                    <a:pt x="1637" y="18086"/>
                    <a:pt x="1168" y="18978"/>
                  </a:cubicBezTo>
                  <a:cubicBezTo>
                    <a:pt x="7608" y="15571"/>
                    <a:pt x="14016" y="12192"/>
                    <a:pt x="20455" y="8759"/>
                  </a:cubicBezTo>
                  <a:cubicBezTo>
                    <a:pt x="20955" y="10462"/>
                    <a:pt x="20955" y="10462"/>
                    <a:pt x="19423" y="11246"/>
                  </a:cubicBezTo>
                  <a:cubicBezTo>
                    <a:pt x="14078" y="14085"/>
                    <a:pt x="8733" y="16950"/>
                    <a:pt x="3356" y="19816"/>
                  </a:cubicBezTo>
                  <a:cubicBezTo>
                    <a:pt x="2419" y="20356"/>
                    <a:pt x="1512" y="21005"/>
                    <a:pt x="637" y="21600"/>
                  </a:cubicBezTo>
                  <a:cubicBezTo>
                    <a:pt x="262" y="21573"/>
                    <a:pt x="43" y="21384"/>
                    <a:pt x="43" y="21059"/>
                  </a:cubicBezTo>
                  <a:cubicBezTo>
                    <a:pt x="105" y="17788"/>
                    <a:pt x="-176" y="14490"/>
                    <a:pt x="199" y="11192"/>
                  </a:cubicBezTo>
                </a:path>
              </a:pathLst>
            </a:custGeom>
            <a:solidFill>
              <a:srgbClr val="FBFB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8" name="形状">
              <a:extLst>
                <a:ext uri="{FF2B5EF4-FFF2-40B4-BE49-F238E27FC236}">
                  <a16:creationId xmlns="" xmlns:a16="http://schemas.microsoft.com/office/drawing/2014/main" id="{1BC2DDDA-93F0-446F-8A72-3D022253FA07}"/>
                </a:ext>
              </a:extLst>
            </p:cNvPr>
            <p:cNvSpPr/>
            <p:nvPr/>
          </p:nvSpPr>
          <p:spPr>
            <a:xfrm>
              <a:off x="4607959" y="6353382"/>
              <a:ext cx="1274300" cy="113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49" extrusionOk="0">
                  <a:moveTo>
                    <a:pt x="14899" y="3671"/>
                  </a:moveTo>
                  <a:cubicBezTo>
                    <a:pt x="16899" y="2958"/>
                    <a:pt x="18468" y="1283"/>
                    <a:pt x="20683" y="0"/>
                  </a:cubicBezTo>
                  <a:lnTo>
                    <a:pt x="20683" y="7663"/>
                  </a:lnTo>
                  <a:cubicBezTo>
                    <a:pt x="20714" y="11121"/>
                    <a:pt x="20714" y="14543"/>
                    <a:pt x="20806" y="18000"/>
                  </a:cubicBezTo>
                  <a:cubicBezTo>
                    <a:pt x="20868" y="21600"/>
                    <a:pt x="20868" y="21600"/>
                    <a:pt x="17453" y="21137"/>
                  </a:cubicBezTo>
                  <a:cubicBezTo>
                    <a:pt x="18037" y="19889"/>
                    <a:pt x="19606" y="19925"/>
                    <a:pt x="20130" y="17964"/>
                  </a:cubicBezTo>
                  <a:cubicBezTo>
                    <a:pt x="18653" y="18962"/>
                    <a:pt x="17422" y="19568"/>
                    <a:pt x="16376" y="20459"/>
                  </a:cubicBezTo>
                  <a:cubicBezTo>
                    <a:pt x="15206" y="21529"/>
                    <a:pt x="14006" y="21101"/>
                    <a:pt x="12130" y="20994"/>
                  </a:cubicBezTo>
                  <a:cubicBezTo>
                    <a:pt x="14930" y="18927"/>
                    <a:pt x="17268" y="17216"/>
                    <a:pt x="19545" y="15469"/>
                  </a:cubicBezTo>
                  <a:cubicBezTo>
                    <a:pt x="15145" y="16396"/>
                    <a:pt x="12376" y="21493"/>
                    <a:pt x="7114" y="21279"/>
                  </a:cubicBezTo>
                  <a:cubicBezTo>
                    <a:pt x="11114" y="17323"/>
                    <a:pt x="15545" y="15042"/>
                    <a:pt x="19268" y="11513"/>
                  </a:cubicBezTo>
                  <a:cubicBezTo>
                    <a:pt x="13360" y="13901"/>
                    <a:pt x="9022" y="19960"/>
                    <a:pt x="2591" y="21137"/>
                  </a:cubicBezTo>
                  <a:cubicBezTo>
                    <a:pt x="8099" y="16040"/>
                    <a:pt x="14222" y="12119"/>
                    <a:pt x="19914" y="7414"/>
                  </a:cubicBezTo>
                  <a:cubicBezTo>
                    <a:pt x="13145" y="11513"/>
                    <a:pt x="6653" y="16040"/>
                    <a:pt x="345" y="21065"/>
                  </a:cubicBezTo>
                  <a:cubicBezTo>
                    <a:pt x="-732" y="18570"/>
                    <a:pt x="960" y="17929"/>
                    <a:pt x="2068" y="17145"/>
                  </a:cubicBezTo>
                  <a:cubicBezTo>
                    <a:pt x="7391" y="13295"/>
                    <a:pt x="12714" y="9517"/>
                    <a:pt x="18068" y="5703"/>
                  </a:cubicBezTo>
                  <a:cubicBezTo>
                    <a:pt x="18806" y="5168"/>
                    <a:pt x="19514" y="4527"/>
                    <a:pt x="20099" y="3707"/>
                  </a:cubicBezTo>
                  <a:cubicBezTo>
                    <a:pt x="13268" y="7877"/>
                    <a:pt x="6622" y="12404"/>
                    <a:pt x="253" y="17501"/>
                  </a:cubicBezTo>
                  <a:cubicBezTo>
                    <a:pt x="-609" y="14899"/>
                    <a:pt x="991" y="14079"/>
                    <a:pt x="2345" y="13117"/>
                  </a:cubicBezTo>
                  <a:cubicBezTo>
                    <a:pt x="6283" y="10230"/>
                    <a:pt x="10253" y="7378"/>
                    <a:pt x="14160" y="4491"/>
                  </a:cubicBezTo>
                  <a:cubicBezTo>
                    <a:pt x="14437" y="4277"/>
                    <a:pt x="14868" y="4170"/>
                    <a:pt x="14899" y="3671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" name="形状">
              <a:extLst>
                <a:ext uri="{FF2B5EF4-FFF2-40B4-BE49-F238E27FC236}">
                  <a16:creationId xmlns="" xmlns:a16="http://schemas.microsoft.com/office/drawing/2014/main" id="{4A62BBB0-E218-4080-B87D-B85AE080EDDD}"/>
                </a:ext>
              </a:extLst>
            </p:cNvPr>
            <p:cNvSpPr/>
            <p:nvPr/>
          </p:nvSpPr>
          <p:spPr>
            <a:xfrm>
              <a:off x="6489259" y="4628340"/>
              <a:ext cx="1267647" cy="15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267" extrusionOk="0">
                  <a:moveTo>
                    <a:pt x="20905" y="2844"/>
                  </a:moveTo>
                  <a:cubicBezTo>
                    <a:pt x="21156" y="4046"/>
                    <a:pt x="20749" y="4740"/>
                    <a:pt x="19340" y="5434"/>
                  </a:cubicBezTo>
                  <a:cubicBezTo>
                    <a:pt x="13768" y="8238"/>
                    <a:pt x="8352" y="11228"/>
                    <a:pt x="2874" y="14165"/>
                  </a:cubicBezTo>
                  <a:cubicBezTo>
                    <a:pt x="2123" y="14592"/>
                    <a:pt x="1497" y="15099"/>
                    <a:pt x="1121" y="15954"/>
                  </a:cubicBezTo>
                  <a:cubicBezTo>
                    <a:pt x="7601" y="12456"/>
                    <a:pt x="14112" y="8985"/>
                    <a:pt x="20592" y="5434"/>
                  </a:cubicBezTo>
                  <a:cubicBezTo>
                    <a:pt x="21031" y="7223"/>
                    <a:pt x="21031" y="7196"/>
                    <a:pt x="19371" y="8024"/>
                  </a:cubicBezTo>
                  <a:cubicBezTo>
                    <a:pt x="13862" y="10774"/>
                    <a:pt x="8258" y="13364"/>
                    <a:pt x="2999" y="16488"/>
                  </a:cubicBezTo>
                  <a:cubicBezTo>
                    <a:pt x="2217" y="16942"/>
                    <a:pt x="1528" y="17476"/>
                    <a:pt x="964" y="18170"/>
                  </a:cubicBezTo>
                  <a:cubicBezTo>
                    <a:pt x="7570" y="14912"/>
                    <a:pt x="13893" y="11281"/>
                    <a:pt x="20718" y="8184"/>
                  </a:cubicBezTo>
                  <a:cubicBezTo>
                    <a:pt x="21281" y="9573"/>
                    <a:pt x="20780" y="10267"/>
                    <a:pt x="19371" y="10988"/>
                  </a:cubicBezTo>
                  <a:cubicBezTo>
                    <a:pt x="12985" y="14352"/>
                    <a:pt x="6286" y="17369"/>
                    <a:pt x="338" y="21267"/>
                  </a:cubicBezTo>
                  <a:cubicBezTo>
                    <a:pt x="-319" y="17716"/>
                    <a:pt x="213" y="14111"/>
                    <a:pt x="57" y="10560"/>
                  </a:cubicBezTo>
                  <a:cubicBezTo>
                    <a:pt x="338" y="9706"/>
                    <a:pt x="1215" y="9439"/>
                    <a:pt x="1966" y="9039"/>
                  </a:cubicBezTo>
                  <a:cubicBezTo>
                    <a:pt x="7225" y="6315"/>
                    <a:pt x="12422" y="3512"/>
                    <a:pt x="17681" y="842"/>
                  </a:cubicBezTo>
                  <a:cubicBezTo>
                    <a:pt x="18558" y="388"/>
                    <a:pt x="19403" y="-333"/>
                    <a:pt x="20592" y="174"/>
                  </a:cubicBezTo>
                  <a:cubicBezTo>
                    <a:pt x="20811" y="788"/>
                    <a:pt x="20686" y="1376"/>
                    <a:pt x="20718" y="2043"/>
                  </a:cubicBezTo>
                  <a:cubicBezTo>
                    <a:pt x="20311" y="2444"/>
                    <a:pt x="19841" y="2818"/>
                    <a:pt x="19371" y="3138"/>
                  </a:cubicBezTo>
                  <a:cubicBezTo>
                    <a:pt x="19810" y="2924"/>
                    <a:pt x="20311" y="2737"/>
                    <a:pt x="20905" y="2844"/>
                  </a:cubicBezTo>
                  <a:close/>
                  <a:moveTo>
                    <a:pt x="14926" y="5434"/>
                  </a:moveTo>
                  <a:cubicBezTo>
                    <a:pt x="13204" y="6315"/>
                    <a:pt x="11483" y="7223"/>
                    <a:pt x="9855" y="8077"/>
                  </a:cubicBezTo>
                  <a:cubicBezTo>
                    <a:pt x="11827" y="7063"/>
                    <a:pt x="13924" y="5995"/>
                    <a:pt x="16053" y="4900"/>
                  </a:cubicBezTo>
                  <a:cubicBezTo>
                    <a:pt x="15678" y="5087"/>
                    <a:pt x="15302" y="5247"/>
                    <a:pt x="14926" y="5434"/>
                  </a:cubicBezTo>
                  <a:close/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" name="形状">
              <a:extLst>
                <a:ext uri="{FF2B5EF4-FFF2-40B4-BE49-F238E27FC236}">
                  <a16:creationId xmlns="" xmlns:a16="http://schemas.microsoft.com/office/drawing/2014/main" id="{0606DB76-E177-4520-806D-67DC44CEB3DC}"/>
                </a:ext>
              </a:extLst>
            </p:cNvPr>
            <p:cNvSpPr/>
            <p:nvPr/>
          </p:nvSpPr>
          <p:spPr>
            <a:xfrm>
              <a:off x="6473563" y="3055951"/>
              <a:ext cx="1273648" cy="125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extrusionOk="0">
                  <a:moveTo>
                    <a:pt x="17264" y="1722"/>
                  </a:moveTo>
                  <a:cubicBezTo>
                    <a:pt x="18773" y="1819"/>
                    <a:pt x="19622" y="325"/>
                    <a:pt x="21006" y="0"/>
                  </a:cubicBezTo>
                  <a:cubicBezTo>
                    <a:pt x="21540" y="1397"/>
                    <a:pt x="20974" y="2144"/>
                    <a:pt x="19842" y="2858"/>
                  </a:cubicBezTo>
                  <a:cubicBezTo>
                    <a:pt x="14717" y="6074"/>
                    <a:pt x="9624" y="9387"/>
                    <a:pt x="4530" y="12635"/>
                  </a:cubicBezTo>
                  <a:cubicBezTo>
                    <a:pt x="3493" y="13317"/>
                    <a:pt x="2487" y="13999"/>
                    <a:pt x="2015" y="15299"/>
                  </a:cubicBezTo>
                  <a:cubicBezTo>
                    <a:pt x="8272" y="11206"/>
                    <a:pt x="14560" y="7178"/>
                    <a:pt x="20848" y="3086"/>
                  </a:cubicBezTo>
                  <a:cubicBezTo>
                    <a:pt x="21477" y="4612"/>
                    <a:pt x="20943" y="5327"/>
                    <a:pt x="19874" y="5977"/>
                  </a:cubicBezTo>
                  <a:cubicBezTo>
                    <a:pt x="14937" y="9062"/>
                    <a:pt x="10033" y="12180"/>
                    <a:pt x="5159" y="15299"/>
                  </a:cubicBezTo>
                  <a:cubicBezTo>
                    <a:pt x="4059" y="16013"/>
                    <a:pt x="2958" y="16728"/>
                    <a:pt x="2330" y="18157"/>
                  </a:cubicBezTo>
                  <a:cubicBezTo>
                    <a:pt x="8492" y="14194"/>
                    <a:pt x="14623" y="10264"/>
                    <a:pt x="21006" y="6171"/>
                  </a:cubicBezTo>
                  <a:cubicBezTo>
                    <a:pt x="21100" y="7503"/>
                    <a:pt x="21446" y="8445"/>
                    <a:pt x="20219" y="9192"/>
                  </a:cubicBezTo>
                  <a:cubicBezTo>
                    <a:pt x="13523" y="13252"/>
                    <a:pt x="6951" y="17345"/>
                    <a:pt x="34" y="21600"/>
                  </a:cubicBezTo>
                  <a:cubicBezTo>
                    <a:pt x="34" y="19002"/>
                    <a:pt x="97" y="16695"/>
                    <a:pt x="3" y="14357"/>
                  </a:cubicBezTo>
                  <a:cubicBezTo>
                    <a:pt x="-60" y="13220"/>
                    <a:pt x="757" y="12928"/>
                    <a:pt x="1386" y="12505"/>
                  </a:cubicBezTo>
                  <a:cubicBezTo>
                    <a:pt x="6040" y="9452"/>
                    <a:pt x="10724" y="6431"/>
                    <a:pt x="15346" y="3378"/>
                  </a:cubicBezTo>
                  <a:cubicBezTo>
                    <a:pt x="16038" y="2891"/>
                    <a:pt x="17107" y="2761"/>
                    <a:pt x="17264" y="1624"/>
                  </a:cubicBezTo>
                  <a:lnTo>
                    <a:pt x="17264" y="1722"/>
                  </a:ln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" name="形状">
              <a:extLst>
                <a:ext uri="{FF2B5EF4-FFF2-40B4-BE49-F238E27FC236}">
                  <a16:creationId xmlns="" xmlns:a16="http://schemas.microsoft.com/office/drawing/2014/main" id="{94EE7E5D-E71B-4969-92FC-6430070AA6F9}"/>
                </a:ext>
              </a:extLst>
            </p:cNvPr>
            <p:cNvSpPr/>
            <p:nvPr/>
          </p:nvSpPr>
          <p:spPr>
            <a:xfrm>
              <a:off x="846519" y="5379141"/>
              <a:ext cx="1300021" cy="113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600" extrusionOk="0">
                  <a:moveTo>
                    <a:pt x="19858" y="0"/>
                  </a:moveTo>
                  <a:cubicBezTo>
                    <a:pt x="20989" y="1587"/>
                    <a:pt x="20424" y="2452"/>
                    <a:pt x="19144" y="3354"/>
                  </a:cubicBezTo>
                  <a:cubicBezTo>
                    <a:pt x="13729" y="7356"/>
                    <a:pt x="8404" y="11395"/>
                    <a:pt x="3078" y="15470"/>
                  </a:cubicBezTo>
                  <a:cubicBezTo>
                    <a:pt x="2156" y="16155"/>
                    <a:pt x="1382" y="17020"/>
                    <a:pt x="817" y="18355"/>
                  </a:cubicBezTo>
                  <a:cubicBezTo>
                    <a:pt x="7244" y="13486"/>
                    <a:pt x="13610" y="8654"/>
                    <a:pt x="20067" y="3750"/>
                  </a:cubicBezTo>
                  <a:cubicBezTo>
                    <a:pt x="20751" y="5697"/>
                    <a:pt x="20245" y="6599"/>
                    <a:pt x="18936" y="7537"/>
                  </a:cubicBezTo>
                  <a:cubicBezTo>
                    <a:pt x="13521" y="11395"/>
                    <a:pt x="8136" y="15434"/>
                    <a:pt x="2781" y="19436"/>
                  </a:cubicBezTo>
                  <a:cubicBezTo>
                    <a:pt x="2007" y="20049"/>
                    <a:pt x="1323" y="20879"/>
                    <a:pt x="609" y="21600"/>
                  </a:cubicBezTo>
                  <a:cubicBezTo>
                    <a:pt x="-611" y="16768"/>
                    <a:pt x="-105" y="15326"/>
                    <a:pt x="3108" y="12910"/>
                  </a:cubicBezTo>
                  <a:cubicBezTo>
                    <a:pt x="8761" y="8690"/>
                    <a:pt x="14295" y="4327"/>
                    <a:pt x="1985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" name="形状">
              <a:extLst>
                <a:ext uri="{FF2B5EF4-FFF2-40B4-BE49-F238E27FC236}">
                  <a16:creationId xmlns="" xmlns:a16="http://schemas.microsoft.com/office/drawing/2014/main" id="{4D0E09FA-4969-484F-BD02-0F5799BE1681}"/>
                </a:ext>
              </a:extLst>
            </p:cNvPr>
            <p:cNvSpPr/>
            <p:nvPr/>
          </p:nvSpPr>
          <p:spPr>
            <a:xfrm>
              <a:off x="6486054" y="4063499"/>
              <a:ext cx="1259479" cy="10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63" extrusionOk="0">
                  <a:moveTo>
                    <a:pt x="283" y="15182"/>
                  </a:moveTo>
                  <a:cubicBezTo>
                    <a:pt x="6899" y="9681"/>
                    <a:pt x="13930" y="4951"/>
                    <a:pt x="20833" y="0"/>
                  </a:cubicBezTo>
                  <a:cubicBezTo>
                    <a:pt x="21469" y="1027"/>
                    <a:pt x="21055" y="2017"/>
                    <a:pt x="21246" y="2897"/>
                  </a:cubicBezTo>
                  <a:cubicBezTo>
                    <a:pt x="15679" y="7151"/>
                    <a:pt x="9794" y="10892"/>
                    <a:pt x="4195" y="15182"/>
                  </a:cubicBezTo>
                  <a:cubicBezTo>
                    <a:pt x="3686" y="15586"/>
                    <a:pt x="3082" y="15952"/>
                    <a:pt x="2191" y="16796"/>
                  </a:cubicBezTo>
                  <a:cubicBezTo>
                    <a:pt x="7885" y="12432"/>
                    <a:pt x="13357" y="8618"/>
                    <a:pt x="18829" y="4841"/>
                  </a:cubicBezTo>
                  <a:cubicBezTo>
                    <a:pt x="19433" y="4401"/>
                    <a:pt x="20069" y="3301"/>
                    <a:pt x="20992" y="4364"/>
                  </a:cubicBezTo>
                  <a:cubicBezTo>
                    <a:pt x="21119" y="5538"/>
                    <a:pt x="21151" y="6674"/>
                    <a:pt x="20165" y="7481"/>
                  </a:cubicBezTo>
                  <a:cubicBezTo>
                    <a:pt x="14407" y="12249"/>
                    <a:pt x="7854" y="15549"/>
                    <a:pt x="2223" y="20573"/>
                  </a:cubicBezTo>
                  <a:cubicBezTo>
                    <a:pt x="1619" y="21087"/>
                    <a:pt x="982" y="21600"/>
                    <a:pt x="219" y="20977"/>
                  </a:cubicBezTo>
                  <a:cubicBezTo>
                    <a:pt x="-36" y="18996"/>
                    <a:pt x="-131" y="17053"/>
                    <a:pt x="283" y="15182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3" name="形状">
              <a:extLst>
                <a:ext uri="{FF2B5EF4-FFF2-40B4-BE49-F238E27FC236}">
                  <a16:creationId xmlns="" xmlns:a16="http://schemas.microsoft.com/office/drawing/2014/main" id="{DD62F1DC-42C9-49C6-B94C-07FE8817A2F9}"/>
                </a:ext>
              </a:extLst>
            </p:cNvPr>
            <p:cNvSpPr/>
            <p:nvPr/>
          </p:nvSpPr>
          <p:spPr>
            <a:xfrm>
              <a:off x="6475418" y="3637950"/>
              <a:ext cx="1271767" cy="94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432" extrusionOk="0">
                  <a:moveTo>
                    <a:pt x="336" y="21432"/>
                  </a:moveTo>
                  <a:cubicBezTo>
                    <a:pt x="-498" y="18152"/>
                    <a:pt x="244" y="16447"/>
                    <a:pt x="2283" y="14871"/>
                  </a:cubicBezTo>
                  <a:cubicBezTo>
                    <a:pt x="8031" y="10355"/>
                    <a:pt x="13593" y="5456"/>
                    <a:pt x="19279" y="769"/>
                  </a:cubicBezTo>
                  <a:cubicBezTo>
                    <a:pt x="19681" y="428"/>
                    <a:pt x="20020" y="-168"/>
                    <a:pt x="20638" y="45"/>
                  </a:cubicBezTo>
                  <a:cubicBezTo>
                    <a:pt x="20762" y="1408"/>
                    <a:pt x="21102" y="2601"/>
                    <a:pt x="19897" y="3709"/>
                  </a:cubicBezTo>
                  <a:cubicBezTo>
                    <a:pt x="13377" y="9503"/>
                    <a:pt x="6609" y="14914"/>
                    <a:pt x="336" y="21432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4" name="形状">
              <a:extLst>
                <a:ext uri="{FF2B5EF4-FFF2-40B4-BE49-F238E27FC236}">
                  <a16:creationId xmlns="" xmlns:a16="http://schemas.microsoft.com/office/drawing/2014/main" id="{D123FD3E-FD52-4410-9751-14F99EA55A1A}"/>
                </a:ext>
              </a:extLst>
            </p:cNvPr>
            <p:cNvSpPr/>
            <p:nvPr/>
          </p:nvSpPr>
          <p:spPr>
            <a:xfrm>
              <a:off x="4600430" y="3030971"/>
              <a:ext cx="1272004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6531" y="2839"/>
                  </a:moveTo>
                  <a:lnTo>
                    <a:pt x="16562" y="2794"/>
                  </a:lnTo>
                  <a:cubicBezTo>
                    <a:pt x="16562" y="2839"/>
                    <a:pt x="16562" y="2839"/>
                    <a:pt x="16562" y="2839"/>
                  </a:cubicBezTo>
                  <a:cubicBezTo>
                    <a:pt x="16562" y="2839"/>
                    <a:pt x="16562" y="2839"/>
                    <a:pt x="16531" y="2839"/>
                  </a:cubicBezTo>
                  <a:close/>
                  <a:moveTo>
                    <a:pt x="20752" y="0"/>
                  </a:moveTo>
                  <a:cubicBezTo>
                    <a:pt x="21124" y="2306"/>
                    <a:pt x="20938" y="3637"/>
                    <a:pt x="19324" y="4968"/>
                  </a:cubicBezTo>
                  <a:cubicBezTo>
                    <a:pt x="12869" y="10290"/>
                    <a:pt x="6631" y="16011"/>
                    <a:pt x="238" y="21600"/>
                  </a:cubicBezTo>
                  <a:cubicBezTo>
                    <a:pt x="-476" y="18894"/>
                    <a:pt x="517" y="17697"/>
                    <a:pt x="1914" y="16544"/>
                  </a:cubicBezTo>
                  <a:cubicBezTo>
                    <a:pt x="6476" y="12552"/>
                    <a:pt x="11038" y="8471"/>
                    <a:pt x="15507" y="4435"/>
                  </a:cubicBezTo>
                  <a:cubicBezTo>
                    <a:pt x="15941" y="4080"/>
                    <a:pt x="16624" y="3903"/>
                    <a:pt x="16562" y="2839"/>
                  </a:cubicBezTo>
                  <a:cubicBezTo>
                    <a:pt x="18176" y="2794"/>
                    <a:pt x="19200" y="798"/>
                    <a:pt x="20752" y="0"/>
                  </a:cubicBezTo>
                  <a:close/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5" name="形状">
              <a:extLst>
                <a:ext uri="{FF2B5EF4-FFF2-40B4-BE49-F238E27FC236}">
                  <a16:creationId xmlns="" xmlns:a16="http://schemas.microsoft.com/office/drawing/2014/main" id="{55D39F81-CA98-4E25-A4CE-2E67225F2FB1}"/>
                </a:ext>
              </a:extLst>
            </p:cNvPr>
            <p:cNvSpPr/>
            <p:nvPr/>
          </p:nvSpPr>
          <p:spPr>
            <a:xfrm>
              <a:off x="6476524" y="4846222"/>
              <a:ext cx="1270545" cy="167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extrusionOk="0">
                  <a:moveTo>
                    <a:pt x="490" y="0"/>
                  </a:moveTo>
                  <a:cubicBezTo>
                    <a:pt x="677" y="1292"/>
                    <a:pt x="53" y="2609"/>
                    <a:pt x="927" y="3852"/>
                  </a:cubicBezTo>
                  <a:cubicBezTo>
                    <a:pt x="1208" y="3974"/>
                    <a:pt x="1551" y="4047"/>
                    <a:pt x="1614" y="4340"/>
                  </a:cubicBezTo>
                  <a:cubicBezTo>
                    <a:pt x="1426" y="4900"/>
                    <a:pt x="1021" y="5437"/>
                    <a:pt x="1208" y="6070"/>
                  </a:cubicBezTo>
                  <a:cubicBezTo>
                    <a:pt x="1208" y="6265"/>
                    <a:pt x="1145" y="6412"/>
                    <a:pt x="958" y="6534"/>
                  </a:cubicBezTo>
                  <a:cubicBezTo>
                    <a:pt x="-41" y="8021"/>
                    <a:pt x="615" y="9605"/>
                    <a:pt x="521" y="11141"/>
                  </a:cubicBezTo>
                  <a:cubicBezTo>
                    <a:pt x="428" y="12970"/>
                    <a:pt x="521" y="14798"/>
                    <a:pt x="552" y="16602"/>
                  </a:cubicBezTo>
                  <a:cubicBezTo>
                    <a:pt x="677" y="16724"/>
                    <a:pt x="833" y="16822"/>
                    <a:pt x="958" y="16968"/>
                  </a:cubicBezTo>
                  <a:cubicBezTo>
                    <a:pt x="1395" y="17675"/>
                    <a:pt x="1021" y="18309"/>
                    <a:pt x="521" y="18943"/>
                  </a:cubicBezTo>
                  <a:cubicBezTo>
                    <a:pt x="896" y="20186"/>
                    <a:pt x="1551" y="19113"/>
                    <a:pt x="1895" y="18991"/>
                  </a:cubicBezTo>
                  <a:cubicBezTo>
                    <a:pt x="7981" y="16042"/>
                    <a:pt x="14099" y="13092"/>
                    <a:pt x="20217" y="10142"/>
                  </a:cubicBezTo>
                  <a:cubicBezTo>
                    <a:pt x="20342" y="10069"/>
                    <a:pt x="20529" y="10069"/>
                    <a:pt x="20873" y="9995"/>
                  </a:cubicBezTo>
                  <a:cubicBezTo>
                    <a:pt x="21091" y="10702"/>
                    <a:pt x="21216" y="11166"/>
                    <a:pt x="20186" y="11678"/>
                  </a:cubicBezTo>
                  <a:cubicBezTo>
                    <a:pt x="13600" y="14944"/>
                    <a:pt x="6670" y="17797"/>
                    <a:pt x="147" y="21600"/>
                  </a:cubicBezTo>
                  <a:cubicBezTo>
                    <a:pt x="147" y="15383"/>
                    <a:pt x="115" y="9459"/>
                    <a:pt x="178" y="3559"/>
                  </a:cubicBezTo>
                  <a:cubicBezTo>
                    <a:pt x="178" y="2340"/>
                    <a:pt x="-384" y="1121"/>
                    <a:pt x="490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6" name="形状">
              <a:extLst>
                <a:ext uri="{FF2B5EF4-FFF2-40B4-BE49-F238E27FC236}">
                  <a16:creationId xmlns="" xmlns:a16="http://schemas.microsoft.com/office/drawing/2014/main" id="{1F92C530-236E-4C22-A34C-FB51D44B166E}"/>
                </a:ext>
              </a:extLst>
            </p:cNvPr>
            <p:cNvSpPr/>
            <p:nvPr/>
          </p:nvSpPr>
          <p:spPr>
            <a:xfrm>
              <a:off x="4614879" y="5762176"/>
              <a:ext cx="1258539" cy="939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extrusionOk="0">
                  <a:moveTo>
                    <a:pt x="303" y="21600"/>
                  </a:moveTo>
                  <a:cubicBezTo>
                    <a:pt x="-441" y="18944"/>
                    <a:pt x="241" y="17724"/>
                    <a:pt x="1728" y="16505"/>
                  </a:cubicBezTo>
                  <a:cubicBezTo>
                    <a:pt x="7988" y="11148"/>
                    <a:pt x="14124" y="5574"/>
                    <a:pt x="20415" y="0"/>
                  </a:cubicBezTo>
                  <a:cubicBezTo>
                    <a:pt x="21159" y="2787"/>
                    <a:pt x="20322" y="3963"/>
                    <a:pt x="18897" y="5226"/>
                  </a:cubicBezTo>
                  <a:cubicBezTo>
                    <a:pt x="12699" y="10539"/>
                    <a:pt x="6284" y="15329"/>
                    <a:pt x="303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7" name="形状">
              <a:extLst>
                <a:ext uri="{FF2B5EF4-FFF2-40B4-BE49-F238E27FC236}">
                  <a16:creationId xmlns="" xmlns:a16="http://schemas.microsoft.com/office/drawing/2014/main" id="{59AE2772-7659-482D-B6AB-8733FBF9611B}"/>
                </a:ext>
              </a:extLst>
            </p:cNvPr>
            <p:cNvSpPr/>
            <p:nvPr/>
          </p:nvSpPr>
          <p:spPr>
            <a:xfrm>
              <a:off x="6482508" y="3822021"/>
              <a:ext cx="126259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600" extrusionOk="0">
                  <a:moveTo>
                    <a:pt x="20826" y="0"/>
                  </a:moveTo>
                  <a:cubicBezTo>
                    <a:pt x="21391" y="2965"/>
                    <a:pt x="20732" y="4193"/>
                    <a:pt x="19131" y="5506"/>
                  </a:cubicBezTo>
                  <a:cubicBezTo>
                    <a:pt x="12757" y="10631"/>
                    <a:pt x="6258" y="15586"/>
                    <a:pt x="168" y="21600"/>
                  </a:cubicBezTo>
                  <a:cubicBezTo>
                    <a:pt x="-83" y="19906"/>
                    <a:pt x="-209" y="18678"/>
                    <a:pt x="953" y="17661"/>
                  </a:cubicBezTo>
                  <a:cubicBezTo>
                    <a:pt x="7514" y="11901"/>
                    <a:pt x="14044" y="6014"/>
                    <a:pt x="208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8" name="形状">
              <a:extLst>
                <a:ext uri="{FF2B5EF4-FFF2-40B4-BE49-F238E27FC236}">
                  <a16:creationId xmlns="" xmlns:a16="http://schemas.microsoft.com/office/drawing/2014/main" id="{5A9836BD-7517-4D98-B468-C749CBC805F1}"/>
                </a:ext>
              </a:extLst>
            </p:cNvPr>
            <p:cNvSpPr/>
            <p:nvPr/>
          </p:nvSpPr>
          <p:spPr>
            <a:xfrm>
              <a:off x="4604375" y="4571436"/>
              <a:ext cx="1272423" cy="92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extrusionOk="0">
                  <a:moveTo>
                    <a:pt x="231" y="21600"/>
                  </a:moveTo>
                  <a:cubicBezTo>
                    <a:pt x="-270" y="19749"/>
                    <a:pt x="43" y="18426"/>
                    <a:pt x="1170" y="17456"/>
                  </a:cubicBezTo>
                  <a:cubicBezTo>
                    <a:pt x="7681" y="11638"/>
                    <a:pt x="14099" y="5863"/>
                    <a:pt x="20767" y="0"/>
                  </a:cubicBezTo>
                  <a:cubicBezTo>
                    <a:pt x="21330" y="2380"/>
                    <a:pt x="21142" y="3703"/>
                    <a:pt x="19483" y="5025"/>
                  </a:cubicBezTo>
                  <a:cubicBezTo>
                    <a:pt x="13003" y="10359"/>
                    <a:pt x="6711" y="16046"/>
                    <a:pt x="23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9" name="形状">
              <a:extLst>
                <a:ext uri="{FF2B5EF4-FFF2-40B4-BE49-F238E27FC236}">
                  <a16:creationId xmlns="" xmlns:a16="http://schemas.microsoft.com/office/drawing/2014/main" id="{FC4A1568-595C-479B-83C3-2FF5EFD96050}"/>
                </a:ext>
              </a:extLst>
            </p:cNvPr>
            <p:cNvSpPr/>
            <p:nvPr/>
          </p:nvSpPr>
          <p:spPr>
            <a:xfrm>
              <a:off x="6474820" y="2448092"/>
              <a:ext cx="1266187" cy="92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981" extrusionOk="0">
                  <a:moveTo>
                    <a:pt x="505" y="17152"/>
                  </a:moveTo>
                  <a:cubicBezTo>
                    <a:pt x="6505" y="12019"/>
                    <a:pt x="12474" y="6929"/>
                    <a:pt x="18505" y="1796"/>
                  </a:cubicBezTo>
                  <a:cubicBezTo>
                    <a:pt x="19358" y="1240"/>
                    <a:pt x="20211" y="642"/>
                    <a:pt x="21095" y="0"/>
                  </a:cubicBezTo>
                  <a:cubicBezTo>
                    <a:pt x="21379" y="2737"/>
                    <a:pt x="21379" y="2737"/>
                    <a:pt x="18947" y="5175"/>
                  </a:cubicBezTo>
                  <a:cubicBezTo>
                    <a:pt x="18474" y="6715"/>
                    <a:pt x="17463" y="7528"/>
                    <a:pt x="16421" y="8298"/>
                  </a:cubicBezTo>
                  <a:cubicBezTo>
                    <a:pt x="11747" y="11762"/>
                    <a:pt x="7326" y="15697"/>
                    <a:pt x="2905" y="19632"/>
                  </a:cubicBezTo>
                  <a:cubicBezTo>
                    <a:pt x="2053" y="20360"/>
                    <a:pt x="1232" y="21600"/>
                    <a:pt x="0" y="20616"/>
                  </a:cubicBezTo>
                  <a:cubicBezTo>
                    <a:pt x="126" y="19419"/>
                    <a:pt x="-221" y="18178"/>
                    <a:pt x="505" y="1715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0" name="形状">
              <a:extLst>
                <a:ext uri="{FF2B5EF4-FFF2-40B4-BE49-F238E27FC236}">
                  <a16:creationId xmlns="" xmlns:a16="http://schemas.microsoft.com/office/drawing/2014/main" id="{0BEC1E2E-3736-4930-815D-86D341134860}"/>
                </a:ext>
              </a:extLst>
            </p:cNvPr>
            <p:cNvSpPr/>
            <p:nvPr/>
          </p:nvSpPr>
          <p:spPr>
            <a:xfrm>
              <a:off x="2737330" y="4276641"/>
              <a:ext cx="1264565" cy="84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0859" extrusionOk="0">
                  <a:moveTo>
                    <a:pt x="277" y="20859"/>
                  </a:moveTo>
                  <a:cubicBezTo>
                    <a:pt x="-375" y="18153"/>
                    <a:pt x="153" y="16707"/>
                    <a:pt x="1549" y="15447"/>
                  </a:cubicBezTo>
                  <a:cubicBezTo>
                    <a:pt x="6670" y="10735"/>
                    <a:pt x="11728" y="5884"/>
                    <a:pt x="16818" y="1078"/>
                  </a:cubicBezTo>
                  <a:cubicBezTo>
                    <a:pt x="17035" y="892"/>
                    <a:pt x="17222" y="565"/>
                    <a:pt x="17439" y="519"/>
                  </a:cubicBezTo>
                  <a:cubicBezTo>
                    <a:pt x="18587" y="332"/>
                    <a:pt x="20201" y="-741"/>
                    <a:pt x="20697" y="892"/>
                  </a:cubicBezTo>
                  <a:cubicBezTo>
                    <a:pt x="21225" y="2618"/>
                    <a:pt x="19394" y="2478"/>
                    <a:pt x="18680" y="3178"/>
                  </a:cubicBezTo>
                  <a:cubicBezTo>
                    <a:pt x="12659" y="9103"/>
                    <a:pt x="6235" y="14094"/>
                    <a:pt x="277" y="20859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1" name="形状">
              <a:extLst>
                <a:ext uri="{FF2B5EF4-FFF2-40B4-BE49-F238E27FC236}">
                  <a16:creationId xmlns="" xmlns:a16="http://schemas.microsoft.com/office/drawing/2014/main" id="{2ACCA0C5-F477-46AF-9E86-57E357EAB4E1}"/>
                </a:ext>
              </a:extLst>
            </p:cNvPr>
            <p:cNvSpPr/>
            <p:nvPr/>
          </p:nvSpPr>
          <p:spPr>
            <a:xfrm>
              <a:off x="6470599" y="6578207"/>
              <a:ext cx="1284802" cy="91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347" extrusionOk="0">
                  <a:moveTo>
                    <a:pt x="1066" y="16575"/>
                  </a:moveTo>
                  <a:cubicBezTo>
                    <a:pt x="1906" y="17985"/>
                    <a:pt x="2342" y="16354"/>
                    <a:pt x="2809" y="15958"/>
                  </a:cubicBezTo>
                  <a:cubicBezTo>
                    <a:pt x="8816" y="10712"/>
                    <a:pt x="14791" y="5422"/>
                    <a:pt x="20892" y="0"/>
                  </a:cubicBezTo>
                  <a:cubicBezTo>
                    <a:pt x="21452" y="2380"/>
                    <a:pt x="20985" y="3438"/>
                    <a:pt x="19647" y="4584"/>
                  </a:cubicBezTo>
                  <a:cubicBezTo>
                    <a:pt x="13640" y="9786"/>
                    <a:pt x="7322" y="14415"/>
                    <a:pt x="1688" y="20542"/>
                  </a:cubicBezTo>
                  <a:cubicBezTo>
                    <a:pt x="1315" y="20939"/>
                    <a:pt x="941" y="21600"/>
                    <a:pt x="381" y="21247"/>
                  </a:cubicBezTo>
                  <a:cubicBezTo>
                    <a:pt x="-148" y="20807"/>
                    <a:pt x="8" y="20013"/>
                    <a:pt x="70" y="19396"/>
                  </a:cubicBezTo>
                  <a:cubicBezTo>
                    <a:pt x="288" y="17368"/>
                    <a:pt x="-117" y="15252"/>
                    <a:pt x="599" y="13313"/>
                  </a:cubicBezTo>
                  <a:cubicBezTo>
                    <a:pt x="1408" y="14194"/>
                    <a:pt x="879" y="15473"/>
                    <a:pt x="1066" y="16575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2" name="形状">
              <a:extLst>
                <a:ext uri="{FF2B5EF4-FFF2-40B4-BE49-F238E27FC236}">
                  <a16:creationId xmlns="" xmlns:a16="http://schemas.microsoft.com/office/drawing/2014/main" id="{4A892A2D-BA3A-4409-998D-A3C6CD14505B}"/>
                </a:ext>
              </a:extLst>
            </p:cNvPr>
            <p:cNvSpPr/>
            <p:nvPr/>
          </p:nvSpPr>
          <p:spPr>
            <a:xfrm>
              <a:off x="6479413" y="2081657"/>
              <a:ext cx="1282551" cy="93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409" extrusionOk="0">
                  <a:moveTo>
                    <a:pt x="14967" y="8805"/>
                  </a:moveTo>
                  <a:cubicBezTo>
                    <a:pt x="11362" y="10457"/>
                    <a:pt x="8533" y="13934"/>
                    <a:pt x="5363" y="16672"/>
                  </a:cubicBezTo>
                  <a:cubicBezTo>
                    <a:pt x="3685" y="18106"/>
                    <a:pt x="2007" y="19757"/>
                    <a:pt x="235" y="21409"/>
                  </a:cubicBezTo>
                  <a:cubicBezTo>
                    <a:pt x="-293" y="19149"/>
                    <a:pt x="49" y="18106"/>
                    <a:pt x="1447" y="16933"/>
                  </a:cubicBezTo>
                  <a:cubicBezTo>
                    <a:pt x="7601" y="11717"/>
                    <a:pt x="13599" y="6198"/>
                    <a:pt x="19691" y="722"/>
                  </a:cubicBezTo>
                  <a:cubicBezTo>
                    <a:pt x="20095" y="331"/>
                    <a:pt x="20437" y="-191"/>
                    <a:pt x="21027" y="70"/>
                  </a:cubicBezTo>
                  <a:cubicBezTo>
                    <a:pt x="21307" y="2243"/>
                    <a:pt x="20592" y="3590"/>
                    <a:pt x="19225" y="4546"/>
                  </a:cubicBezTo>
                  <a:cubicBezTo>
                    <a:pt x="17609" y="5633"/>
                    <a:pt x="16117" y="6893"/>
                    <a:pt x="14967" y="880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3" name="形状">
              <a:extLst>
                <a:ext uri="{FF2B5EF4-FFF2-40B4-BE49-F238E27FC236}">
                  <a16:creationId xmlns="" xmlns:a16="http://schemas.microsoft.com/office/drawing/2014/main" id="{9A43BE42-B78C-474D-BCD4-6CE708F572E1}"/>
                </a:ext>
              </a:extLst>
            </p:cNvPr>
            <p:cNvSpPr/>
            <p:nvPr/>
          </p:nvSpPr>
          <p:spPr>
            <a:xfrm>
              <a:off x="6480356" y="5778830"/>
              <a:ext cx="1264126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extrusionOk="0">
                  <a:moveTo>
                    <a:pt x="15696" y="8693"/>
                  </a:moveTo>
                  <a:lnTo>
                    <a:pt x="15633" y="8782"/>
                  </a:lnTo>
                  <a:cubicBezTo>
                    <a:pt x="15633" y="8782"/>
                    <a:pt x="15633" y="8738"/>
                    <a:pt x="15664" y="8693"/>
                  </a:cubicBezTo>
                  <a:cubicBezTo>
                    <a:pt x="15664" y="8693"/>
                    <a:pt x="15664" y="8693"/>
                    <a:pt x="15696" y="8693"/>
                  </a:cubicBezTo>
                  <a:close/>
                  <a:moveTo>
                    <a:pt x="10913" y="11975"/>
                  </a:moveTo>
                  <a:cubicBezTo>
                    <a:pt x="7381" y="15080"/>
                    <a:pt x="3880" y="18318"/>
                    <a:pt x="285" y="21600"/>
                  </a:cubicBezTo>
                  <a:cubicBezTo>
                    <a:pt x="-309" y="19560"/>
                    <a:pt x="4" y="18318"/>
                    <a:pt x="1442" y="17076"/>
                  </a:cubicBezTo>
                  <a:cubicBezTo>
                    <a:pt x="7818" y="11576"/>
                    <a:pt x="14164" y="5810"/>
                    <a:pt x="20572" y="0"/>
                  </a:cubicBezTo>
                  <a:cubicBezTo>
                    <a:pt x="21291" y="2351"/>
                    <a:pt x="20853" y="3548"/>
                    <a:pt x="19572" y="4524"/>
                  </a:cubicBezTo>
                  <a:cubicBezTo>
                    <a:pt x="18134" y="5633"/>
                    <a:pt x="16602" y="6609"/>
                    <a:pt x="15664" y="8693"/>
                  </a:cubicBezTo>
                  <a:cubicBezTo>
                    <a:pt x="13820" y="9004"/>
                    <a:pt x="12413" y="10600"/>
                    <a:pt x="10913" y="1197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4" name="形状">
              <a:extLst>
                <a:ext uri="{FF2B5EF4-FFF2-40B4-BE49-F238E27FC236}">
                  <a16:creationId xmlns="" xmlns:a16="http://schemas.microsoft.com/office/drawing/2014/main" id="{DA49BEA8-C596-48D9-8D41-36DBAE4E45A7}"/>
                </a:ext>
              </a:extLst>
            </p:cNvPr>
            <p:cNvSpPr/>
            <p:nvPr/>
          </p:nvSpPr>
          <p:spPr>
            <a:xfrm>
              <a:off x="4608555" y="3239142"/>
              <a:ext cx="1264608" cy="91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extrusionOk="0">
                  <a:moveTo>
                    <a:pt x="174" y="21600"/>
                  </a:moveTo>
                  <a:cubicBezTo>
                    <a:pt x="-202" y="19600"/>
                    <a:pt x="17" y="18400"/>
                    <a:pt x="989" y="17511"/>
                  </a:cubicBezTo>
                  <a:cubicBezTo>
                    <a:pt x="7573" y="11733"/>
                    <a:pt x="14125" y="5911"/>
                    <a:pt x="20834" y="0"/>
                  </a:cubicBezTo>
                  <a:cubicBezTo>
                    <a:pt x="21398" y="2578"/>
                    <a:pt x="20896" y="3778"/>
                    <a:pt x="19392" y="5022"/>
                  </a:cubicBezTo>
                  <a:cubicBezTo>
                    <a:pt x="12996" y="10400"/>
                    <a:pt x="6507" y="15511"/>
                    <a:pt x="174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5" name="形状">
              <a:extLst>
                <a:ext uri="{FF2B5EF4-FFF2-40B4-BE49-F238E27FC236}">
                  <a16:creationId xmlns="" xmlns:a16="http://schemas.microsoft.com/office/drawing/2014/main" id="{708064E8-02EB-430B-8205-431321AF9D01}"/>
                </a:ext>
              </a:extLst>
            </p:cNvPr>
            <p:cNvSpPr/>
            <p:nvPr/>
          </p:nvSpPr>
          <p:spPr>
            <a:xfrm>
              <a:off x="4610181" y="3822021"/>
              <a:ext cx="1270020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extrusionOk="0">
                  <a:moveTo>
                    <a:pt x="211" y="21600"/>
                  </a:moveTo>
                  <a:cubicBezTo>
                    <a:pt x="-227" y="19462"/>
                    <a:pt x="-8" y="18260"/>
                    <a:pt x="1117" y="17280"/>
                  </a:cubicBezTo>
                  <a:cubicBezTo>
                    <a:pt x="7463" y="11624"/>
                    <a:pt x="13808" y="5968"/>
                    <a:pt x="20154" y="267"/>
                  </a:cubicBezTo>
                  <a:cubicBezTo>
                    <a:pt x="20373" y="89"/>
                    <a:pt x="20592" y="89"/>
                    <a:pt x="20904" y="0"/>
                  </a:cubicBezTo>
                  <a:cubicBezTo>
                    <a:pt x="20967" y="1514"/>
                    <a:pt x="21373" y="2761"/>
                    <a:pt x="20091" y="3875"/>
                  </a:cubicBezTo>
                  <a:cubicBezTo>
                    <a:pt x="13558" y="9709"/>
                    <a:pt x="6806" y="15098"/>
                    <a:pt x="21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6" name="形状">
              <a:extLst>
                <a:ext uri="{FF2B5EF4-FFF2-40B4-BE49-F238E27FC236}">
                  <a16:creationId xmlns="" xmlns:a16="http://schemas.microsoft.com/office/drawing/2014/main" id="{0BD9D3BF-D2D5-4C60-9DBB-41D7D2264F8C}"/>
                </a:ext>
              </a:extLst>
            </p:cNvPr>
            <p:cNvSpPr/>
            <p:nvPr/>
          </p:nvSpPr>
          <p:spPr>
            <a:xfrm>
              <a:off x="4615871" y="5970347"/>
              <a:ext cx="1258542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20804" y="0"/>
                  </a:moveTo>
                  <a:cubicBezTo>
                    <a:pt x="20962" y="1952"/>
                    <a:pt x="21276" y="3149"/>
                    <a:pt x="20018" y="4214"/>
                  </a:cubicBezTo>
                  <a:cubicBezTo>
                    <a:pt x="13384" y="9891"/>
                    <a:pt x="6562" y="15124"/>
                    <a:pt x="210" y="21600"/>
                  </a:cubicBezTo>
                  <a:cubicBezTo>
                    <a:pt x="-324" y="19294"/>
                    <a:pt x="179" y="18096"/>
                    <a:pt x="1500" y="16943"/>
                  </a:cubicBezTo>
                  <a:cubicBezTo>
                    <a:pt x="7945" y="11443"/>
                    <a:pt x="14233" y="5766"/>
                    <a:pt x="20804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7" name="形状">
              <a:extLst>
                <a:ext uri="{FF2B5EF4-FFF2-40B4-BE49-F238E27FC236}">
                  <a16:creationId xmlns="" xmlns:a16="http://schemas.microsoft.com/office/drawing/2014/main" id="{7107CEC0-830B-4165-9E61-E4A2BF596AA3}"/>
                </a:ext>
              </a:extLst>
            </p:cNvPr>
            <p:cNvSpPr/>
            <p:nvPr/>
          </p:nvSpPr>
          <p:spPr>
            <a:xfrm>
              <a:off x="4606761" y="3622176"/>
              <a:ext cx="1269762" cy="9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517" extrusionOk="0">
                  <a:moveTo>
                    <a:pt x="172" y="21510"/>
                  </a:moveTo>
                  <a:cubicBezTo>
                    <a:pt x="-173" y="19973"/>
                    <a:pt x="-48" y="18844"/>
                    <a:pt x="987" y="17895"/>
                  </a:cubicBezTo>
                  <a:cubicBezTo>
                    <a:pt x="7508" y="11975"/>
                    <a:pt x="13966" y="6055"/>
                    <a:pt x="20487" y="136"/>
                  </a:cubicBezTo>
                  <a:cubicBezTo>
                    <a:pt x="20612" y="0"/>
                    <a:pt x="20769" y="90"/>
                    <a:pt x="20957" y="0"/>
                  </a:cubicBezTo>
                  <a:cubicBezTo>
                    <a:pt x="21427" y="2079"/>
                    <a:pt x="21019" y="3344"/>
                    <a:pt x="19640" y="4519"/>
                  </a:cubicBezTo>
                  <a:cubicBezTo>
                    <a:pt x="13684" y="9670"/>
                    <a:pt x="7853" y="15048"/>
                    <a:pt x="1959" y="20335"/>
                  </a:cubicBezTo>
                  <a:cubicBezTo>
                    <a:pt x="1363" y="20832"/>
                    <a:pt x="924" y="21600"/>
                    <a:pt x="172" y="2151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8" name="形状">
              <a:extLst>
                <a:ext uri="{FF2B5EF4-FFF2-40B4-BE49-F238E27FC236}">
                  <a16:creationId xmlns="" xmlns:a16="http://schemas.microsoft.com/office/drawing/2014/main" id="{B91632E4-A118-41E8-AD61-D6D7622B8588}"/>
                </a:ext>
              </a:extLst>
            </p:cNvPr>
            <p:cNvSpPr/>
            <p:nvPr/>
          </p:nvSpPr>
          <p:spPr>
            <a:xfrm>
              <a:off x="4607660" y="2831126"/>
              <a:ext cx="1272904" cy="91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extrusionOk="0">
                  <a:moveTo>
                    <a:pt x="5691" y="16457"/>
                  </a:moveTo>
                  <a:cubicBezTo>
                    <a:pt x="3832" y="18112"/>
                    <a:pt x="2034" y="19901"/>
                    <a:pt x="206" y="21600"/>
                  </a:cubicBezTo>
                  <a:cubicBezTo>
                    <a:pt x="-321" y="19498"/>
                    <a:pt x="206" y="18335"/>
                    <a:pt x="1321" y="17352"/>
                  </a:cubicBezTo>
                  <a:cubicBezTo>
                    <a:pt x="7767" y="11627"/>
                    <a:pt x="14151" y="5858"/>
                    <a:pt x="20659" y="0"/>
                  </a:cubicBezTo>
                  <a:cubicBezTo>
                    <a:pt x="21279" y="2191"/>
                    <a:pt x="20814" y="3443"/>
                    <a:pt x="19420" y="4517"/>
                  </a:cubicBezTo>
                  <a:cubicBezTo>
                    <a:pt x="18397" y="5366"/>
                    <a:pt x="16971" y="5590"/>
                    <a:pt x="16507" y="7602"/>
                  </a:cubicBezTo>
                  <a:cubicBezTo>
                    <a:pt x="12602" y="9839"/>
                    <a:pt x="9224" y="13282"/>
                    <a:pt x="5691" y="16457"/>
                  </a:cubicBezTo>
                  <a:close/>
                  <a:moveTo>
                    <a:pt x="16476" y="7692"/>
                  </a:moveTo>
                  <a:cubicBezTo>
                    <a:pt x="16476" y="7692"/>
                    <a:pt x="16476" y="7647"/>
                    <a:pt x="16507" y="7647"/>
                  </a:cubicBezTo>
                  <a:cubicBezTo>
                    <a:pt x="16507" y="7647"/>
                    <a:pt x="16507" y="7692"/>
                    <a:pt x="16476" y="7692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9" name="形状">
              <a:extLst>
                <a:ext uri="{FF2B5EF4-FFF2-40B4-BE49-F238E27FC236}">
                  <a16:creationId xmlns="" xmlns:a16="http://schemas.microsoft.com/office/drawing/2014/main" id="{83603D4C-EB6F-4E9E-8EF9-B4BD167ACE9B}"/>
                </a:ext>
              </a:extLst>
            </p:cNvPr>
            <p:cNvSpPr/>
            <p:nvPr/>
          </p:nvSpPr>
          <p:spPr>
            <a:xfrm>
              <a:off x="6484813" y="5995328"/>
              <a:ext cx="1263930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extrusionOk="0">
                  <a:moveTo>
                    <a:pt x="15579" y="3727"/>
                  </a:moveTo>
                  <a:lnTo>
                    <a:pt x="15611" y="3682"/>
                  </a:lnTo>
                  <a:cubicBezTo>
                    <a:pt x="15611" y="3727"/>
                    <a:pt x="15611" y="3727"/>
                    <a:pt x="15611" y="3727"/>
                  </a:cubicBezTo>
                  <a:cubicBezTo>
                    <a:pt x="15579" y="3727"/>
                    <a:pt x="15579" y="3727"/>
                    <a:pt x="15579" y="3727"/>
                  </a:cubicBezTo>
                  <a:close/>
                  <a:moveTo>
                    <a:pt x="20667" y="0"/>
                  </a:moveTo>
                  <a:cubicBezTo>
                    <a:pt x="21354" y="2335"/>
                    <a:pt x="20511" y="3368"/>
                    <a:pt x="19263" y="4491"/>
                  </a:cubicBezTo>
                  <a:cubicBezTo>
                    <a:pt x="12926" y="10014"/>
                    <a:pt x="6434" y="15089"/>
                    <a:pt x="285" y="21600"/>
                  </a:cubicBezTo>
                  <a:cubicBezTo>
                    <a:pt x="-246" y="19624"/>
                    <a:pt x="-90" y="18367"/>
                    <a:pt x="1221" y="17244"/>
                  </a:cubicBezTo>
                  <a:cubicBezTo>
                    <a:pt x="5466" y="13562"/>
                    <a:pt x="9649" y="9655"/>
                    <a:pt x="13831" y="5793"/>
                  </a:cubicBezTo>
                  <a:cubicBezTo>
                    <a:pt x="14456" y="5209"/>
                    <a:pt x="15330" y="4985"/>
                    <a:pt x="15611" y="3727"/>
                  </a:cubicBezTo>
                  <a:cubicBezTo>
                    <a:pt x="17515" y="3188"/>
                    <a:pt x="18826" y="808"/>
                    <a:pt x="20667" y="0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0" name="形状">
              <a:extLst>
                <a:ext uri="{FF2B5EF4-FFF2-40B4-BE49-F238E27FC236}">
                  <a16:creationId xmlns="" xmlns:a16="http://schemas.microsoft.com/office/drawing/2014/main" id="{CDD9B5DD-88F8-4BBF-8B79-2178FE2BB640}"/>
                </a:ext>
              </a:extLst>
            </p:cNvPr>
            <p:cNvSpPr/>
            <p:nvPr/>
          </p:nvSpPr>
          <p:spPr>
            <a:xfrm>
              <a:off x="6470777" y="2664590"/>
              <a:ext cx="127803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600" extrusionOk="0">
                  <a:moveTo>
                    <a:pt x="18433" y="1286"/>
                  </a:moveTo>
                  <a:cubicBezTo>
                    <a:pt x="19108" y="843"/>
                    <a:pt x="19752" y="444"/>
                    <a:pt x="20397" y="0"/>
                  </a:cubicBezTo>
                  <a:cubicBezTo>
                    <a:pt x="21317" y="2218"/>
                    <a:pt x="20274" y="3105"/>
                    <a:pt x="19169" y="4125"/>
                  </a:cubicBezTo>
                  <a:cubicBezTo>
                    <a:pt x="12879" y="9846"/>
                    <a:pt x="6375" y="15080"/>
                    <a:pt x="147" y="21600"/>
                  </a:cubicBezTo>
                  <a:cubicBezTo>
                    <a:pt x="85" y="20003"/>
                    <a:pt x="-283" y="18717"/>
                    <a:pt x="453" y="17520"/>
                  </a:cubicBezTo>
                  <a:cubicBezTo>
                    <a:pt x="6222" y="11621"/>
                    <a:pt x="12235" y="6165"/>
                    <a:pt x="18433" y="1286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1" name="形状">
              <a:extLst>
                <a:ext uri="{FF2B5EF4-FFF2-40B4-BE49-F238E27FC236}">
                  <a16:creationId xmlns="" xmlns:a16="http://schemas.microsoft.com/office/drawing/2014/main" id="{D176A2C0-3C30-4BE6-8E9E-D6945EA2B36A}"/>
                </a:ext>
              </a:extLst>
            </p:cNvPr>
            <p:cNvSpPr/>
            <p:nvPr/>
          </p:nvSpPr>
          <p:spPr>
            <a:xfrm>
              <a:off x="6480824" y="6170191"/>
              <a:ext cx="1262173" cy="93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extrusionOk="0">
                  <a:moveTo>
                    <a:pt x="21069" y="0"/>
                  </a:moveTo>
                  <a:cubicBezTo>
                    <a:pt x="21164" y="1999"/>
                    <a:pt x="21417" y="3216"/>
                    <a:pt x="20120" y="4303"/>
                  </a:cubicBezTo>
                  <a:cubicBezTo>
                    <a:pt x="13479" y="9953"/>
                    <a:pt x="6553" y="14951"/>
                    <a:pt x="165" y="21600"/>
                  </a:cubicBezTo>
                  <a:cubicBezTo>
                    <a:pt x="-183" y="19514"/>
                    <a:pt x="-56" y="18210"/>
                    <a:pt x="1272" y="17124"/>
                  </a:cubicBezTo>
                  <a:cubicBezTo>
                    <a:pt x="7818" y="11604"/>
                    <a:pt x="14270" y="5911"/>
                    <a:pt x="21069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2" name="形状">
              <a:extLst>
                <a:ext uri="{FF2B5EF4-FFF2-40B4-BE49-F238E27FC236}">
                  <a16:creationId xmlns="" xmlns:a16="http://schemas.microsoft.com/office/drawing/2014/main" id="{002341E1-BA8B-42BE-B096-80905ABB4E6D}"/>
                </a:ext>
              </a:extLst>
            </p:cNvPr>
            <p:cNvSpPr/>
            <p:nvPr/>
          </p:nvSpPr>
          <p:spPr>
            <a:xfrm>
              <a:off x="2737785" y="4579764"/>
              <a:ext cx="1270911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20822" y="0"/>
                  </a:moveTo>
                  <a:cubicBezTo>
                    <a:pt x="21353" y="2449"/>
                    <a:pt x="20822" y="3518"/>
                    <a:pt x="19699" y="4498"/>
                  </a:cubicBezTo>
                  <a:cubicBezTo>
                    <a:pt x="14299" y="9085"/>
                    <a:pt x="8961" y="13851"/>
                    <a:pt x="3655" y="18572"/>
                  </a:cubicBezTo>
                  <a:cubicBezTo>
                    <a:pt x="2562" y="19507"/>
                    <a:pt x="1501" y="20531"/>
                    <a:pt x="315" y="21600"/>
                  </a:cubicBezTo>
                  <a:cubicBezTo>
                    <a:pt x="-247" y="19819"/>
                    <a:pt x="-122" y="18661"/>
                    <a:pt x="1220" y="17503"/>
                  </a:cubicBezTo>
                  <a:cubicBezTo>
                    <a:pt x="7744" y="11847"/>
                    <a:pt x="14205" y="5923"/>
                    <a:pt x="208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3" name="形状">
              <a:extLst>
                <a:ext uri="{FF2B5EF4-FFF2-40B4-BE49-F238E27FC236}">
                  <a16:creationId xmlns="" xmlns:a16="http://schemas.microsoft.com/office/drawing/2014/main" id="{E8964C39-4EDE-47D2-B537-75467BA36995}"/>
                </a:ext>
              </a:extLst>
            </p:cNvPr>
            <p:cNvSpPr/>
            <p:nvPr/>
          </p:nvSpPr>
          <p:spPr>
            <a:xfrm>
              <a:off x="2736270" y="4779609"/>
              <a:ext cx="126876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extrusionOk="0">
                  <a:moveTo>
                    <a:pt x="215" y="21600"/>
                  </a:moveTo>
                  <a:cubicBezTo>
                    <a:pt x="-224" y="19648"/>
                    <a:pt x="-36" y="18495"/>
                    <a:pt x="1187" y="17386"/>
                  </a:cubicBezTo>
                  <a:cubicBezTo>
                    <a:pt x="7739" y="11709"/>
                    <a:pt x="14166" y="5810"/>
                    <a:pt x="20749" y="0"/>
                  </a:cubicBezTo>
                  <a:cubicBezTo>
                    <a:pt x="21376" y="1907"/>
                    <a:pt x="21282" y="3016"/>
                    <a:pt x="20028" y="4080"/>
                  </a:cubicBezTo>
                  <a:cubicBezTo>
                    <a:pt x="13413" y="9802"/>
                    <a:pt x="6610" y="15080"/>
                    <a:pt x="215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4" name="形状">
              <a:extLst>
                <a:ext uri="{FF2B5EF4-FFF2-40B4-BE49-F238E27FC236}">
                  <a16:creationId xmlns="" xmlns:a16="http://schemas.microsoft.com/office/drawing/2014/main" id="{00CA4B0B-503D-4089-97AE-8A687C0329BE}"/>
                </a:ext>
              </a:extLst>
            </p:cNvPr>
            <p:cNvSpPr/>
            <p:nvPr/>
          </p:nvSpPr>
          <p:spPr>
            <a:xfrm>
              <a:off x="2742800" y="6328401"/>
              <a:ext cx="1263462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600" extrusionOk="0">
                  <a:moveTo>
                    <a:pt x="20808" y="0"/>
                  </a:moveTo>
                  <a:cubicBezTo>
                    <a:pt x="21407" y="2434"/>
                    <a:pt x="20808" y="3541"/>
                    <a:pt x="19452" y="4692"/>
                  </a:cubicBezTo>
                  <a:cubicBezTo>
                    <a:pt x="13082" y="10180"/>
                    <a:pt x="6523" y="15315"/>
                    <a:pt x="248" y="21600"/>
                  </a:cubicBezTo>
                  <a:cubicBezTo>
                    <a:pt x="-130" y="19918"/>
                    <a:pt x="-193" y="18590"/>
                    <a:pt x="911" y="17616"/>
                  </a:cubicBezTo>
                  <a:cubicBezTo>
                    <a:pt x="7533" y="11774"/>
                    <a:pt x="14154" y="5931"/>
                    <a:pt x="2080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5" name="形状">
              <a:extLst>
                <a:ext uri="{FF2B5EF4-FFF2-40B4-BE49-F238E27FC236}">
                  <a16:creationId xmlns="" xmlns:a16="http://schemas.microsoft.com/office/drawing/2014/main" id="{F9E1A0E9-EF16-4D49-A3D0-FBDFE6D97B11}"/>
                </a:ext>
              </a:extLst>
            </p:cNvPr>
            <p:cNvSpPr/>
            <p:nvPr/>
          </p:nvSpPr>
          <p:spPr>
            <a:xfrm>
              <a:off x="2743522" y="6528246"/>
              <a:ext cx="1261909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extrusionOk="0">
                  <a:moveTo>
                    <a:pt x="252" y="21600"/>
                  </a:moveTo>
                  <a:cubicBezTo>
                    <a:pt x="-342" y="19471"/>
                    <a:pt x="158" y="18274"/>
                    <a:pt x="1283" y="17253"/>
                  </a:cubicBezTo>
                  <a:cubicBezTo>
                    <a:pt x="7660" y="11576"/>
                    <a:pt x="14068" y="5855"/>
                    <a:pt x="20602" y="0"/>
                  </a:cubicBezTo>
                  <a:cubicBezTo>
                    <a:pt x="21258" y="2484"/>
                    <a:pt x="20727" y="3504"/>
                    <a:pt x="19257" y="4790"/>
                  </a:cubicBezTo>
                  <a:cubicBezTo>
                    <a:pt x="12912" y="10157"/>
                    <a:pt x="6441" y="15257"/>
                    <a:pt x="252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6" name="形状">
              <a:extLst>
                <a:ext uri="{FF2B5EF4-FFF2-40B4-BE49-F238E27FC236}">
                  <a16:creationId xmlns="" xmlns:a16="http://schemas.microsoft.com/office/drawing/2014/main" id="{3CCCAB05-52AA-44B8-8FC0-D520E74CB6B2}"/>
                </a:ext>
              </a:extLst>
            </p:cNvPr>
            <p:cNvSpPr/>
            <p:nvPr/>
          </p:nvSpPr>
          <p:spPr>
            <a:xfrm>
              <a:off x="6470419" y="1994767"/>
              <a:ext cx="1254999" cy="82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66" extrusionOk="0">
                  <a:moveTo>
                    <a:pt x="21171" y="731"/>
                  </a:moveTo>
                  <a:cubicBezTo>
                    <a:pt x="14173" y="7415"/>
                    <a:pt x="6952" y="13420"/>
                    <a:pt x="114" y="21266"/>
                  </a:cubicBezTo>
                  <a:cubicBezTo>
                    <a:pt x="82" y="19038"/>
                    <a:pt x="-429" y="17198"/>
                    <a:pt x="1009" y="15987"/>
                  </a:cubicBezTo>
                  <a:cubicBezTo>
                    <a:pt x="6217" y="11047"/>
                    <a:pt x="11425" y="6204"/>
                    <a:pt x="16602" y="1216"/>
                  </a:cubicBezTo>
                  <a:cubicBezTo>
                    <a:pt x="18104" y="-286"/>
                    <a:pt x="19605" y="-334"/>
                    <a:pt x="21171" y="73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7" name="形状">
              <a:extLst>
                <a:ext uri="{FF2B5EF4-FFF2-40B4-BE49-F238E27FC236}">
                  <a16:creationId xmlns="" xmlns:a16="http://schemas.microsoft.com/office/drawing/2014/main" id="{0DC6C39C-CAC8-4F32-84BE-186FED4240C8}"/>
                </a:ext>
              </a:extLst>
            </p:cNvPr>
            <p:cNvSpPr/>
            <p:nvPr/>
          </p:nvSpPr>
          <p:spPr>
            <a:xfrm>
              <a:off x="6476833" y="2847780"/>
              <a:ext cx="1264658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extrusionOk="0">
                  <a:moveTo>
                    <a:pt x="17141" y="7082"/>
                  </a:moveTo>
                  <a:cubicBezTo>
                    <a:pt x="17141" y="7082"/>
                    <a:pt x="17110" y="7170"/>
                    <a:pt x="17079" y="7126"/>
                  </a:cubicBezTo>
                  <a:cubicBezTo>
                    <a:pt x="17079" y="7126"/>
                    <a:pt x="17110" y="7082"/>
                    <a:pt x="17141" y="7082"/>
                  </a:cubicBezTo>
                  <a:close/>
                  <a:moveTo>
                    <a:pt x="6793" y="15315"/>
                  </a:moveTo>
                  <a:cubicBezTo>
                    <a:pt x="4580" y="17262"/>
                    <a:pt x="2461" y="19431"/>
                    <a:pt x="217" y="21600"/>
                  </a:cubicBezTo>
                  <a:cubicBezTo>
                    <a:pt x="-251" y="19785"/>
                    <a:pt x="30" y="18546"/>
                    <a:pt x="1152" y="17528"/>
                  </a:cubicBezTo>
                  <a:cubicBezTo>
                    <a:pt x="7635" y="11774"/>
                    <a:pt x="14024" y="5931"/>
                    <a:pt x="20507" y="0"/>
                  </a:cubicBezTo>
                  <a:cubicBezTo>
                    <a:pt x="21349" y="2213"/>
                    <a:pt x="20850" y="3320"/>
                    <a:pt x="19635" y="4338"/>
                  </a:cubicBezTo>
                  <a:cubicBezTo>
                    <a:pt x="18700" y="5046"/>
                    <a:pt x="17422" y="5311"/>
                    <a:pt x="17079" y="7126"/>
                  </a:cubicBezTo>
                  <a:cubicBezTo>
                    <a:pt x="13370" y="9162"/>
                    <a:pt x="10159" y="12482"/>
                    <a:pt x="6793" y="1531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8" name="形状">
              <a:extLst>
                <a:ext uri="{FF2B5EF4-FFF2-40B4-BE49-F238E27FC236}">
                  <a16:creationId xmlns="" xmlns:a16="http://schemas.microsoft.com/office/drawing/2014/main" id="{4B3BFD54-F454-4C2B-9508-9ADC2CF32D3C}"/>
                </a:ext>
              </a:extLst>
            </p:cNvPr>
            <p:cNvSpPr/>
            <p:nvPr/>
          </p:nvSpPr>
          <p:spPr>
            <a:xfrm>
              <a:off x="857664" y="5962020"/>
              <a:ext cx="1291081" cy="930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extrusionOk="0">
                  <a:moveTo>
                    <a:pt x="0" y="18314"/>
                  </a:moveTo>
                  <a:cubicBezTo>
                    <a:pt x="5587" y="13538"/>
                    <a:pt x="11143" y="8719"/>
                    <a:pt x="16668" y="3899"/>
                  </a:cubicBezTo>
                  <a:cubicBezTo>
                    <a:pt x="18166" y="2629"/>
                    <a:pt x="19727" y="1314"/>
                    <a:pt x="21288" y="0"/>
                  </a:cubicBezTo>
                  <a:cubicBezTo>
                    <a:pt x="21600" y="2366"/>
                    <a:pt x="20913" y="3549"/>
                    <a:pt x="19540" y="4688"/>
                  </a:cubicBezTo>
                  <a:cubicBezTo>
                    <a:pt x="12985" y="10209"/>
                    <a:pt x="6492" y="15948"/>
                    <a:pt x="0" y="21600"/>
                  </a:cubicBezTo>
                  <a:cubicBezTo>
                    <a:pt x="0" y="20548"/>
                    <a:pt x="0" y="19453"/>
                    <a:pt x="0" y="1831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9" name="形状">
              <a:extLst>
                <a:ext uri="{FF2B5EF4-FFF2-40B4-BE49-F238E27FC236}">
                  <a16:creationId xmlns="" xmlns:a16="http://schemas.microsoft.com/office/drawing/2014/main" id="{55C5D046-EFB2-4552-B315-A3A77992752F}"/>
                </a:ext>
              </a:extLst>
            </p:cNvPr>
            <p:cNvSpPr/>
            <p:nvPr/>
          </p:nvSpPr>
          <p:spPr>
            <a:xfrm>
              <a:off x="855622" y="6161864"/>
              <a:ext cx="1284787" cy="90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473" extrusionOk="0">
                  <a:moveTo>
                    <a:pt x="19" y="18711"/>
                  </a:moveTo>
                  <a:cubicBezTo>
                    <a:pt x="6728" y="12489"/>
                    <a:pt x="13436" y="6267"/>
                    <a:pt x="20205" y="0"/>
                  </a:cubicBezTo>
                  <a:cubicBezTo>
                    <a:pt x="20837" y="2356"/>
                    <a:pt x="20326" y="3378"/>
                    <a:pt x="19032" y="4578"/>
                  </a:cubicBezTo>
                  <a:cubicBezTo>
                    <a:pt x="13346" y="9511"/>
                    <a:pt x="7811" y="14711"/>
                    <a:pt x="2215" y="19867"/>
                  </a:cubicBezTo>
                  <a:cubicBezTo>
                    <a:pt x="1734" y="20311"/>
                    <a:pt x="1403" y="20933"/>
                    <a:pt x="982" y="21467"/>
                  </a:cubicBezTo>
                  <a:cubicBezTo>
                    <a:pt x="-763" y="21600"/>
                    <a:pt x="440" y="19600"/>
                    <a:pt x="19" y="1871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0" name="形状">
              <a:extLst>
                <a:ext uri="{FF2B5EF4-FFF2-40B4-BE49-F238E27FC236}">
                  <a16:creationId xmlns="" xmlns:a16="http://schemas.microsoft.com/office/drawing/2014/main" id="{552912C3-B2BC-4BC6-8FA4-1BA49B8D9686}"/>
                </a:ext>
              </a:extLst>
            </p:cNvPr>
            <p:cNvSpPr/>
            <p:nvPr/>
          </p:nvSpPr>
          <p:spPr>
            <a:xfrm>
              <a:off x="857036" y="5225117"/>
              <a:ext cx="1285143" cy="88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298" extrusionOk="0">
                  <a:moveTo>
                    <a:pt x="15563" y="3480"/>
                  </a:moveTo>
                  <a:cubicBezTo>
                    <a:pt x="16672" y="2523"/>
                    <a:pt x="17813" y="1612"/>
                    <a:pt x="18860" y="655"/>
                  </a:cubicBezTo>
                  <a:cubicBezTo>
                    <a:pt x="19446" y="108"/>
                    <a:pt x="20154" y="-302"/>
                    <a:pt x="20647" y="290"/>
                  </a:cubicBezTo>
                  <a:cubicBezTo>
                    <a:pt x="21202" y="1065"/>
                    <a:pt x="21079" y="2204"/>
                    <a:pt x="20401" y="3025"/>
                  </a:cubicBezTo>
                  <a:cubicBezTo>
                    <a:pt x="15594" y="6807"/>
                    <a:pt x="10972" y="11045"/>
                    <a:pt x="6350" y="15374"/>
                  </a:cubicBezTo>
                  <a:cubicBezTo>
                    <a:pt x="4316" y="17288"/>
                    <a:pt x="2344" y="19339"/>
                    <a:pt x="280" y="21298"/>
                  </a:cubicBezTo>
                  <a:cubicBezTo>
                    <a:pt x="-398" y="19065"/>
                    <a:pt x="218" y="17880"/>
                    <a:pt x="1451" y="16741"/>
                  </a:cubicBezTo>
                  <a:cubicBezTo>
                    <a:pt x="6227" y="12366"/>
                    <a:pt x="10880" y="7901"/>
                    <a:pt x="15563" y="348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1" name="形状">
              <a:extLst>
                <a:ext uri="{FF2B5EF4-FFF2-40B4-BE49-F238E27FC236}">
                  <a16:creationId xmlns="" xmlns:a16="http://schemas.microsoft.com/office/drawing/2014/main" id="{AF55DABC-AAB0-4C02-B5BA-8E333A567C8D}"/>
                </a:ext>
              </a:extLst>
            </p:cNvPr>
            <p:cNvSpPr/>
            <p:nvPr/>
          </p:nvSpPr>
          <p:spPr>
            <a:xfrm>
              <a:off x="2740132" y="4971126"/>
              <a:ext cx="1266348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extrusionOk="0">
                  <a:moveTo>
                    <a:pt x="20722" y="0"/>
                  </a:moveTo>
                  <a:cubicBezTo>
                    <a:pt x="21315" y="2405"/>
                    <a:pt x="20722" y="3429"/>
                    <a:pt x="19473" y="4543"/>
                  </a:cubicBezTo>
                  <a:cubicBezTo>
                    <a:pt x="13075" y="10065"/>
                    <a:pt x="6520" y="15187"/>
                    <a:pt x="152" y="21600"/>
                  </a:cubicBezTo>
                  <a:cubicBezTo>
                    <a:pt x="-4" y="19997"/>
                    <a:pt x="-285" y="18839"/>
                    <a:pt x="807" y="17859"/>
                  </a:cubicBezTo>
                  <a:cubicBezTo>
                    <a:pt x="7456" y="11936"/>
                    <a:pt x="14042" y="5968"/>
                    <a:pt x="207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2" name="形状">
              <a:extLst>
                <a:ext uri="{FF2B5EF4-FFF2-40B4-BE49-F238E27FC236}">
                  <a16:creationId xmlns="" xmlns:a16="http://schemas.microsoft.com/office/drawing/2014/main" id="{732FE962-6753-4308-8D9C-5C7FA51E24CB}"/>
                </a:ext>
              </a:extLst>
            </p:cNvPr>
            <p:cNvSpPr/>
            <p:nvPr/>
          </p:nvSpPr>
          <p:spPr>
            <a:xfrm>
              <a:off x="857664" y="6553227"/>
              <a:ext cx="1278176" cy="92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0" y="18634"/>
                  </a:moveTo>
                  <a:cubicBezTo>
                    <a:pt x="7000" y="12438"/>
                    <a:pt x="14001" y="6241"/>
                    <a:pt x="21064" y="0"/>
                  </a:cubicBezTo>
                  <a:cubicBezTo>
                    <a:pt x="21600" y="2302"/>
                    <a:pt x="21159" y="3497"/>
                    <a:pt x="19740" y="4515"/>
                  </a:cubicBezTo>
                  <a:cubicBezTo>
                    <a:pt x="17501" y="6108"/>
                    <a:pt x="15388" y="8189"/>
                    <a:pt x="13244" y="10048"/>
                  </a:cubicBezTo>
                  <a:cubicBezTo>
                    <a:pt x="8640" y="13190"/>
                    <a:pt x="4667" y="17661"/>
                    <a:pt x="221" y="21600"/>
                  </a:cubicBezTo>
                  <a:cubicBezTo>
                    <a:pt x="126" y="20493"/>
                    <a:pt x="63" y="19520"/>
                    <a:pt x="0" y="1863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3" name="形状">
              <a:extLst>
                <a:ext uri="{FF2B5EF4-FFF2-40B4-BE49-F238E27FC236}">
                  <a16:creationId xmlns="" xmlns:a16="http://schemas.microsoft.com/office/drawing/2014/main" id="{F26A8B84-3A2B-42B3-B482-4359BB47E514}"/>
                </a:ext>
              </a:extLst>
            </p:cNvPr>
            <p:cNvSpPr/>
            <p:nvPr/>
          </p:nvSpPr>
          <p:spPr>
            <a:xfrm>
              <a:off x="6506382" y="5404122"/>
              <a:ext cx="1244777" cy="90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extrusionOk="0">
                  <a:moveTo>
                    <a:pt x="43" y="21600"/>
                  </a:moveTo>
                  <a:cubicBezTo>
                    <a:pt x="-54" y="20340"/>
                    <a:pt x="-22" y="19125"/>
                    <a:pt x="495" y="18000"/>
                  </a:cubicBezTo>
                  <a:cubicBezTo>
                    <a:pt x="7340" y="12015"/>
                    <a:pt x="14217" y="6030"/>
                    <a:pt x="21094" y="0"/>
                  </a:cubicBezTo>
                  <a:cubicBezTo>
                    <a:pt x="21546" y="2340"/>
                    <a:pt x="21159" y="3465"/>
                    <a:pt x="19803" y="4590"/>
                  </a:cubicBezTo>
                  <a:cubicBezTo>
                    <a:pt x="13151" y="10125"/>
                    <a:pt x="6403" y="15480"/>
                    <a:pt x="43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4" name="形状">
              <a:extLst>
                <a:ext uri="{FF2B5EF4-FFF2-40B4-BE49-F238E27FC236}">
                  <a16:creationId xmlns="" xmlns:a16="http://schemas.microsoft.com/office/drawing/2014/main" id="{4EF52101-418F-4919-BEA9-882E694670DC}"/>
                </a:ext>
              </a:extLst>
            </p:cNvPr>
            <p:cNvSpPr/>
            <p:nvPr/>
          </p:nvSpPr>
          <p:spPr>
            <a:xfrm>
              <a:off x="4610774" y="5578985"/>
              <a:ext cx="1269140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extrusionOk="0">
                  <a:moveTo>
                    <a:pt x="342" y="0"/>
                  </a:moveTo>
                  <a:cubicBezTo>
                    <a:pt x="373" y="4568"/>
                    <a:pt x="373" y="9181"/>
                    <a:pt x="404" y="13749"/>
                  </a:cubicBezTo>
                  <a:cubicBezTo>
                    <a:pt x="404" y="14858"/>
                    <a:pt x="155" y="16056"/>
                    <a:pt x="746" y="17032"/>
                  </a:cubicBezTo>
                  <a:cubicBezTo>
                    <a:pt x="1585" y="18451"/>
                    <a:pt x="1958" y="16810"/>
                    <a:pt x="2424" y="16411"/>
                  </a:cubicBezTo>
                  <a:cubicBezTo>
                    <a:pt x="8516" y="11044"/>
                    <a:pt x="14545" y="5677"/>
                    <a:pt x="20636" y="310"/>
                  </a:cubicBezTo>
                  <a:cubicBezTo>
                    <a:pt x="21227" y="2306"/>
                    <a:pt x="20605" y="3149"/>
                    <a:pt x="19642" y="3947"/>
                  </a:cubicBezTo>
                  <a:cubicBezTo>
                    <a:pt x="14296" y="8605"/>
                    <a:pt x="9013" y="13262"/>
                    <a:pt x="3698" y="17963"/>
                  </a:cubicBezTo>
                  <a:cubicBezTo>
                    <a:pt x="2548" y="18983"/>
                    <a:pt x="1492" y="20136"/>
                    <a:pt x="0" y="21600"/>
                  </a:cubicBezTo>
                  <a:cubicBezTo>
                    <a:pt x="342" y="14016"/>
                    <a:pt x="-373" y="7052"/>
                    <a:pt x="34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5" name="形状">
              <a:extLst>
                <a:ext uri="{FF2B5EF4-FFF2-40B4-BE49-F238E27FC236}">
                  <a16:creationId xmlns="" xmlns:a16="http://schemas.microsoft.com/office/drawing/2014/main" id="{EAF45AB4-47E5-4A1B-B990-B8BDEF5CEBC4}"/>
                </a:ext>
              </a:extLst>
            </p:cNvPr>
            <p:cNvSpPr/>
            <p:nvPr/>
          </p:nvSpPr>
          <p:spPr>
            <a:xfrm>
              <a:off x="858770" y="6361708"/>
              <a:ext cx="1278781" cy="9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436" y="17325"/>
                  </a:moveTo>
                  <a:cubicBezTo>
                    <a:pt x="7928" y="11579"/>
                    <a:pt x="14421" y="5790"/>
                    <a:pt x="20976" y="0"/>
                  </a:cubicBezTo>
                  <a:cubicBezTo>
                    <a:pt x="21444" y="2182"/>
                    <a:pt x="21007" y="3118"/>
                    <a:pt x="19727" y="4275"/>
                  </a:cubicBezTo>
                  <a:cubicBezTo>
                    <a:pt x="13391" y="9842"/>
                    <a:pt x="6836" y="14831"/>
                    <a:pt x="905" y="21244"/>
                  </a:cubicBezTo>
                  <a:cubicBezTo>
                    <a:pt x="656" y="21466"/>
                    <a:pt x="312" y="21466"/>
                    <a:pt x="0" y="21600"/>
                  </a:cubicBezTo>
                  <a:cubicBezTo>
                    <a:pt x="125" y="19908"/>
                    <a:pt x="-156" y="17948"/>
                    <a:pt x="1436" y="1732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6" name="形状">
              <a:extLst>
                <a:ext uri="{FF2B5EF4-FFF2-40B4-BE49-F238E27FC236}">
                  <a16:creationId xmlns="" xmlns:a16="http://schemas.microsoft.com/office/drawing/2014/main" id="{359CF3D0-42BD-4DA5-8313-86E0C18111EF}"/>
                </a:ext>
              </a:extLst>
            </p:cNvPr>
            <p:cNvSpPr/>
            <p:nvPr/>
          </p:nvSpPr>
          <p:spPr>
            <a:xfrm>
              <a:off x="6503823" y="6386690"/>
              <a:ext cx="1243266" cy="89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extrusionOk="0">
                  <a:moveTo>
                    <a:pt x="473" y="21600"/>
                  </a:moveTo>
                  <a:cubicBezTo>
                    <a:pt x="-290" y="20643"/>
                    <a:pt x="124" y="19322"/>
                    <a:pt x="28" y="18182"/>
                  </a:cubicBezTo>
                  <a:cubicBezTo>
                    <a:pt x="5532" y="13306"/>
                    <a:pt x="11067" y="8476"/>
                    <a:pt x="16538" y="3600"/>
                  </a:cubicBezTo>
                  <a:cubicBezTo>
                    <a:pt x="17874" y="2415"/>
                    <a:pt x="19242" y="1230"/>
                    <a:pt x="20642" y="0"/>
                  </a:cubicBezTo>
                  <a:cubicBezTo>
                    <a:pt x="21310" y="2096"/>
                    <a:pt x="20960" y="3099"/>
                    <a:pt x="19656" y="4238"/>
                  </a:cubicBezTo>
                  <a:cubicBezTo>
                    <a:pt x="13166" y="9934"/>
                    <a:pt x="6422" y="14901"/>
                    <a:pt x="473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7" name="形状">
              <a:extLst>
                <a:ext uri="{FF2B5EF4-FFF2-40B4-BE49-F238E27FC236}">
                  <a16:creationId xmlns="" xmlns:a16="http://schemas.microsoft.com/office/drawing/2014/main" id="{D31884ED-EB10-487D-86D3-2899B8C7D262}"/>
                </a:ext>
              </a:extLst>
            </p:cNvPr>
            <p:cNvSpPr/>
            <p:nvPr/>
          </p:nvSpPr>
          <p:spPr>
            <a:xfrm>
              <a:off x="4612987" y="4205055"/>
              <a:ext cx="1266064" cy="91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extrusionOk="0">
                  <a:moveTo>
                    <a:pt x="20883" y="0"/>
                  </a:moveTo>
                  <a:cubicBezTo>
                    <a:pt x="21324" y="2142"/>
                    <a:pt x="21041" y="3169"/>
                    <a:pt x="20002" y="4106"/>
                  </a:cubicBezTo>
                  <a:cubicBezTo>
                    <a:pt x="13421" y="9907"/>
                    <a:pt x="6714" y="15263"/>
                    <a:pt x="291" y="21600"/>
                  </a:cubicBezTo>
                  <a:cubicBezTo>
                    <a:pt x="-276" y="19904"/>
                    <a:pt x="7" y="18788"/>
                    <a:pt x="952" y="17940"/>
                  </a:cubicBezTo>
                  <a:cubicBezTo>
                    <a:pt x="7533" y="12005"/>
                    <a:pt x="14082" y="6069"/>
                    <a:pt x="20883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8" name="形状">
              <a:extLst>
                <a:ext uri="{FF2B5EF4-FFF2-40B4-BE49-F238E27FC236}">
                  <a16:creationId xmlns="" xmlns:a16="http://schemas.microsoft.com/office/drawing/2014/main" id="{86C2475A-1AF7-470F-BE19-F75DBB16F043}"/>
                </a:ext>
              </a:extLst>
            </p:cNvPr>
            <p:cNvSpPr/>
            <p:nvPr/>
          </p:nvSpPr>
          <p:spPr>
            <a:xfrm>
              <a:off x="4604650" y="4013538"/>
              <a:ext cx="1264431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extrusionOk="0">
                  <a:moveTo>
                    <a:pt x="227" y="21600"/>
                  </a:moveTo>
                  <a:cubicBezTo>
                    <a:pt x="-275" y="19648"/>
                    <a:pt x="70" y="18495"/>
                    <a:pt x="1136" y="17520"/>
                  </a:cubicBezTo>
                  <a:cubicBezTo>
                    <a:pt x="7688" y="11754"/>
                    <a:pt x="14146" y="5988"/>
                    <a:pt x="20917" y="0"/>
                  </a:cubicBezTo>
                  <a:cubicBezTo>
                    <a:pt x="21074" y="1730"/>
                    <a:pt x="21325" y="2794"/>
                    <a:pt x="20196" y="3814"/>
                  </a:cubicBezTo>
                  <a:cubicBezTo>
                    <a:pt x="13582" y="9713"/>
                    <a:pt x="6747" y="15213"/>
                    <a:pt x="227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9" name="形状">
              <a:extLst>
                <a:ext uri="{FF2B5EF4-FFF2-40B4-BE49-F238E27FC236}">
                  <a16:creationId xmlns="" xmlns:a16="http://schemas.microsoft.com/office/drawing/2014/main" id="{34673B4D-14D7-4D80-8F73-F89214A98EC1}"/>
                </a:ext>
              </a:extLst>
            </p:cNvPr>
            <p:cNvSpPr/>
            <p:nvPr/>
          </p:nvSpPr>
          <p:spPr>
            <a:xfrm>
              <a:off x="855320" y="5787157"/>
              <a:ext cx="1288494" cy="92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extrusionOk="0">
                  <a:moveTo>
                    <a:pt x="971" y="17315"/>
                  </a:moveTo>
                  <a:cubicBezTo>
                    <a:pt x="7345" y="11573"/>
                    <a:pt x="13720" y="5831"/>
                    <a:pt x="20245" y="0"/>
                  </a:cubicBezTo>
                  <a:cubicBezTo>
                    <a:pt x="20970" y="1811"/>
                    <a:pt x="20759" y="2606"/>
                    <a:pt x="19520" y="3710"/>
                  </a:cubicBezTo>
                  <a:cubicBezTo>
                    <a:pt x="12964" y="9541"/>
                    <a:pt x="6228" y="14886"/>
                    <a:pt x="95" y="21600"/>
                  </a:cubicBezTo>
                  <a:cubicBezTo>
                    <a:pt x="276" y="20142"/>
                    <a:pt x="-630" y="18199"/>
                    <a:pt x="971" y="1731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0" name="形状">
              <a:extLst>
                <a:ext uri="{FF2B5EF4-FFF2-40B4-BE49-F238E27FC236}">
                  <a16:creationId xmlns="" xmlns:a16="http://schemas.microsoft.com/office/drawing/2014/main" id="{62F32852-8C32-49D5-97AA-A0E94FDAB787}"/>
                </a:ext>
              </a:extLst>
            </p:cNvPr>
            <p:cNvSpPr/>
            <p:nvPr/>
          </p:nvSpPr>
          <p:spPr>
            <a:xfrm>
              <a:off x="2733194" y="4388246"/>
              <a:ext cx="1266976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extrusionOk="0">
                  <a:moveTo>
                    <a:pt x="112" y="21600"/>
                  </a:moveTo>
                  <a:cubicBezTo>
                    <a:pt x="-171" y="19564"/>
                    <a:pt x="49" y="18457"/>
                    <a:pt x="1181" y="17439"/>
                  </a:cubicBezTo>
                  <a:cubicBezTo>
                    <a:pt x="7752" y="11730"/>
                    <a:pt x="14229" y="5931"/>
                    <a:pt x="20832" y="0"/>
                  </a:cubicBezTo>
                  <a:cubicBezTo>
                    <a:pt x="21429" y="2125"/>
                    <a:pt x="20989" y="3187"/>
                    <a:pt x="19857" y="4116"/>
                  </a:cubicBezTo>
                  <a:cubicBezTo>
                    <a:pt x="13286" y="9782"/>
                    <a:pt x="6526" y="15093"/>
                    <a:pt x="112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1" name="形状">
              <a:extLst>
                <a:ext uri="{FF2B5EF4-FFF2-40B4-BE49-F238E27FC236}">
                  <a16:creationId xmlns="" xmlns:a16="http://schemas.microsoft.com/office/drawing/2014/main" id="{81C60633-E51B-4DED-A55A-A761100CB57E}"/>
                </a:ext>
              </a:extLst>
            </p:cNvPr>
            <p:cNvSpPr/>
            <p:nvPr/>
          </p:nvSpPr>
          <p:spPr>
            <a:xfrm>
              <a:off x="2744040" y="6136884"/>
              <a:ext cx="1258322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extrusionOk="0">
                  <a:moveTo>
                    <a:pt x="274" y="21600"/>
                  </a:moveTo>
                  <a:cubicBezTo>
                    <a:pt x="-350" y="19579"/>
                    <a:pt x="149" y="18501"/>
                    <a:pt x="1211" y="17558"/>
                  </a:cubicBezTo>
                  <a:cubicBezTo>
                    <a:pt x="7610" y="11810"/>
                    <a:pt x="14040" y="6017"/>
                    <a:pt x="20751" y="0"/>
                  </a:cubicBezTo>
                  <a:cubicBezTo>
                    <a:pt x="20688" y="1751"/>
                    <a:pt x="21250" y="2874"/>
                    <a:pt x="19970" y="3907"/>
                  </a:cubicBezTo>
                  <a:cubicBezTo>
                    <a:pt x="13353" y="9655"/>
                    <a:pt x="6673" y="15268"/>
                    <a:pt x="274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2" name="形状">
              <a:extLst>
                <a:ext uri="{FF2B5EF4-FFF2-40B4-BE49-F238E27FC236}">
                  <a16:creationId xmlns="" xmlns:a16="http://schemas.microsoft.com/office/drawing/2014/main" id="{ED3A7F48-2B1A-40C8-B0DF-A5AB5B8EB864}"/>
                </a:ext>
              </a:extLst>
            </p:cNvPr>
            <p:cNvSpPr/>
            <p:nvPr/>
          </p:nvSpPr>
          <p:spPr>
            <a:xfrm>
              <a:off x="6501684" y="4248128"/>
              <a:ext cx="1248719" cy="107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572" extrusionOk="0">
                  <a:moveTo>
                    <a:pt x="405" y="21572"/>
                  </a:moveTo>
                  <a:cubicBezTo>
                    <a:pt x="-397" y="20319"/>
                    <a:pt x="84" y="19484"/>
                    <a:pt x="1047" y="18763"/>
                  </a:cubicBezTo>
                  <a:cubicBezTo>
                    <a:pt x="3101" y="15536"/>
                    <a:pt x="6247" y="14056"/>
                    <a:pt x="9007" y="11892"/>
                  </a:cubicBezTo>
                  <a:cubicBezTo>
                    <a:pt x="11831" y="9652"/>
                    <a:pt x="14944" y="7868"/>
                    <a:pt x="17801" y="5628"/>
                  </a:cubicBezTo>
                  <a:cubicBezTo>
                    <a:pt x="18539" y="5021"/>
                    <a:pt x="19566" y="4793"/>
                    <a:pt x="19727" y="3502"/>
                  </a:cubicBezTo>
                  <a:cubicBezTo>
                    <a:pt x="20689" y="2857"/>
                    <a:pt x="20850" y="1832"/>
                    <a:pt x="20754" y="693"/>
                  </a:cubicBezTo>
                  <a:cubicBezTo>
                    <a:pt x="20689" y="428"/>
                    <a:pt x="20593" y="162"/>
                    <a:pt x="20850" y="10"/>
                  </a:cubicBezTo>
                  <a:cubicBezTo>
                    <a:pt x="20978" y="-28"/>
                    <a:pt x="21075" y="48"/>
                    <a:pt x="21171" y="238"/>
                  </a:cubicBezTo>
                  <a:cubicBezTo>
                    <a:pt x="21171" y="3692"/>
                    <a:pt x="21203" y="7185"/>
                    <a:pt x="21203" y="10715"/>
                  </a:cubicBezTo>
                  <a:cubicBezTo>
                    <a:pt x="21075" y="11019"/>
                    <a:pt x="20914" y="11057"/>
                    <a:pt x="20722" y="10753"/>
                  </a:cubicBezTo>
                  <a:cubicBezTo>
                    <a:pt x="20689" y="9728"/>
                    <a:pt x="20689" y="8703"/>
                    <a:pt x="20657" y="7640"/>
                  </a:cubicBezTo>
                  <a:cubicBezTo>
                    <a:pt x="17095" y="8779"/>
                    <a:pt x="14463" y="11892"/>
                    <a:pt x="11286" y="13752"/>
                  </a:cubicBezTo>
                  <a:cubicBezTo>
                    <a:pt x="7498" y="15992"/>
                    <a:pt x="4257" y="19408"/>
                    <a:pt x="405" y="21572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3" name="形状">
              <a:extLst>
                <a:ext uri="{FF2B5EF4-FFF2-40B4-BE49-F238E27FC236}">
                  <a16:creationId xmlns="" xmlns:a16="http://schemas.microsoft.com/office/drawing/2014/main" id="{D883F9BB-EF23-43AC-95A8-1B520F512744}"/>
                </a:ext>
              </a:extLst>
            </p:cNvPr>
            <p:cNvSpPr/>
            <p:nvPr/>
          </p:nvSpPr>
          <p:spPr>
            <a:xfrm>
              <a:off x="4609424" y="4396573"/>
              <a:ext cx="1262898" cy="90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178" y="21600"/>
                  </a:moveTo>
                  <a:cubicBezTo>
                    <a:pt x="-356" y="19220"/>
                    <a:pt x="399" y="18367"/>
                    <a:pt x="1247" y="17558"/>
                  </a:cubicBezTo>
                  <a:cubicBezTo>
                    <a:pt x="7724" y="11765"/>
                    <a:pt x="14201" y="5973"/>
                    <a:pt x="20867" y="0"/>
                  </a:cubicBezTo>
                  <a:cubicBezTo>
                    <a:pt x="21087" y="1572"/>
                    <a:pt x="21244" y="2515"/>
                    <a:pt x="20238" y="3413"/>
                  </a:cubicBezTo>
                  <a:cubicBezTo>
                    <a:pt x="13604" y="9475"/>
                    <a:pt x="6750" y="14999"/>
                    <a:pt x="178" y="2160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4" name="形状">
              <a:extLst>
                <a:ext uri="{FF2B5EF4-FFF2-40B4-BE49-F238E27FC236}">
                  <a16:creationId xmlns="" xmlns:a16="http://schemas.microsoft.com/office/drawing/2014/main" id="{D80E37AB-5683-4854-BD34-450A0DB2C4B9}"/>
                </a:ext>
              </a:extLst>
            </p:cNvPr>
            <p:cNvSpPr/>
            <p:nvPr/>
          </p:nvSpPr>
          <p:spPr>
            <a:xfrm>
              <a:off x="4612925" y="6178518"/>
              <a:ext cx="1262327" cy="8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8780" y="13597"/>
                  </a:moveTo>
                  <a:cubicBezTo>
                    <a:pt x="5902" y="16189"/>
                    <a:pt x="3088" y="18826"/>
                    <a:pt x="115" y="21600"/>
                  </a:cubicBezTo>
                  <a:cubicBezTo>
                    <a:pt x="-138" y="19917"/>
                    <a:pt x="-43" y="18826"/>
                    <a:pt x="1095" y="17826"/>
                  </a:cubicBezTo>
                  <a:cubicBezTo>
                    <a:pt x="7705" y="12005"/>
                    <a:pt x="14220" y="6048"/>
                    <a:pt x="20893" y="0"/>
                  </a:cubicBezTo>
                  <a:cubicBezTo>
                    <a:pt x="21462" y="2183"/>
                    <a:pt x="21114" y="3092"/>
                    <a:pt x="19786" y="4047"/>
                  </a:cubicBezTo>
                  <a:cubicBezTo>
                    <a:pt x="18110" y="5229"/>
                    <a:pt x="16275" y="6230"/>
                    <a:pt x="15232" y="8776"/>
                  </a:cubicBezTo>
                  <a:cubicBezTo>
                    <a:pt x="12702" y="9368"/>
                    <a:pt x="10836" y="11687"/>
                    <a:pt x="8780" y="13597"/>
                  </a:cubicBezTo>
                  <a:close/>
                  <a:moveTo>
                    <a:pt x="15169" y="8913"/>
                  </a:moveTo>
                  <a:cubicBezTo>
                    <a:pt x="15169" y="8867"/>
                    <a:pt x="15200" y="8822"/>
                    <a:pt x="15232" y="8822"/>
                  </a:cubicBezTo>
                  <a:cubicBezTo>
                    <a:pt x="15200" y="8822"/>
                    <a:pt x="15200" y="8867"/>
                    <a:pt x="15169" y="8913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5" name="形状">
              <a:extLst>
                <a:ext uri="{FF2B5EF4-FFF2-40B4-BE49-F238E27FC236}">
                  <a16:creationId xmlns="" xmlns:a16="http://schemas.microsoft.com/office/drawing/2014/main" id="{4DE3F89B-FA95-4EE9-A2C3-67BF36BB5FAA}"/>
                </a:ext>
              </a:extLst>
            </p:cNvPr>
            <p:cNvSpPr/>
            <p:nvPr/>
          </p:nvSpPr>
          <p:spPr>
            <a:xfrm>
              <a:off x="940933" y="6761398"/>
              <a:ext cx="1194736" cy="729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48" extrusionOk="0">
                  <a:moveTo>
                    <a:pt x="13290" y="7404"/>
                  </a:moveTo>
                  <a:cubicBezTo>
                    <a:pt x="15847" y="4955"/>
                    <a:pt x="18370" y="2505"/>
                    <a:pt x="20994" y="0"/>
                  </a:cubicBezTo>
                  <a:cubicBezTo>
                    <a:pt x="21600" y="2561"/>
                    <a:pt x="21163" y="3953"/>
                    <a:pt x="19783" y="5122"/>
                  </a:cubicBezTo>
                  <a:cubicBezTo>
                    <a:pt x="17697" y="6847"/>
                    <a:pt x="15746" y="9019"/>
                    <a:pt x="13727" y="11023"/>
                  </a:cubicBezTo>
                  <a:cubicBezTo>
                    <a:pt x="11036" y="12915"/>
                    <a:pt x="8647" y="15755"/>
                    <a:pt x="6426" y="18761"/>
                  </a:cubicBezTo>
                  <a:cubicBezTo>
                    <a:pt x="4643" y="21043"/>
                    <a:pt x="2893" y="21600"/>
                    <a:pt x="0" y="21544"/>
                  </a:cubicBezTo>
                  <a:cubicBezTo>
                    <a:pt x="4879" y="16423"/>
                    <a:pt x="9084" y="11913"/>
                    <a:pt x="13290" y="7404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6" name="形状">
              <a:extLst>
                <a:ext uri="{FF2B5EF4-FFF2-40B4-BE49-F238E27FC236}">
                  <a16:creationId xmlns="" xmlns:a16="http://schemas.microsoft.com/office/drawing/2014/main" id="{BAB77732-FB9B-4FCC-A9F1-E2DD026B99DA}"/>
                </a:ext>
              </a:extLst>
            </p:cNvPr>
            <p:cNvSpPr/>
            <p:nvPr/>
          </p:nvSpPr>
          <p:spPr>
            <a:xfrm>
              <a:off x="6611515" y="6778051"/>
              <a:ext cx="1132042" cy="71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182" extrusionOk="0">
                  <a:moveTo>
                    <a:pt x="21138" y="0"/>
                  </a:moveTo>
                  <a:cubicBezTo>
                    <a:pt x="21600" y="2966"/>
                    <a:pt x="21174" y="4253"/>
                    <a:pt x="19611" y="5596"/>
                  </a:cubicBezTo>
                  <a:cubicBezTo>
                    <a:pt x="14992" y="9625"/>
                    <a:pt x="10480" y="14046"/>
                    <a:pt x="6146" y="18746"/>
                  </a:cubicBezTo>
                  <a:cubicBezTo>
                    <a:pt x="4299" y="20761"/>
                    <a:pt x="2558" y="21600"/>
                    <a:pt x="0" y="20984"/>
                  </a:cubicBezTo>
                  <a:cubicBezTo>
                    <a:pt x="6999" y="13318"/>
                    <a:pt x="13997" y="6827"/>
                    <a:pt x="21138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" name="形状">
              <a:extLst>
                <a:ext uri="{FF2B5EF4-FFF2-40B4-BE49-F238E27FC236}">
                  <a16:creationId xmlns="" xmlns:a16="http://schemas.microsoft.com/office/drawing/2014/main" id="{7CC1C0A3-98E3-4196-B0E1-FE03572EBB7D}"/>
                </a:ext>
              </a:extLst>
            </p:cNvPr>
            <p:cNvSpPr/>
            <p:nvPr/>
          </p:nvSpPr>
          <p:spPr>
            <a:xfrm>
              <a:off x="4602681" y="2835954"/>
              <a:ext cx="1132625" cy="72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980" extrusionOk="0">
                  <a:moveTo>
                    <a:pt x="243" y="20980"/>
                  </a:moveTo>
                  <a:cubicBezTo>
                    <a:pt x="-429" y="17863"/>
                    <a:pt x="349" y="16551"/>
                    <a:pt x="1869" y="15238"/>
                  </a:cubicBezTo>
                  <a:cubicBezTo>
                    <a:pt x="6853" y="10590"/>
                    <a:pt x="11767" y="5887"/>
                    <a:pt x="16575" y="911"/>
                  </a:cubicBezTo>
                  <a:cubicBezTo>
                    <a:pt x="18060" y="-620"/>
                    <a:pt x="19580" y="255"/>
                    <a:pt x="21171" y="200"/>
                  </a:cubicBezTo>
                  <a:cubicBezTo>
                    <a:pt x="14454" y="7473"/>
                    <a:pt x="7136" y="13324"/>
                    <a:pt x="243" y="2098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" name="形状">
              <a:extLst>
                <a:ext uri="{FF2B5EF4-FFF2-40B4-BE49-F238E27FC236}">
                  <a16:creationId xmlns="" xmlns:a16="http://schemas.microsoft.com/office/drawing/2014/main" id="{24FBD7BA-42A8-48AF-A037-5CEA0EF03830}"/>
                </a:ext>
              </a:extLst>
            </p:cNvPr>
            <p:cNvSpPr/>
            <p:nvPr/>
          </p:nvSpPr>
          <p:spPr>
            <a:xfrm>
              <a:off x="850448" y="5226387"/>
              <a:ext cx="1079500" cy="6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0690" extrusionOk="0">
                  <a:moveTo>
                    <a:pt x="15132" y="1188"/>
                  </a:moveTo>
                  <a:cubicBezTo>
                    <a:pt x="16810" y="-910"/>
                    <a:pt x="18634" y="507"/>
                    <a:pt x="20933" y="54"/>
                  </a:cubicBezTo>
                  <a:cubicBezTo>
                    <a:pt x="19547" y="1755"/>
                    <a:pt x="18707" y="2718"/>
                    <a:pt x="17832" y="3796"/>
                  </a:cubicBezTo>
                  <a:cubicBezTo>
                    <a:pt x="11775" y="8841"/>
                    <a:pt x="6047" y="14510"/>
                    <a:pt x="391" y="20690"/>
                  </a:cubicBezTo>
                  <a:cubicBezTo>
                    <a:pt x="-667" y="17459"/>
                    <a:pt x="610" y="16041"/>
                    <a:pt x="1997" y="14624"/>
                  </a:cubicBezTo>
                  <a:cubicBezTo>
                    <a:pt x="6411" y="10202"/>
                    <a:pt x="10790" y="5723"/>
                    <a:pt x="15132" y="1188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" name="形状">
              <a:extLst>
                <a:ext uri="{FF2B5EF4-FFF2-40B4-BE49-F238E27FC236}">
                  <a16:creationId xmlns="" xmlns:a16="http://schemas.microsoft.com/office/drawing/2014/main" id="{E43A895A-4E30-4022-B465-A1195BA30FD9}"/>
                </a:ext>
              </a:extLst>
            </p:cNvPr>
            <p:cNvSpPr/>
            <p:nvPr/>
          </p:nvSpPr>
          <p:spPr>
            <a:xfrm>
              <a:off x="2814473" y="6736417"/>
              <a:ext cx="1190057" cy="74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015" extrusionOk="0">
                  <a:moveTo>
                    <a:pt x="21126" y="0"/>
                  </a:moveTo>
                  <a:cubicBezTo>
                    <a:pt x="21600" y="2406"/>
                    <a:pt x="21194" y="3475"/>
                    <a:pt x="20178" y="4491"/>
                  </a:cubicBezTo>
                  <a:cubicBezTo>
                    <a:pt x="15100" y="9731"/>
                    <a:pt x="9649" y="14168"/>
                    <a:pt x="4841" y="20156"/>
                  </a:cubicBezTo>
                  <a:cubicBezTo>
                    <a:pt x="3656" y="21600"/>
                    <a:pt x="2167" y="20798"/>
                    <a:pt x="0" y="20745"/>
                  </a:cubicBezTo>
                  <a:cubicBezTo>
                    <a:pt x="7414" y="13473"/>
                    <a:pt x="14186" y="6844"/>
                    <a:pt x="211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" name="形状">
              <a:extLst>
                <a:ext uri="{FF2B5EF4-FFF2-40B4-BE49-F238E27FC236}">
                  <a16:creationId xmlns="" xmlns:a16="http://schemas.microsoft.com/office/drawing/2014/main" id="{5C086D8D-D51A-4B76-A428-8DA8B4CB58A9}"/>
                </a:ext>
              </a:extLst>
            </p:cNvPr>
            <p:cNvSpPr/>
            <p:nvPr/>
          </p:nvSpPr>
          <p:spPr>
            <a:xfrm>
              <a:off x="4608175" y="3455640"/>
              <a:ext cx="1271028" cy="88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20759" y="0"/>
                  </a:moveTo>
                  <a:cubicBezTo>
                    <a:pt x="20883" y="1336"/>
                    <a:pt x="21132" y="2165"/>
                    <a:pt x="20354" y="2901"/>
                  </a:cubicBezTo>
                  <a:cubicBezTo>
                    <a:pt x="13600" y="8981"/>
                    <a:pt x="6877" y="14876"/>
                    <a:pt x="372" y="21600"/>
                  </a:cubicBezTo>
                  <a:cubicBezTo>
                    <a:pt x="-468" y="19528"/>
                    <a:pt x="248" y="18514"/>
                    <a:pt x="1182" y="17731"/>
                  </a:cubicBezTo>
                  <a:cubicBezTo>
                    <a:pt x="7624" y="11836"/>
                    <a:pt x="14005" y="6033"/>
                    <a:pt x="20759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" name="形状">
              <a:extLst>
                <a:ext uri="{FF2B5EF4-FFF2-40B4-BE49-F238E27FC236}">
                  <a16:creationId xmlns="" xmlns:a16="http://schemas.microsoft.com/office/drawing/2014/main" id="{D6BC0094-F4E7-4506-9471-8E8FED50BA67}"/>
                </a:ext>
              </a:extLst>
            </p:cNvPr>
            <p:cNvSpPr/>
            <p:nvPr/>
          </p:nvSpPr>
          <p:spPr>
            <a:xfrm>
              <a:off x="6473238" y="2002201"/>
              <a:ext cx="944093" cy="5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64" extrusionOk="0">
                  <a:moveTo>
                    <a:pt x="698" y="21464"/>
                  </a:moveTo>
                  <a:cubicBezTo>
                    <a:pt x="-446" y="18679"/>
                    <a:pt x="-234" y="16845"/>
                    <a:pt x="1714" y="15079"/>
                  </a:cubicBezTo>
                  <a:cubicBezTo>
                    <a:pt x="5695" y="11411"/>
                    <a:pt x="9549" y="7268"/>
                    <a:pt x="13403" y="3328"/>
                  </a:cubicBezTo>
                  <a:cubicBezTo>
                    <a:pt x="13912" y="2785"/>
                    <a:pt x="14801" y="2241"/>
                    <a:pt x="14293" y="1087"/>
                  </a:cubicBezTo>
                  <a:cubicBezTo>
                    <a:pt x="13785" y="-136"/>
                    <a:pt x="13234" y="1766"/>
                    <a:pt x="12641" y="1698"/>
                  </a:cubicBezTo>
                  <a:cubicBezTo>
                    <a:pt x="10820" y="1426"/>
                    <a:pt x="8660" y="4143"/>
                    <a:pt x="7347" y="0"/>
                  </a:cubicBezTo>
                  <a:cubicBezTo>
                    <a:pt x="11625" y="0"/>
                    <a:pt x="15945" y="0"/>
                    <a:pt x="21154" y="0"/>
                  </a:cubicBezTo>
                  <a:cubicBezTo>
                    <a:pt x="14039" y="8151"/>
                    <a:pt x="6712" y="13313"/>
                    <a:pt x="698" y="21464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2" name="形状">
              <a:extLst>
                <a:ext uri="{FF2B5EF4-FFF2-40B4-BE49-F238E27FC236}">
                  <a16:creationId xmlns="" xmlns:a16="http://schemas.microsoft.com/office/drawing/2014/main" id="{C0D3CAA4-E090-4C9A-9798-3FEDBB260F5F}"/>
                </a:ext>
              </a:extLst>
            </p:cNvPr>
            <p:cNvSpPr/>
            <p:nvPr/>
          </p:nvSpPr>
          <p:spPr>
            <a:xfrm>
              <a:off x="6469957" y="2273228"/>
              <a:ext cx="1278218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extrusionOk="0">
                  <a:moveTo>
                    <a:pt x="17958" y="5726"/>
                  </a:moveTo>
                  <a:cubicBezTo>
                    <a:pt x="12119" y="11033"/>
                    <a:pt x="6248" y="16293"/>
                    <a:pt x="408" y="21600"/>
                  </a:cubicBezTo>
                  <a:cubicBezTo>
                    <a:pt x="283" y="21274"/>
                    <a:pt x="126" y="21041"/>
                    <a:pt x="0" y="20716"/>
                  </a:cubicBezTo>
                  <a:cubicBezTo>
                    <a:pt x="4992" y="14710"/>
                    <a:pt x="10674" y="10195"/>
                    <a:pt x="15949" y="4748"/>
                  </a:cubicBezTo>
                  <a:cubicBezTo>
                    <a:pt x="17644" y="3212"/>
                    <a:pt x="19402" y="1676"/>
                    <a:pt x="21255" y="0"/>
                  </a:cubicBezTo>
                  <a:cubicBezTo>
                    <a:pt x="21600" y="4236"/>
                    <a:pt x="18963" y="3864"/>
                    <a:pt x="17958" y="5726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3" name="形状">
              <a:extLst>
                <a:ext uri="{FF2B5EF4-FFF2-40B4-BE49-F238E27FC236}">
                  <a16:creationId xmlns="" xmlns:a16="http://schemas.microsoft.com/office/drawing/2014/main" id="{CEFB2F9A-E790-4407-9490-B8E514A967E5}"/>
                </a:ext>
              </a:extLst>
            </p:cNvPr>
            <p:cNvSpPr/>
            <p:nvPr/>
          </p:nvSpPr>
          <p:spPr>
            <a:xfrm>
              <a:off x="2732536" y="4284066"/>
              <a:ext cx="979350" cy="62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82" extrusionOk="0">
                  <a:moveTo>
                    <a:pt x="346" y="21182"/>
                  </a:moveTo>
                  <a:cubicBezTo>
                    <a:pt x="-390" y="18187"/>
                    <a:pt x="60" y="16467"/>
                    <a:pt x="1574" y="15001"/>
                  </a:cubicBezTo>
                  <a:cubicBezTo>
                    <a:pt x="6319" y="10478"/>
                    <a:pt x="11024" y="5954"/>
                    <a:pt x="15646" y="1175"/>
                  </a:cubicBezTo>
                  <a:cubicBezTo>
                    <a:pt x="17283" y="-418"/>
                    <a:pt x="18837" y="28"/>
                    <a:pt x="21210" y="155"/>
                  </a:cubicBezTo>
                  <a:cubicBezTo>
                    <a:pt x="14051" y="7674"/>
                    <a:pt x="6769" y="13217"/>
                    <a:pt x="346" y="2118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4" name="形状">
              <a:extLst>
                <a:ext uri="{FF2B5EF4-FFF2-40B4-BE49-F238E27FC236}">
                  <a16:creationId xmlns="" xmlns:a16="http://schemas.microsoft.com/office/drawing/2014/main" id="{94F7A068-BAA6-4A2A-ACEF-94C2D3E58F98}"/>
                </a:ext>
              </a:extLst>
            </p:cNvPr>
            <p:cNvSpPr/>
            <p:nvPr/>
          </p:nvSpPr>
          <p:spPr>
            <a:xfrm>
              <a:off x="3172527" y="6919608"/>
              <a:ext cx="835174" cy="55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extrusionOk="0">
                  <a:moveTo>
                    <a:pt x="20745" y="0"/>
                  </a:moveTo>
                  <a:cubicBezTo>
                    <a:pt x="20935" y="2571"/>
                    <a:pt x="21600" y="5143"/>
                    <a:pt x="20271" y="6024"/>
                  </a:cubicBezTo>
                  <a:cubicBezTo>
                    <a:pt x="13435" y="10873"/>
                    <a:pt x="8355" y="21453"/>
                    <a:pt x="0" y="21600"/>
                  </a:cubicBezTo>
                  <a:cubicBezTo>
                    <a:pt x="6409" y="13518"/>
                    <a:pt x="13387" y="6906"/>
                    <a:pt x="20745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5" name="形状">
              <a:extLst>
                <a:ext uri="{FF2B5EF4-FFF2-40B4-BE49-F238E27FC236}">
                  <a16:creationId xmlns="" xmlns:a16="http://schemas.microsoft.com/office/drawing/2014/main" id="{7F0E358A-DE1B-4692-8E23-28460E7C4F34}"/>
                </a:ext>
              </a:extLst>
            </p:cNvPr>
            <p:cNvSpPr/>
            <p:nvPr/>
          </p:nvSpPr>
          <p:spPr>
            <a:xfrm>
              <a:off x="4596837" y="2833509"/>
              <a:ext cx="855351" cy="52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214" extrusionOk="0">
                  <a:moveTo>
                    <a:pt x="21177" y="152"/>
                  </a:moveTo>
                  <a:cubicBezTo>
                    <a:pt x="14040" y="7767"/>
                    <a:pt x="6949" y="12892"/>
                    <a:pt x="610" y="20214"/>
                  </a:cubicBezTo>
                  <a:cubicBezTo>
                    <a:pt x="0" y="17798"/>
                    <a:pt x="-423" y="15455"/>
                    <a:pt x="704" y="14576"/>
                  </a:cubicBezTo>
                  <a:cubicBezTo>
                    <a:pt x="7043" y="9158"/>
                    <a:pt x="11833" y="-1386"/>
                    <a:pt x="21177" y="15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6" name="形状">
              <a:extLst>
                <a:ext uri="{FF2B5EF4-FFF2-40B4-BE49-F238E27FC236}">
                  <a16:creationId xmlns="" xmlns:a16="http://schemas.microsoft.com/office/drawing/2014/main" id="{74D20D3C-5067-45D3-8DED-A54939F39202}"/>
                </a:ext>
              </a:extLst>
            </p:cNvPr>
            <p:cNvSpPr/>
            <p:nvPr/>
          </p:nvSpPr>
          <p:spPr>
            <a:xfrm>
              <a:off x="6469957" y="1968502"/>
              <a:ext cx="564340" cy="46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1" extrusionOk="0">
                  <a:moveTo>
                    <a:pt x="12570" y="1557"/>
                  </a:moveTo>
                  <a:cubicBezTo>
                    <a:pt x="15315" y="4268"/>
                    <a:pt x="18927" y="1049"/>
                    <a:pt x="21600" y="3675"/>
                  </a:cubicBezTo>
                  <a:cubicBezTo>
                    <a:pt x="14954" y="9435"/>
                    <a:pt x="7224" y="12908"/>
                    <a:pt x="0" y="20701"/>
                  </a:cubicBezTo>
                  <a:cubicBezTo>
                    <a:pt x="0" y="14263"/>
                    <a:pt x="0" y="9181"/>
                    <a:pt x="0" y="4014"/>
                  </a:cubicBezTo>
                  <a:cubicBezTo>
                    <a:pt x="0" y="626"/>
                    <a:pt x="1806" y="-899"/>
                    <a:pt x="4407" y="541"/>
                  </a:cubicBezTo>
                  <a:cubicBezTo>
                    <a:pt x="6863" y="1812"/>
                    <a:pt x="9102" y="1219"/>
                    <a:pt x="11486" y="1049"/>
                  </a:cubicBezTo>
                  <a:cubicBezTo>
                    <a:pt x="11775" y="1219"/>
                    <a:pt x="12209" y="1388"/>
                    <a:pt x="12570" y="1557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7" name="形状">
              <a:extLst>
                <a:ext uri="{FF2B5EF4-FFF2-40B4-BE49-F238E27FC236}">
                  <a16:creationId xmlns="" xmlns:a16="http://schemas.microsoft.com/office/drawing/2014/main" id="{3B90CBB4-4B3C-4CA1-9209-66486B24C463}"/>
                </a:ext>
              </a:extLst>
            </p:cNvPr>
            <p:cNvSpPr/>
            <p:nvPr/>
          </p:nvSpPr>
          <p:spPr>
            <a:xfrm>
              <a:off x="1307314" y="6961242"/>
              <a:ext cx="825617" cy="51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0089" extrusionOk="0">
                  <a:moveTo>
                    <a:pt x="11310" y="7962"/>
                  </a:moveTo>
                  <a:cubicBezTo>
                    <a:pt x="14513" y="5308"/>
                    <a:pt x="17668" y="2654"/>
                    <a:pt x="20969" y="0"/>
                  </a:cubicBezTo>
                  <a:cubicBezTo>
                    <a:pt x="21600" y="2875"/>
                    <a:pt x="21212" y="4644"/>
                    <a:pt x="19464" y="6340"/>
                  </a:cubicBezTo>
                  <a:cubicBezTo>
                    <a:pt x="15436" y="10247"/>
                    <a:pt x="10921" y="12975"/>
                    <a:pt x="7378" y="18061"/>
                  </a:cubicBezTo>
                  <a:cubicBezTo>
                    <a:pt x="5291" y="21600"/>
                    <a:pt x="2670" y="19462"/>
                    <a:pt x="0" y="19315"/>
                  </a:cubicBezTo>
                  <a:cubicBezTo>
                    <a:pt x="3786" y="15555"/>
                    <a:pt x="7524" y="11722"/>
                    <a:pt x="11310" y="796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8" name="形状">
              <a:extLst>
                <a:ext uri="{FF2B5EF4-FFF2-40B4-BE49-F238E27FC236}">
                  <a16:creationId xmlns="" xmlns:a16="http://schemas.microsoft.com/office/drawing/2014/main" id="{FF2505A1-6444-4361-ABF3-53C0AC5E7E42}"/>
                </a:ext>
              </a:extLst>
            </p:cNvPr>
            <p:cNvSpPr/>
            <p:nvPr/>
          </p:nvSpPr>
          <p:spPr>
            <a:xfrm>
              <a:off x="6927933" y="6969569"/>
              <a:ext cx="822573" cy="51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extrusionOk="0">
                  <a:moveTo>
                    <a:pt x="20820" y="0"/>
                  </a:moveTo>
                  <a:cubicBezTo>
                    <a:pt x="21600" y="4065"/>
                    <a:pt x="21161" y="6058"/>
                    <a:pt x="18821" y="7891"/>
                  </a:cubicBezTo>
                  <a:cubicBezTo>
                    <a:pt x="15213" y="10680"/>
                    <a:pt x="11751" y="14347"/>
                    <a:pt x="8484" y="18252"/>
                  </a:cubicBezTo>
                  <a:cubicBezTo>
                    <a:pt x="5997" y="21281"/>
                    <a:pt x="3316" y="21122"/>
                    <a:pt x="0" y="21600"/>
                  </a:cubicBezTo>
                  <a:cubicBezTo>
                    <a:pt x="6875" y="13390"/>
                    <a:pt x="13896" y="6934"/>
                    <a:pt x="2082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9" name="形状">
              <a:extLst>
                <a:ext uri="{FF2B5EF4-FFF2-40B4-BE49-F238E27FC236}">
                  <a16:creationId xmlns="" xmlns:a16="http://schemas.microsoft.com/office/drawing/2014/main" id="{D915F849-893F-46B0-9FBB-6EA8B957F6C1}"/>
                </a:ext>
              </a:extLst>
            </p:cNvPr>
            <p:cNvSpPr/>
            <p:nvPr/>
          </p:nvSpPr>
          <p:spPr>
            <a:xfrm>
              <a:off x="852178" y="5214679"/>
              <a:ext cx="744681" cy="512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839" extrusionOk="0">
                  <a:moveTo>
                    <a:pt x="414" y="20839"/>
                  </a:moveTo>
                  <a:cubicBezTo>
                    <a:pt x="-551" y="17086"/>
                    <a:pt x="146" y="14635"/>
                    <a:pt x="2772" y="12567"/>
                  </a:cubicBezTo>
                  <a:cubicBezTo>
                    <a:pt x="6846" y="9273"/>
                    <a:pt x="10705" y="5290"/>
                    <a:pt x="14724" y="1613"/>
                  </a:cubicBezTo>
                  <a:cubicBezTo>
                    <a:pt x="16815" y="-301"/>
                    <a:pt x="18905" y="-761"/>
                    <a:pt x="21049" y="1613"/>
                  </a:cubicBezTo>
                  <a:cubicBezTo>
                    <a:pt x="13867" y="7511"/>
                    <a:pt x="6685" y="13179"/>
                    <a:pt x="414" y="20839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" name="形状">
              <a:extLst>
                <a:ext uri="{FF2B5EF4-FFF2-40B4-BE49-F238E27FC236}">
                  <a16:creationId xmlns="" xmlns:a16="http://schemas.microsoft.com/office/drawing/2014/main" id="{CACE5C03-3B75-4C58-AF71-A260B904880A}"/>
                </a:ext>
              </a:extLst>
            </p:cNvPr>
            <p:cNvSpPr/>
            <p:nvPr/>
          </p:nvSpPr>
          <p:spPr>
            <a:xfrm>
              <a:off x="2744707" y="4294479"/>
              <a:ext cx="650766" cy="41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0478" extrusionOk="0">
                  <a:moveTo>
                    <a:pt x="20644" y="78"/>
                  </a:moveTo>
                  <a:cubicBezTo>
                    <a:pt x="13484" y="7463"/>
                    <a:pt x="6264" y="12724"/>
                    <a:pt x="58" y="20478"/>
                  </a:cubicBezTo>
                  <a:cubicBezTo>
                    <a:pt x="-956" y="11709"/>
                    <a:pt x="11574" y="-1122"/>
                    <a:pt x="20644" y="78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" name="形状">
              <a:extLst>
                <a:ext uri="{FF2B5EF4-FFF2-40B4-BE49-F238E27FC236}">
                  <a16:creationId xmlns="" xmlns:a16="http://schemas.microsoft.com/office/drawing/2014/main" id="{97018545-89B4-41C6-960E-8299A2AB8290}"/>
                </a:ext>
              </a:extLst>
            </p:cNvPr>
            <p:cNvSpPr/>
            <p:nvPr/>
          </p:nvSpPr>
          <p:spPr>
            <a:xfrm>
              <a:off x="7285988" y="7169411"/>
              <a:ext cx="488860" cy="3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18014" extrusionOk="0">
                  <a:moveTo>
                    <a:pt x="11625" y="17891"/>
                  </a:moveTo>
                  <a:cubicBezTo>
                    <a:pt x="13745" y="13964"/>
                    <a:pt x="17123" y="13527"/>
                    <a:pt x="18694" y="8945"/>
                  </a:cubicBezTo>
                  <a:cubicBezTo>
                    <a:pt x="11939" y="10582"/>
                    <a:pt x="7776" y="21600"/>
                    <a:pt x="0" y="16582"/>
                  </a:cubicBezTo>
                  <a:cubicBezTo>
                    <a:pt x="5891" y="9927"/>
                    <a:pt x="12489" y="5673"/>
                    <a:pt x="18537" y="0"/>
                  </a:cubicBezTo>
                  <a:cubicBezTo>
                    <a:pt x="21600" y="17127"/>
                    <a:pt x="21050" y="18545"/>
                    <a:pt x="11625" y="17891"/>
                  </a:cubicBezTo>
                </a:path>
              </a:pathLst>
            </a:custGeom>
            <a:solidFill>
              <a:srgbClr val="EDED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" name="形状">
              <a:extLst>
                <a:ext uri="{FF2B5EF4-FFF2-40B4-BE49-F238E27FC236}">
                  <a16:creationId xmlns="" xmlns:a16="http://schemas.microsoft.com/office/drawing/2014/main" id="{6F3BEB6B-27E9-48C7-8D15-7C3D38E3F62D}"/>
                </a:ext>
              </a:extLst>
            </p:cNvPr>
            <p:cNvSpPr/>
            <p:nvPr/>
          </p:nvSpPr>
          <p:spPr>
            <a:xfrm>
              <a:off x="6544899" y="4213383"/>
              <a:ext cx="1197182" cy="76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"/>
                  </a:moveTo>
                  <a:cubicBezTo>
                    <a:pt x="21464" y="1547"/>
                    <a:pt x="21328" y="1760"/>
                    <a:pt x="21158" y="1973"/>
                  </a:cubicBezTo>
                  <a:cubicBezTo>
                    <a:pt x="16089" y="5920"/>
                    <a:pt x="11429" y="10933"/>
                    <a:pt x="6633" y="15680"/>
                  </a:cubicBezTo>
                  <a:cubicBezTo>
                    <a:pt x="4456" y="17760"/>
                    <a:pt x="2347" y="19893"/>
                    <a:pt x="0" y="21600"/>
                  </a:cubicBezTo>
                  <a:cubicBezTo>
                    <a:pt x="6701" y="13173"/>
                    <a:pt x="14014" y="6240"/>
                    <a:pt x="21600" y="0"/>
                  </a:cubicBezTo>
                  <a:cubicBezTo>
                    <a:pt x="21600" y="427"/>
                    <a:pt x="21600" y="907"/>
                    <a:pt x="21600" y="1387"/>
                  </a:cubicBezTo>
                </a:path>
              </a:pathLst>
            </a:custGeom>
            <a:solidFill>
              <a:srgbClr val="4949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" name="形状">
              <a:extLst>
                <a:ext uri="{FF2B5EF4-FFF2-40B4-BE49-F238E27FC236}">
                  <a16:creationId xmlns="" xmlns:a16="http://schemas.microsoft.com/office/drawing/2014/main" id="{C806101F-9A11-4699-AA83-AAC71F4621FC}"/>
                </a:ext>
              </a:extLst>
            </p:cNvPr>
            <p:cNvSpPr/>
            <p:nvPr/>
          </p:nvSpPr>
          <p:spPr>
            <a:xfrm>
              <a:off x="6561552" y="4779608"/>
              <a:ext cx="1197175" cy="77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7" y="53"/>
                  </a:moveTo>
                  <a:cubicBezTo>
                    <a:pt x="21292" y="53"/>
                    <a:pt x="21429" y="0"/>
                    <a:pt x="21600" y="0"/>
                  </a:cubicBezTo>
                  <a:cubicBezTo>
                    <a:pt x="21600" y="421"/>
                    <a:pt x="21566" y="738"/>
                    <a:pt x="21566" y="1159"/>
                  </a:cubicBezTo>
                  <a:cubicBezTo>
                    <a:pt x="14389" y="7955"/>
                    <a:pt x="7177" y="14804"/>
                    <a:pt x="0" y="21600"/>
                  </a:cubicBezTo>
                  <a:cubicBezTo>
                    <a:pt x="6323" y="12802"/>
                    <a:pt x="13842" y="6796"/>
                    <a:pt x="21087" y="53"/>
                  </a:cubicBezTo>
                </a:path>
              </a:pathLst>
            </a:custGeom>
            <a:solidFill>
              <a:srgbClr val="4B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" name="形状">
              <a:extLst>
                <a:ext uri="{FF2B5EF4-FFF2-40B4-BE49-F238E27FC236}">
                  <a16:creationId xmlns="" xmlns:a16="http://schemas.microsoft.com/office/drawing/2014/main" id="{44DCE047-EA84-4B5C-8D05-81CDDF557E2E}"/>
                </a:ext>
              </a:extLst>
            </p:cNvPr>
            <p:cNvSpPr/>
            <p:nvPr/>
          </p:nvSpPr>
          <p:spPr>
            <a:xfrm>
              <a:off x="6469957" y="2681243"/>
              <a:ext cx="1138885" cy="73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2"/>
                  </a:moveTo>
                  <a:cubicBezTo>
                    <a:pt x="14664" y="8329"/>
                    <a:pt x="7763" y="15270"/>
                    <a:pt x="575" y="21600"/>
                  </a:cubicBezTo>
                  <a:cubicBezTo>
                    <a:pt x="359" y="21045"/>
                    <a:pt x="216" y="20545"/>
                    <a:pt x="0" y="20045"/>
                  </a:cubicBezTo>
                  <a:cubicBezTo>
                    <a:pt x="3702" y="18157"/>
                    <a:pt x="6469" y="13771"/>
                    <a:pt x="9812" y="10939"/>
                  </a:cubicBezTo>
                  <a:cubicBezTo>
                    <a:pt x="13765" y="7496"/>
                    <a:pt x="17611" y="3665"/>
                    <a:pt x="21564" y="0"/>
                  </a:cubicBezTo>
                  <a:cubicBezTo>
                    <a:pt x="21564" y="389"/>
                    <a:pt x="21564" y="833"/>
                    <a:pt x="21600" y="122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" name="形状">
              <a:extLst>
                <a:ext uri="{FF2B5EF4-FFF2-40B4-BE49-F238E27FC236}">
                  <a16:creationId xmlns="" xmlns:a16="http://schemas.microsoft.com/office/drawing/2014/main" id="{1D230D1D-55F5-4DDD-8CD6-C60697128D2B}"/>
                </a:ext>
              </a:extLst>
            </p:cNvPr>
            <p:cNvSpPr/>
            <p:nvPr/>
          </p:nvSpPr>
          <p:spPr>
            <a:xfrm>
              <a:off x="3463966" y="7127779"/>
              <a:ext cx="520411" cy="32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8" h="20696" extrusionOk="0">
                  <a:moveTo>
                    <a:pt x="0" y="20640"/>
                  </a:moveTo>
                  <a:cubicBezTo>
                    <a:pt x="6706" y="13320"/>
                    <a:pt x="12776" y="6600"/>
                    <a:pt x="18918" y="0"/>
                  </a:cubicBezTo>
                  <a:cubicBezTo>
                    <a:pt x="21600" y="9960"/>
                    <a:pt x="11294" y="21600"/>
                    <a:pt x="0" y="20640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" name="形状">
              <a:extLst>
                <a:ext uri="{FF2B5EF4-FFF2-40B4-BE49-F238E27FC236}">
                  <a16:creationId xmlns="" xmlns:a16="http://schemas.microsoft.com/office/drawing/2014/main" id="{92DAC9DA-E2A7-4BC3-AA49-749C9AB96254}"/>
                </a:ext>
              </a:extLst>
            </p:cNvPr>
            <p:cNvSpPr/>
            <p:nvPr/>
          </p:nvSpPr>
          <p:spPr>
            <a:xfrm>
              <a:off x="1632061" y="7152759"/>
              <a:ext cx="496587" cy="33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extrusionOk="0">
                  <a:moveTo>
                    <a:pt x="6409" y="21600"/>
                  </a:moveTo>
                  <a:cubicBezTo>
                    <a:pt x="4431" y="20993"/>
                    <a:pt x="2374" y="20508"/>
                    <a:pt x="0" y="19901"/>
                  </a:cubicBezTo>
                  <a:cubicBezTo>
                    <a:pt x="6409" y="11892"/>
                    <a:pt x="13292" y="6310"/>
                    <a:pt x="20176" y="0"/>
                  </a:cubicBezTo>
                  <a:cubicBezTo>
                    <a:pt x="21600" y="5825"/>
                    <a:pt x="20809" y="8980"/>
                    <a:pt x="17486" y="11043"/>
                  </a:cubicBezTo>
                  <a:cubicBezTo>
                    <a:pt x="15033" y="12742"/>
                    <a:pt x="12580" y="14683"/>
                    <a:pt x="10998" y="17960"/>
                  </a:cubicBezTo>
                  <a:cubicBezTo>
                    <a:pt x="9732" y="20022"/>
                    <a:pt x="8308" y="21479"/>
                    <a:pt x="6409" y="21600"/>
                  </a:cubicBezTo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7" name="形状">
              <a:extLst>
                <a:ext uri="{FF2B5EF4-FFF2-40B4-BE49-F238E27FC236}">
                  <a16:creationId xmlns="" xmlns:a16="http://schemas.microsoft.com/office/drawing/2014/main" id="{143CF5A0-23D7-42E6-A345-99933DFA42E8}"/>
                </a:ext>
              </a:extLst>
            </p:cNvPr>
            <p:cNvSpPr/>
            <p:nvPr/>
          </p:nvSpPr>
          <p:spPr>
            <a:xfrm>
              <a:off x="4604744" y="2831126"/>
              <a:ext cx="472742" cy="331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32" y="10368"/>
                    <a:pt x="11318" y="0"/>
                    <a:pt x="21600" y="0"/>
                  </a:cubicBezTo>
                  <a:cubicBezTo>
                    <a:pt x="14774" y="8887"/>
                    <a:pt x="6653" y="12096"/>
                    <a:pt x="0" y="21600"/>
                  </a:cubicBezTo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" name="形状">
              <a:extLst>
                <a:ext uri="{FF2B5EF4-FFF2-40B4-BE49-F238E27FC236}">
                  <a16:creationId xmlns="" xmlns:a16="http://schemas.microsoft.com/office/drawing/2014/main" id="{F6ED6570-FBB1-43DE-9848-5A4DF10AAF70}"/>
                </a:ext>
              </a:extLst>
            </p:cNvPr>
            <p:cNvSpPr/>
            <p:nvPr/>
          </p:nvSpPr>
          <p:spPr>
            <a:xfrm>
              <a:off x="2734530" y="4292153"/>
              <a:ext cx="319558" cy="21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19753" extrusionOk="0">
                  <a:moveTo>
                    <a:pt x="20329" y="853"/>
                  </a:moveTo>
                  <a:cubicBezTo>
                    <a:pt x="13089" y="5915"/>
                    <a:pt x="7155" y="13340"/>
                    <a:pt x="391" y="19753"/>
                  </a:cubicBezTo>
                  <a:cubicBezTo>
                    <a:pt x="-1271" y="1190"/>
                    <a:pt x="1815" y="-1847"/>
                    <a:pt x="20329" y="85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" name="形状">
              <a:extLst>
                <a:ext uri="{FF2B5EF4-FFF2-40B4-BE49-F238E27FC236}">
                  <a16:creationId xmlns="" xmlns:a16="http://schemas.microsoft.com/office/drawing/2014/main" id="{960526EC-D908-4161-9A38-1DDE77EEB74F}"/>
                </a:ext>
              </a:extLst>
            </p:cNvPr>
            <p:cNvSpPr/>
            <p:nvPr/>
          </p:nvSpPr>
          <p:spPr>
            <a:xfrm>
              <a:off x="3805367" y="7327623"/>
              <a:ext cx="199069" cy="15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7" h="18983" extrusionOk="0">
                  <a:moveTo>
                    <a:pt x="0" y="16320"/>
                  </a:moveTo>
                  <a:cubicBezTo>
                    <a:pt x="4719" y="8160"/>
                    <a:pt x="11435" y="5040"/>
                    <a:pt x="17244" y="0"/>
                  </a:cubicBezTo>
                  <a:cubicBezTo>
                    <a:pt x="21600" y="20400"/>
                    <a:pt x="20329" y="21600"/>
                    <a:pt x="0" y="16320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" name="形状">
              <a:extLst>
                <a:ext uri="{FF2B5EF4-FFF2-40B4-BE49-F238E27FC236}">
                  <a16:creationId xmlns="" xmlns:a16="http://schemas.microsoft.com/office/drawing/2014/main" id="{68194FBF-CD94-40FC-B07B-947E1642DA49}"/>
                </a:ext>
              </a:extLst>
            </p:cNvPr>
            <p:cNvSpPr/>
            <p:nvPr/>
          </p:nvSpPr>
          <p:spPr>
            <a:xfrm>
              <a:off x="4599152" y="2827541"/>
              <a:ext cx="220182" cy="15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19968" extrusionOk="0">
                  <a:moveTo>
                    <a:pt x="20566" y="2688"/>
                  </a:moveTo>
                  <a:cubicBezTo>
                    <a:pt x="13783" y="9168"/>
                    <a:pt x="7356" y="11088"/>
                    <a:pt x="1822" y="19968"/>
                  </a:cubicBezTo>
                  <a:cubicBezTo>
                    <a:pt x="-141" y="12528"/>
                    <a:pt x="-1034" y="5568"/>
                    <a:pt x="1822" y="2928"/>
                  </a:cubicBezTo>
                  <a:cubicBezTo>
                    <a:pt x="6999" y="-1632"/>
                    <a:pt x="13426" y="-192"/>
                    <a:pt x="20566" y="2688"/>
                  </a:cubicBezTo>
                </a:path>
              </a:pathLst>
            </a:custGeom>
            <a:solidFill>
              <a:srgbClr val="DAD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" name="形状">
              <a:extLst>
                <a:ext uri="{FF2B5EF4-FFF2-40B4-BE49-F238E27FC236}">
                  <a16:creationId xmlns="" xmlns:a16="http://schemas.microsoft.com/office/drawing/2014/main" id="{CF67B664-3B5C-4C86-A7D3-E3AFDD04717D}"/>
                </a:ext>
              </a:extLst>
            </p:cNvPr>
            <p:cNvSpPr/>
            <p:nvPr/>
          </p:nvSpPr>
          <p:spPr>
            <a:xfrm>
              <a:off x="858492" y="5237864"/>
              <a:ext cx="446943" cy="28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0406" extrusionOk="0">
                  <a:moveTo>
                    <a:pt x="61" y="20406"/>
                  </a:moveTo>
                  <a:cubicBezTo>
                    <a:pt x="-813" y="7685"/>
                    <a:pt x="7757" y="-1194"/>
                    <a:pt x="20787" y="131"/>
                  </a:cubicBezTo>
                  <a:cubicBezTo>
                    <a:pt x="13266" y="7685"/>
                    <a:pt x="6096" y="12455"/>
                    <a:pt x="61" y="20406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" name="形状">
              <a:extLst>
                <a:ext uri="{FF2B5EF4-FFF2-40B4-BE49-F238E27FC236}">
                  <a16:creationId xmlns="" xmlns:a16="http://schemas.microsoft.com/office/drawing/2014/main" id="{BCFEE604-F3F5-463B-AA2A-A95E3FDAAAE3}"/>
                </a:ext>
              </a:extLst>
            </p:cNvPr>
            <p:cNvSpPr/>
            <p:nvPr/>
          </p:nvSpPr>
          <p:spPr>
            <a:xfrm>
              <a:off x="1973462" y="7352604"/>
              <a:ext cx="153404" cy="11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1" h="17827" extrusionOk="0">
                  <a:moveTo>
                    <a:pt x="0" y="12723"/>
                  </a:moveTo>
                  <a:cubicBezTo>
                    <a:pt x="6607" y="8285"/>
                    <a:pt x="12706" y="4142"/>
                    <a:pt x="19567" y="0"/>
                  </a:cubicBezTo>
                  <a:cubicBezTo>
                    <a:pt x="21600" y="19825"/>
                    <a:pt x="18805" y="21600"/>
                    <a:pt x="0" y="1272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" name="形状">
              <a:extLst>
                <a:ext uri="{FF2B5EF4-FFF2-40B4-BE49-F238E27FC236}">
                  <a16:creationId xmlns="" xmlns:a16="http://schemas.microsoft.com/office/drawing/2014/main" id="{47219347-C040-446A-AAE8-5F0062E29A66}"/>
                </a:ext>
              </a:extLst>
            </p:cNvPr>
            <p:cNvSpPr/>
            <p:nvPr/>
          </p:nvSpPr>
          <p:spPr>
            <a:xfrm>
              <a:off x="6528245" y="4614779"/>
              <a:ext cx="1197173" cy="73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extrusionOk="0">
                  <a:moveTo>
                    <a:pt x="0" y="20442"/>
                  </a:moveTo>
                  <a:cubicBezTo>
                    <a:pt x="6186" y="12627"/>
                    <a:pt x="13261" y="7199"/>
                    <a:pt x="19925" y="524"/>
                  </a:cubicBezTo>
                  <a:cubicBezTo>
                    <a:pt x="20506" y="-73"/>
                    <a:pt x="21053" y="-290"/>
                    <a:pt x="21600" y="578"/>
                  </a:cubicBezTo>
                  <a:cubicBezTo>
                    <a:pt x="14423" y="7471"/>
                    <a:pt x="7280" y="14363"/>
                    <a:pt x="103" y="21310"/>
                  </a:cubicBezTo>
                  <a:cubicBezTo>
                    <a:pt x="68" y="21039"/>
                    <a:pt x="34" y="20713"/>
                    <a:pt x="0" y="20442"/>
                  </a:cubicBezTo>
                </a:path>
              </a:pathLst>
            </a:custGeom>
            <a:solidFill>
              <a:srgbClr val="4747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" name="形状">
              <a:extLst>
                <a:ext uri="{FF2B5EF4-FFF2-40B4-BE49-F238E27FC236}">
                  <a16:creationId xmlns="" xmlns:a16="http://schemas.microsoft.com/office/drawing/2014/main" id="{6BF5588F-DC61-4561-935C-F80D7C3BBDEB}"/>
                </a:ext>
              </a:extLst>
            </p:cNvPr>
            <p:cNvSpPr/>
            <p:nvPr/>
          </p:nvSpPr>
          <p:spPr>
            <a:xfrm>
              <a:off x="6528245" y="4421553"/>
              <a:ext cx="1179499" cy="755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600" extrusionOk="0">
                  <a:moveTo>
                    <a:pt x="19847" y="0"/>
                  </a:moveTo>
                  <a:cubicBezTo>
                    <a:pt x="21600" y="591"/>
                    <a:pt x="20178" y="1397"/>
                    <a:pt x="19847" y="1773"/>
                  </a:cubicBezTo>
                  <a:cubicBezTo>
                    <a:pt x="15811" y="5803"/>
                    <a:pt x="11743" y="9725"/>
                    <a:pt x="7707" y="13863"/>
                  </a:cubicBezTo>
                  <a:cubicBezTo>
                    <a:pt x="5292" y="16334"/>
                    <a:pt x="2977" y="19021"/>
                    <a:pt x="595" y="21600"/>
                  </a:cubicBezTo>
                  <a:cubicBezTo>
                    <a:pt x="132" y="21546"/>
                    <a:pt x="0" y="21170"/>
                    <a:pt x="0" y="20418"/>
                  </a:cubicBezTo>
                  <a:cubicBezTo>
                    <a:pt x="6186" y="12466"/>
                    <a:pt x="13397" y="7146"/>
                    <a:pt x="19847" y="0"/>
                  </a:cubicBezTo>
                </a:path>
              </a:pathLst>
            </a:custGeom>
            <a:solidFill>
              <a:srgbClr val="4949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" name="形状">
              <a:extLst>
                <a:ext uri="{FF2B5EF4-FFF2-40B4-BE49-F238E27FC236}">
                  <a16:creationId xmlns="" xmlns:a16="http://schemas.microsoft.com/office/drawing/2014/main" id="{AB13D44C-02E0-4322-96C1-4177806D8EA9}"/>
                </a:ext>
              </a:extLst>
            </p:cNvPr>
            <p:cNvSpPr/>
            <p:nvPr/>
          </p:nvSpPr>
          <p:spPr>
            <a:xfrm>
              <a:off x="6519919" y="2056730"/>
              <a:ext cx="239608" cy="20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25" y="7600"/>
                    <a:pt x="12319" y="6600"/>
                    <a:pt x="19069" y="0"/>
                  </a:cubicBezTo>
                  <a:cubicBezTo>
                    <a:pt x="19913" y="1200"/>
                    <a:pt x="20588" y="2400"/>
                    <a:pt x="21600" y="3600"/>
                  </a:cubicBezTo>
                  <a:cubicBezTo>
                    <a:pt x="14344" y="9800"/>
                    <a:pt x="7087" y="15600"/>
                    <a:pt x="0" y="21600"/>
                  </a:cubicBezTo>
                </a:path>
              </a:pathLst>
            </a:custGeom>
            <a:solidFill>
              <a:srgbClr val="5454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116" name="成组">
            <a:extLst>
              <a:ext uri="{FF2B5EF4-FFF2-40B4-BE49-F238E27FC236}">
                <a16:creationId xmlns="" xmlns:a16="http://schemas.microsoft.com/office/drawing/2014/main" id="{7E32A99E-775A-4CF3-B60C-924DB7DC37D4}"/>
              </a:ext>
            </a:extLst>
          </p:cNvPr>
          <p:cNvGrpSpPr/>
          <p:nvPr/>
        </p:nvGrpSpPr>
        <p:grpSpPr>
          <a:xfrm>
            <a:off x="9147106" y="4690039"/>
            <a:ext cx="4634869" cy="7068342"/>
            <a:chOff x="0" y="0"/>
            <a:chExt cx="2466024" cy="3760776"/>
          </a:xfrm>
        </p:grpSpPr>
        <p:sp>
          <p:nvSpPr>
            <p:cNvPr id="117" name="形状">
              <a:extLst>
                <a:ext uri="{FF2B5EF4-FFF2-40B4-BE49-F238E27FC236}">
                  <a16:creationId xmlns="" xmlns:a16="http://schemas.microsoft.com/office/drawing/2014/main" id="{2225E25A-6B80-4721-857D-A85884EBE4BC}"/>
                </a:ext>
              </a:extLst>
            </p:cNvPr>
            <p:cNvSpPr/>
            <p:nvPr/>
          </p:nvSpPr>
          <p:spPr>
            <a:xfrm>
              <a:off x="680845" y="2840686"/>
              <a:ext cx="1031763" cy="92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3" extrusionOk="0">
                  <a:moveTo>
                    <a:pt x="16402" y="676"/>
                  </a:moveTo>
                  <a:cubicBezTo>
                    <a:pt x="16635" y="3542"/>
                    <a:pt x="16742" y="6427"/>
                    <a:pt x="17172" y="9236"/>
                  </a:cubicBezTo>
                  <a:cubicBezTo>
                    <a:pt x="17388" y="10736"/>
                    <a:pt x="16366" y="11948"/>
                    <a:pt x="16814" y="13409"/>
                  </a:cubicBezTo>
                  <a:cubicBezTo>
                    <a:pt x="16957" y="13852"/>
                    <a:pt x="16617" y="14525"/>
                    <a:pt x="17405" y="14544"/>
                  </a:cubicBezTo>
                  <a:cubicBezTo>
                    <a:pt x="19037" y="14563"/>
                    <a:pt x="20202" y="15660"/>
                    <a:pt x="21600" y="16679"/>
                  </a:cubicBezTo>
                  <a:cubicBezTo>
                    <a:pt x="19019" y="17352"/>
                    <a:pt x="16473" y="16795"/>
                    <a:pt x="13946" y="17256"/>
                  </a:cubicBezTo>
                  <a:cubicBezTo>
                    <a:pt x="15362" y="17910"/>
                    <a:pt x="16993" y="17064"/>
                    <a:pt x="18320" y="18256"/>
                  </a:cubicBezTo>
                  <a:cubicBezTo>
                    <a:pt x="16975" y="19314"/>
                    <a:pt x="15523" y="18680"/>
                    <a:pt x="14161" y="18910"/>
                  </a:cubicBezTo>
                  <a:cubicBezTo>
                    <a:pt x="13552" y="19026"/>
                    <a:pt x="12368" y="18314"/>
                    <a:pt x="12691" y="19987"/>
                  </a:cubicBezTo>
                  <a:cubicBezTo>
                    <a:pt x="12709" y="20103"/>
                    <a:pt x="12404" y="20391"/>
                    <a:pt x="12261" y="20372"/>
                  </a:cubicBezTo>
                  <a:cubicBezTo>
                    <a:pt x="9733" y="20103"/>
                    <a:pt x="7242" y="21430"/>
                    <a:pt x="4553" y="19776"/>
                  </a:cubicBezTo>
                  <a:cubicBezTo>
                    <a:pt x="3352" y="19045"/>
                    <a:pt x="2384" y="17506"/>
                    <a:pt x="753" y="17506"/>
                  </a:cubicBezTo>
                  <a:cubicBezTo>
                    <a:pt x="376" y="17506"/>
                    <a:pt x="0" y="17391"/>
                    <a:pt x="0" y="16910"/>
                  </a:cubicBezTo>
                  <a:cubicBezTo>
                    <a:pt x="0" y="16352"/>
                    <a:pt x="502" y="16352"/>
                    <a:pt x="914" y="16218"/>
                  </a:cubicBezTo>
                  <a:cubicBezTo>
                    <a:pt x="4266" y="15198"/>
                    <a:pt x="4374" y="15198"/>
                    <a:pt x="4410" y="11563"/>
                  </a:cubicBezTo>
                  <a:cubicBezTo>
                    <a:pt x="4445" y="8466"/>
                    <a:pt x="6363" y="5966"/>
                    <a:pt x="6417" y="2927"/>
                  </a:cubicBezTo>
                  <a:cubicBezTo>
                    <a:pt x="6758" y="2003"/>
                    <a:pt x="6077" y="484"/>
                    <a:pt x="7726" y="349"/>
                  </a:cubicBezTo>
                  <a:cubicBezTo>
                    <a:pt x="8873" y="234"/>
                    <a:pt x="10164" y="-170"/>
                    <a:pt x="10558" y="1676"/>
                  </a:cubicBezTo>
                  <a:cubicBezTo>
                    <a:pt x="9608" y="5004"/>
                    <a:pt x="9626" y="8582"/>
                    <a:pt x="8031" y="11813"/>
                  </a:cubicBezTo>
                  <a:cubicBezTo>
                    <a:pt x="6722" y="14486"/>
                    <a:pt x="7206" y="15083"/>
                    <a:pt x="9966" y="15140"/>
                  </a:cubicBezTo>
                  <a:cubicBezTo>
                    <a:pt x="14107" y="15198"/>
                    <a:pt x="13946" y="15217"/>
                    <a:pt x="13552" y="10832"/>
                  </a:cubicBezTo>
                  <a:cubicBezTo>
                    <a:pt x="13283" y="7831"/>
                    <a:pt x="11849" y="5081"/>
                    <a:pt x="12153" y="2003"/>
                  </a:cubicBezTo>
                  <a:cubicBezTo>
                    <a:pt x="12225" y="1099"/>
                    <a:pt x="12655" y="484"/>
                    <a:pt x="13462" y="176"/>
                  </a:cubicBezTo>
                  <a:cubicBezTo>
                    <a:pt x="13659" y="99"/>
                    <a:pt x="13874" y="22"/>
                    <a:pt x="14071" y="3"/>
                  </a:cubicBezTo>
                  <a:cubicBezTo>
                    <a:pt x="14376" y="-16"/>
                    <a:pt x="14681" y="61"/>
                    <a:pt x="14914" y="330"/>
                  </a:cubicBezTo>
                  <a:cubicBezTo>
                    <a:pt x="15183" y="696"/>
                    <a:pt x="14896" y="1119"/>
                    <a:pt x="14914" y="1542"/>
                  </a:cubicBezTo>
                  <a:cubicBezTo>
                    <a:pt x="15021" y="1099"/>
                    <a:pt x="15201" y="715"/>
                    <a:pt x="15416" y="369"/>
                  </a:cubicBezTo>
                  <a:cubicBezTo>
                    <a:pt x="15918" y="22"/>
                    <a:pt x="16187" y="253"/>
                    <a:pt x="16402" y="676"/>
                  </a:cubicBezTo>
                </a:path>
              </a:pathLst>
            </a:custGeom>
            <a:solidFill>
              <a:srgbClr val="2930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" name="形状">
              <a:extLst>
                <a:ext uri="{FF2B5EF4-FFF2-40B4-BE49-F238E27FC236}">
                  <a16:creationId xmlns="" xmlns:a16="http://schemas.microsoft.com/office/drawing/2014/main" id="{46066A81-F045-4F3A-A38F-A5527EF2997E}"/>
                </a:ext>
              </a:extLst>
            </p:cNvPr>
            <p:cNvSpPr/>
            <p:nvPr/>
          </p:nvSpPr>
          <p:spPr>
            <a:xfrm>
              <a:off x="987226" y="2121970"/>
              <a:ext cx="477473" cy="846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extrusionOk="0">
                  <a:moveTo>
                    <a:pt x="7875" y="20090"/>
                  </a:moveTo>
                  <a:cubicBezTo>
                    <a:pt x="4462" y="18339"/>
                    <a:pt x="1312" y="18952"/>
                    <a:pt x="0" y="21600"/>
                  </a:cubicBezTo>
                  <a:cubicBezTo>
                    <a:pt x="75" y="16895"/>
                    <a:pt x="337" y="12190"/>
                    <a:pt x="2737" y="7660"/>
                  </a:cubicBezTo>
                  <a:cubicBezTo>
                    <a:pt x="3412" y="5121"/>
                    <a:pt x="2062" y="2517"/>
                    <a:pt x="3450" y="0"/>
                  </a:cubicBezTo>
                  <a:cubicBezTo>
                    <a:pt x="6225" y="241"/>
                    <a:pt x="5887" y="1707"/>
                    <a:pt x="6750" y="2736"/>
                  </a:cubicBezTo>
                  <a:cubicBezTo>
                    <a:pt x="7012" y="3742"/>
                    <a:pt x="7800" y="4727"/>
                    <a:pt x="7162" y="5778"/>
                  </a:cubicBezTo>
                  <a:cubicBezTo>
                    <a:pt x="6600" y="6697"/>
                    <a:pt x="7875" y="5690"/>
                    <a:pt x="7875" y="5996"/>
                  </a:cubicBezTo>
                  <a:cubicBezTo>
                    <a:pt x="8850" y="6697"/>
                    <a:pt x="9788" y="6303"/>
                    <a:pt x="10875" y="6106"/>
                  </a:cubicBezTo>
                  <a:cubicBezTo>
                    <a:pt x="12000" y="5887"/>
                    <a:pt x="13313" y="4836"/>
                    <a:pt x="14438" y="6150"/>
                  </a:cubicBezTo>
                  <a:cubicBezTo>
                    <a:pt x="14588" y="6653"/>
                    <a:pt x="14288" y="7112"/>
                    <a:pt x="13875" y="7594"/>
                  </a:cubicBezTo>
                  <a:cubicBezTo>
                    <a:pt x="15188" y="6981"/>
                    <a:pt x="15450" y="5996"/>
                    <a:pt x="16538" y="5405"/>
                  </a:cubicBezTo>
                  <a:cubicBezTo>
                    <a:pt x="17438" y="4968"/>
                    <a:pt x="18450" y="4749"/>
                    <a:pt x="19500" y="5209"/>
                  </a:cubicBezTo>
                  <a:cubicBezTo>
                    <a:pt x="21600" y="9782"/>
                    <a:pt x="20513" y="14444"/>
                    <a:pt x="20850" y="19083"/>
                  </a:cubicBezTo>
                  <a:cubicBezTo>
                    <a:pt x="20400" y="18952"/>
                    <a:pt x="19950" y="18821"/>
                    <a:pt x="19500" y="18689"/>
                  </a:cubicBezTo>
                  <a:cubicBezTo>
                    <a:pt x="18825" y="18055"/>
                    <a:pt x="18188" y="19061"/>
                    <a:pt x="17513" y="18711"/>
                  </a:cubicBezTo>
                  <a:cubicBezTo>
                    <a:pt x="16913" y="18711"/>
                    <a:pt x="16350" y="18689"/>
                    <a:pt x="15788" y="18689"/>
                  </a:cubicBezTo>
                  <a:cubicBezTo>
                    <a:pt x="15375" y="17201"/>
                    <a:pt x="17963" y="16413"/>
                    <a:pt x="18150" y="14750"/>
                  </a:cubicBezTo>
                  <a:cubicBezTo>
                    <a:pt x="17700" y="16348"/>
                    <a:pt x="15263" y="17201"/>
                    <a:pt x="15788" y="18689"/>
                  </a:cubicBezTo>
                  <a:cubicBezTo>
                    <a:pt x="15112" y="19412"/>
                    <a:pt x="12863" y="19105"/>
                    <a:pt x="12863" y="20243"/>
                  </a:cubicBezTo>
                  <a:cubicBezTo>
                    <a:pt x="10538" y="19696"/>
                    <a:pt x="10500" y="18667"/>
                    <a:pt x="11100" y="17376"/>
                  </a:cubicBezTo>
                  <a:cubicBezTo>
                    <a:pt x="9713" y="18164"/>
                    <a:pt x="10688" y="19937"/>
                    <a:pt x="7875" y="20090"/>
                  </a:cubicBezTo>
                </a:path>
              </a:pathLst>
            </a:custGeom>
            <a:solidFill>
              <a:srgbClr val="8340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" name="形状">
              <a:extLst>
                <a:ext uri="{FF2B5EF4-FFF2-40B4-BE49-F238E27FC236}">
                  <a16:creationId xmlns="" xmlns:a16="http://schemas.microsoft.com/office/drawing/2014/main" id="{DEBEFA41-933E-4290-B0BC-324F0CD34435}"/>
                </a:ext>
              </a:extLst>
            </p:cNvPr>
            <p:cNvSpPr/>
            <p:nvPr/>
          </p:nvSpPr>
          <p:spPr>
            <a:xfrm>
              <a:off x="1000225" y="1076196"/>
              <a:ext cx="542900" cy="134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1" h="21449" extrusionOk="0">
                  <a:moveTo>
                    <a:pt x="3408" y="16749"/>
                  </a:moveTo>
                  <a:cubicBezTo>
                    <a:pt x="1542" y="17542"/>
                    <a:pt x="2870" y="18553"/>
                    <a:pt x="2459" y="19441"/>
                  </a:cubicBezTo>
                  <a:cubicBezTo>
                    <a:pt x="2143" y="20096"/>
                    <a:pt x="2870" y="20821"/>
                    <a:pt x="1921" y="21449"/>
                  </a:cubicBezTo>
                  <a:cubicBezTo>
                    <a:pt x="2427" y="17050"/>
                    <a:pt x="878" y="12719"/>
                    <a:pt x="55" y="8361"/>
                  </a:cubicBezTo>
                  <a:cubicBezTo>
                    <a:pt x="403" y="6871"/>
                    <a:pt x="-1178" y="5191"/>
                    <a:pt x="2427" y="4043"/>
                  </a:cubicBezTo>
                  <a:cubicBezTo>
                    <a:pt x="2807" y="4002"/>
                    <a:pt x="3123" y="4057"/>
                    <a:pt x="3408" y="4153"/>
                  </a:cubicBezTo>
                  <a:cubicBezTo>
                    <a:pt x="4704" y="5614"/>
                    <a:pt x="4515" y="7199"/>
                    <a:pt x="5400" y="8702"/>
                  </a:cubicBezTo>
                  <a:cubicBezTo>
                    <a:pt x="4989" y="7759"/>
                    <a:pt x="5179" y="6885"/>
                    <a:pt x="7361" y="6352"/>
                  </a:cubicBezTo>
                  <a:cubicBezTo>
                    <a:pt x="8721" y="6024"/>
                    <a:pt x="10207" y="5860"/>
                    <a:pt x="11504" y="6380"/>
                  </a:cubicBezTo>
                  <a:cubicBezTo>
                    <a:pt x="12484" y="6776"/>
                    <a:pt x="12832" y="7227"/>
                    <a:pt x="12864" y="7636"/>
                  </a:cubicBezTo>
                  <a:cubicBezTo>
                    <a:pt x="13370" y="5983"/>
                    <a:pt x="13781" y="4125"/>
                    <a:pt x="15235" y="2336"/>
                  </a:cubicBezTo>
                  <a:cubicBezTo>
                    <a:pt x="15299" y="2008"/>
                    <a:pt x="16817" y="1871"/>
                    <a:pt x="16247" y="1625"/>
                  </a:cubicBezTo>
                  <a:cubicBezTo>
                    <a:pt x="14951" y="1133"/>
                    <a:pt x="15141" y="737"/>
                    <a:pt x="16089" y="286"/>
                  </a:cubicBezTo>
                  <a:cubicBezTo>
                    <a:pt x="17038" y="-151"/>
                    <a:pt x="18461" y="-14"/>
                    <a:pt x="19220" y="218"/>
                  </a:cubicBezTo>
                  <a:cubicBezTo>
                    <a:pt x="20422" y="587"/>
                    <a:pt x="20074" y="1229"/>
                    <a:pt x="19536" y="1775"/>
                  </a:cubicBezTo>
                  <a:cubicBezTo>
                    <a:pt x="18018" y="2732"/>
                    <a:pt x="18683" y="3825"/>
                    <a:pt x="18556" y="4863"/>
                  </a:cubicBezTo>
                  <a:cubicBezTo>
                    <a:pt x="18177" y="7404"/>
                    <a:pt x="18271" y="9959"/>
                    <a:pt x="17386" y="12473"/>
                  </a:cubicBezTo>
                  <a:cubicBezTo>
                    <a:pt x="16216" y="12855"/>
                    <a:pt x="15267" y="12596"/>
                    <a:pt x="14287" y="12295"/>
                  </a:cubicBezTo>
                  <a:cubicBezTo>
                    <a:pt x="13528" y="12131"/>
                    <a:pt x="14445" y="11407"/>
                    <a:pt x="13085" y="11530"/>
                  </a:cubicBezTo>
                  <a:cubicBezTo>
                    <a:pt x="12073" y="11626"/>
                    <a:pt x="11535" y="12036"/>
                    <a:pt x="11472" y="12514"/>
                  </a:cubicBezTo>
                  <a:cubicBezTo>
                    <a:pt x="11314" y="13279"/>
                    <a:pt x="12073" y="14126"/>
                    <a:pt x="10555" y="14809"/>
                  </a:cubicBezTo>
                  <a:cubicBezTo>
                    <a:pt x="8879" y="14714"/>
                    <a:pt x="9100" y="14030"/>
                    <a:pt x="8563" y="13580"/>
                  </a:cubicBezTo>
                  <a:cubicBezTo>
                    <a:pt x="8120" y="13156"/>
                    <a:pt x="8215" y="12637"/>
                    <a:pt x="7582" y="12241"/>
                  </a:cubicBezTo>
                  <a:cubicBezTo>
                    <a:pt x="3566" y="12992"/>
                    <a:pt x="3503" y="13306"/>
                    <a:pt x="7045" y="14741"/>
                  </a:cubicBezTo>
                  <a:cubicBezTo>
                    <a:pt x="7677" y="15779"/>
                    <a:pt x="5906" y="16244"/>
                    <a:pt x="4451" y="16790"/>
                  </a:cubicBezTo>
                  <a:cubicBezTo>
                    <a:pt x="4072" y="16858"/>
                    <a:pt x="3724" y="16845"/>
                    <a:pt x="3408" y="16749"/>
                  </a:cubicBezTo>
                </a:path>
              </a:pathLst>
            </a:custGeom>
            <a:solidFill>
              <a:srgbClr val="E552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形状">
              <a:extLst>
                <a:ext uri="{FF2B5EF4-FFF2-40B4-BE49-F238E27FC236}">
                  <a16:creationId xmlns="" xmlns:a16="http://schemas.microsoft.com/office/drawing/2014/main" id="{3B55E470-CC0B-4E52-84C6-41CCBAD8FF63}"/>
                </a:ext>
              </a:extLst>
            </p:cNvPr>
            <p:cNvSpPr/>
            <p:nvPr/>
          </p:nvSpPr>
          <p:spPr>
            <a:xfrm>
              <a:off x="948646" y="650586"/>
              <a:ext cx="654266" cy="68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600" extrusionOk="0">
                  <a:moveTo>
                    <a:pt x="4165" y="21600"/>
                  </a:moveTo>
                  <a:cubicBezTo>
                    <a:pt x="3976" y="21600"/>
                    <a:pt x="3814" y="21600"/>
                    <a:pt x="3625" y="21600"/>
                  </a:cubicBezTo>
                  <a:cubicBezTo>
                    <a:pt x="2545" y="21276"/>
                    <a:pt x="1006" y="21546"/>
                    <a:pt x="1168" y="19656"/>
                  </a:cubicBezTo>
                  <a:cubicBezTo>
                    <a:pt x="817" y="18549"/>
                    <a:pt x="1249" y="17361"/>
                    <a:pt x="412" y="16146"/>
                  </a:cubicBezTo>
                  <a:cubicBezTo>
                    <a:pt x="-1046" y="14040"/>
                    <a:pt x="1789" y="13905"/>
                    <a:pt x="2356" y="12663"/>
                  </a:cubicBezTo>
                  <a:cubicBezTo>
                    <a:pt x="2815" y="11502"/>
                    <a:pt x="3166" y="14013"/>
                    <a:pt x="3625" y="12690"/>
                  </a:cubicBezTo>
                  <a:cubicBezTo>
                    <a:pt x="6136" y="9693"/>
                    <a:pt x="8620" y="6669"/>
                    <a:pt x="11509" y="3969"/>
                  </a:cubicBezTo>
                  <a:cubicBezTo>
                    <a:pt x="12076" y="3483"/>
                    <a:pt x="13075" y="3024"/>
                    <a:pt x="12454" y="1944"/>
                  </a:cubicBezTo>
                  <a:cubicBezTo>
                    <a:pt x="12103" y="1134"/>
                    <a:pt x="11644" y="324"/>
                    <a:pt x="12967" y="0"/>
                  </a:cubicBezTo>
                  <a:cubicBezTo>
                    <a:pt x="15181" y="2160"/>
                    <a:pt x="18340" y="648"/>
                    <a:pt x="20554" y="2160"/>
                  </a:cubicBezTo>
                  <a:cubicBezTo>
                    <a:pt x="18394" y="2565"/>
                    <a:pt x="17314" y="4752"/>
                    <a:pt x="15046" y="5913"/>
                  </a:cubicBezTo>
                  <a:cubicBezTo>
                    <a:pt x="17179" y="6615"/>
                    <a:pt x="17746" y="4293"/>
                    <a:pt x="19663" y="4536"/>
                  </a:cubicBezTo>
                  <a:cubicBezTo>
                    <a:pt x="17422" y="6399"/>
                    <a:pt x="15559" y="8235"/>
                    <a:pt x="16477" y="11205"/>
                  </a:cubicBezTo>
                  <a:cubicBezTo>
                    <a:pt x="16666" y="11799"/>
                    <a:pt x="16747" y="12609"/>
                    <a:pt x="17152" y="12960"/>
                  </a:cubicBezTo>
                  <a:cubicBezTo>
                    <a:pt x="19177" y="14688"/>
                    <a:pt x="19204" y="14634"/>
                    <a:pt x="18232" y="16983"/>
                  </a:cubicBezTo>
                  <a:cubicBezTo>
                    <a:pt x="18232" y="16227"/>
                    <a:pt x="18421" y="15417"/>
                    <a:pt x="18151" y="14796"/>
                  </a:cubicBezTo>
                  <a:cubicBezTo>
                    <a:pt x="17773" y="13932"/>
                    <a:pt x="16774" y="14067"/>
                    <a:pt x="15991" y="14202"/>
                  </a:cubicBezTo>
                  <a:cubicBezTo>
                    <a:pt x="15478" y="14256"/>
                    <a:pt x="15046" y="14877"/>
                    <a:pt x="15208" y="15390"/>
                  </a:cubicBezTo>
                  <a:cubicBezTo>
                    <a:pt x="15667" y="16956"/>
                    <a:pt x="16747" y="14472"/>
                    <a:pt x="17395" y="15768"/>
                  </a:cubicBezTo>
                  <a:cubicBezTo>
                    <a:pt x="17206" y="16983"/>
                    <a:pt x="16450" y="17604"/>
                    <a:pt x="15181" y="17739"/>
                  </a:cubicBezTo>
                  <a:cubicBezTo>
                    <a:pt x="14209" y="17577"/>
                    <a:pt x="13966" y="16659"/>
                    <a:pt x="13426" y="16038"/>
                  </a:cubicBezTo>
                  <a:cubicBezTo>
                    <a:pt x="11050" y="13338"/>
                    <a:pt x="7675" y="13230"/>
                    <a:pt x="5110" y="15687"/>
                  </a:cubicBezTo>
                  <a:cubicBezTo>
                    <a:pt x="4462" y="16281"/>
                    <a:pt x="4516" y="16902"/>
                    <a:pt x="4597" y="17658"/>
                  </a:cubicBezTo>
                  <a:cubicBezTo>
                    <a:pt x="4705" y="19008"/>
                    <a:pt x="5137" y="20358"/>
                    <a:pt x="4165" y="21600"/>
                  </a:cubicBezTo>
                </a:path>
              </a:pathLst>
            </a:custGeom>
            <a:solidFill>
              <a:srgbClr val="FE9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" name="形状">
              <a:extLst>
                <a:ext uri="{FF2B5EF4-FFF2-40B4-BE49-F238E27FC236}">
                  <a16:creationId xmlns="" xmlns:a16="http://schemas.microsoft.com/office/drawing/2014/main" id="{0665A0B4-0149-4E45-8003-58D00862C936}"/>
                </a:ext>
              </a:extLst>
            </p:cNvPr>
            <p:cNvSpPr/>
            <p:nvPr/>
          </p:nvSpPr>
          <p:spPr>
            <a:xfrm>
              <a:off x="1694549" y="948712"/>
              <a:ext cx="438455" cy="44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273" extrusionOk="0">
                  <a:moveTo>
                    <a:pt x="0" y="17279"/>
                  </a:moveTo>
                  <a:cubicBezTo>
                    <a:pt x="4917" y="12348"/>
                    <a:pt x="4875" y="7824"/>
                    <a:pt x="84" y="2893"/>
                  </a:cubicBezTo>
                  <a:cubicBezTo>
                    <a:pt x="5799" y="5542"/>
                    <a:pt x="9791" y="2852"/>
                    <a:pt x="13826" y="447"/>
                  </a:cubicBezTo>
                  <a:cubicBezTo>
                    <a:pt x="14204" y="203"/>
                    <a:pt x="14288" y="-327"/>
                    <a:pt x="14750" y="284"/>
                  </a:cubicBezTo>
                  <a:cubicBezTo>
                    <a:pt x="15339" y="1140"/>
                    <a:pt x="15969" y="2322"/>
                    <a:pt x="14750" y="2730"/>
                  </a:cubicBezTo>
                  <a:cubicBezTo>
                    <a:pt x="10590" y="4278"/>
                    <a:pt x="14372" y="4808"/>
                    <a:pt x="15086" y="5745"/>
                  </a:cubicBezTo>
                  <a:cubicBezTo>
                    <a:pt x="15759" y="6724"/>
                    <a:pt x="16809" y="7172"/>
                    <a:pt x="17944" y="7579"/>
                  </a:cubicBezTo>
                  <a:cubicBezTo>
                    <a:pt x="19289" y="8068"/>
                    <a:pt x="21222" y="8231"/>
                    <a:pt x="21432" y="9780"/>
                  </a:cubicBezTo>
                  <a:cubicBezTo>
                    <a:pt x="21600" y="11492"/>
                    <a:pt x="19583" y="11859"/>
                    <a:pt x="18322" y="12307"/>
                  </a:cubicBezTo>
                  <a:cubicBezTo>
                    <a:pt x="13826" y="13937"/>
                    <a:pt x="16977" y="18583"/>
                    <a:pt x="14036" y="21273"/>
                  </a:cubicBezTo>
                  <a:cubicBezTo>
                    <a:pt x="10464" y="17605"/>
                    <a:pt x="6346" y="14589"/>
                    <a:pt x="0" y="17279"/>
                  </a:cubicBezTo>
                </a:path>
              </a:pathLst>
            </a:custGeom>
            <a:solidFill>
              <a:srgbClr val="E055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" name="形状">
              <a:extLst>
                <a:ext uri="{FF2B5EF4-FFF2-40B4-BE49-F238E27FC236}">
                  <a16:creationId xmlns="" xmlns:a16="http://schemas.microsoft.com/office/drawing/2014/main" id="{AC88C7BC-EB09-44C0-AF94-38E18F000839}"/>
                </a:ext>
              </a:extLst>
            </p:cNvPr>
            <p:cNvSpPr/>
            <p:nvPr/>
          </p:nvSpPr>
          <p:spPr>
            <a:xfrm>
              <a:off x="378247" y="958144"/>
              <a:ext cx="441691" cy="45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57" extrusionOk="0">
                  <a:moveTo>
                    <a:pt x="21600" y="2460"/>
                  </a:moveTo>
                  <a:cubicBezTo>
                    <a:pt x="18063" y="9042"/>
                    <a:pt x="18063" y="9042"/>
                    <a:pt x="21095" y="16116"/>
                  </a:cubicBezTo>
                  <a:cubicBezTo>
                    <a:pt x="15832" y="14073"/>
                    <a:pt x="12042" y="15473"/>
                    <a:pt x="8842" y="19142"/>
                  </a:cubicBezTo>
                  <a:cubicBezTo>
                    <a:pt x="7326" y="20882"/>
                    <a:pt x="6358" y="19028"/>
                    <a:pt x="6526" y="18007"/>
                  </a:cubicBezTo>
                  <a:cubicBezTo>
                    <a:pt x="6905" y="13505"/>
                    <a:pt x="4126" y="11009"/>
                    <a:pt x="0" y="9533"/>
                  </a:cubicBezTo>
                  <a:cubicBezTo>
                    <a:pt x="505" y="7718"/>
                    <a:pt x="1895" y="7415"/>
                    <a:pt x="3116" y="7112"/>
                  </a:cubicBezTo>
                  <a:cubicBezTo>
                    <a:pt x="5811" y="6469"/>
                    <a:pt x="6863" y="5032"/>
                    <a:pt x="6568" y="2573"/>
                  </a:cubicBezTo>
                  <a:cubicBezTo>
                    <a:pt x="6232" y="152"/>
                    <a:pt x="8463" y="-718"/>
                    <a:pt x="9600" y="644"/>
                  </a:cubicBezTo>
                  <a:cubicBezTo>
                    <a:pt x="12884" y="4654"/>
                    <a:pt x="16884" y="3519"/>
                    <a:pt x="21600" y="2460"/>
                  </a:cubicBezTo>
                </a:path>
              </a:pathLst>
            </a:custGeom>
            <a:solidFill>
              <a:srgbClr val="FD6D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3" name="形状">
              <a:extLst>
                <a:ext uri="{FF2B5EF4-FFF2-40B4-BE49-F238E27FC236}">
                  <a16:creationId xmlns="" xmlns:a16="http://schemas.microsoft.com/office/drawing/2014/main" id="{D5A5534E-0A89-406C-8806-109C4507B9A7}"/>
                </a:ext>
              </a:extLst>
            </p:cNvPr>
            <p:cNvSpPr/>
            <p:nvPr/>
          </p:nvSpPr>
          <p:spPr>
            <a:xfrm>
              <a:off x="1138525" y="1842067"/>
              <a:ext cx="332007" cy="552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extrusionOk="0">
                  <a:moveTo>
                    <a:pt x="7052" y="3104"/>
                  </a:moveTo>
                  <a:cubicBezTo>
                    <a:pt x="9217" y="3725"/>
                    <a:pt x="7607" y="5425"/>
                    <a:pt x="9495" y="6176"/>
                  </a:cubicBezTo>
                  <a:cubicBezTo>
                    <a:pt x="11272" y="6536"/>
                    <a:pt x="10939" y="8039"/>
                    <a:pt x="12938" y="8366"/>
                  </a:cubicBezTo>
                  <a:cubicBezTo>
                    <a:pt x="15159" y="7091"/>
                    <a:pt x="13937" y="5784"/>
                    <a:pt x="13382" y="4411"/>
                  </a:cubicBezTo>
                  <a:cubicBezTo>
                    <a:pt x="12660" y="2647"/>
                    <a:pt x="12049" y="850"/>
                    <a:pt x="15992" y="0"/>
                  </a:cubicBezTo>
                  <a:cubicBezTo>
                    <a:pt x="17880" y="229"/>
                    <a:pt x="19712" y="523"/>
                    <a:pt x="21600" y="784"/>
                  </a:cubicBezTo>
                  <a:cubicBezTo>
                    <a:pt x="20601" y="6666"/>
                    <a:pt x="18768" y="12483"/>
                    <a:pt x="19157" y="18430"/>
                  </a:cubicBezTo>
                  <a:cubicBezTo>
                    <a:pt x="17824" y="18724"/>
                    <a:pt x="16492" y="18986"/>
                    <a:pt x="15103" y="19280"/>
                  </a:cubicBezTo>
                  <a:cubicBezTo>
                    <a:pt x="13771" y="19541"/>
                    <a:pt x="12771" y="20456"/>
                    <a:pt x="11050" y="20195"/>
                  </a:cubicBezTo>
                  <a:cubicBezTo>
                    <a:pt x="8829" y="18332"/>
                    <a:pt x="6885" y="20456"/>
                    <a:pt x="5830" y="20783"/>
                  </a:cubicBezTo>
                  <a:cubicBezTo>
                    <a:pt x="3276" y="21600"/>
                    <a:pt x="2943" y="20391"/>
                    <a:pt x="1666" y="19999"/>
                  </a:cubicBezTo>
                  <a:cubicBezTo>
                    <a:pt x="1111" y="18496"/>
                    <a:pt x="2776" y="17319"/>
                    <a:pt x="3276" y="16012"/>
                  </a:cubicBezTo>
                  <a:cubicBezTo>
                    <a:pt x="3720" y="14901"/>
                    <a:pt x="5553" y="13561"/>
                    <a:pt x="2499" y="12679"/>
                  </a:cubicBezTo>
                  <a:cubicBezTo>
                    <a:pt x="1333" y="12450"/>
                    <a:pt x="444" y="12091"/>
                    <a:pt x="0" y="11470"/>
                  </a:cubicBezTo>
                  <a:cubicBezTo>
                    <a:pt x="555" y="8823"/>
                    <a:pt x="7107" y="7647"/>
                    <a:pt x="4886" y="4346"/>
                  </a:cubicBezTo>
                  <a:cubicBezTo>
                    <a:pt x="5164" y="3627"/>
                    <a:pt x="5220" y="2843"/>
                    <a:pt x="7052" y="3104"/>
                  </a:cubicBezTo>
                </a:path>
              </a:pathLst>
            </a:custGeom>
            <a:solidFill>
              <a:srgbClr val="B44A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4" name="形状">
              <a:extLst>
                <a:ext uri="{FF2B5EF4-FFF2-40B4-BE49-F238E27FC236}">
                  <a16:creationId xmlns="" xmlns:a16="http://schemas.microsoft.com/office/drawing/2014/main" id="{B777BD32-ED32-4F28-935C-2AB06B236560}"/>
                </a:ext>
              </a:extLst>
            </p:cNvPr>
            <p:cNvSpPr/>
            <p:nvPr/>
          </p:nvSpPr>
          <p:spPr>
            <a:xfrm>
              <a:off x="904012" y="484157"/>
              <a:ext cx="426567" cy="60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8008" y="21325"/>
                  </a:moveTo>
                  <a:cubicBezTo>
                    <a:pt x="6666" y="21600"/>
                    <a:pt x="7012" y="20319"/>
                    <a:pt x="6017" y="20258"/>
                  </a:cubicBezTo>
                  <a:cubicBezTo>
                    <a:pt x="8614" y="15376"/>
                    <a:pt x="5454" y="12051"/>
                    <a:pt x="0" y="9488"/>
                  </a:cubicBezTo>
                  <a:cubicBezTo>
                    <a:pt x="1082" y="8237"/>
                    <a:pt x="2900" y="10068"/>
                    <a:pt x="3549" y="8725"/>
                  </a:cubicBezTo>
                  <a:cubicBezTo>
                    <a:pt x="4026" y="7719"/>
                    <a:pt x="1515" y="8390"/>
                    <a:pt x="1991" y="7139"/>
                  </a:cubicBezTo>
                  <a:cubicBezTo>
                    <a:pt x="9047" y="7993"/>
                    <a:pt x="13635" y="5888"/>
                    <a:pt x="15713" y="1037"/>
                  </a:cubicBezTo>
                  <a:cubicBezTo>
                    <a:pt x="15973" y="427"/>
                    <a:pt x="16579" y="0"/>
                    <a:pt x="17574" y="0"/>
                  </a:cubicBezTo>
                  <a:cubicBezTo>
                    <a:pt x="18007" y="4942"/>
                    <a:pt x="13938" y="8115"/>
                    <a:pt x="8917" y="10922"/>
                  </a:cubicBezTo>
                  <a:cubicBezTo>
                    <a:pt x="11341" y="9824"/>
                    <a:pt x="13116" y="8237"/>
                    <a:pt x="15064" y="6803"/>
                  </a:cubicBezTo>
                  <a:cubicBezTo>
                    <a:pt x="15756" y="6285"/>
                    <a:pt x="16882" y="5949"/>
                    <a:pt x="17834" y="6407"/>
                  </a:cubicBezTo>
                  <a:cubicBezTo>
                    <a:pt x="18916" y="6956"/>
                    <a:pt x="18224" y="7719"/>
                    <a:pt x="17834" y="8359"/>
                  </a:cubicBezTo>
                  <a:cubicBezTo>
                    <a:pt x="17401" y="8969"/>
                    <a:pt x="16882" y="9488"/>
                    <a:pt x="16276" y="9976"/>
                  </a:cubicBezTo>
                  <a:cubicBezTo>
                    <a:pt x="17444" y="9244"/>
                    <a:pt x="18830" y="8603"/>
                    <a:pt x="20604" y="8298"/>
                  </a:cubicBezTo>
                  <a:cubicBezTo>
                    <a:pt x="21081" y="8420"/>
                    <a:pt x="21470" y="8603"/>
                    <a:pt x="21600" y="8969"/>
                  </a:cubicBezTo>
                  <a:cubicBezTo>
                    <a:pt x="18700" y="12997"/>
                    <a:pt x="13376" y="15559"/>
                    <a:pt x="9913" y="19220"/>
                  </a:cubicBezTo>
                  <a:cubicBezTo>
                    <a:pt x="9263" y="19892"/>
                    <a:pt x="8354" y="20471"/>
                    <a:pt x="8008" y="21325"/>
                  </a:cubicBezTo>
                  <a:close/>
                  <a:moveTo>
                    <a:pt x="11558" y="13698"/>
                  </a:moveTo>
                  <a:cubicBezTo>
                    <a:pt x="12683" y="12966"/>
                    <a:pt x="13679" y="11990"/>
                    <a:pt x="14804" y="11075"/>
                  </a:cubicBezTo>
                  <a:cubicBezTo>
                    <a:pt x="13549" y="11929"/>
                    <a:pt x="12293" y="12722"/>
                    <a:pt x="11558" y="13698"/>
                  </a:cubicBezTo>
                  <a:close/>
                </a:path>
              </a:pathLst>
            </a:custGeom>
            <a:solidFill>
              <a:srgbClr val="FDB7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5" name="形状">
              <a:extLst>
                <a:ext uri="{FF2B5EF4-FFF2-40B4-BE49-F238E27FC236}">
                  <a16:creationId xmlns="" xmlns:a16="http://schemas.microsoft.com/office/drawing/2014/main" id="{FA54BED0-B36A-417E-A96B-B540652F7381}"/>
                </a:ext>
              </a:extLst>
            </p:cNvPr>
            <p:cNvSpPr/>
            <p:nvPr/>
          </p:nvSpPr>
          <p:spPr>
            <a:xfrm>
              <a:off x="1030120" y="484157"/>
              <a:ext cx="306313" cy="46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56" h="21600" extrusionOk="0">
                  <a:moveTo>
                    <a:pt x="17526" y="11097"/>
                  </a:moveTo>
                  <a:cubicBezTo>
                    <a:pt x="11907" y="13475"/>
                    <a:pt x="8401" y="17478"/>
                    <a:pt x="3659" y="21600"/>
                  </a:cubicBezTo>
                  <a:cubicBezTo>
                    <a:pt x="4741" y="15853"/>
                    <a:pt x="10927" y="13317"/>
                    <a:pt x="14072" y="8363"/>
                  </a:cubicBezTo>
                  <a:cubicBezTo>
                    <a:pt x="9432" y="10067"/>
                    <a:pt x="7525" y="12564"/>
                    <a:pt x="5205" y="14783"/>
                  </a:cubicBezTo>
                  <a:cubicBezTo>
                    <a:pt x="4226" y="15734"/>
                    <a:pt x="3349" y="17716"/>
                    <a:pt x="1133" y="16210"/>
                  </a:cubicBezTo>
                  <a:cubicBezTo>
                    <a:pt x="-1445" y="14585"/>
                    <a:pt x="978" y="13039"/>
                    <a:pt x="2473" y="12564"/>
                  </a:cubicBezTo>
                  <a:cubicBezTo>
                    <a:pt x="9742" y="10146"/>
                    <a:pt x="10979" y="4796"/>
                    <a:pt x="13402" y="0"/>
                  </a:cubicBezTo>
                  <a:lnTo>
                    <a:pt x="13969" y="40"/>
                  </a:lnTo>
                  <a:cubicBezTo>
                    <a:pt x="16650" y="3488"/>
                    <a:pt x="20155" y="6738"/>
                    <a:pt x="17526" y="11097"/>
                  </a:cubicBezTo>
                </a:path>
              </a:pathLst>
            </a:custGeom>
            <a:solidFill>
              <a:srgbClr val="FEFA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6" name="形状">
              <a:extLst>
                <a:ext uri="{FF2B5EF4-FFF2-40B4-BE49-F238E27FC236}">
                  <a16:creationId xmlns="" xmlns:a16="http://schemas.microsoft.com/office/drawing/2014/main" id="{7AC7ED13-360D-4CF5-BED2-23251119404E}"/>
                </a:ext>
              </a:extLst>
            </p:cNvPr>
            <p:cNvSpPr/>
            <p:nvPr/>
          </p:nvSpPr>
          <p:spPr>
            <a:xfrm>
              <a:off x="0" y="1308737"/>
              <a:ext cx="320650" cy="2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137"/>
                  </a:moveTo>
                  <a:cubicBezTo>
                    <a:pt x="15387" y="13453"/>
                    <a:pt x="13006" y="16232"/>
                    <a:pt x="12252" y="21600"/>
                  </a:cubicBezTo>
                  <a:cubicBezTo>
                    <a:pt x="8361" y="18442"/>
                    <a:pt x="7200" y="12189"/>
                    <a:pt x="0" y="15284"/>
                  </a:cubicBezTo>
                  <a:cubicBezTo>
                    <a:pt x="3774" y="10232"/>
                    <a:pt x="6271" y="7011"/>
                    <a:pt x="3542" y="1011"/>
                  </a:cubicBezTo>
                  <a:cubicBezTo>
                    <a:pt x="8768" y="4042"/>
                    <a:pt x="12135" y="3916"/>
                    <a:pt x="15561" y="0"/>
                  </a:cubicBezTo>
                  <a:cubicBezTo>
                    <a:pt x="16084" y="5053"/>
                    <a:pt x="16723" y="9158"/>
                    <a:pt x="21600" y="13137"/>
                  </a:cubicBezTo>
                </a:path>
              </a:pathLst>
            </a:custGeom>
            <a:solidFill>
              <a:srgbClr val="D24E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0" name="形状">
              <a:extLst>
                <a:ext uri="{FF2B5EF4-FFF2-40B4-BE49-F238E27FC236}">
                  <a16:creationId xmlns="" xmlns:a16="http://schemas.microsoft.com/office/drawing/2014/main" id="{69C0209A-CE8B-41FD-B71D-A7DC9B8032CE}"/>
                </a:ext>
              </a:extLst>
            </p:cNvPr>
            <p:cNvSpPr/>
            <p:nvPr/>
          </p:nvSpPr>
          <p:spPr>
            <a:xfrm>
              <a:off x="2216531" y="1317794"/>
              <a:ext cx="249494" cy="26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3" h="18146" extrusionOk="0">
                  <a:moveTo>
                    <a:pt x="11155" y="18146"/>
                  </a:moveTo>
                  <a:cubicBezTo>
                    <a:pt x="8511" y="13697"/>
                    <a:pt x="5158" y="11766"/>
                    <a:pt x="0" y="11005"/>
                  </a:cubicBezTo>
                  <a:cubicBezTo>
                    <a:pt x="2837" y="7551"/>
                    <a:pt x="6254" y="4917"/>
                    <a:pt x="4900" y="0"/>
                  </a:cubicBezTo>
                  <a:cubicBezTo>
                    <a:pt x="6964" y="6146"/>
                    <a:pt x="15023" y="-3454"/>
                    <a:pt x="18247" y="6029"/>
                  </a:cubicBezTo>
                  <a:cubicBezTo>
                    <a:pt x="21600" y="15863"/>
                    <a:pt x="8576" y="11648"/>
                    <a:pt x="11155" y="18146"/>
                  </a:cubicBezTo>
                </a:path>
              </a:pathLst>
            </a:custGeom>
            <a:solidFill>
              <a:srgbClr val="A647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1" name="形状">
              <a:extLst>
                <a:ext uri="{FF2B5EF4-FFF2-40B4-BE49-F238E27FC236}">
                  <a16:creationId xmlns="" xmlns:a16="http://schemas.microsoft.com/office/drawing/2014/main" id="{2131FF0B-FF80-4462-9956-22ABC8D3F2DE}"/>
                </a:ext>
              </a:extLst>
            </p:cNvPr>
            <p:cNvSpPr/>
            <p:nvPr/>
          </p:nvSpPr>
          <p:spPr>
            <a:xfrm>
              <a:off x="981432" y="1274694"/>
              <a:ext cx="84377" cy="328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95" h="21600" extrusionOk="0">
                  <a:moveTo>
                    <a:pt x="1477" y="0"/>
                  </a:moveTo>
                  <a:cubicBezTo>
                    <a:pt x="3292" y="2835"/>
                    <a:pt x="13820" y="2211"/>
                    <a:pt x="17995" y="4082"/>
                  </a:cubicBezTo>
                  <a:cubicBezTo>
                    <a:pt x="7830" y="9468"/>
                    <a:pt x="14546" y="16214"/>
                    <a:pt x="4382" y="21600"/>
                  </a:cubicBezTo>
                  <a:cubicBezTo>
                    <a:pt x="-3605" y="14513"/>
                    <a:pt x="1840" y="7200"/>
                    <a:pt x="1477" y="0"/>
                  </a:cubicBezTo>
                </a:path>
              </a:pathLst>
            </a:custGeom>
            <a:solidFill>
              <a:srgbClr val="FD9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2" name="形状">
              <a:extLst>
                <a:ext uri="{FF2B5EF4-FFF2-40B4-BE49-F238E27FC236}">
                  <a16:creationId xmlns="" xmlns:a16="http://schemas.microsoft.com/office/drawing/2014/main" id="{721A2996-0A39-47D6-8664-A24537FEA6B4}"/>
                </a:ext>
              </a:extLst>
            </p:cNvPr>
            <p:cNvSpPr/>
            <p:nvPr/>
          </p:nvSpPr>
          <p:spPr>
            <a:xfrm>
              <a:off x="1234510" y="-1"/>
              <a:ext cx="35361" cy="24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364" h="21600" extrusionOk="0">
                  <a:moveTo>
                    <a:pt x="6929" y="0"/>
                  </a:moveTo>
                  <a:cubicBezTo>
                    <a:pt x="15064" y="7175"/>
                    <a:pt x="9734" y="14425"/>
                    <a:pt x="8612" y="21600"/>
                  </a:cubicBezTo>
                  <a:cubicBezTo>
                    <a:pt x="-6536" y="14425"/>
                    <a:pt x="1880" y="7175"/>
                    <a:pt x="6929" y="0"/>
                  </a:cubicBezTo>
                </a:path>
              </a:pathLst>
            </a:custGeom>
            <a:solidFill>
              <a:srgbClr val="ED5D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3" name="形状">
              <a:extLst>
                <a:ext uri="{FF2B5EF4-FFF2-40B4-BE49-F238E27FC236}">
                  <a16:creationId xmlns="" xmlns:a16="http://schemas.microsoft.com/office/drawing/2014/main" id="{7720096F-4530-426C-A366-2C1369DB578D}"/>
                </a:ext>
              </a:extLst>
            </p:cNvPr>
            <p:cNvSpPr/>
            <p:nvPr/>
          </p:nvSpPr>
          <p:spPr>
            <a:xfrm>
              <a:off x="703540" y="219383"/>
              <a:ext cx="203398" cy="165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" y="0"/>
                  </a:moveTo>
                  <a:cubicBezTo>
                    <a:pt x="10390" y="3917"/>
                    <a:pt x="16678" y="11751"/>
                    <a:pt x="21600" y="21600"/>
                  </a:cubicBezTo>
                  <a:cubicBezTo>
                    <a:pt x="14491" y="15221"/>
                    <a:pt x="7200" y="8953"/>
                    <a:pt x="0" y="2686"/>
                  </a:cubicBezTo>
                  <a:cubicBezTo>
                    <a:pt x="638" y="1679"/>
                    <a:pt x="1185" y="783"/>
                    <a:pt x="1823" y="0"/>
                  </a:cubicBezTo>
                </a:path>
              </a:pathLst>
            </a:custGeom>
            <a:solidFill>
              <a:srgbClr val="FB745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4" name="形状">
              <a:extLst>
                <a:ext uri="{FF2B5EF4-FFF2-40B4-BE49-F238E27FC236}">
                  <a16:creationId xmlns="" xmlns:a16="http://schemas.microsoft.com/office/drawing/2014/main" id="{CDF288B8-FB6A-4A4D-8CB8-F24CD6BBB50C}"/>
                </a:ext>
              </a:extLst>
            </p:cNvPr>
            <p:cNvSpPr/>
            <p:nvPr/>
          </p:nvSpPr>
          <p:spPr>
            <a:xfrm>
              <a:off x="472809" y="705478"/>
              <a:ext cx="245004" cy="40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170" extrusionOk="0">
                  <a:moveTo>
                    <a:pt x="0" y="11073"/>
                  </a:moveTo>
                  <a:cubicBezTo>
                    <a:pt x="7731" y="-6699"/>
                    <a:pt x="14779" y="2324"/>
                    <a:pt x="21600" y="2050"/>
                  </a:cubicBezTo>
                  <a:cubicBezTo>
                    <a:pt x="15158" y="14354"/>
                    <a:pt x="8488" y="14901"/>
                    <a:pt x="0" y="11073"/>
                  </a:cubicBezTo>
                </a:path>
              </a:pathLst>
            </a:custGeom>
            <a:solidFill>
              <a:srgbClr val="FEA2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5" name="形状">
              <a:extLst>
                <a:ext uri="{FF2B5EF4-FFF2-40B4-BE49-F238E27FC236}">
                  <a16:creationId xmlns="" xmlns:a16="http://schemas.microsoft.com/office/drawing/2014/main" id="{BBB75886-DEBD-45DC-954D-BEC1DA391150}"/>
                </a:ext>
              </a:extLst>
            </p:cNvPr>
            <p:cNvSpPr/>
            <p:nvPr/>
          </p:nvSpPr>
          <p:spPr>
            <a:xfrm>
              <a:off x="1830719" y="712163"/>
              <a:ext cx="226094" cy="3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583" extrusionOk="0">
                  <a:moveTo>
                    <a:pt x="0" y="15583"/>
                  </a:moveTo>
                  <a:cubicBezTo>
                    <a:pt x="6791" y="-6017"/>
                    <a:pt x="13255" y="-4355"/>
                    <a:pt x="21600" y="15583"/>
                  </a:cubicBezTo>
                  <a:cubicBezTo>
                    <a:pt x="12927" y="15583"/>
                    <a:pt x="6382" y="15583"/>
                    <a:pt x="0" y="15583"/>
                  </a:cubicBezTo>
                </a:path>
              </a:pathLst>
            </a:custGeom>
            <a:solidFill>
              <a:srgbClr val="EC94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6" name="形状">
              <a:extLst>
                <a:ext uri="{FF2B5EF4-FFF2-40B4-BE49-F238E27FC236}">
                  <a16:creationId xmlns="" xmlns:a16="http://schemas.microsoft.com/office/drawing/2014/main" id="{582EB0A6-DD89-497A-B04F-12FC6AB38891}"/>
                </a:ext>
              </a:extLst>
            </p:cNvPr>
            <p:cNvSpPr/>
            <p:nvPr/>
          </p:nvSpPr>
          <p:spPr>
            <a:xfrm>
              <a:off x="1263347" y="484157"/>
              <a:ext cx="108823" cy="25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11923" y="20083"/>
                  </a:moveTo>
                  <a:cubicBezTo>
                    <a:pt x="17626" y="12353"/>
                    <a:pt x="3974" y="6646"/>
                    <a:pt x="0" y="0"/>
                  </a:cubicBezTo>
                  <a:cubicBezTo>
                    <a:pt x="15552" y="2456"/>
                    <a:pt x="12960" y="9319"/>
                    <a:pt x="19872" y="13942"/>
                  </a:cubicBezTo>
                  <a:cubicBezTo>
                    <a:pt x="15898" y="15893"/>
                    <a:pt x="16416" y="17627"/>
                    <a:pt x="21600" y="19072"/>
                  </a:cubicBezTo>
                  <a:cubicBezTo>
                    <a:pt x="21427" y="21600"/>
                    <a:pt x="17971" y="21600"/>
                    <a:pt x="13651" y="20805"/>
                  </a:cubicBezTo>
                  <a:cubicBezTo>
                    <a:pt x="12960" y="20589"/>
                    <a:pt x="12442" y="20300"/>
                    <a:pt x="11923" y="20083"/>
                  </a:cubicBezTo>
                </a:path>
              </a:pathLst>
            </a:custGeom>
            <a:solidFill>
              <a:srgbClr val="FDB7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7" name="形状">
              <a:extLst>
                <a:ext uri="{FF2B5EF4-FFF2-40B4-BE49-F238E27FC236}">
                  <a16:creationId xmlns="" xmlns:a16="http://schemas.microsoft.com/office/drawing/2014/main" id="{05315AB5-C67F-452E-AAD3-ABE3B54CF8EC}"/>
                </a:ext>
              </a:extLst>
            </p:cNvPr>
            <p:cNvSpPr/>
            <p:nvPr/>
          </p:nvSpPr>
          <p:spPr>
            <a:xfrm>
              <a:off x="1634030" y="291250"/>
              <a:ext cx="169358" cy="127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45" y="9792"/>
                    <a:pt x="11018" y="15840"/>
                    <a:pt x="0" y="21600"/>
                  </a:cubicBezTo>
                  <a:cubicBezTo>
                    <a:pt x="7091" y="8496"/>
                    <a:pt x="14073" y="3744"/>
                    <a:pt x="21600" y="0"/>
                  </a:cubicBezTo>
                </a:path>
              </a:pathLst>
            </a:custGeom>
            <a:solidFill>
              <a:srgbClr val="E8786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8" name="形状">
              <a:extLst>
                <a:ext uri="{FF2B5EF4-FFF2-40B4-BE49-F238E27FC236}">
                  <a16:creationId xmlns="" xmlns:a16="http://schemas.microsoft.com/office/drawing/2014/main" id="{96C89FC5-FCDF-41BE-8A0F-02B14F8ADA73}"/>
                </a:ext>
              </a:extLst>
            </p:cNvPr>
            <p:cNvSpPr/>
            <p:nvPr/>
          </p:nvSpPr>
          <p:spPr>
            <a:xfrm>
              <a:off x="996409" y="2768774"/>
              <a:ext cx="379875" cy="770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8" h="21600" extrusionOk="0">
                  <a:moveTo>
                    <a:pt x="9318" y="3921"/>
                  </a:moveTo>
                  <a:cubicBezTo>
                    <a:pt x="10474" y="2718"/>
                    <a:pt x="11630" y="1491"/>
                    <a:pt x="13018" y="0"/>
                  </a:cubicBezTo>
                  <a:cubicBezTo>
                    <a:pt x="14174" y="1515"/>
                    <a:pt x="13712" y="2959"/>
                    <a:pt x="15377" y="4065"/>
                  </a:cubicBezTo>
                  <a:cubicBezTo>
                    <a:pt x="16533" y="9285"/>
                    <a:pt x="19678" y="14360"/>
                    <a:pt x="20465" y="19652"/>
                  </a:cubicBezTo>
                  <a:cubicBezTo>
                    <a:pt x="20696" y="21143"/>
                    <a:pt x="20048" y="21480"/>
                    <a:pt x="17551" y="21480"/>
                  </a:cubicBezTo>
                  <a:cubicBezTo>
                    <a:pt x="13203" y="21480"/>
                    <a:pt x="8855" y="21576"/>
                    <a:pt x="4508" y="21600"/>
                  </a:cubicBezTo>
                  <a:cubicBezTo>
                    <a:pt x="622" y="21600"/>
                    <a:pt x="-904" y="20590"/>
                    <a:pt x="530" y="18714"/>
                  </a:cubicBezTo>
                  <a:cubicBezTo>
                    <a:pt x="1917" y="17006"/>
                    <a:pt x="1964" y="14985"/>
                    <a:pt x="4924" y="13638"/>
                  </a:cubicBezTo>
                  <a:cubicBezTo>
                    <a:pt x="5386" y="13422"/>
                    <a:pt x="5895" y="12941"/>
                    <a:pt x="5756" y="12652"/>
                  </a:cubicBezTo>
                  <a:cubicBezTo>
                    <a:pt x="4508" y="9453"/>
                    <a:pt x="7884" y="6807"/>
                    <a:pt x="9318" y="3921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59" name="形状">
              <a:extLst>
                <a:ext uri="{FF2B5EF4-FFF2-40B4-BE49-F238E27FC236}">
                  <a16:creationId xmlns="" xmlns:a16="http://schemas.microsoft.com/office/drawing/2014/main" id="{B40E63E3-5B1F-405F-A80A-BF6A26D30EEB}"/>
                </a:ext>
              </a:extLst>
            </p:cNvPr>
            <p:cNvSpPr/>
            <p:nvPr/>
          </p:nvSpPr>
          <p:spPr>
            <a:xfrm>
              <a:off x="1350344" y="2825248"/>
              <a:ext cx="82376" cy="15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376" extrusionOk="0">
                  <a:moveTo>
                    <a:pt x="9698" y="3394"/>
                  </a:moveTo>
                  <a:cubicBezTo>
                    <a:pt x="13665" y="3490"/>
                    <a:pt x="17412" y="-4224"/>
                    <a:pt x="21600" y="3297"/>
                  </a:cubicBezTo>
                  <a:cubicBezTo>
                    <a:pt x="20057" y="8697"/>
                    <a:pt x="11461" y="12265"/>
                    <a:pt x="0" y="17376"/>
                  </a:cubicBezTo>
                  <a:cubicBezTo>
                    <a:pt x="3967" y="11494"/>
                    <a:pt x="6833" y="7347"/>
                    <a:pt x="9698" y="3394"/>
                  </a:cubicBezTo>
                </a:path>
              </a:pathLst>
            </a:custGeom>
            <a:solidFill>
              <a:srgbClr val="CDCBC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0" name="形状">
              <a:extLst>
                <a:ext uri="{FF2B5EF4-FFF2-40B4-BE49-F238E27FC236}">
                  <a16:creationId xmlns="" xmlns:a16="http://schemas.microsoft.com/office/drawing/2014/main" id="{A6677F30-2F82-4BBC-B5EB-88879E072B8A}"/>
                </a:ext>
              </a:extLst>
            </p:cNvPr>
            <p:cNvSpPr/>
            <p:nvPr/>
          </p:nvSpPr>
          <p:spPr>
            <a:xfrm>
              <a:off x="1104483" y="2140836"/>
              <a:ext cx="125644" cy="29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19840" extrusionOk="0">
                  <a:moveTo>
                    <a:pt x="13208" y="1678"/>
                  </a:moveTo>
                  <a:cubicBezTo>
                    <a:pt x="15546" y="1047"/>
                    <a:pt x="18298" y="-1760"/>
                    <a:pt x="19674" y="1678"/>
                  </a:cubicBezTo>
                  <a:cubicBezTo>
                    <a:pt x="21600" y="6720"/>
                    <a:pt x="15959" y="11074"/>
                    <a:pt x="9768" y="15199"/>
                  </a:cubicBezTo>
                  <a:cubicBezTo>
                    <a:pt x="7429" y="16345"/>
                    <a:pt x="5090" y="17376"/>
                    <a:pt x="0" y="19840"/>
                  </a:cubicBezTo>
                  <a:cubicBezTo>
                    <a:pt x="5228" y="14741"/>
                    <a:pt x="6604" y="11074"/>
                    <a:pt x="3715" y="7235"/>
                  </a:cubicBezTo>
                  <a:cubicBezTo>
                    <a:pt x="5090" y="4886"/>
                    <a:pt x="6604" y="2537"/>
                    <a:pt x="13208" y="1678"/>
                  </a:cubicBezTo>
                </a:path>
              </a:pathLst>
            </a:custGeom>
            <a:solidFill>
              <a:srgbClr val="F2E4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1" name="形状">
              <a:extLst>
                <a:ext uri="{FF2B5EF4-FFF2-40B4-BE49-F238E27FC236}">
                  <a16:creationId xmlns="" xmlns:a16="http://schemas.microsoft.com/office/drawing/2014/main" id="{91D547D8-C167-43C3-9D3D-DA947EA5C31C}"/>
                </a:ext>
              </a:extLst>
            </p:cNvPr>
            <p:cNvSpPr/>
            <p:nvPr/>
          </p:nvSpPr>
          <p:spPr>
            <a:xfrm>
              <a:off x="1341784" y="2659082"/>
              <a:ext cx="87691" cy="192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80" h="21600" extrusionOk="0">
                  <a:moveTo>
                    <a:pt x="896" y="21600"/>
                  </a:moveTo>
                  <a:cubicBezTo>
                    <a:pt x="-1804" y="14112"/>
                    <a:pt x="1346" y="8832"/>
                    <a:pt x="13796" y="0"/>
                  </a:cubicBezTo>
                  <a:cubicBezTo>
                    <a:pt x="19796" y="9792"/>
                    <a:pt x="5996" y="14592"/>
                    <a:pt x="896" y="21600"/>
                  </a:cubicBezTo>
                </a:path>
              </a:pathLst>
            </a:custGeom>
            <a:solidFill>
              <a:srgbClr val="EC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2" name="形状">
              <a:extLst>
                <a:ext uri="{FF2B5EF4-FFF2-40B4-BE49-F238E27FC236}">
                  <a16:creationId xmlns="" xmlns:a16="http://schemas.microsoft.com/office/drawing/2014/main" id="{DCE72BD3-C9E7-4076-9987-E5D2966F2979}"/>
                </a:ext>
              </a:extLst>
            </p:cNvPr>
            <p:cNvSpPr/>
            <p:nvPr/>
          </p:nvSpPr>
          <p:spPr>
            <a:xfrm>
              <a:off x="1274397" y="2336467"/>
              <a:ext cx="97783" cy="12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6" h="17863" extrusionOk="0">
                  <a:moveTo>
                    <a:pt x="7358" y="5465"/>
                  </a:moveTo>
                  <a:cubicBezTo>
                    <a:pt x="11962" y="4954"/>
                    <a:pt x="12316" y="-3737"/>
                    <a:pt x="20106" y="1887"/>
                  </a:cubicBezTo>
                  <a:cubicBezTo>
                    <a:pt x="16742" y="9300"/>
                    <a:pt x="14972" y="17607"/>
                    <a:pt x="276" y="17863"/>
                  </a:cubicBezTo>
                  <a:cubicBezTo>
                    <a:pt x="-1494" y="11984"/>
                    <a:pt x="5765" y="9555"/>
                    <a:pt x="7358" y="5465"/>
                  </a:cubicBezTo>
                </a:path>
              </a:pathLst>
            </a:custGeom>
            <a:solidFill>
              <a:srgbClr val="E3CC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3" name="形状">
              <a:extLst>
                <a:ext uri="{FF2B5EF4-FFF2-40B4-BE49-F238E27FC236}">
                  <a16:creationId xmlns="" xmlns:a16="http://schemas.microsoft.com/office/drawing/2014/main" id="{C88B5992-2B20-485A-84DD-47D4BD89A155}"/>
                </a:ext>
              </a:extLst>
            </p:cNvPr>
            <p:cNvSpPr/>
            <p:nvPr/>
          </p:nvSpPr>
          <p:spPr>
            <a:xfrm>
              <a:off x="1089131" y="2126277"/>
              <a:ext cx="93942" cy="1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4" h="21508" extrusionOk="0">
                  <a:moveTo>
                    <a:pt x="20034" y="6856"/>
                  </a:moveTo>
                  <a:cubicBezTo>
                    <a:pt x="15894" y="11841"/>
                    <a:pt x="11754" y="16523"/>
                    <a:pt x="7434" y="21508"/>
                  </a:cubicBezTo>
                  <a:cubicBezTo>
                    <a:pt x="4014" y="14711"/>
                    <a:pt x="-1566" y="8518"/>
                    <a:pt x="414" y="361"/>
                  </a:cubicBezTo>
                  <a:cubicBezTo>
                    <a:pt x="1494" y="59"/>
                    <a:pt x="2754" y="-92"/>
                    <a:pt x="4014" y="59"/>
                  </a:cubicBezTo>
                  <a:cubicBezTo>
                    <a:pt x="6174" y="1267"/>
                    <a:pt x="9054" y="1418"/>
                    <a:pt x="10674" y="3382"/>
                  </a:cubicBezTo>
                  <a:cubicBezTo>
                    <a:pt x="13734" y="4591"/>
                    <a:pt x="16974" y="5648"/>
                    <a:pt x="20034" y="6856"/>
                  </a:cubicBezTo>
                </a:path>
              </a:pathLst>
            </a:custGeom>
            <a:solidFill>
              <a:srgbClr val="CF8B8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4" name="形状">
              <a:extLst>
                <a:ext uri="{FF2B5EF4-FFF2-40B4-BE49-F238E27FC236}">
                  <a16:creationId xmlns="" xmlns:a16="http://schemas.microsoft.com/office/drawing/2014/main" id="{98AE1860-4F92-4A2C-9670-3682E3D7AD52}"/>
                </a:ext>
              </a:extLst>
            </p:cNvPr>
            <p:cNvSpPr/>
            <p:nvPr/>
          </p:nvSpPr>
          <p:spPr>
            <a:xfrm>
              <a:off x="1056047" y="1066378"/>
              <a:ext cx="376655" cy="67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0249" extrusionOk="0">
                  <a:moveTo>
                    <a:pt x="1511" y="8126"/>
                  </a:moveTo>
                  <a:cubicBezTo>
                    <a:pt x="402" y="6560"/>
                    <a:pt x="1800" y="4787"/>
                    <a:pt x="209" y="3246"/>
                  </a:cubicBezTo>
                  <a:cubicBezTo>
                    <a:pt x="-466" y="2656"/>
                    <a:pt x="643" y="2425"/>
                    <a:pt x="1414" y="2116"/>
                  </a:cubicBezTo>
                  <a:cubicBezTo>
                    <a:pt x="10045" y="-1351"/>
                    <a:pt x="16891" y="-555"/>
                    <a:pt x="21134" y="4479"/>
                  </a:cubicBezTo>
                  <a:cubicBezTo>
                    <a:pt x="19446" y="9590"/>
                    <a:pt x="18289" y="14804"/>
                    <a:pt x="14963" y="20249"/>
                  </a:cubicBezTo>
                  <a:cubicBezTo>
                    <a:pt x="12986" y="18066"/>
                    <a:pt x="16120" y="16653"/>
                    <a:pt x="15155" y="15061"/>
                  </a:cubicBezTo>
                  <a:cubicBezTo>
                    <a:pt x="14480" y="13931"/>
                    <a:pt x="15011" y="12159"/>
                    <a:pt x="11346" y="12364"/>
                  </a:cubicBezTo>
                  <a:cubicBezTo>
                    <a:pt x="8405" y="12544"/>
                    <a:pt x="5946" y="13366"/>
                    <a:pt x="5995" y="15292"/>
                  </a:cubicBezTo>
                  <a:cubicBezTo>
                    <a:pt x="6043" y="16396"/>
                    <a:pt x="5995" y="17527"/>
                    <a:pt x="5995" y="19478"/>
                  </a:cubicBezTo>
                  <a:cubicBezTo>
                    <a:pt x="1993" y="15369"/>
                    <a:pt x="2523" y="11645"/>
                    <a:pt x="1511" y="8126"/>
                  </a:cubicBezTo>
                </a:path>
              </a:pathLst>
            </a:custGeom>
            <a:solidFill>
              <a:srgbClr val="FE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5" name="形状">
              <a:extLst>
                <a:ext uri="{FF2B5EF4-FFF2-40B4-BE49-F238E27FC236}">
                  <a16:creationId xmlns="" xmlns:a16="http://schemas.microsoft.com/office/drawing/2014/main" id="{DF642D65-0E9F-4A8F-AFA4-BB39E990C4E7}"/>
                </a:ext>
              </a:extLst>
            </p:cNvPr>
            <p:cNvSpPr/>
            <p:nvPr/>
          </p:nvSpPr>
          <p:spPr>
            <a:xfrm>
              <a:off x="1279527" y="1743723"/>
              <a:ext cx="130491" cy="38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7" h="21600" extrusionOk="0">
                  <a:moveTo>
                    <a:pt x="15097" y="5436"/>
                  </a:moveTo>
                  <a:cubicBezTo>
                    <a:pt x="12725" y="7766"/>
                    <a:pt x="9229" y="9465"/>
                    <a:pt x="14348" y="12572"/>
                  </a:cubicBezTo>
                  <a:cubicBezTo>
                    <a:pt x="19092" y="15533"/>
                    <a:pt x="15222" y="19416"/>
                    <a:pt x="5608" y="21600"/>
                  </a:cubicBezTo>
                  <a:cubicBezTo>
                    <a:pt x="1238" y="19464"/>
                    <a:pt x="2861" y="16843"/>
                    <a:pt x="489" y="14659"/>
                  </a:cubicBezTo>
                  <a:cubicBezTo>
                    <a:pt x="489" y="12766"/>
                    <a:pt x="1488" y="10776"/>
                    <a:pt x="489" y="8980"/>
                  </a:cubicBezTo>
                  <a:cubicBezTo>
                    <a:pt x="-2383" y="3301"/>
                    <a:pt x="7855" y="2087"/>
                    <a:pt x="19217" y="0"/>
                  </a:cubicBezTo>
                  <a:cubicBezTo>
                    <a:pt x="17594" y="2233"/>
                    <a:pt x="16345" y="3835"/>
                    <a:pt x="15097" y="5436"/>
                  </a:cubicBezTo>
                </a:path>
              </a:pathLst>
            </a:custGeom>
            <a:solidFill>
              <a:srgbClr val="F8EA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6" name="形状">
              <a:extLst>
                <a:ext uri="{FF2B5EF4-FFF2-40B4-BE49-F238E27FC236}">
                  <a16:creationId xmlns="" xmlns:a16="http://schemas.microsoft.com/office/drawing/2014/main" id="{D84C8FCB-596C-4C6C-A493-48D844EB77FF}"/>
                </a:ext>
              </a:extLst>
            </p:cNvPr>
            <p:cNvSpPr/>
            <p:nvPr/>
          </p:nvSpPr>
          <p:spPr>
            <a:xfrm>
              <a:off x="1087668" y="1811807"/>
              <a:ext cx="159690" cy="22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2" h="21600" extrusionOk="0">
                  <a:moveTo>
                    <a:pt x="19922" y="10513"/>
                  </a:moveTo>
                  <a:cubicBezTo>
                    <a:pt x="18847" y="12237"/>
                    <a:pt x="17773" y="13962"/>
                    <a:pt x="16698" y="15687"/>
                  </a:cubicBezTo>
                  <a:cubicBezTo>
                    <a:pt x="16591" y="17247"/>
                    <a:pt x="15516" y="18068"/>
                    <a:pt x="13474" y="17822"/>
                  </a:cubicBezTo>
                  <a:cubicBezTo>
                    <a:pt x="11110" y="19136"/>
                    <a:pt x="8638" y="20368"/>
                    <a:pt x="6167" y="21600"/>
                  </a:cubicBezTo>
                  <a:cubicBezTo>
                    <a:pt x="2298" y="18808"/>
                    <a:pt x="8101" y="15933"/>
                    <a:pt x="6274" y="13223"/>
                  </a:cubicBezTo>
                  <a:cubicBezTo>
                    <a:pt x="3588" y="13551"/>
                    <a:pt x="3480" y="16672"/>
                    <a:pt x="364" y="16262"/>
                  </a:cubicBezTo>
                  <a:cubicBezTo>
                    <a:pt x="-1678" y="6242"/>
                    <a:pt x="4985" y="1396"/>
                    <a:pt x="17343" y="0"/>
                  </a:cubicBezTo>
                  <a:cubicBezTo>
                    <a:pt x="18203" y="3285"/>
                    <a:pt x="19170" y="6899"/>
                    <a:pt x="19922" y="10513"/>
                  </a:cubicBezTo>
                </a:path>
              </a:pathLst>
            </a:custGeom>
            <a:solidFill>
              <a:srgbClr val="F9EB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7" name="形状">
              <a:extLst>
                <a:ext uri="{FF2B5EF4-FFF2-40B4-BE49-F238E27FC236}">
                  <a16:creationId xmlns="" xmlns:a16="http://schemas.microsoft.com/office/drawing/2014/main" id="{4B1E8141-73E4-4C14-9BD8-1BEE2714410D}"/>
                </a:ext>
              </a:extLst>
            </p:cNvPr>
            <p:cNvSpPr/>
            <p:nvPr/>
          </p:nvSpPr>
          <p:spPr>
            <a:xfrm>
              <a:off x="1200724" y="1549451"/>
              <a:ext cx="90249" cy="13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6" h="21214" extrusionOk="0">
                  <a:moveTo>
                    <a:pt x="9779" y="21214"/>
                  </a:moveTo>
                  <a:cubicBezTo>
                    <a:pt x="1064" y="19984"/>
                    <a:pt x="1253" y="14925"/>
                    <a:pt x="306" y="10414"/>
                  </a:cubicBezTo>
                  <a:cubicBezTo>
                    <a:pt x="-1210" y="3715"/>
                    <a:pt x="2958" y="298"/>
                    <a:pt x="11674" y="24"/>
                  </a:cubicBezTo>
                  <a:cubicBezTo>
                    <a:pt x="20011" y="-386"/>
                    <a:pt x="20390" y="4536"/>
                    <a:pt x="19822" y="8910"/>
                  </a:cubicBezTo>
                  <a:cubicBezTo>
                    <a:pt x="19632" y="13968"/>
                    <a:pt x="19064" y="19573"/>
                    <a:pt x="9779" y="21214"/>
                  </a:cubicBezTo>
                </a:path>
              </a:pathLst>
            </a:custGeom>
            <a:solidFill>
              <a:srgbClr val="FDF8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8" name="形状">
              <a:extLst>
                <a:ext uri="{FF2B5EF4-FFF2-40B4-BE49-F238E27FC236}">
                  <a16:creationId xmlns="" xmlns:a16="http://schemas.microsoft.com/office/drawing/2014/main" id="{85060800-7208-4BA9-99E8-5517E222582F}"/>
                </a:ext>
              </a:extLst>
            </p:cNvPr>
            <p:cNvSpPr/>
            <p:nvPr/>
          </p:nvSpPr>
          <p:spPr>
            <a:xfrm>
              <a:off x="1108265" y="1974454"/>
              <a:ext cx="139223" cy="16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7" h="21381" extrusionOk="0">
                  <a:moveTo>
                    <a:pt x="11489" y="2960"/>
                  </a:moveTo>
                  <a:cubicBezTo>
                    <a:pt x="12638" y="2083"/>
                    <a:pt x="13787" y="1096"/>
                    <a:pt x="14936" y="0"/>
                  </a:cubicBezTo>
                  <a:cubicBezTo>
                    <a:pt x="21600" y="4057"/>
                    <a:pt x="17694" y="8333"/>
                    <a:pt x="14591" y="11732"/>
                  </a:cubicBezTo>
                  <a:cubicBezTo>
                    <a:pt x="11604" y="15350"/>
                    <a:pt x="7698" y="18201"/>
                    <a:pt x="4251" y="21381"/>
                  </a:cubicBezTo>
                  <a:cubicBezTo>
                    <a:pt x="2528" y="20942"/>
                    <a:pt x="230" y="21600"/>
                    <a:pt x="0" y="18969"/>
                  </a:cubicBezTo>
                  <a:cubicBezTo>
                    <a:pt x="3677" y="13706"/>
                    <a:pt x="7583" y="8443"/>
                    <a:pt x="11489" y="2960"/>
                  </a:cubicBezTo>
                </a:path>
              </a:pathLst>
            </a:custGeom>
            <a:solidFill>
              <a:srgbClr val="FBF7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9" name="形状">
              <a:extLst>
                <a:ext uri="{FF2B5EF4-FFF2-40B4-BE49-F238E27FC236}">
                  <a16:creationId xmlns="" xmlns:a16="http://schemas.microsoft.com/office/drawing/2014/main" id="{AE528FFF-B292-4CAB-94C9-9F5D5B00FF61}"/>
                </a:ext>
              </a:extLst>
            </p:cNvPr>
            <p:cNvSpPr/>
            <p:nvPr/>
          </p:nvSpPr>
          <p:spPr>
            <a:xfrm>
              <a:off x="1062876" y="711105"/>
              <a:ext cx="330077" cy="37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600" extrusionOk="0">
                  <a:moveTo>
                    <a:pt x="16921" y="1194"/>
                  </a:moveTo>
                  <a:cubicBezTo>
                    <a:pt x="17737" y="796"/>
                    <a:pt x="18553" y="348"/>
                    <a:pt x="19424" y="0"/>
                  </a:cubicBezTo>
                  <a:cubicBezTo>
                    <a:pt x="20838" y="0"/>
                    <a:pt x="21600" y="697"/>
                    <a:pt x="20403" y="1692"/>
                  </a:cubicBezTo>
                  <a:cubicBezTo>
                    <a:pt x="12731" y="7565"/>
                    <a:pt x="7182" y="15279"/>
                    <a:pt x="0" y="21600"/>
                  </a:cubicBezTo>
                  <a:cubicBezTo>
                    <a:pt x="2068" y="15080"/>
                    <a:pt x="8107" y="11099"/>
                    <a:pt x="12351" y="5972"/>
                  </a:cubicBezTo>
                  <a:cubicBezTo>
                    <a:pt x="13765" y="4280"/>
                    <a:pt x="15343" y="2787"/>
                    <a:pt x="16921" y="1194"/>
                  </a:cubicBezTo>
                </a:path>
              </a:pathLst>
            </a:custGeom>
            <a:solidFill>
              <a:srgbClr val="FDEB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0" name="形状">
              <a:extLst>
                <a:ext uri="{FF2B5EF4-FFF2-40B4-BE49-F238E27FC236}">
                  <a16:creationId xmlns="" xmlns:a16="http://schemas.microsoft.com/office/drawing/2014/main" id="{736179A3-209E-4589-8DFC-DB152534FDA4}"/>
                </a:ext>
              </a:extLst>
            </p:cNvPr>
            <p:cNvSpPr/>
            <p:nvPr/>
          </p:nvSpPr>
          <p:spPr>
            <a:xfrm>
              <a:off x="1313059" y="2125753"/>
              <a:ext cx="70457" cy="14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1" h="21278" extrusionOk="0">
                  <a:moveTo>
                    <a:pt x="19371" y="2274"/>
                  </a:moveTo>
                  <a:cubicBezTo>
                    <a:pt x="18651" y="4547"/>
                    <a:pt x="17691" y="6947"/>
                    <a:pt x="17211" y="9347"/>
                  </a:cubicBezTo>
                  <a:cubicBezTo>
                    <a:pt x="16491" y="13642"/>
                    <a:pt x="19371" y="18695"/>
                    <a:pt x="9531" y="21095"/>
                  </a:cubicBezTo>
                  <a:cubicBezTo>
                    <a:pt x="7851" y="21600"/>
                    <a:pt x="3531" y="20968"/>
                    <a:pt x="2811" y="20337"/>
                  </a:cubicBezTo>
                  <a:cubicBezTo>
                    <a:pt x="-2229" y="15537"/>
                    <a:pt x="-69" y="10863"/>
                    <a:pt x="5931" y="6442"/>
                  </a:cubicBezTo>
                  <a:cubicBezTo>
                    <a:pt x="8811" y="4421"/>
                    <a:pt x="10731" y="2274"/>
                    <a:pt x="13131" y="0"/>
                  </a:cubicBezTo>
                  <a:cubicBezTo>
                    <a:pt x="14811" y="758"/>
                    <a:pt x="17211" y="1516"/>
                    <a:pt x="19371" y="2274"/>
                  </a:cubicBezTo>
                </a:path>
              </a:pathLst>
            </a:custGeom>
            <a:solidFill>
              <a:srgbClr val="EBD4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  <p:bldP spid="141" grpId="3" animBg="1" advAuto="0"/>
      <p:bldP spid="146" grpId="5" animBg="1" advAuto="0"/>
      <p:bldP spid="147" grpId="2" animBg="1" advAuto="0"/>
      <p:bldP spid="148" grpId="4" animBg="1" advAuto="0"/>
      <p:bldP spid="26" grpId="0" animBg="1" advAuto="0"/>
      <p:bldP spid="11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13376464" y="3372035"/>
            <a:ext cx="7511870" cy="3085509"/>
            <a:chOff x="0" y="71239"/>
            <a:chExt cx="7511869" cy="3085508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71239"/>
              <a:ext cx="482503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项目销售指标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此处添加详细文本描述，建议与标题相关并符合整体语言风格，语言描述尽量简洁生动</a:t>
              </a:r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。</a:t>
              </a: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成组"/>
          <p:cNvGrpSpPr/>
          <p:nvPr/>
        </p:nvGrpSpPr>
        <p:grpSpPr>
          <a:xfrm>
            <a:off x="3424952" y="3372035"/>
            <a:ext cx="7511870" cy="3085509"/>
            <a:chOff x="0" y="71239"/>
            <a:chExt cx="7511869" cy="3085508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482503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项目销售指标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此处添加详细文本描述，建议与标题相关并符合整体语言风格，语言描述尽量简洁生动。</a:t>
              </a: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9518192" y="474663"/>
            <a:ext cx="5347618" cy="2272756"/>
            <a:chOff x="-76657" y="119063"/>
            <a:chExt cx="5347616" cy="2272754"/>
          </a:xfrm>
        </p:grpSpPr>
        <p:sp>
          <p:nvSpPr>
            <p:cNvPr id="181" name="机遇与风险"/>
            <p:cNvSpPr txBox="1"/>
            <p:nvPr/>
          </p:nvSpPr>
          <p:spPr>
            <a:xfrm>
              <a:off x="-76657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销售指标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705607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pic>
        <p:nvPicPr>
          <p:cNvPr id="184" name="shutterstock-1066707365-7524866.png" descr="shutterstock-1066707365-7524866.png"/>
          <p:cNvPicPr>
            <a:picLocks noChangeAspect="1"/>
          </p:cNvPicPr>
          <p:nvPr/>
        </p:nvPicPr>
        <p:blipFill rotWithShape="1">
          <a:blip r:embed="rId4"/>
          <a:srcRect l="52951"/>
          <a:stretch/>
        </p:blipFill>
        <p:spPr>
          <a:xfrm>
            <a:off x="12877800" y="6324598"/>
            <a:ext cx="10934700" cy="1042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shutterstock-1120877348-9106710.png" descr="shutterstock-1120877348-9106710.png">
            <a:extLst>
              <a:ext uri="{FF2B5EF4-FFF2-40B4-BE49-F238E27FC236}">
                <a16:creationId xmlns="" xmlns:a16="http://schemas.microsoft.com/office/drawing/2014/main" id="{ECAD0EAA-A107-4F19-855B-0415C1B9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68893" y="8180527"/>
            <a:ext cx="13957922" cy="5381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80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成组"/>
          <p:cNvGrpSpPr/>
          <p:nvPr/>
        </p:nvGrpSpPr>
        <p:grpSpPr>
          <a:xfrm>
            <a:off x="2471513" y="4309417"/>
            <a:ext cx="9720489" cy="7188863"/>
            <a:chOff x="0" y="0"/>
            <a:chExt cx="9720488" cy="7188861"/>
          </a:xfrm>
        </p:grpSpPr>
        <p:sp>
          <p:nvSpPr>
            <p:cNvPr id="186" name="形状"/>
            <p:cNvSpPr/>
            <p:nvPr/>
          </p:nvSpPr>
          <p:spPr>
            <a:xfrm>
              <a:off x="2281011" y="2316670"/>
              <a:ext cx="6088215" cy="9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224" extrusionOk="0">
                  <a:moveTo>
                    <a:pt x="240" y="15"/>
                  </a:moveTo>
                  <a:cubicBezTo>
                    <a:pt x="312" y="15"/>
                    <a:pt x="369" y="15"/>
                    <a:pt x="442" y="60"/>
                  </a:cubicBezTo>
                  <a:cubicBezTo>
                    <a:pt x="1112" y="774"/>
                    <a:pt x="1789" y="595"/>
                    <a:pt x="2459" y="774"/>
                  </a:cubicBezTo>
                  <a:cubicBezTo>
                    <a:pt x="4210" y="1086"/>
                    <a:pt x="5960" y="372"/>
                    <a:pt x="7711" y="729"/>
                  </a:cubicBezTo>
                  <a:cubicBezTo>
                    <a:pt x="9022" y="952"/>
                    <a:pt x="10348" y="551"/>
                    <a:pt x="11667" y="194"/>
                  </a:cubicBezTo>
                  <a:cubicBezTo>
                    <a:pt x="12927" y="-208"/>
                    <a:pt x="14195" y="104"/>
                    <a:pt x="15449" y="328"/>
                  </a:cubicBezTo>
                  <a:cubicBezTo>
                    <a:pt x="17294" y="640"/>
                    <a:pt x="19138" y="729"/>
                    <a:pt x="20975" y="818"/>
                  </a:cubicBezTo>
                  <a:cubicBezTo>
                    <a:pt x="21379" y="818"/>
                    <a:pt x="21566" y="1622"/>
                    <a:pt x="21544" y="4255"/>
                  </a:cubicBezTo>
                  <a:cubicBezTo>
                    <a:pt x="21508" y="7780"/>
                    <a:pt x="21566" y="11306"/>
                    <a:pt x="21544" y="14787"/>
                  </a:cubicBezTo>
                  <a:cubicBezTo>
                    <a:pt x="21537" y="16617"/>
                    <a:pt x="21552" y="18536"/>
                    <a:pt x="21343" y="20098"/>
                  </a:cubicBezTo>
                  <a:cubicBezTo>
                    <a:pt x="20219" y="20990"/>
                    <a:pt x="19102" y="20232"/>
                    <a:pt x="17985" y="20544"/>
                  </a:cubicBezTo>
                  <a:cubicBezTo>
                    <a:pt x="17301" y="20812"/>
                    <a:pt x="16602" y="20410"/>
                    <a:pt x="15917" y="20544"/>
                  </a:cubicBezTo>
                  <a:cubicBezTo>
                    <a:pt x="13698" y="20901"/>
                    <a:pt x="11486" y="20812"/>
                    <a:pt x="9260" y="20812"/>
                  </a:cubicBezTo>
                  <a:cubicBezTo>
                    <a:pt x="9094" y="20812"/>
                    <a:pt x="8922" y="20812"/>
                    <a:pt x="8756" y="21080"/>
                  </a:cubicBezTo>
                  <a:cubicBezTo>
                    <a:pt x="6155" y="20232"/>
                    <a:pt x="3561" y="21347"/>
                    <a:pt x="960" y="21213"/>
                  </a:cubicBezTo>
                  <a:cubicBezTo>
                    <a:pt x="730" y="21124"/>
                    <a:pt x="485" y="21392"/>
                    <a:pt x="254" y="20901"/>
                  </a:cubicBezTo>
                  <a:cubicBezTo>
                    <a:pt x="189" y="20723"/>
                    <a:pt x="153" y="20366"/>
                    <a:pt x="125" y="20009"/>
                  </a:cubicBezTo>
                  <a:cubicBezTo>
                    <a:pt x="9" y="15858"/>
                    <a:pt x="81" y="11663"/>
                    <a:pt x="96" y="7423"/>
                  </a:cubicBezTo>
                  <a:cubicBezTo>
                    <a:pt x="96" y="6085"/>
                    <a:pt x="67" y="4746"/>
                    <a:pt x="16" y="3452"/>
                  </a:cubicBezTo>
                  <a:cubicBezTo>
                    <a:pt x="-12" y="2023"/>
                    <a:pt x="-34" y="640"/>
                    <a:pt x="240" y="15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7" name="形状"/>
            <p:cNvSpPr/>
            <p:nvPr/>
          </p:nvSpPr>
          <p:spPr>
            <a:xfrm>
              <a:off x="2498101" y="788342"/>
              <a:ext cx="7222388" cy="104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132" extrusionOk="0">
                  <a:moveTo>
                    <a:pt x="22" y="19844"/>
                  </a:moveTo>
                  <a:cubicBezTo>
                    <a:pt x="205" y="19927"/>
                    <a:pt x="284" y="19350"/>
                    <a:pt x="357" y="18154"/>
                  </a:cubicBezTo>
                  <a:cubicBezTo>
                    <a:pt x="710" y="12301"/>
                    <a:pt x="1277" y="7231"/>
                    <a:pt x="1843" y="2243"/>
                  </a:cubicBezTo>
                  <a:cubicBezTo>
                    <a:pt x="1484" y="8220"/>
                    <a:pt x="881" y="13414"/>
                    <a:pt x="497" y="19350"/>
                  </a:cubicBezTo>
                  <a:cubicBezTo>
                    <a:pt x="844" y="20009"/>
                    <a:pt x="1033" y="19473"/>
                    <a:pt x="1167" y="17165"/>
                  </a:cubicBezTo>
                  <a:cubicBezTo>
                    <a:pt x="1502" y="11806"/>
                    <a:pt x="2080" y="7396"/>
                    <a:pt x="2537" y="1625"/>
                  </a:cubicBezTo>
                  <a:cubicBezTo>
                    <a:pt x="2044" y="1625"/>
                    <a:pt x="1611" y="1625"/>
                    <a:pt x="1179" y="1625"/>
                  </a:cubicBezTo>
                  <a:cubicBezTo>
                    <a:pt x="1124" y="883"/>
                    <a:pt x="1210" y="718"/>
                    <a:pt x="1277" y="429"/>
                  </a:cubicBezTo>
                  <a:cubicBezTo>
                    <a:pt x="6263" y="429"/>
                    <a:pt x="11243" y="470"/>
                    <a:pt x="16229" y="305"/>
                  </a:cubicBezTo>
                  <a:cubicBezTo>
                    <a:pt x="17178" y="264"/>
                    <a:pt x="18128" y="388"/>
                    <a:pt x="19084" y="58"/>
                  </a:cubicBezTo>
                  <a:cubicBezTo>
                    <a:pt x="19808" y="-148"/>
                    <a:pt x="20563" y="264"/>
                    <a:pt x="21306" y="223"/>
                  </a:cubicBezTo>
                  <a:cubicBezTo>
                    <a:pt x="21519" y="223"/>
                    <a:pt x="21592" y="635"/>
                    <a:pt x="21592" y="1996"/>
                  </a:cubicBezTo>
                  <a:cubicBezTo>
                    <a:pt x="21574" y="7437"/>
                    <a:pt x="21543" y="12837"/>
                    <a:pt x="21549" y="18237"/>
                  </a:cubicBezTo>
                  <a:cubicBezTo>
                    <a:pt x="21549" y="20174"/>
                    <a:pt x="21318" y="20628"/>
                    <a:pt x="21190" y="20586"/>
                  </a:cubicBezTo>
                  <a:cubicBezTo>
                    <a:pt x="20661" y="20380"/>
                    <a:pt x="20125" y="20504"/>
                    <a:pt x="19595" y="20628"/>
                  </a:cubicBezTo>
                  <a:cubicBezTo>
                    <a:pt x="19108" y="20751"/>
                    <a:pt x="18597" y="21452"/>
                    <a:pt x="18158" y="20957"/>
                  </a:cubicBezTo>
                  <a:cubicBezTo>
                    <a:pt x="17702" y="20463"/>
                    <a:pt x="17257" y="20628"/>
                    <a:pt x="16825" y="20586"/>
                  </a:cubicBezTo>
                  <a:cubicBezTo>
                    <a:pt x="15431" y="20380"/>
                    <a:pt x="14037" y="20875"/>
                    <a:pt x="12643" y="20710"/>
                  </a:cubicBezTo>
                  <a:cubicBezTo>
                    <a:pt x="10116" y="20504"/>
                    <a:pt x="7602" y="20875"/>
                    <a:pt x="5075" y="20586"/>
                  </a:cubicBezTo>
                  <a:cubicBezTo>
                    <a:pt x="4503" y="20545"/>
                    <a:pt x="3894" y="21205"/>
                    <a:pt x="3346" y="21081"/>
                  </a:cubicBezTo>
                  <a:cubicBezTo>
                    <a:pt x="2245" y="20751"/>
                    <a:pt x="1137" y="21205"/>
                    <a:pt x="41" y="20463"/>
                  </a:cubicBezTo>
                  <a:cubicBezTo>
                    <a:pt x="4" y="20298"/>
                    <a:pt x="-8" y="20215"/>
                    <a:pt x="4" y="20092"/>
                  </a:cubicBezTo>
                  <a:cubicBezTo>
                    <a:pt x="4" y="19968"/>
                    <a:pt x="16" y="19844"/>
                    <a:pt x="22" y="19844"/>
                  </a:cubicBezTo>
                </a:path>
              </a:pathLst>
            </a:custGeom>
            <a:solidFill>
              <a:srgbClr val="3F3F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8" name="形状"/>
            <p:cNvSpPr/>
            <p:nvPr/>
          </p:nvSpPr>
          <p:spPr>
            <a:xfrm>
              <a:off x="2303112" y="3828458"/>
              <a:ext cx="4120642" cy="102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146" extrusionOk="0">
                  <a:moveTo>
                    <a:pt x="10348" y="385"/>
                  </a:moveTo>
                  <a:cubicBezTo>
                    <a:pt x="13895" y="-454"/>
                    <a:pt x="17441" y="385"/>
                    <a:pt x="20988" y="91"/>
                  </a:cubicBezTo>
                  <a:cubicBezTo>
                    <a:pt x="21414" y="49"/>
                    <a:pt x="21574" y="427"/>
                    <a:pt x="21563" y="2272"/>
                  </a:cubicBezTo>
                  <a:cubicBezTo>
                    <a:pt x="21531" y="7641"/>
                    <a:pt x="21510" y="13051"/>
                    <a:pt x="21531" y="18420"/>
                  </a:cubicBezTo>
                  <a:cubicBezTo>
                    <a:pt x="21542" y="20559"/>
                    <a:pt x="21233" y="20265"/>
                    <a:pt x="20892" y="20265"/>
                  </a:cubicBezTo>
                  <a:cubicBezTo>
                    <a:pt x="17772" y="20391"/>
                    <a:pt x="14640" y="20559"/>
                    <a:pt x="11509" y="20601"/>
                  </a:cubicBezTo>
                  <a:cubicBezTo>
                    <a:pt x="7877" y="20643"/>
                    <a:pt x="4256" y="20559"/>
                    <a:pt x="624" y="20517"/>
                  </a:cubicBezTo>
                  <a:cubicBezTo>
                    <a:pt x="421" y="20517"/>
                    <a:pt x="240" y="20475"/>
                    <a:pt x="102" y="21146"/>
                  </a:cubicBezTo>
                  <a:cubicBezTo>
                    <a:pt x="-26" y="20601"/>
                    <a:pt x="-26" y="20056"/>
                    <a:pt x="59" y="19426"/>
                  </a:cubicBezTo>
                  <a:cubicBezTo>
                    <a:pt x="379" y="18504"/>
                    <a:pt x="752" y="18629"/>
                    <a:pt x="1103" y="18629"/>
                  </a:cubicBezTo>
                  <a:cubicBezTo>
                    <a:pt x="2317" y="18629"/>
                    <a:pt x="3542" y="18797"/>
                    <a:pt x="4767" y="18000"/>
                  </a:cubicBezTo>
                  <a:cubicBezTo>
                    <a:pt x="9570" y="17791"/>
                    <a:pt x="14363" y="17958"/>
                    <a:pt x="19167" y="17875"/>
                  </a:cubicBezTo>
                  <a:cubicBezTo>
                    <a:pt x="19423" y="17875"/>
                    <a:pt x="19667" y="17875"/>
                    <a:pt x="19923" y="17875"/>
                  </a:cubicBezTo>
                  <a:cubicBezTo>
                    <a:pt x="20828" y="17791"/>
                    <a:pt x="20924" y="17497"/>
                    <a:pt x="20935" y="13890"/>
                  </a:cubicBezTo>
                  <a:cubicBezTo>
                    <a:pt x="20946" y="11374"/>
                    <a:pt x="20924" y="8857"/>
                    <a:pt x="20946" y="6341"/>
                  </a:cubicBezTo>
                  <a:cubicBezTo>
                    <a:pt x="20978" y="3824"/>
                    <a:pt x="20679" y="2608"/>
                    <a:pt x="20051" y="2776"/>
                  </a:cubicBezTo>
                  <a:cubicBezTo>
                    <a:pt x="18592" y="3111"/>
                    <a:pt x="17154" y="2314"/>
                    <a:pt x="15705" y="2314"/>
                  </a:cubicBezTo>
                  <a:cubicBezTo>
                    <a:pt x="13586" y="2272"/>
                    <a:pt x="11466" y="2482"/>
                    <a:pt x="9357" y="2650"/>
                  </a:cubicBezTo>
                  <a:cubicBezTo>
                    <a:pt x="6716" y="2859"/>
                    <a:pt x="4075" y="2188"/>
                    <a:pt x="1412" y="2146"/>
                  </a:cubicBezTo>
                  <a:cubicBezTo>
                    <a:pt x="1156" y="2146"/>
                    <a:pt x="911" y="1979"/>
                    <a:pt x="730" y="1182"/>
                  </a:cubicBezTo>
                  <a:cubicBezTo>
                    <a:pt x="741" y="301"/>
                    <a:pt x="901" y="217"/>
                    <a:pt x="1071" y="217"/>
                  </a:cubicBezTo>
                  <a:cubicBezTo>
                    <a:pt x="4149" y="301"/>
                    <a:pt x="7249" y="-35"/>
                    <a:pt x="10348" y="385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9" name="形状"/>
            <p:cNvSpPr/>
            <p:nvPr/>
          </p:nvSpPr>
          <p:spPr>
            <a:xfrm>
              <a:off x="2405942" y="2296893"/>
              <a:ext cx="5977888" cy="958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190" extrusionOk="0">
                  <a:moveTo>
                    <a:pt x="21284" y="20197"/>
                  </a:moveTo>
                  <a:cubicBezTo>
                    <a:pt x="21438" y="14482"/>
                    <a:pt x="21336" y="8722"/>
                    <a:pt x="21336" y="2962"/>
                  </a:cubicBezTo>
                  <a:cubicBezTo>
                    <a:pt x="21336" y="1027"/>
                    <a:pt x="21064" y="1747"/>
                    <a:pt x="20895" y="1747"/>
                  </a:cubicBezTo>
                  <a:cubicBezTo>
                    <a:pt x="18524" y="1567"/>
                    <a:pt x="16167" y="1342"/>
                    <a:pt x="13796" y="1297"/>
                  </a:cubicBezTo>
                  <a:cubicBezTo>
                    <a:pt x="10147" y="1297"/>
                    <a:pt x="6483" y="1432"/>
                    <a:pt x="2827" y="1477"/>
                  </a:cubicBezTo>
                  <a:cubicBezTo>
                    <a:pt x="1982" y="1477"/>
                    <a:pt x="1131" y="1252"/>
                    <a:pt x="294" y="1072"/>
                  </a:cubicBezTo>
                  <a:cubicBezTo>
                    <a:pt x="184" y="1072"/>
                    <a:pt x="51" y="1252"/>
                    <a:pt x="0" y="352"/>
                  </a:cubicBezTo>
                  <a:cubicBezTo>
                    <a:pt x="3561" y="-368"/>
                    <a:pt x="7114" y="262"/>
                    <a:pt x="10675" y="127"/>
                  </a:cubicBezTo>
                  <a:cubicBezTo>
                    <a:pt x="14207" y="-8"/>
                    <a:pt x="17745" y="82"/>
                    <a:pt x="21284" y="127"/>
                  </a:cubicBezTo>
                  <a:cubicBezTo>
                    <a:pt x="21350" y="127"/>
                    <a:pt x="21431" y="262"/>
                    <a:pt x="21505" y="307"/>
                  </a:cubicBezTo>
                  <a:cubicBezTo>
                    <a:pt x="21600" y="6382"/>
                    <a:pt x="21585" y="12412"/>
                    <a:pt x="21512" y="18532"/>
                  </a:cubicBezTo>
                  <a:cubicBezTo>
                    <a:pt x="21512" y="19027"/>
                    <a:pt x="21519" y="19522"/>
                    <a:pt x="21519" y="20017"/>
                  </a:cubicBezTo>
                  <a:cubicBezTo>
                    <a:pt x="21563" y="20647"/>
                    <a:pt x="21527" y="21052"/>
                    <a:pt x="21416" y="21187"/>
                  </a:cubicBezTo>
                  <a:cubicBezTo>
                    <a:pt x="21314" y="21232"/>
                    <a:pt x="21270" y="20827"/>
                    <a:pt x="21284" y="20197"/>
                  </a:cubicBezTo>
                </a:path>
              </a:pathLst>
            </a:custGeom>
            <a:solidFill>
              <a:srgbClr val="3D3D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0" name="形状"/>
            <p:cNvSpPr/>
            <p:nvPr/>
          </p:nvSpPr>
          <p:spPr>
            <a:xfrm>
              <a:off x="2262303" y="3398837"/>
              <a:ext cx="956636" cy="379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69" extrusionOk="0">
                  <a:moveTo>
                    <a:pt x="1373" y="7826"/>
                  </a:moveTo>
                  <a:cubicBezTo>
                    <a:pt x="1373" y="7988"/>
                    <a:pt x="1373" y="8139"/>
                    <a:pt x="1373" y="8301"/>
                  </a:cubicBezTo>
                  <a:cubicBezTo>
                    <a:pt x="1327" y="8973"/>
                    <a:pt x="1327" y="9633"/>
                    <a:pt x="1236" y="10305"/>
                  </a:cubicBezTo>
                  <a:cubicBezTo>
                    <a:pt x="1190" y="10943"/>
                    <a:pt x="1831" y="11279"/>
                    <a:pt x="4897" y="11233"/>
                  </a:cubicBezTo>
                  <a:cubicBezTo>
                    <a:pt x="9564" y="11140"/>
                    <a:pt x="14278" y="11233"/>
                    <a:pt x="18900" y="11198"/>
                  </a:cubicBezTo>
                  <a:cubicBezTo>
                    <a:pt x="20959" y="11175"/>
                    <a:pt x="21600" y="11348"/>
                    <a:pt x="21554" y="11870"/>
                  </a:cubicBezTo>
                  <a:cubicBezTo>
                    <a:pt x="21417" y="13318"/>
                    <a:pt x="21371" y="14778"/>
                    <a:pt x="21508" y="16239"/>
                  </a:cubicBezTo>
                  <a:cubicBezTo>
                    <a:pt x="21554" y="16795"/>
                    <a:pt x="20319" y="16806"/>
                    <a:pt x="18808" y="16818"/>
                  </a:cubicBezTo>
                  <a:cubicBezTo>
                    <a:pt x="14003" y="16841"/>
                    <a:pt x="9198" y="16899"/>
                    <a:pt x="4393" y="16876"/>
                  </a:cubicBezTo>
                  <a:cubicBezTo>
                    <a:pt x="2105" y="16853"/>
                    <a:pt x="1510" y="17038"/>
                    <a:pt x="1556" y="17583"/>
                  </a:cubicBezTo>
                  <a:cubicBezTo>
                    <a:pt x="1693" y="18915"/>
                    <a:pt x="1785" y="20236"/>
                    <a:pt x="961" y="21569"/>
                  </a:cubicBezTo>
                  <a:cubicBezTo>
                    <a:pt x="641" y="21569"/>
                    <a:pt x="275" y="21569"/>
                    <a:pt x="0" y="21569"/>
                  </a:cubicBezTo>
                  <a:cubicBezTo>
                    <a:pt x="0" y="19761"/>
                    <a:pt x="0" y="17965"/>
                    <a:pt x="0" y="16146"/>
                  </a:cubicBezTo>
                  <a:cubicBezTo>
                    <a:pt x="46" y="11441"/>
                    <a:pt x="92" y="6748"/>
                    <a:pt x="46" y="2032"/>
                  </a:cubicBezTo>
                  <a:cubicBezTo>
                    <a:pt x="46" y="1360"/>
                    <a:pt x="0" y="699"/>
                    <a:pt x="503" y="27"/>
                  </a:cubicBezTo>
                  <a:cubicBezTo>
                    <a:pt x="961" y="-31"/>
                    <a:pt x="1236" y="4"/>
                    <a:pt x="1464" y="131"/>
                  </a:cubicBezTo>
                  <a:cubicBezTo>
                    <a:pt x="1510" y="1232"/>
                    <a:pt x="1281" y="2345"/>
                    <a:pt x="2425" y="3434"/>
                  </a:cubicBezTo>
                  <a:cubicBezTo>
                    <a:pt x="2563" y="3608"/>
                    <a:pt x="2563" y="3758"/>
                    <a:pt x="2425" y="3921"/>
                  </a:cubicBezTo>
                  <a:cubicBezTo>
                    <a:pt x="1602" y="5126"/>
                    <a:pt x="2563" y="6342"/>
                    <a:pt x="1876" y="7559"/>
                  </a:cubicBezTo>
                  <a:cubicBezTo>
                    <a:pt x="1968" y="7652"/>
                    <a:pt x="1693" y="7745"/>
                    <a:pt x="1373" y="7826"/>
                  </a:cubicBezTo>
                </a:path>
              </a:pathLst>
            </a:custGeom>
            <a:solidFill>
              <a:srgbClr val="3939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1" name="形状"/>
            <p:cNvSpPr/>
            <p:nvPr/>
          </p:nvSpPr>
          <p:spPr>
            <a:xfrm>
              <a:off x="2251826" y="-1"/>
              <a:ext cx="358576" cy="340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extrusionOk="0">
                  <a:moveTo>
                    <a:pt x="3377" y="21600"/>
                  </a:moveTo>
                  <a:cubicBezTo>
                    <a:pt x="2899" y="21600"/>
                    <a:pt x="2303" y="21600"/>
                    <a:pt x="1825" y="21600"/>
                  </a:cubicBezTo>
                  <a:cubicBezTo>
                    <a:pt x="-442" y="18099"/>
                    <a:pt x="393" y="14585"/>
                    <a:pt x="155" y="11058"/>
                  </a:cubicBezTo>
                  <a:cubicBezTo>
                    <a:pt x="-203" y="7377"/>
                    <a:pt x="35" y="3695"/>
                    <a:pt x="1109" y="0"/>
                  </a:cubicBezTo>
                  <a:cubicBezTo>
                    <a:pt x="4331" y="2584"/>
                    <a:pt x="4451" y="5206"/>
                    <a:pt x="5406" y="7829"/>
                  </a:cubicBezTo>
                  <a:cubicBezTo>
                    <a:pt x="9702" y="7041"/>
                    <a:pt x="14714" y="6356"/>
                    <a:pt x="21158" y="5762"/>
                  </a:cubicBezTo>
                  <a:cubicBezTo>
                    <a:pt x="13282" y="7519"/>
                    <a:pt x="751" y="9043"/>
                    <a:pt x="3973" y="11175"/>
                  </a:cubicBezTo>
                  <a:cubicBezTo>
                    <a:pt x="5644" y="12350"/>
                    <a:pt x="3377" y="13539"/>
                    <a:pt x="5048" y="14714"/>
                  </a:cubicBezTo>
                  <a:lnTo>
                    <a:pt x="5764" y="14676"/>
                  </a:lnTo>
                  <a:cubicBezTo>
                    <a:pt x="632" y="15347"/>
                    <a:pt x="5883" y="16045"/>
                    <a:pt x="5048" y="16730"/>
                  </a:cubicBezTo>
                  <a:cubicBezTo>
                    <a:pt x="4212" y="18009"/>
                    <a:pt x="3615" y="19313"/>
                    <a:pt x="5406" y="20605"/>
                  </a:cubicBezTo>
                  <a:cubicBezTo>
                    <a:pt x="6480" y="20734"/>
                    <a:pt x="6480" y="20864"/>
                    <a:pt x="5406" y="21006"/>
                  </a:cubicBezTo>
                  <a:cubicBezTo>
                    <a:pt x="5286" y="21135"/>
                    <a:pt x="5048" y="21277"/>
                    <a:pt x="5048" y="21406"/>
                  </a:cubicBezTo>
                  <a:cubicBezTo>
                    <a:pt x="4809" y="21471"/>
                    <a:pt x="4212" y="21548"/>
                    <a:pt x="3377" y="21600"/>
                  </a:cubicBezTo>
                </a:path>
              </a:pathLst>
            </a:custGeom>
            <a:solidFill>
              <a:srgbClr val="46464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2" name="形状"/>
            <p:cNvSpPr/>
            <p:nvPr/>
          </p:nvSpPr>
          <p:spPr>
            <a:xfrm>
              <a:off x="2542405" y="3219433"/>
              <a:ext cx="5382602" cy="82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16954" extrusionOk="0">
                  <a:moveTo>
                    <a:pt x="17101" y="0"/>
                  </a:moveTo>
                  <a:cubicBezTo>
                    <a:pt x="17835" y="0"/>
                    <a:pt x="18562" y="0"/>
                    <a:pt x="19289" y="0"/>
                  </a:cubicBezTo>
                  <a:cubicBezTo>
                    <a:pt x="19910" y="5929"/>
                    <a:pt x="20539" y="423"/>
                    <a:pt x="21159" y="3388"/>
                  </a:cubicBezTo>
                  <a:cubicBezTo>
                    <a:pt x="21306" y="3811"/>
                    <a:pt x="21551" y="-2965"/>
                    <a:pt x="21592" y="12706"/>
                  </a:cubicBezTo>
                  <a:cubicBezTo>
                    <a:pt x="19591" y="13129"/>
                    <a:pt x="17590" y="13976"/>
                    <a:pt x="15590" y="14400"/>
                  </a:cubicBezTo>
                  <a:cubicBezTo>
                    <a:pt x="14381" y="18635"/>
                    <a:pt x="13156" y="16517"/>
                    <a:pt x="11939" y="15670"/>
                  </a:cubicBezTo>
                  <a:cubicBezTo>
                    <a:pt x="9604" y="15247"/>
                    <a:pt x="7285" y="18635"/>
                    <a:pt x="4957" y="14400"/>
                  </a:cubicBezTo>
                  <a:cubicBezTo>
                    <a:pt x="4859" y="14400"/>
                    <a:pt x="4761" y="14400"/>
                    <a:pt x="4663" y="14400"/>
                  </a:cubicBezTo>
                  <a:cubicBezTo>
                    <a:pt x="3177" y="18635"/>
                    <a:pt x="1682" y="15247"/>
                    <a:pt x="204" y="15670"/>
                  </a:cubicBezTo>
                  <a:cubicBezTo>
                    <a:pt x="90" y="15670"/>
                    <a:pt x="-8" y="14823"/>
                    <a:pt x="0" y="7200"/>
                  </a:cubicBezTo>
                  <a:cubicBezTo>
                    <a:pt x="2720" y="4659"/>
                    <a:pt x="5447" y="2541"/>
                    <a:pt x="8167" y="423"/>
                  </a:cubicBezTo>
                  <a:cubicBezTo>
                    <a:pt x="8379" y="423"/>
                    <a:pt x="8591" y="3811"/>
                    <a:pt x="8795" y="5082"/>
                  </a:cubicBezTo>
                  <a:cubicBezTo>
                    <a:pt x="9155" y="-424"/>
                    <a:pt x="9522" y="2541"/>
                    <a:pt x="9873" y="2541"/>
                  </a:cubicBezTo>
                  <a:cubicBezTo>
                    <a:pt x="12054" y="2117"/>
                    <a:pt x="14226" y="2541"/>
                    <a:pt x="16406" y="2117"/>
                  </a:cubicBezTo>
                  <a:cubicBezTo>
                    <a:pt x="16635" y="2541"/>
                    <a:pt x="16880" y="5082"/>
                    <a:pt x="17101" y="0"/>
                  </a:cubicBezTo>
                </a:path>
              </a:pathLst>
            </a:custGeom>
            <a:solidFill>
              <a:srgbClr val="4444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3" name="形状"/>
            <p:cNvSpPr/>
            <p:nvPr/>
          </p:nvSpPr>
          <p:spPr>
            <a:xfrm>
              <a:off x="537363" y="3836338"/>
              <a:ext cx="464108" cy="1004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0180" extrusionOk="0">
                  <a:moveTo>
                    <a:pt x="18996" y="10627"/>
                  </a:moveTo>
                  <a:cubicBezTo>
                    <a:pt x="18913" y="12995"/>
                    <a:pt x="18248" y="15322"/>
                    <a:pt x="16753" y="17568"/>
                  </a:cubicBezTo>
                  <a:cubicBezTo>
                    <a:pt x="14593" y="20508"/>
                    <a:pt x="10190" y="20998"/>
                    <a:pt x="5787" y="18875"/>
                  </a:cubicBezTo>
                  <a:cubicBezTo>
                    <a:pt x="-2521" y="14832"/>
                    <a:pt x="-1690" y="4788"/>
                    <a:pt x="7033" y="909"/>
                  </a:cubicBezTo>
                  <a:cubicBezTo>
                    <a:pt x="10439" y="-602"/>
                    <a:pt x="13014" y="-153"/>
                    <a:pt x="14593" y="1685"/>
                  </a:cubicBezTo>
                  <a:cubicBezTo>
                    <a:pt x="17251" y="4543"/>
                    <a:pt x="19079" y="7483"/>
                    <a:pt x="18996" y="10627"/>
                  </a:cubicBezTo>
                </a:path>
              </a:pathLst>
            </a:custGeom>
            <a:solidFill>
              <a:srgbClr val="51515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4" name="形状"/>
            <p:cNvSpPr/>
            <p:nvPr/>
          </p:nvSpPr>
          <p:spPr>
            <a:xfrm>
              <a:off x="623667" y="839877"/>
              <a:ext cx="469541" cy="100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1" h="20085" extrusionOk="0">
                  <a:moveTo>
                    <a:pt x="19221" y="10226"/>
                  </a:moveTo>
                  <a:cubicBezTo>
                    <a:pt x="18721" y="12829"/>
                    <a:pt x="18470" y="15148"/>
                    <a:pt x="16969" y="17385"/>
                  </a:cubicBezTo>
                  <a:cubicBezTo>
                    <a:pt x="14801" y="20436"/>
                    <a:pt x="10047" y="20965"/>
                    <a:pt x="5627" y="18646"/>
                  </a:cubicBezTo>
                  <a:cubicBezTo>
                    <a:pt x="-2379" y="14538"/>
                    <a:pt x="-1712" y="4857"/>
                    <a:pt x="6795" y="992"/>
                  </a:cubicBezTo>
                  <a:cubicBezTo>
                    <a:pt x="10464" y="-635"/>
                    <a:pt x="13133" y="-188"/>
                    <a:pt x="14884" y="1806"/>
                  </a:cubicBezTo>
                  <a:cubicBezTo>
                    <a:pt x="17386" y="4572"/>
                    <a:pt x="18971" y="7460"/>
                    <a:pt x="19221" y="10226"/>
                  </a:cubicBezTo>
                </a:path>
              </a:pathLst>
            </a:custGeom>
            <a:solidFill>
              <a:srgbClr val="5656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5" name="形状"/>
            <p:cNvSpPr/>
            <p:nvPr/>
          </p:nvSpPr>
          <p:spPr>
            <a:xfrm>
              <a:off x="608307" y="5375606"/>
              <a:ext cx="465497" cy="100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8" h="20244" extrusionOk="0">
                  <a:moveTo>
                    <a:pt x="18662" y="11095"/>
                  </a:moveTo>
                  <a:cubicBezTo>
                    <a:pt x="18992" y="13227"/>
                    <a:pt x="18085" y="15481"/>
                    <a:pt x="16766" y="17612"/>
                  </a:cubicBezTo>
                  <a:cubicBezTo>
                    <a:pt x="14788" y="20645"/>
                    <a:pt x="9923" y="21096"/>
                    <a:pt x="5472" y="18760"/>
                  </a:cubicBezTo>
                  <a:cubicBezTo>
                    <a:pt x="-2443" y="14579"/>
                    <a:pt x="-1619" y="4824"/>
                    <a:pt x="6955" y="972"/>
                  </a:cubicBezTo>
                  <a:cubicBezTo>
                    <a:pt x="10171" y="-504"/>
                    <a:pt x="12891" y="-299"/>
                    <a:pt x="14623" y="1586"/>
                  </a:cubicBezTo>
                  <a:cubicBezTo>
                    <a:pt x="17178" y="4578"/>
                    <a:pt x="19157" y="7652"/>
                    <a:pt x="18662" y="11095"/>
                  </a:cubicBezTo>
                </a:path>
              </a:pathLst>
            </a:custGeom>
            <a:solidFill>
              <a:srgbClr val="4E4E4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6" name="形状"/>
            <p:cNvSpPr/>
            <p:nvPr/>
          </p:nvSpPr>
          <p:spPr>
            <a:xfrm>
              <a:off x="67423" y="834740"/>
              <a:ext cx="396093" cy="99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410" extrusionOk="0">
                  <a:moveTo>
                    <a:pt x="17234" y="9712"/>
                  </a:moveTo>
                  <a:cubicBezTo>
                    <a:pt x="10464" y="10369"/>
                    <a:pt x="4554" y="10238"/>
                    <a:pt x="1545" y="7565"/>
                  </a:cubicBezTo>
                  <a:cubicBezTo>
                    <a:pt x="-605" y="5681"/>
                    <a:pt x="-712" y="3753"/>
                    <a:pt x="2512" y="2044"/>
                  </a:cubicBezTo>
                  <a:cubicBezTo>
                    <a:pt x="4661" y="862"/>
                    <a:pt x="7348" y="-190"/>
                    <a:pt x="11646" y="29"/>
                  </a:cubicBezTo>
                  <a:cubicBezTo>
                    <a:pt x="15622" y="336"/>
                    <a:pt x="17987" y="1387"/>
                    <a:pt x="19384" y="2877"/>
                  </a:cubicBezTo>
                  <a:cubicBezTo>
                    <a:pt x="20888" y="4323"/>
                    <a:pt x="20888" y="5769"/>
                    <a:pt x="20781" y="7258"/>
                  </a:cubicBezTo>
                  <a:cubicBezTo>
                    <a:pt x="20243" y="12516"/>
                    <a:pt x="15300" y="17029"/>
                    <a:pt x="8422" y="21410"/>
                  </a:cubicBezTo>
                  <a:cubicBezTo>
                    <a:pt x="10142" y="17511"/>
                    <a:pt x="15837" y="14181"/>
                    <a:pt x="17234" y="9712"/>
                  </a:cubicBezTo>
                </a:path>
              </a:pathLst>
            </a:custGeom>
            <a:solidFill>
              <a:srgbClr val="505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7" name="形状"/>
            <p:cNvSpPr/>
            <p:nvPr/>
          </p:nvSpPr>
          <p:spPr>
            <a:xfrm>
              <a:off x="17954" y="3814397"/>
              <a:ext cx="392982" cy="101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0" extrusionOk="0">
                  <a:moveTo>
                    <a:pt x="21600" y="1123"/>
                  </a:moveTo>
                  <a:cubicBezTo>
                    <a:pt x="20041" y="1284"/>
                    <a:pt x="19373" y="1404"/>
                    <a:pt x="18928" y="1404"/>
                  </a:cubicBezTo>
                  <a:cubicBezTo>
                    <a:pt x="6012" y="1605"/>
                    <a:pt x="3786" y="2729"/>
                    <a:pt x="6235" y="7386"/>
                  </a:cubicBezTo>
                  <a:cubicBezTo>
                    <a:pt x="6903" y="8631"/>
                    <a:pt x="9353" y="8751"/>
                    <a:pt x="11357" y="9233"/>
                  </a:cubicBezTo>
                  <a:cubicBezTo>
                    <a:pt x="19039" y="11000"/>
                    <a:pt x="20487" y="13730"/>
                    <a:pt x="19373" y="16661"/>
                  </a:cubicBezTo>
                  <a:cubicBezTo>
                    <a:pt x="18816" y="18427"/>
                    <a:pt x="15142" y="19431"/>
                    <a:pt x="10800" y="19832"/>
                  </a:cubicBezTo>
                  <a:cubicBezTo>
                    <a:pt x="7014" y="20154"/>
                    <a:pt x="2895" y="20555"/>
                    <a:pt x="0" y="18588"/>
                  </a:cubicBezTo>
                  <a:cubicBezTo>
                    <a:pt x="1670" y="18548"/>
                    <a:pt x="2895" y="18467"/>
                    <a:pt x="3786" y="18507"/>
                  </a:cubicBezTo>
                  <a:cubicBezTo>
                    <a:pt x="10689" y="18989"/>
                    <a:pt x="15476" y="18307"/>
                    <a:pt x="16590" y="15657"/>
                  </a:cubicBezTo>
                  <a:cubicBezTo>
                    <a:pt x="17814" y="12646"/>
                    <a:pt x="13361" y="9875"/>
                    <a:pt x="6012" y="9875"/>
                  </a:cubicBezTo>
                  <a:cubicBezTo>
                    <a:pt x="1559" y="9875"/>
                    <a:pt x="2227" y="9354"/>
                    <a:pt x="2561" y="8310"/>
                  </a:cubicBezTo>
                  <a:cubicBezTo>
                    <a:pt x="3118" y="7065"/>
                    <a:pt x="2895" y="5820"/>
                    <a:pt x="2895" y="4536"/>
                  </a:cubicBezTo>
                  <a:cubicBezTo>
                    <a:pt x="3118" y="-162"/>
                    <a:pt x="7348" y="-1045"/>
                    <a:pt x="21600" y="1123"/>
                  </a:cubicBezTo>
                </a:path>
              </a:pathLst>
            </a:custGeom>
            <a:solidFill>
              <a:srgbClr val="4E4E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8" name="形状"/>
            <p:cNvSpPr/>
            <p:nvPr/>
          </p:nvSpPr>
          <p:spPr>
            <a:xfrm>
              <a:off x="674046" y="2364030"/>
              <a:ext cx="383252" cy="102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0195" extrusionOk="0">
                  <a:moveTo>
                    <a:pt x="21066" y="807"/>
                  </a:moveTo>
                  <a:cubicBezTo>
                    <a:pt x="19835" y="1130"/>
                    <a:pt x="19387" y="1331"/>
                    <a:pt x="18940" y="1331"/>
                  </a:cubicBezTo>
                  <a:cubicBezTo>
                    <a:pt x="4167" y="1493"/>
                    <a:pt x="4502" y="1493"/>
                    <a:pt x="5398" y="6822"/>
                  </a:cubicBezTo>
                  <a:cubicBezTo>
                    <a:pt x="5733" y="8074"/>
                    <a:pt x="7300" y="8599"/>
                    <a:pt x="9986" y="9083"/>
                  </a:cubicBezTo>
                  <a:cubicBezTo>
                    <a:pt x="17485" y="10496"/>
                    <a:pt x="19499" y="12999"/>
                    <a:pt x="19275" y="15785"/>
                  </a:cubicBezTo>
                  <a:cubicBezTo>
                    <a:pt x="19051" y="18652"/>
                    <a:pt x="10322" y="20832"/>
                    <a:pt x="3159" y="20025"/>
                  </a:cubicBezTo>
                  <a:cubicBezTo>
                    <a:pt x="1369" y="19823"/>
                    <a:pt x="-534" y="19580"/>
                    <a:pt x="138" y="18773"/>
                  </a:cubicBezTo>
                  <a:cubicBezTo>
                    <a:pt x="921" y="18046"/>
                    <a:pt x="2488" y="18490"/>
                    <a:pt x="3831" y="18611"/>
                  </a:cubicBezTo>
                  <a:cubicBezTo>
                    <a:pt x="10322" y="19056"/>
                    <a:pt x="14911" y="18208"/>
                    <a:pt x="15806" y="15664"/>
                  </a:cubicBezTo>
                  <a:cubicBezTo>
                    <a:pt x="17037" y="12798"/>
                    <a:pt x="12896" y="10173"/>
                    <a:pt x="6181" y="9891"/>
                  </a:cubicBezTo>
                  <a:cubicBezTo>
                    <a:pt x="2264" y="9729"/>
                    <a:pt x="1033" y="9487"/>
                    <a:pt x="1928" y="8074"/>
                  </a:cubicBezTo>
                  <a:cubicBezTo>
                    <a:pt x="2376" y="7145"/>
                    <a:pt x="2040" y="6176"/>
                    <a:pt x="2040" y="5248"/>
                  </a:cubicBezTo>
                  <a:cubicBezTo>
                    <a:pt x="2152" y="-405"/>
                    <a:pt x="3607" y="-768"/>
                    <a:pt x="21066" y="807"/>
                  </a:cubicBezTo>
                </a:path>
              </a:pathLst>
            </a:custGeom>
            <a:solidFill>
              <a:srgbClr val="505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99" name="形状"/>
            <p:cNvSpPr/>
            <p:nvPr/>
          </p:nvSpPr>
          <p:spPr>
            <a:xfrm>
              <a:off x="2311653" y="3375502"/>
              <a:ext cx="1968530" cy="644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extrusionOk="0">
                  <a:moveTo>
                    <a:pt x="0" y="1097"/>
                  </a:moveTo>
                  <a:cubicBezTo>
                    <a:pt x="111" y="754"/>
                    <a:pt x="221" y="343"/>
                    <a:pt x="310" y="0"/>
                  </a:cubicBezTo>
                  <a:cubicBezTo>
                    <a:pt x="354" y="3703"/>
                    <a:pt x="464" y="7474"/>
                    <a:pt x="354" y="11246"/>
                  </a:cubicBezTo>
                  <a:cubicBezTo>
                    <a:pt x="265" y="15017"/>
                    <a:pt x="730" y="15566"/>
                    <a:pt x="1835" y="15497"/>
                  </a:cubicBezTo>
                  <a:cubicBezTo>
                    <a:pt x="7959" y="15360"/>
                    <a:pt x="14083" y="15429"/>
                    <a:pt x="20163" y="15497"/>
                  </a:cubicBezTo>
                  <a:cubicBezTo>
                    <a:pt x="20561" y="15497"/>
                    <a:pt x="20959" y="15840"/>
                    <a:pt x="21357" y="15977"/>
                  </a:cubicBezTo>
                  <a:cubicBezTo>
                    <a:pt x="15498" y="16046"/>
                    <a:pt x="9662" y="16114"/>
                    <a:pt x="3803" y="16251"/>
                  </a:cubicBezTo>
                  <a:cubicBezTo>
                    <a:pt x="3007" y="16251"/>
                    <a:pt x="2189" y="15634"/>
                    <a:pt x="1415" y="17006"/>
                  </a:cubicBezTo>
                  <a:cubicBezTo>
                    <a:pt x="1061" y="18583"/>
                    <a:pt x="774" y="20297"/>
                    <a:pt x="288" y="21600"/>
                  </a:cubicBezTo>
                  <a:cubicBezTo>
                    <a:pt x="-243" y="14811"/>
                    <a:pt x="177" y="7954"/>
                    <a:pt x="0" y="1097"/>
                  </a:cubicBezTo>
                </a:path>
              </a:pathLst>
            </a:custGeom>
            <a:solidFill>
              <a:srgbClr val="69696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0" name="形状"/>
            <p:cNvSpPr/>
            <p:nvPr/>
          </p:nvSpPr>
          <p:spPr>
            <a:xfrm>
              <a:off x="3779484" y="3258485"/>
              <a:ext cx="2646302" cy="7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741" extrusionOk="0">
                  <a:moveTo>
                    <a:pt x="0" y="3600"/>
                  </a:moveTo>
                  <a:cubicBezTo>
                    <a:pt x="5641" y="2700"/>
                    <a:pt x="11281" y="900"/>
                    <a:pt x="16922" y="0"/>
                  </a:cubicBezTo>
                  <a:cubicBezTo>
                    <a:pt x="18481" y="0"/>
                    <a:pt x="20041" y="2700"/>
                    <a:pt x="21600" y="3600"/>
                  </a:cubicBezTo>
                  <a:cubicBezTo>
                    <a:pt x="18747" y="6300"/>
                    <a:pt x="15876" y="11700"/>
                    <a:pt x="13023" y="11700"/>
                  </a:cubicBezTo>
                  <a:cubicBezTo>
                    <a:pt x="8676" y="12600"/>
                    <a:pt x="4330" y="21600"/>
                    <a:pt x="0" y="3600"/>
                  </a:cubicBezTo>
                </a:path>
              </a:pathLst>
            </a:custGeom>
            <a:solidFill>
              <a:srgbClr val="69696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1" name="形状"/>
            <p:cNvSpPr/>
            <p:nvPr/>
          </p:nvSpPr>
          <p:spPr>
            <a:xfrm>
              <a:off x="0" y="2384726"/>
              <a:ext cx="499412" cy="97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4" h="21475" extrusionOk="0">
                  <a:moveTo>
                    <a:pt x="9341" y="21475"/>
                  </a:moveTo>
                  <a:cubicBezTo>
                    <a:pt x="9924" y="14781"/>
                    <a:pt x="13927" y="8310"/>
                    <a:pt x="16763" y="1571"/>
                  </a:cubicBezTo>
                  <a:cubicBezTo>
                    <a:pt x="11008" y="1348"/>
                    <a:pt x="5087" y="2151"/>
                    <a:pt x="0" y="321"/>
                  </a:cubicBezTo>
                  <a:cubicBezTo>
                    <a:pt x="6171" y="54"/>
                    <a:pt x="12259" y="321"/>
                    <a:pt x="18514" y="9"/>
                  </a:cubicBezTo>
                  <a:cubicBezTo>
                    <a:pt x="21600" y="-125"/>
                    <a:pt x="20182" y="1303"/>
                    <a:pt x="19682" y="2017"/>
                  </a:cubicBezTo>
                  <a:cubicBezTo>
                    <a:pt x="15512" y="8354"/>
                    <a:pt x="12843" y="14959"/>
                    <a:pt x="9341" y="21475"/>
                  </a:cubicBezTo>
                </a:path>
              </a:pathLst>
            </a:custGeom>
            <a:solidFill>
              <a:srgbClr val="505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2" name="形状"/>
            <p:cNvSpPr/>
            <p:nvPr/>
          </p:nvSpPr>
          <p:spPr>
            <a:xfrm>
              <a:off x="187626" y="5359507"/>
              <a:ext cx="313089" cy="100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120" extrusionOk="0">
                  <a:moveTo>
                    <a:pt x="11683" y="299"/>
                  </a:moveTo>
                  <a:cubicBezTo>
                    <a:pt x="11683" y="5976"/>
                    <a:pt x="11819" y="11739"/>
                    <a:pt x="11548" y="17417"/>
                  </a:cubicBezTo>
                  <a:cubicBezTo>
                    <a:pt x="11548" y="18953"/>
                    <a:pt x="11548" y="20234"/>
                    <a:pt x="21057" y="20362"/>
                  </a:cubicBezTo>
                  <a:cubicBezTo>
                    <a:pt x="11819" y="21600"/>
                    <a:pt x="6249" y="20960"/>
                    <a:pt x="0" y="20917"/>
                  </a:cubicBezTo>
                  <a:cubicBezTo>
                    <a:pt x="10189" y="20191"/>
                    <a:pt x="8015" y="17843"/>
                    <a:pt x="8015" y="15837"/>
                  </a:cubicBezTo>
                  <a:cubicBezTo>
                    <a:pt x="8015" y="12934"/>
                    <a:pt x="8015" y="10032"/>
                    <a:pt x="7336" y="7172"/>
                  </a:cubicBezTo>
                  <a:cubicBezTo>
                    <a:pt x="7200" y="6147"/>
                    <a:pt x="9374" y="5123"/>
                    <a:pt x="3532" y="4055"/>
                  </a:cubicBezTo>
                  <a:cubicBezTo>
                    <a:pt x="-543" y="3372"/>
                    <a:pt x="7065" y="1494"/>
                    <a:pt x="8559" y="0"/>
                  </a:cubicBezTo>
                  <a:cubicBezTo>
                    <a:pt x="9646" y="171"/>
                    <a:pt x="10597" y="256"/>
                    <a:pt x="11683" y="299"/>
                  </a:cubicBezTo>
                </a:path>
              </a:pathLst>
            </a:custGeom>
            <a:solidFill>
              <a:srgbClr val="5F5F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3" name="形状"/>
            <p:cNvSpPr/>
            <p:nvPr/>
          </p:nvSpPr>
          <p:spPr>
            <a:xfrm>
              <a:off x="2370032" y="897739"/>
              <a:ext cx="500718" cy="8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19"/>
                  </a:moveTo>
                  <a:cubicBezTo>
                    <a:pt x="3658" y="13152"/>
                    <a:pt x="13065" y="7057"/>
                    <a:pt x="19510" y="0"/>
                  </a:cubicBezTo>
                  <a:cubicBezTo>
                    <a:pt x="20206" y="214"/>
                    <a:pt x="20903" y="428"/>
                    <a:pt x="21600" y="695"/>
                  </a:cubicBezTo>
                  <a:cubicBezTo>
                    <a:pt x="15068" y="7646"/>
                    <a:pt x="8361" y="14596"/>
                    <a:pt x="1829" y="21600"/>
                  </a:cubicBezTo>
                  <a:cubicBezTo>
                    <a:pt x="1132" y="21440"/>
                    <a:pt x="523" y="21279"/>
                    <a:pt x="0" y="21119"/>
                  </a:cubicBezTo>
                </a:path>
              </a:pathLst>
            </a:custGeom>
            <a:solidFill>
              <a:srgbClr val="4C4C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4" name="形状"/>
            <p:cNvSpPr/>
            <p:nvPr/>
          </p:nvSpPr>
          <p:spPr>
            <a:xfrm>
              <a:off x="1188906" y="5327563"/>
              <a:ext cx="403128" cy="5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438" extrusionOk="0">
                  <a:moveTo>
                    <a:pt x="21183" y="11341"/>
                  </a:moveTo>
                  <a:cubicBezTo>
                    <a:pt x="21077" y="17548"/>
                    <a:pt x="16736" y="21438"/>
                    <a:pt x="10277" y="21438"/>
                  </a:cubicBezTo>
                  <a:cubicBezTo>
                    <a:pt x="4348" y="21355"/>
                    <a:pt x="-205" y="16721"/>
                    <a:pt x="7" y="10845"/>
                  </a:cubicBezTo>
                  <a:cubicBezTo>
                    <a:pt x="219" y="5383"/>
                    <a:pt x="5301" y="86"/>
                    <a:pt x="10701" y="4"/>
                  </a:cubicBezTo>
                  <a:cubicBezTo>
                    <a:pt x="16101" y="-162"/>
                    <a:pt x="21395" y="5466"/>
                    <a:pt x="21183" y="11341"/>
                  </a:cubicBezTo>
                </a:path>
              </a:pathLst>
            </a:custGeom>
            <a:solidFill>
              <a:srgbClr val="6262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5" name="形状"/>
            <p:cNvSpPr/>
            <p:nvPr/>
          </p:nvSpPr>
          <p:spPr>
            <a:xfrm>
              <a:off x="1195977" y="2316168"/>
              <a:ext cx="405051" cy="52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288" extrusionOk="0">
                  <a:moveTo>
                    <a:pt x="21283" y="10718"/>
                  </a:moveTo>
                  <a:cubicBezTo>
                    <a:pt x="21496" y="16818"/>
                    <a:pt x="17346" y="21023"/>
                    <a:pt x="11068" y="21270"/>
                  </a:cubicBezTo>
                  <a:cubicBezTo>
                    <a:pt x="4897" y="21600"/>
                    <a:pt x="109" y="17231"/>
                    <a:pt x="2" y="11295"/>
                  </a:cubicBezTo>
                  <a:cubicBezTo>
                    <a:pt x="-104" y="5606"/>
                    <a:pt x="5216" y="0"/>
                    <a:pt x="10856" y="0"/>
                  </a:cubicBezTo>
                  <a:cubicBezTo>
                    <a:pt x="16176" y="82"/>
                    <a:pt x="21177" y="5029"/>
                    <a:pt x="21283" y="10718"/>
                  </a:cubicBezTo>
                </a:path>
              </a:pathLst>
            </a:custGeom>
            <a:solidFill>
              <a:srgbClr val="5D5D5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6" name="形状"/>
            <p:cNvSpPr/>
            <p:nvPr/>
          </p:nvSpPr>
          <p:spPr>
            <a:xfrm>
              <a:off x="1193993" y="3848192"/>
              <a:ext cx="408927" cy="52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60" extrusionOk="0">
                  <a:moveTo>
                    <a:pt x="10854" y="21360"/>
                  </a:moveTo>
                  <a:cubicBezTo>
                    <a:pt x="4728" y="21360"/>
                    <a:pt x="0" y="16791"/>
                    <a:pt x="0" y="10975"/>
                  </a:cubicBezTo>
                  <a:cubicBezTo>
                    <a:pt x="107" y="4994"/>
                    <a:pt x="5373" y="-240"/>
                    <a:pt x="11284" y="9"/>
                  </a:cubicBezTo>
                  <a:cubicBezTo>
                    <a:pt x="16764" y="175"/>
                    <a:pt x="21600" y="5326"/>
                    <a:pt x="21493" y="10975"/>
                  </a:cubicBezTo>
                  <a:cubicBezTo>
                    <a:pt x="21600" y="17040"/>
                    <a:pt x="17194" y="21360"/>
                    <a:pt x="10854" y="21360"/>
                  </a:cubicBezTo>
                </a:path>
              </a:pathLst>
            </a:custGeom>
            <a:solidFill>
              <a:srgbClr val="5B5B5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7" name="形状"/>
            <p:cNvSpPr/>
            <p:nvPr/>
          </p:nvSpPr>
          <p:spPr>
            <a:xfrm>
              <a:off x="1193993" y="840760"/>
              <a:ext cx="408922" cy="51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199" extrusionOk="0">
                  <a:moveTo>
                    <a:pt x="21493" y="11181"/>
                  </a:moveTo>
                  <a:cubicBezTo>
                    <a:pt x="21279" y="17305"/>
                    <a:pt x="16788" y="21360"/>
                    <a:pt x="10265" y="21194"/>
                  </a:cubicBezTo>
                  <a:cubicBezTo>
                    <a:pt x="4598" y="21029"/>
                    <a:pt x="0" y="16477"/>
                    <a:pt x="0" y="11098"/>
                  </a:cubicBezTo>
                  <a:cubicBezTo>
                    <a:pt x="0" y="5222"/>
                    <a:pt x="5453" y="-240"/>
                    <a:pt x="11335" y="8"/>
                  </a:cubicBezTo>
                  <a:cubicBezTo>
                    <a:pt x="16788" y="91"/>
                    <a:pt x="21600" y="5470"/>
                    <a:pt x="21493" y="11181"/>
                  </a:cubicBezTo>
                </a:path>
              </a:pathLst>
            </a:custGeom>
            <a:solidFill>
              <a:srgbClr val="5656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8" name="形状"/>
            <p:cNvSpPr/>
            <p:nvPr/>
          </p:nvSpPr>
          <p:spPr>
            <a:xfrm>
              <a:off x="1732637" y="1314651"/>
              <a:ext cx="397985" cy="519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77" extrusionOk="0">
                  <a:moveTo>
                    <a:pt x="0" y="11093"/>
                  </a:moveTo>
                  <a:cubicBezTo>
                    <a:pt x="0" y="5052"/>
                    <a:pt x="4518" y="169"/>
                    <a:pt x="10469" y="4"/>
                  </a:cubicBezTo>
                  <a:cubicBezTo>
                    <a:pt x="16531" y="-162"/>
                    <a:pt x="21269" y="4390"/>
                    <a:pt x="21380" y="10514"/>
                  </a:cubicBezTo>
                  <a:cubicBezTo>
                    <a:pt x="21600" y="17383"/>
                    <a:pt x="17302" y="21438"/>
                    <a:pt x="10249" y="21272"/>
                  </a:cubicBezTo>
                  <a:cubicBezTo>
                    <a:pt x="4188" y="21107"/>
                    <a:pt x="110" y="16969"/>
                    <a:pt x="0" y="11093"/>
                  </a:cubicBezTo>
                </a:path>
              </a:pathLst>
            </a:custGeom>
            <a:solidFill>
              <a:srgbClr val="5858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09" name="形状"/>
            <p:cNvSpPr/>
            <p:nvPr/>
          </p:nvSpPr>
          <p:spPr>
            <a:xfrm>
              <a:off x="1734643" y="4316976"/>
              <a:ext cx="394186" cy="53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0791" extrusionOk="0">
                  <a:moveTo>
                    <a:pt x="2" y="10743"/>
                  </a:moveTo>
                  <a:cubicBezTo>
                    <a:pt x="-107" y="4924"/>
                    <a:pt x="5348" y="-655"/>
                    <a:pt x="11238" y="62"/>
                  </a:cubicBezTo>
                  <a:cubicBezTo>
                    <a:pt x="18657" y="939"/>
                    <a:pt x="21057" y="5163"/>
                    <a:pt x="21166" y="10265"/>
                  </a:cubicBezTo>
                  <a:cubicBezTo>
                    <a:pt x="21493" y="16800"/>
                    <a:pt x="17020" y="20945"/>
                    <a:pt x="10257" y="20786"/>
                  </a:cubicBezTo>
                  <a:cubicBezTo>
                    <a:pt x="4366" y="20546"/>
                    <a:pt x="111" y="16322"/>
                    <a:pt x="2" y="10743"/>
                  </a:cubicBezTo>
                </a:path>
              </a:pathLst>
            </a:custGeom>
            <a:solidFill>
              <a:srgbClr val="5858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0" name="形状"/>
            <p:cNvSpPr/>
            <p:nvPr/>
          </p:nvSpPr>
          <p:spPr>
            <a:xfrm>
              <a:off x="1734639" y="2791970"/>
              <a:ext cx="394123" cy="52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600" extrusionOk="0">
                  <a:moveTo>
                    <a:pt x="2" y="10842"/>
                  </a:moveTo>
                  <a:cubicBezTo>
                    <a:pt x="111" y="4875"/>
                    <a:pt x="5045" y="0"/>
                    <a:pt x="10747" y="0"/>
                  </a:cubicBezTo>
                  <a:cubicBezTo>
                    <a:pt x="16887" y="0"/>
                    <a:pt x="21492" y="5127"/>
                    <a:pt x="21163" y="11682"/>
                  </a:cubicBezTo>
                  <a:cubicBezTo>
                    <a:pt x="20944" y="17902"/>
                    <a:pt x="16997" y="21516"/>
                    <a:pt x="10528" y="21600"/>
                  </a:cubicBezTo>
                  <a:cubicBezTo>
                    <a:pt x="4168" y="21516"/>
                    <a:pt x="-108" y="17146"/>
                    <a:pt x="2" y="10842"/>
                  </a:cubicBezTo>
                </a:path>
              </a:pathLst>
            </a:custGeom>
            <a:solidFill>
              <a:srgbClr val="5353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1" name="形状"/>
            <p:cNvSpPr/>
            <p:nvPr/>
          </p:nvSpPr>
          <p:spPr>
            <a:xfrm>
              <a:off x="1734617" y="5808377"/>
              <a:ext cx="391004" cy="518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extrusionOk="0">
                  <a:moveTo>
                    <a:pt x="21491" y="11053"/>
                  </a:moveTo>
                  <a:cubicBezTo>
                    <a:pt x="21491" y="17719"/>
                    <a:pt x="17594" y="21600"/>
                    <a:pt x="10691" y="21600"/>
                  </a:cubicBezTo>
                  <a:cubicBezTo>
                    <a:pt x="4345" y="21600"/>
                    <a:pt x="114" y="17634"/>
                    <a:pt x="2" y="11644"/>
                  </a:cubicBezTo>
                  <a:cubicBezTo>
                    <a:pt x="-109" y="5400"/>
                    <a:pt x="4901" y="0"/>
                    <a:pt x="10914" y="0"/>
                  </a:cubicBezTo>
                  <a:cubicBezTo>
                    <a:pt x="16926" y="0"/>
                    <a:pt x="21491" y="4809"/>
                    <a:pt x="21491" y="11053"/>
                  </a:cubicBezTo>
                </a:path>
              </a:pathLst>
            </a:custGeom>
            <a:solidFill>
              <a:srgbClr val="5050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2" name="形状"/>
            <p:cNvSpPr/>
            <p:nvPr/>
          </p:nvSpPr>
          <p:spPr>
            <a:xfrm>
              <a:off x="2343100" y="3247929"/>
              <a:ext cx="1353560" cy="7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81" extrusionOk="0">
                  <a:moveTo>
                    <a:pt x="3076" y="1751"/>
                  </a:moveTo>
                  <a:cubicBezTo>
                    <a:pt x="5279" y="16930"/>
                    <a:pt x="7545" y="8173"/>
                    <a:pt x="9748" y="8757"/>
                  </a:cubicBezTo>
                  <a:cubicBezTo>
                    <a:pt x="13698" y="10508"/>
                    <a:pt x="17617" y="10508"/>
                    <a:pt x="21600" y="11092"/>
                  </a:cubicBezTo>
                  <a:cubicBezTo>
                    <a:pt x="15253" y="21600"/>
                    <a:pt x="8873" y="17514"/>
                    <a:pt x="2526" y="17514"/>
                  </a:cubicBezTo>
                  <a:cubicBezTo>
                    <a:pt x="1684" y="17514"/>
                    <a:pt x="842" y="18097"/>
                    <a:pt x="0" y="18681"/>
                  </a:cubicBezTo>
                  <a:cubicBezTo>
                    <a:pt x="0" y="12259"/>
                    <a:pt x="0" y="6422"/>
                    <a:pt x="0" y="0"/>
                  </a:cubicBezTo>
                  <a:cubicBezTo>
                    <a:pt x="1004" y="0"/>
                    <a:pt x="2040" y="1168"/>
                    <a:pt x="3076" y="1751"/>
                  </a:cubicBezTo>
                </a:path>
              </a:pathLst>
            </a:custGeom>
            <a:solidFill>
              <a:srgbClr val="69696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3" name="形状"/>
            <p:cNvSpPr/>
            <p:nvPr/>
          </p:nvSpPr>
          <p:spPr>
            <a:xfrm>
              <a:off x="1553089" y="5305643"/>
              <a:ext cx="213427" cy="100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13"/>
                  </a:moveTo>
                  <a:cubicBezTo>
                    <a:pt x="5760" y="14342"/>
                    <a:pt x="11520" y="7171"/>
                    <a:pt x="17074" y="0"/>
                  </a:cubicBezTo>
                  <a:cubicBezTo>
                    <a:pt x="18720" y="44"/>
                    <a:pt x="20160" y="87"/>
                    <a:pt x="21600" y="131"/>
                  </a:cubicBezTo>
                  <a:cubicBezTo>
                    <a:pt x="16251" y="7302"/>
                    <a:pt x="10697" y="14517"/>
                    <a:pt x="5143" y="21600"/>
                  </a:cubicBezTo>
                  <a:cubicBezTo>
                    <a:pt x="3497" y="21600"/>
                    <a:pt x="1646" y="21556"/>
                    <a:pt x="0" y="21513"/>
                  </a:cubicBezTo>
                </a:path>
              </a:pathLst>
            </a:custGeom>
            <a:solidFill>
              <a:srgbClr val="72727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4" name="形状"/>
            <p:cNvSpPr/>
            <p:nvPr/>
          </p:nvSpPr>
          <p:spPr>
            <a:xfrm>
              <a:off x="7352489" y="3195953"/>
              <a:ext cx="1048081" cy="74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520" extrusionOk="0">
                  <a:moveTo>
                    <a:pt x="11558" y="20520"/>
                  </a:moveTo>
                  <a:cubicBezTo>
                    <a:pt x="9345" y="3240"/>
                    <a:pt x="6886" y="16740"/>
                    <a:pt x="4550" y="11880"/>
                  </a:cubicBezTo>
                  <a:cubicBezTo>
                    <a:pt x="2992" y="9180"/>
                    <a:pt x="1394" y="18900"/>
                    <a:pt x="0" y="4320"/>
                  </a:cubicBezTo>
                  <a:cubicBezTo>
                    <a:pt x="6476" y="3780"/>
                    <a:pt x="12911" y="3780"/>
                    <a:pt x="19387" y="3240"/>
                  </a:cubicBezTo>
                  <a:cubicBezTo>
                    <a:pt x="19961" y="14040"/>
                    <a:pt x="20411" y="9180"/>
                    <a:pt x="20780" y="0"/>
                  </a:cubicBezTo>
                  <a:cubicBezTo>
                    <a:pt x="21600" y="21600"/>
                    <a:pt x="20411" y="19980"/>
                    <a:pt x="19469" y="19980"/>
                  </a:cubicBezTo>
                  <a:cubicBezTo>
                    <a:pt x="16805" y="20520"/>
                    <a:pt x="14222" y="20520"/>
                    <a:pt x="11558" y="20520"/>
                  </a:cubicBezTo>
                </a:path>
              </a:pathLst>
            </a:custGeom>
            <a:solidFill>
              <a:srgbClr val="46464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5" name="形状"/>
            <p:cNvSpPr/>
            <p:nvPr/>
          </p:nvSpPr>
          <p:spPr>
            <a:xfrm>
              <a:off x="1553089" y="2289236"/>
              <a:ext cx="213408" cy="101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4"/>
                  </a:moveTo>
                  <a:cubicBezTo>
                    <a:pt x="15992" y="7504"/>
                    <a:pt x="10385" y="14530"/>
                    <a:pt x="4777" y="21600"/>
                  </a:cubicBezTo>
                  <a:cubicBezTo>
                    <a:pt x="3323" y="21557"/>
                    <a:pt x="1662" y="21513"/>
                    <a:pt x="0" y="21427"/>
                  </a:cubicBezTo>
                  <a:cubicBezTo>
                    <a:pt x="5815" y="14270"/>
                    <a:pt x="11631" y="7157"/>
                    <a:pt x="17446" y="0"/>
                  </a:cubicBezTo>
                  <a:cubicBezTo>
                    <a:pt x="18692" y="130"/>
                    <a:pt x="20354" y="304"/>
                    <a:pt x="21600" y="434"/>
                  </a:cubicBezTo>
                </a:path>
              </a:pathLst>
            </a:custGeom>
            <a:solidFill>
              <a:srgbClr val="74747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6" name="形状"/>
            <p:cNvSpPr/>
            <p:nvPr/>
          </p:nvSpPr>
          <p:spPr>
            <a:xfrm>
              <a:off x="1553089" y="3824371"/>
              <a:ext cx="213408" cy="100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12"/>
                  </a:moveTo>
                  <a:cubicBezTo>
                    <a:pt x="5815" y="14327"/>
                    <a:pt x="11631" y="7185"/>
                    <a:pt x="17238" y="0"/>
                  </a:cubicBezTo>
                  <a:cubicBezTo>
                    <a:pt x="18692" y="44"/>
                    <a:pt x="20354" y="88"/>
                    <a:pt x="21600" y="131"/>
                  </a:cubicBezTo>
                  <a:cubicBezTo>
                    <a:pt x="16200" y="7273"/>
                    <a:pt x="10800" y="14458"/>
                    <a:pt x="4985" y="21600"/>
                  </a:cubicBezTo>
                  <a:cubicBezTo>
                    <a:pt x="3531" y="21556"/>
                    <a:pt x="1662" y="21512"/>
                    <a:pt x="0" y="21512"/>
                  </a:cubicBezTo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7" name="形状"/>
            <p:cNvSpPr/>
            <p:nvPr/>
          </p:nvSpPr>
          <p:spPr>
            <a:xfrm>
              <a:off x="1553089" y="816943"/>
              <a:ext cx="213408" cy="1003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5"/>
                  </a:moveTo>
                  <a:cubicBezTo>
                    <a:pt x="5815" y="14269"/>
                    <a:pt x="11631" y="7156"/>
                    <a:pt x="17238" y="0"/>
                  </a:cubicBezTo>
                  <a:cubicBezTo>
                    <a:pt x="18692" y="44"/>
                    <a:pt x="20354" y="87"/>
                    <a:pt x="21600" y="175"/>
                  </a:cubicBezTo>
                  <a:cubicBezTo>
                    <a:pt x="16200" y="7331"/>
                    <a:pt x="10592" y="14444"/>
                    <a:pt x="4985" y="21600"/>
                  </a:cubicBezTo>
                  <a:cubicBezTo>
                    <a:pt x="3531" y="21513"/>
                    <a:pt x="1662" y="21469"/>
                    <a:pt x="0" y="21425"/>
                  </a:cubicBezTo>
                </a:path>
              </a:pathLst>
            </a:custGeom>
            <a:solidFill>
              <a:srgbClr val="7272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8" name="形状"/>
            <p:cNvSpPr/>
            <p:nvPr/>
          </p:nvSpPr>
          <p:spPr>
            <a:xfrm>
              <a:off x="2414919" y="804263"/>
              <a:ext cx="518641" cy="7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139" extrusionOk="0">
                  <a:moveTo>
                    <a:pt x="21600" y="1861"/>
                  </a:moveTo>
                  <a:cubicBezTo>
                    <a:pt x="21173" y="7129"/>
                    <a:pt x="20661" y="11871"/>
                    <a:pt x="20234" y="17139"/>
                  </a:cubicBezTo>
                  <a:cubicBezTo>
                    <a:pt x="13404" y="18720"/>
                    <a:pt x="6574" y="20300"/>
                    <a:pt x="0" y="6076"/>
                  </a:cubicBezTo>
                  <a:cubicBezTo>
                    <a:pt x="7257" y="-773"/>
                    <a:pt x="14428" y="-1300"/>
                    <a:pt x="21600" y="1861"/>
                  </a:cubicBezTo>
                </a:path>
              </a:pathLst>
            </a:custGeom>
            <a:solidFill>
              <a:srgbClr val="82828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19" name="形状"/>
            <p:cNvSpPr/>
            <p:nvPr/>
          </p:nvSpPr>
          <p:spPr>
            <a:xfrm>
              <a:off x="8359373" y="2316168"/>
              <a:ext cx="71819" cy="823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792" h="21600" extrusionOk="0">
                  <a:moveTo>
                    <a:pt x="771" y="21600"/>
                  </a:moveTo>
                  <a:cubicBezTo>
                    <a:pt x="771" y="14400"/>
                    <a:pt x="0" y="7253"/>
                    <a:pt x="0" y="0"/>
                  </a:cubicBezTo>
                  <a:cubicBezTo>
                    <a:pt x="21600" y="7200"/>
                    <a:pt x="14657" y="14400"/>
                    <a:pt x="771" y="21600"/>
                  </a:cubicBezTo>
                </a:path>
              </a:pathLst>
            </a:custGeom>
            <a:solidFill>
              <a:srgbClr val="46464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0" name="形状"/>
            <p:cNvSpPr/>
            <p:nvPr/>
          </p:nvSpPr>
          <p:spPr>
            <a:xfrm>
              <a:off x="2312152" y="1763668"/>
              <a:ext cx="199462" cy="559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4" h="21443" extrusionOk="0">
                  <a:moveTo>
                    <a:pt x="2974" y="21443"/>
                  </a:moveTo>
                  <a:cubicBezTo>
                    <a:pt x="-2226" y="14374"/>
                    <a:pt x="974" y="7148"/>
                    <a:pt x="974" y="0"/>
                  </a:cubicBezTo>
                  <a:cubicBezTo>
                    <a:pt x="6974" y="1257"/>
                    <a:pt x="13574" y="-157"/>
                    <a:pt x="19374" y="550"/>
                  </a:cubicBezTo>
                  <a:cubicBezTo>
                    <a:pt x="19374" y="864"/>
                    <a:pt x="19374" y="1178"/>
                    <a:pt x="19374" y="1492"/>
                  </a:cubicBezTo>
                  <a:cubicBezTo>
                    <a:pt x="6174" y="628"/>
                    <a:pt x="974" y="2592"/>
                    <a:pt x="2774" y="8090"/>
                  </a:cubicBezTo>
                  <a:cubicBezTo>
                    <a:pt x="4374" y="12489"/>
                    <a:pt x="2974" y="17044"/>
                    <a:pt x="2974" y="21443"/>
                  </a:cubicBezTo>
                </a:path>
              </a:pathLst>
            </a:custGeom>
            <a:solidFill>
              <a:srgbClr val="69696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1" name="形状"/>
            <p:cNvSpPr/>
            <p:nvPr/>
          </p:nvSpPr>
          <p:spPr>
            <a:xfrm>
              <a:off x="4731088" y="3195584"/>
              <a:ext cx="2071745" cy="7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042" extrusionOk="0">
                  <a:moveTo>
                    <a:pt x="21600" y="1022"/>
                  </a:moveTo>
                  <a:cubicBezTo>
                    <a:pt x="21218" y="14522"/>
                    <a:pt x="20665" y="10472"/>
                    <a:pt x="20177" y="10472"/>
                  </a:cubicBezTo>
                  <a:cubicBezTo>
                    <a:pt x="13465" y="10472"/>
                    <a:pt x="6733" y="10472"/>
                    <a:pt x="0" y="9797"/>
                  </a:cubicBezTo>
                  <a:cubicBezTo>
                    <a:pt x="3568" y="-7078"/>
                    <a:pt x="7179" y="5747"/>
                    <a:pt x="10768" y="1697"/>
                  </a:cubicBezTo>
                  <a:cubicBezTo>
                    <a:pt x="14400" y="-1678"/>
                    <a:pt x="18011" y="1022"/>
                    <a:pt x="21600" y="1022"/>
                  </a:cubicBezTo>
                </a:path>
              </a:pathLst>
            </a:custGeom>
            <a:solidFill>
              <a:srgbClr val="46464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2" name="形状"/>
            <p:cNvSpPr/>
            <p:nvPr/>
          </p:nvSpPr>
          <p:spPr>
            <a:xfrm>
              <a:off x="2294037" y="2639354"/>
              <a:ext cx="71820" cy="60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5" h="21600" extrusionOk="0">
                  <a:moveTo>
                    <a:pt x="14215" y="21600"/>
                  </a:moveTo>
                  <a:cubicBezTo>
                    <a:pt x="-7385" y="14448"/>
                    <a:pt x="-1214" y="7224"/>
                    <a:pt x="11901" y="0"/>
                  </a:cubicBezTo>
                  <a:cubicBezTo>
                    <a:pt x="11901" y="7224"/>
                    <a:pt x="13444" y="14448"/>
                    <a:pt x="14215" y="21600"/>
                  </a:cubicBezTo>
                </a:path>
              </a:pathLst>
            </a:custGeom>
            <a:solidFill>
              <a:srgbClr val="69696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3" name="形状"/>
            <p:cNvSpPr/>
            <p:nvPr/>
          </p:nvSpPr>
          <p:spPr>
            <a:xfrm>
              <a:off x="4488338" y="859429"/>
              <a:ext cx="2458131" cy="88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0298" extrusionOk="0">
                  <a:moveTo>
                    <a:pt x="6745" y="19319"/>
                  </a:moveTo>
                  <a:cubicBezTo>
                    <a:pt x="8078" y="13627"/>
                    <a:pt x="9376" y="7982"/>
                    <a:pt x="10691" y="2244"/>
                  </a:cubicBezTo>
                  <a:cubicBezTo>
                    <a:pt x="10905" y="1311"/>
                    <a:pt x="10976" y="238"/>
                    <a:pt x="11545" y="285"/>
                  </a:cubicBezTo>
                  <a:cubicBezTo>
                    <a:pt x="14496" y="471"/>
                    <a:pt x="17429" y="471"/>
                    <a:pt x="20363" y="5"/>
                  </a:cubicBezTo>
                  <a:cubicBezTo>
                    <a:pt x="20718" y="-42"/>
                    <a:pt x="21074" y="285"/>
                    <a:pt x="21447" y="518"/>
                  </a:cubicBezTo>
                  <a:cubicBezTo>
                    <a:pt x="20238" y="6396"/>
                    <a:pt x="18656" y="11481"/>
                    <a:pt x="17500" y="17359"/>
                  </a:cubicBezTo>
                  <a:cubicBezTo>
                    <a:pt x="16931" y="20298"/>
                    <a:pt x="16878" y="20205"/>
                    <a:pt x="15420" y="19879"/>
                  </a:cubicBezTo>
                  <a:cubicBezTo>
                    <a:pt x="16594" y="13534"/>
                    <a:pt x="18158" y="7796"/>
                    <a:pt x="19527" y="1451"/>
                  </a:cubicBezTo>
                  <a:cubicBezTo>
                    <a:pt x="18816" y="984"/>
                    <a:pt x="18674" y="2244"/>
                    <a:pt x="18514" y="3084"/>
                  </a:cubicBezTo>
                  <a:cubicBezTo>
                    <a:pt x="17447" y="8076"/>
                    <a:pt x="15971" y="12414"/>
                    <a:pt x="15154" y="17779"/>
                  </a:cubicBezTo>
                  <a:cubicBezTo>
                    <a:pt x="14780" y="20112"/>
                    <a:pt x="14300" y="20578"/>
                    <a:pt x="13394" y="19972"/>
                  </a:cubicBezTo>
                  <a:cubicBezTo>
                    <a:pt x="14425" y="13581"/>
                    <a:pt x="16025" y="8076"/>
                    <a:pt x="17287" y="2057"/>
                  </a:cubicBezTo>
                  <a:cubicBezTo>
                    <a:pt x="17180" y="1824"/>
                    <a:pt x="17038" y="1638"/>
                    <a:pt x="16914" y="1451"/>
                  </a:cubicBezTo>
                  <a:cubicBezTo>
                    <a:pt x="15954" y="5276"/>
                    <a:pt x="14976" y="9009"/>
                    <a:pt x="14016" y="12927"/>
                  </a:cubicBezTo>
                  <a:cubicBezTo>
                    <a:pt x="13660" y="14420"/>
                    <a:pt x="13251" y="16053"/>
                    <a:pt x="13091" y="17826"/>
                  </a:cubicBezTo>
                  <a:cubicBezTo>
                    <a:pt x="12843" y="20438"/>
                    <a:pt x="12256" y="20625"/>
                    <a:pt x="11403" y="19972"/>
                  </a:cubicBezTo>
                  <a:cubicBezTo>
                    <a:pt x="12505" y="13814"/>
                    <a:pt x="13909" y="8122"/>
                    <a:pt x="15207" y="2291"/>
                  </a:cubicBezTo>
                  <a:cubicBezTo>
                    <a:pt x="14763" y="1498"/>
                    <a:pt x="14585" y="2197"/>
                    <a:pt x="14443" y="2804"/>
                  </a:cubicBezTo>
                  <a:cubicBezTo>
                    <a:pt x="13340" y="8122"/>
                    <a:pt x="11740" y="12741"/>
                    <a:pt x="11029" y="18619"/>
                  </a:cubicBezTo>
                  <a:cubicBezTo>
                    <a:pt x="10851" y="20065"/>
                    <a:pt x="10585" y="20205"/>
                    <a:pt x="10140" y="20205"/>
                  </a:cubicBezTo>
                  <a:cubicBezTo>
                    <a:pt x="6958" y="20205"/>
                    <a:pt x="3794" y="20252"/>
                    <a:pt x="629" y="20298"/>
                  </a:cubicBezTo>
                  <a:cubicBezTo>
                    <a:pt x="-153" y="20298"/>
                    <a:pt x="-100" y="19365"/>
                    <a:pt x="220" y="18059"/>
                  </a:cubicBezTo>
                  <a:cubicBezTo>
                    <a:pt x="1376" y="13067"/>
                    <a:pt x="2567" y="8122"/>
                    <a:pt x="3651" y="2990"/>
                  </a:cubicBezTo>
                  <a:cubicBezTo>
                    <a:pt x="4131" y="798"/>
                    <a:pt x="4683" y="51"/>
                    <a:pt x="5678" y="751"/>
                  </a:cubicBezTo>
                  <a:cubicBezTo>
                    <a:pt x="4683" y="7142"/>
                    <a:pt x="2531" y="11994"/>
                    <a:pt x="2211" y="19272"/>
                  </a:cubicBezTo>
                  <a:cubicBezTo>
                    <a:pt x="3331" y="14374"/>
                    <a:pt x="4451" y="9475"/>
                    <a:pt x="5571" y="4530"/>
                  </a:cubicBezTo>
                  <a:cubicBezTo>
                    <a:pt x="6123" y="2011"/>
                    <a:pt x="6656" y="-695"/>
                    <a:pt x="8149" y="658"/>
                  </a:cubicBezTo>
                  <a:cubicBezTo>
                    <a:pt x="7100" y="6909"/>
                    <a:pt x="5163" y="11948"/>
                    <a:pt x="4825" y="19179"/>
                  </a:cubicBezTo>
                  <a:cubicBezTo>
                    <a:pt x="5874" y="14280"/>
                    <a:pt x="6923" y="9335"/>
                    <a:pt x="7989" y="4483"/>
                  </a:cubicBezTo>
                  <a:cubicBezTo>
                    <a:pt x="8505" y="2244"/>
                    <a:pt x="8843" y="-975"/>
                    <a:pt x="10354" y="704"/>
                  </a:cubicBezTo>
                  <a:cubicBezTo>
                    <a:pt x="9180" y="7003"/>
                    <a:pt x="7225" y="12088"/>
                    <a:pt x="6460" y="18946"/>
                  </a:cubicBezTo>
                  <a:cubicBezTo>
                    <a:pt x="6549" y="19085"/>
                    <a:pt x="6656" y="19225"/>
                    <a:pt x="6745" y="19319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4" name="形状"/>
            <p:cNvSpPr/>
            <p:nvPr/>
          </p:nvSpPr>
          <p:spPr>
            <a:xfrm>
              <a:off x="6517590" y="861338"/>
              <a:ext cx="725146" cy="87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2" extrusionOk="0">
                  <a:moveTo>
                    <a:pt x="0" y="19678"/>
                  </a:moveTo>
                  <a:cubicBezTo>
                    <a:pt x="3922" y="12954"/>
                    <a:pt x="9593" y="7335"/>
                    <a:pt x="14058" y="1118"/>
                  </a:cubicBezTo>
                  <a:cubicBezTo>
                    <a:pt x="15566" y="-1001"/>
                    <a:pt x="18583" y="657"/>
                    <a:pt x="21600" y="58"/>
                  </a:cubicBezTo>
                  <a:cubicBezTo>
                    <a:pt x="16713" y="6828"/>
                    <a:pt x="10559" y="12355"/>
                    <a:pt x="6215" y="18711"/>
                  </a:cubicBezTo>
                  <a:cubicBezTo>
                    <a:pt x="4887" y="20599"/>
                    <a:pt x="2293" y="19402"/>
                    <a:pt x="0" y="19678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5" name="形状"/>
            <p:cNvSpPr/>
            <p:nvPr/>
          </p:nvSpPr>
          <p:spPr>
            <a:xfrm>
              <a:off x="6795890" y="867134"/>
              <a:ext cx="716165" cy="86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45" extrusionOk="0">
                  <a:moveTo>
                    <a:pt x="0" y="20050"/>
                  </a:moveTo>
                  <a:cubicBezTo>
                    <a:pt x="4467" y="13259"/>
                    <a:pt x="10035" y="7411"/>
                    <a:pt x="14930" y="1280"/>
                  </a:cubicBezTo>
                  <a:cubicBezTo>
                    <a:pt x="16521" y="-748"/>
                    <a:pt x="18846" y="290"/>
                    <a:pt x="21600" y="101"/>
                  </a:cubicBezTo>
                  <a:cubicBezTo>
                    <a:pt x="16705" y="6562"/>
                    <a:pt x="12238" y="12882"/>
                    <a:pt x="7343" y="18966"/>
                  </a:cubicBezTo>
                  <a:cubicBezTo>
                    <a:pt x="5813" y="20852"/>
                    <a:pt x="2815" y="19862"/>
                    <a:pt x="0" y="2005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6" name="形状"/>
            <p:cNvSpPr/>
            <p:nvPr/>
          </p:nvSpPr>
          <p:spPr>
            <a:xfrm>
              <a:off x="8393866" y="855202"/>
              <a:ext cx="698198" cy="86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7" extrusionOk="0">
                  <a:moveTo>
                    <a:pt x="21600" y="0"/>
                  </a:moveTo>
                  <a:cubicBezTo>
                    <a:pt x="16168" y="6912"/>
                    <a:pt x="11368" y="13008"/>
                    <a:pt x="6632" y="19104"/>
                  </a:cubicBezTo>
                  <a:cubicBezTo>
                    <a:pt x="5053" y="21120"/>
                    <a:pt x="2716" y="20352"/>
                    <a:pt x="0" y="20304"/>
                  </a:cubicBezTo>
                  <a:cubicBezTo>
                    <a:pt x="4042" y="13536"/>
                    <a:pt x="9600" y="7680"/>
                    <a:pt x="14274" y="1488"/>
                  </a:cubicBezTo>
                  <a:cubicBezTo>
                    <a:pt x="15726" y="-480"/>
                    <a:pt x="18505" y="960"/>
                    <a:pt x="21600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7" name="形状"/>
            <p:cNvSpPr/>
            <p:nvPr/>
          </p:nvSpPr>
          <p:spPr>
            <a:xfrm>
              <a:off x="8869669" y="880959"/>
              <a:ext cx="671279" cy="85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7" extrusionOk="0">
                  <a:moveTo>
                    <a:pt x="0" y="19932"/>
                  </a:moveTo>
                  <a:cubicBezTo>
                    <a:pt x="4242" y="13733"/>
                    <a:pt x="9397" y="8357"/>
                    <a:pt x="14030" y="2643"/>
                  </a:cubicBezTo>
                  <a:cubicBezTo>
                    <a:pt x="15923" y="269"/>
                    <a:pt x="18207" y="-457"/>
                    <a:pt x="21600" y="269"/>
                  </a:cubicBezTo>
                  <a:cubicBezTo>
                    <a:pt x="21013" y="2304"/>
                    <a:pt x="19708" y="4047"/>
                    <a:pt x="18011" y="5645"/>
                  </a:cubicBezTo>
                  <a:cubicBezTo>
                    <a:pt x="14226" y="9084"/>
                    <a:pt x="11289" y="12910"/>
                    <a:pt x="8614" y="16881"/>
                  </a:cubicBezTo>
                  <a:cubicBezTo>
                    <a:pt x="6852" y="19496"/>
                    <a:pt x="4503" y="21143"/>
                    <a:pt x="0" y="19932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8" name="形状"/>
            <p:cNvSpPr/>
            <p:nvPr/>
          </p:nvSpPr>
          <p:spPr>
            <a:xfrm>
              <a:off x="3968009" y="875813"/>
              <a:ext cx="698197" cy="86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36" extrusionOk="0">
                  <a:moveTo>
                    <a:pt x="21600" y="58"/>
                  </a:moveTo>
                  <a:cubicBezTo>
                    <a:pt x="16737" y="6715"/>
                    <a:pt x="10547" y="12162"/>
                    <a:pt x="6758" y="18679"/>
                  </a:cubicBezTo>
                  <a:cubicBezTo>
                    <a:pt x="5495" y="20867"/>
                    <a:pt x="2653" y="19284"/>
                    <a:pt x="0" y="19936"/>
                  </a:cubicBezTo>
                  <a:cubicBezTo>
                    <a:pt x="4611" y="13093"/>
                    <a:pt x="9916" y="7181"/>
                    <a:pt x="14905" y="1129"/>
                  </a:cubicBezTo>
                  <a:cubicBezTo>
                    <a:pt x="16358" y="-733"/>
                    <a:pt x="18695" y="338"/>
                    <a:pt x="21600" y="58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29" name="形状"/>
            <p:cNvSpPr/>
            <p:nvPr/>
          </p:nvSpPr>
          <p:spPr>
            <a:xfrm>
              <a:off x="2899699" y="870382"/>
              <a:ext cx="698203" cy="88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7" extrusionOk="0">
                  <a:moveTo>
                    <a:pt x="21600" y="256"/>
                  </a:moveTo>
                  <a:cubicBezTo>
                    <a:pt x="16562" y="6636"/>
                    <a:pt x="11524" y="12686"/>
                    <a:pt x="6927" y="18878"/>
                  </a:cubicBezTo>
                  <a:cubicBezTo>
                    <a:pt x="5227" y="21194"/>
                    <a:pt x="3086" y="19965"/>
                    <a:pt x="0" y="20627"/>
                  </a:cubicBezTo>
                  <a:cubicBezTo>
                    <a:pt x="2771" y="16846"/>
                    <a:pt x="4912" y="13821"/>
                    <a:pt x="7242" y="10796"/>
                  </a:cubicBezTo>
                  <a:cubicBezTo>
                    <a:pt x="9383" y="8054"/>
                    <a:pt x="12217" y="5549"/>
                    <a:pt x="13980" y="2619"/>
                  </a:cubicBezTo>
                  <a:cubicBezTo>
                    <a:pt x="15617" y="161"/>
                    <a:pt x="17822" y="-406"/>
                    <a:pt x="21600" y="256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0" name="形状"/>
            <p:cNvSpPr/>
            <p:nvPr/>
          </p:nvSpPr>
          <p:spPr>
            <a:xfrm>
              <a:off x="3698687" y="873709"/>
              <a:ext cx="680260" cy="882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59" extrusionOk="0">
                  <a:moveTo>
                    <a:pt x="0" y="20259"/>
                  </a:moveTo>
                  <a:cubicBezTo>
                    <a:pt x="4371" y="13090"/>
                    <a:pt x="10157" y="7233"/>
                    <a:pt x="15171" y="1095"/>
                  </a:cubicBezTo>
                  <a:cubicBezTo>
                    <a:pt x="16586" y="-685"/>
                    <a:pt x="19029" y="252"/>
                    <a:pt x="21600" y="205"/>
                  </a:cubicBezTo>
                  <a:cubicBezTo>
                    <a:pt x="16779" y="6765"/>
                    <a:pt x="10671" y="12387"/>
                    <a:pt x="6364" y="18853"/>
                  </a:cubicBezTo>
                  <a:cubicBezTo>
                    <a:pt x="4950" y="20915"/>
                    <a:pt x="2507" y="19322"/>
                    <a:pt x="0" y="20259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1" name="形状"/>
            <p:cNvSpPr/>
            <p:nvPr/>
          </p:nvSpPr>
          <p:spPr>
            <a:xfrm>
              <a:off x="3438342" y="876914"/>
              <a:ext cx="680260" cy="874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6" extrusionOk="0">
                  <a:moveTo>
                    <a:pt x="21600" y="177"/>
                  </a:moveTo>
                  <a:cubicBezTo>
                    <a:pt x="16329" y="6638"/>
                    <a:pt x="11314" y="12675"/>
                    <a:pt x="6429" y="18806"/>
                  </a:cubicBezTo>
                  <a:cubicBezTo>
                    <a:pt x="4821" y="20834"/>
                    <a:pt x="2571" y="20174"/>
                    <a:pt x="0" y="20127"/>
                  </a:cubicBezTo>
                  <a:cubicBezTo>
                    <a:pt x="4307" y="13430"/>
                    <a:pt x="9900" y="7487"/>
                    <a:pt x="14979" y="1309"/>
                  </a:cubicBezTo>
                  <a:cubicBezTo>
                    <a:pt x="16586" y="-766"/>
                    <a:pt x="18836" y="272"/>
                    <a:pt x="21600" y="177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2" name="形状"/>
            <p:cNvSpPr/>
            <p:nvPr/>
          </p:nvSpPr>
          <p:spPr>
            <a:xfrm>
              <a:off x="3177998" y="858189"/>
              <a:ext cx="698197" cy="905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5" extrusionOk="0">
                  <a:moveTo>
                    <a:pt x="21600" y="0"/>
                  </a:moveTo>
                  <a:cubicBezTo>
                    <a:pt x="16484" y="7184"/>
                    <a:pt x="10358" y="12678"/>
                    <a:pt x="6253" y="19111"/>
                  </a:cubicBezTo>
                  <a:cubicBezTo>
                    <a:pt x="4926" y="21271"/>
                    <a:pt x="2653" y="20754"/>
                    <a:pt x="0" y="20708"/>
                  </a:cubicBezTo>
                  <a:cubicBezTo>
                    <a:pt x="4484" y="13805"/>
                    <a:pt x="9979" y="7701"/>
                    <a:pt x="15095" y="1361"/>
                  </a:cubicBezTo>
                  <a:cubicBezTo>
                    <a:pt x="16484" y="-329"/>
                    <a:pt x="18695" y="798"/>
                    <a:pt x="21600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3" name="形状"/>
            <p:cNvSpPr/>
            <p:nvPr/>
          </p:nvSpPr>
          <p:spPr>
            <a:xfrm>
              <a:off x="7119077" y="875315"/>
              <a:ext cx="653317" cy="862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3" extrusionOk="0">
                  <a:moveTo>
                    <a:pt x="0" y="20186"/>
                  </a:moveTo>
                  <a:cubicBezTo>
                    <a:pt x="4172" y="13701"/>
                    <a:pt x="9622" y="7753"/>
                    <a:pt x="14400" y="1658"/>
                  </a:cubicBezTo>
                  <a:cubicBezTo>
                    <a:pt x="16082" y="-536"/>
                    <a:pt x="18370" y="147"/>
                    <a:pt x="21600" y="0"/>
                  </a:cubicBezTo>
                  <a:cubicBezTo>
                    <a:pt x="20456" y="1853"/>
                    <a:pt x="19850" y="3608"/>
                    <a:pt x="18370" y="4827"/>
                  </a:cubicBezTo>
                  <a:cubicBezTo>
                    <a:pt x="13660" y="8826"/>
                    <a:pt x="10430" y="13506"/>
                    <a:pt x="7200" y="18187"/>
                  </a:cubicBezTo>
                  <a:cubicBezTo>
                    <a:pt x="5518" y="20576"/>
                    <a:pt x="3432" y="21064"/>
                    <a:pt x="0" y="20186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4" name="形状"/>
            <p:cNvSpPr/>
            <p:nvPr/>
          </p:nvSpPr>
          <p:spPr>
            <a:xfrm>
              <a:off x="7873178" y="877903"/>
              <a:ext cx="662304" cy="845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84" extrusionOk="0">
                  <a:moveTo>
                    <a:pt x="21600" y="34"/>
                  </a:moveTo>
                  <a:cubicBezTo>
                    <a:pt x="16844" y="6845"/>
                    <a:pt x="10172" y="12343"/>
                    <a:pt x="6606" y="19056"/>
                  </a:cubicBezTo>
                  <a:cubicBezTo>
                    <a:pt x="5549" y="21002"/>
                    <a:pt x="2576" y="19786"/>
                    <a:pt x="0" y="20029"/>
                  </a:cubicBezTo>
                  <a:cubicBezTo>
                    <a:pt x="4294" y="13170"/>
                    <a:pt x="9908" y="7234"/>
                    <a:pt x="15127" y="1105"/>
                  </a:cubicBezTo>
                  <a:cubicBezTo>
                    <a:pt x="16448" y="-598"/>
                    <a:pt x="18760" y="229"/>
                    <a:pt x="21600" y="34"/>
                  </a:cubicBezTo>
                </a:path>
              </a:pathLst>
            </a:custGeom>
            <a:solidFill>
              <a:srgbClr val="F9F9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5" name="形状"/>
            <p:cNvSpPr/>
            <p:nvPr/>
          </p:nvSpPr>
          <p:spPr>
            <a:xfrm>
              <a:off x="8133522" y="880694"/>
              <a:ext cx="689235" cy="84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9" extrusionOk="0">
                  <a:moveTo>
                    <a:pt x="21600" y="162"/>
                  </a:moveTo>
                  <a:cubicBezTo>
                    <a:pt x="14929" y="6578"/>
                    <a:pt x="10546" y="13043"/>
                    <a:pt x="5781" y="19264"/>
                  </a:cubicBezTo>
                  <a:cubicBezTo>
                    <a:pt x="4447" y="20929"/>
                    <a:pt x="2351" y="20341"/>
                    <a:pt x="0" y="20096"/>
                  </a:cubicBezTo>
                  <a:cubicBezTo>
                    <a:pt x="4511" y="13386"/>
                    <a:pt x="9593" y="7117"/>
                    <a:pt x="14739" y="945"/>
                  </a:cubicBezTo>
                  <a:cubicBezTo>
                    <a:pt x="16136" y="-671"/>
                    <a:pt x="18360" y="309"/>
                    <a:pt x="21600" y="162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6" name="形状"/>
            <p:cNvSpPr/>
            <p:nvPr/>
          </p:nvSpPr>
          <p:spPr>
            <a:xfrm>
              <a:off x="7621810" y="883863"/>
              <a:ext cx="644349" cy="83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6" extrusionOk="0">
                  <a:moveTo>
                    <a:pt x="21600" y="355"/>
                  </a:moveTo>
                  <a:cubicBezTo>
                    <a:pt x="16302" y="6740"/>
                    <a:pt x="11208" y="12926"/>
                    <a:pt x="6113" y="19112"/>
                  </a:cubicBezTo>
                  <a:cubicBezTo>
                    <a:pt x="4551" y="21057"/>
                    <a:pt x="2377" y="20558"/>
                    <a:pt x="0" y="20259"/>
                  </a:cubicBezTo>
                  <a:cubicBezTo>
                    <a:pt x="4143" y="13973"/>
                    <a:pt x="9374" y="8336"/>
                    <a:pt x="14060" y="2400"/>
                  </a:cubicBezTo>
                  <a:cubicBezTo>
                    <a:pt x="15758" y="305"/>
                    <a:pt x="17728" y="-543"/>
                    <a:pt x="21600" y="355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7" name="形状"/>
            <p:cNvSpPr/>
            <p:nvPr/>
          </p:nvSpPr>
          <p:spPr>
            <a:xfrm>
              <a:off x="7361466" y="880153"/>
              <a:ext cx="644348" cy="84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1" extrusionOk="0">
                  <a:moveTo>
                    <a:pt x="0" y="20100"/>
                  </a:moveTo>
                  <a:cubicBezTo>
                    <a:pt x="4823" y="14200"/>
                    <a:pt x="9442" y="8544"/>
                    <a:pt x="14060" y="2888"/>
                  </a:cubicBezTo>
                  <a:cubicBezTo>
                    <a:pt x="15623" y="938"/>
                    <a:pt x="17321" y="-866"/>
                    <a:pt x="21600" y="450"/>
                  </a:cubicBezTo>
                  <a:cubicBezTo>
                    <a:pt x="20445" y="2060"/>
                    <a:pt x="19426" y="4010"/>
                    <a:pt x="17796" y="5424"/>
                  </a:cubicBezTo>
                  <a:cubicBezTo>
                    <a:pt x="13517" y="9178"/>
                    <a:pt x="10460" y="13469"/>
                    <a:pt x="7268" y="17711"/>
                  </a:cubicBezTo>
                  <a:cubicBezTo>
                    <a:pt x="5774" y="19759"/>
                    <a:pt x="4008" y="20734"/>
                    <a:pt x="0" y="201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8" name="形状"/>
            <p:cNvSpPr/>
            <p:nvPr/>
          </p:nvSpPr>
          <p:spPr>
            <a:xfrm>
              <a:off x="9138991" y="924671"/>
              <a:ext cx="504198" cy="810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1" h="21017" extrusionOk="0">
                  <a:moveTo>
                    <a:pt x="0" y="20702"/>
                  </a:moveTo>
                  <a:cubicBezTo>
                    <a:pt x="5862" y="13361"/>
                    <a:pt x="12205" y="6707"/>
                    <a:pt x="19111" y="0"/>
                  </a:cubicBezTo>
                  <a:cubicBezTo>
                    <a:pt x="21600" y="5598"/>
                    <a:pt x="18308" y="9770"/>
                    <a:pt x="13329" y="13625"/>
                  </a:cubicBezTo>
                  <a:cubicBezTo>
                    <a:pt x="11804" y="14787"/>
                    <a:pt x="10519" y="16108"/>
                    <a:pt x="9796" y="17481"/>
                  </a:cubicBezTo>
                  <a:cubicBezTo>
                    <a:pt x="8110" y="20597"/>
                    <a:pt x="5059" y="21600"/>
                    <a:pt x="0" y="20702"/>
                  </a:cubicBezTo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39" name="形状"/>
            <p:cNvSpPr/>
            <p:nvPr/>
          </p:nvSpPr>
          <p:spPr>
            <a:xfrm>
              <a:off x="4228353" y="878073"/>
              <a:ext cx="662287" cy="87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2" extrusionOk="0">
                  <a:moveTo>
                    <a:pt x="21600" y="0"/>
                  </a:moveTo>
                  <a:cubicBezTo>
                    <a:pt x="16667" y="6912"/>
                    <a:pt x="9733" y="12336"/>
                    <a:pt x="6267" y="19200"/>
                  </a:cubicBezTo>
                  <a:cubicBezTo>
                    <a:pt x="5267" y="21216"/>
                    <a:pt x="2600" y="19728"/>
                    <a:pt x="0" y="20592"/>
                  </a:cubicBezTo>
                  <a:cubicBezTo>
                    <a:pt x="5000" y="13488"/>
                    <a:pt x="10467" y="7440"/>
                    <a:pt x="15733" y="1296"/>
                  </a:cubicBezTo>
                  <a:cubicBezTo>
                    <a:pt x="17133" y="-384"/>
                    <a:pt x="18867" y="96"/>
                    <a:pt x="2160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0" name="形状"/>
            <p:cNvSpPr/>
            <p:nvPr/>
          </p:nvSpPr>
          <p:spPr>
            <a:xfrm>
              <a:off x="8672167" y="889448"/>
              <a:ext cx="599441" cy="823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21600" y="278"/>
                  </a:moveTo>
                  <a:cubicBezTo>
                    <a:pt x="14228" y="11290"/>
                    <a:pt x="3981" y="21349"/>
                    <a:pt x="0" y="21349"/>
                  </a:cubicBezTo>
                  <a:cubicBezTo>
                    <a:pt x="4423" y="14361"/>
                    <a:pt x="10468" y="8167"/>
                    <a:pt x="15776" y="1655"/>
                  </a:cubicBezTo>
                  <a:cubicBezTo>
                    <a:pt x="17398" y="-145"/>
                    <a:pt x="19167" y="-251"/>
                    <a:pt x="21600" y="278"/>
                  </a:cubicBezTo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1" name="形状"/>
            <p:cNvSpPr/>
            <p:nvPr/>
          </p:nvSpPr>
          <p:spPr>
            <a:xfrm>
              <a:off x="9423355" y="1355586"/>
              <a:ext cx="228377" cy="374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57" h="21047" extrusionOk="0">
                  <a:moveTo>
                    <a:pt x="17892" y="924"/>
                  </a:moveTo>
                  <a:cubicBezTo>
                    <a:pt x="17892" y="4736"/>
                    <a:pt x="16895" y="8663"/>
                    <a:pt x="18058" y="12359"/>
                  </a:cubicBezTo>
                  <a:cubicBezTo>
                    <a:pt x="20384" y="20445"/>
                    <a:pt x="12076" y="20098"/>
                    <a:pt x="5098" y="20907"/>
                  </a:cubicBezTo>
                  <a:cubicBezTo>
                    <a:pt x="113" y="21600"/>
                    <a:pt x="-1216" y="19636"/>
                    <a:pt x="1110" y="16749"/>
                  </a:cubicBezTo>
                  <a:cubicBezTo>
                    <a:pt x="5762" y="11089"/>
                    <a:pt x="10581" y="5544"/>
                    <a:pt x="15233" y="0"/>
                  </a:cubicBezTo>
                  <a:cubicBezTo>
                    <a:pt x="16230" y="347"/>
                    <a:pt x="16895" y="578"/>
                    <a:pt x="17892" y="924"/>
                  </a:cubicBezTo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2" name="形状"/>
            <p:cNvSpPr/>
            <p:nvPr/>
          </p:nvSpPr>
          <p:spPr>
            <a:xfrm>
              <a:off x="2333438" y="3880282"/>
              <a:ext cx="4018672" cy="875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331" extrusionOk="0">
                  <a:moveTo>
                    <a:pt x="54" y="3364"/>
                  </a:moveTo>
                  <a:cubicBezTo>
                    <a:pt x="98" y="1722"/>
                    <a:pt x="11" y="-269"/>
                    <a:pt x="611" y="30"/>
                  </a:cubicBezTo>
                  <a:cubicBezTo>
                    <a:pt x="5236" y="1025"/>
                    <a:pt x="9861" y="378"/>
                    <a:pt x="14498" y="378"/>
                  </a:cubicBezTo>
                  <a:cubicBezTo>
                    <a:pt x="16691" y="378"/>
                    <a:pt x="18883" y="726"/>
                    <a:pt x="21087" y="776"/>
                  </a:cubicBezTo>
                  <a:cubicBezTo>
                    <a:pt x="21480" y="776"/>
                    <a:pt x="21556" y="1523"/>
                    <a:pt x="21545" y="3066"/>
                  </a:cubicBezTo>
                  <a:cubicBezTo>
                    <a:pt x="21534" y="8142"/>
                    <a:pt x="21523" y="13268"/>
                    <a:pt x="21545" y="18345"/>
                  </a:cubicBezTo>
                  <a:cubicBezTo>
                    <a:pt x="21556" y="20435"/>
                    <a:pt x="21381" y="21331"/>
                    <a:pt x="20912" y="21331"/>
                  </a:cubicBezTo>
                  <a:cubicBezTo>
                    <a:pt x="15523" y="21281"/>
                    <a:pt x="10112" y="21281"/>
                    <a:pt x="4723" y="21281"/>
                  </a:cubicBezTo>
                  <a:cubicBezTo>
                    <a:pt x="4287" y="19937"/>
                    <a:pt x="3807" y="20087"/>
                    <a:pt x="3327" y="20385"/>
                  </a:cubicBezTo>
                  <a:cubicBezTo>
                    <a:pt x="2825" y="20784"/>
                    <a:pt x="2312" y="20734"/>
                    <a:pt x="1800" y="20883"/>
                  </a:cubicBezTo>
                  <a:cubicBezTo>
                    <a:pt x="883" y="21132"/>
                    <a:pt x="283" y="19340"/>
                    <a:pt x="11" y="15309"/>
                  </a:cubicBezTo>
                  <a:cubicBezTo>
                    <a:pt x="32" y="11825"/>
                    <a:pt x="-44" y="8291"/>
                    <a:pt x="43" y="4807"/>
                  </a:cubicBezTo>
                  <a:cubicBezTo>
                    <a:pt x="43" y="4360"/>
                    <a:pt x="43" y="3862"/>
                    <a:pt x="54" y="3364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3" name="形状"/>
            <p:cNvSpPr/>
            <p:nvPr/>
          </p:nvSpPr>
          <p:spPr>
            <a:xfrm>
              <a:off x="2319390" y="4524609"/>
              <a:ext cx="892488" cy="25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813" extrusionOk="0">
                  <a:moveTo>
                    <a:pt x="825" y="0"/>
                  </a:moveTo>
                  <a:cubicBezTo>
                    <a:pt x="4417" y="18609"/>
                    <a:pt x="9611" y="13791"/>
                    <a:pt x="14659" y="11465"/>
                  </a:cubicBezTo>
                  <a:cubicBezTo>
                    <a:pt x="17232" y="10302"/>
                    <a:pt x="19756" y="8308"/>
                    <a:pt x="21309" y="18277"/>
                  </a:cubicBezTo>
                  <a:cubicBezTo>
                    <a:pt x="14271" y="21600"/>
                    <a:pt x="7136" y="20935"/>
                    <a:pt x="0" y="20271"/>
                  </a:cubicBezTo>
                  <a:lnTo>
                    <a:pt x="49" y="19108"/>
                  </a:lnTo>
                  <a:cubicBezTo>
                    <a:pt x="825" y="12960"/>
                    <a:pt x="-291" y="5982"/>
                    <a:pt x="825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4" name="形状"/>
            <p:cNvSpPr/>
            <p:nvPr/>
          </p:nvSpPr>
          <p:spPr>
            <a:xfrm>
              <a:off x="2319180" y="5436842"/>
              <a:ext cx="820882" cy="87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164" extrusionOk="0">
                  <a:moveTo>
                    <a:pt x="347" y="10231"/>
                  </a:moveTo>
                  <a:cubicBezTo>
                    <a:pt x="-538" y="-349"/>
                    <a:pt x="-538" y="-300"/>
                    <a:pt x="10548" y="141"/>
                  </a:cubicBezTo>
                  <a:cubicBezTo>
                    <a:pt x="13099" y="239"/>
                    <a:pt x="15753" y="190"/>
                    <a:pt x="18303" y="92"/>
                  </a:cubicBezTo>
                  <a:cubicBezTo>
                    <a:pt x="20125" y="-6"/>
                    <a:pt x="21062" y="435"/>
                    <a:pt x="21062" y="2394"/>
                  </a:cubicBezTo>
                  <a:cubicBezTo>
                    <a:pt x="21010" y="7733"/>
                    <a:pt x="21010" y="13120"/>
                    <a:pt x="21010" y="18508"/>
                  </a:cubicBezTo>
                  <a:cubicBezTo>
                    <a:pt x="21010" y="20027"/>
                    <a:pt x="20333" y="20516"/>
                    <a:pt x="18824" y="20418"/>
                  </a:cubicBezTo>
                  <a:cubicBezTo>
                    <a:pt x="13359" y="19978"/>
                    <a:pt x="7946" y="21006"/>
                    <a:pt x="2533" y="21153"/>
                  </a:cubicBezTo>
                  <a:cubicBezTo>
                    <a:pt x="607" y="21251"/>
                    <a:pt x="191" y="20712"/>
                    <a:pt x="295" y="19047"/>
                  </a:cubicBezTo>
                  <a:cubicBezTo>
                    <a:pt x="451" y="16157"/>
                    <a:pt x="347" y="13218"/>
                    <a:pt x="347" y="10231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5" name="形状"/>
            <p:cNvSpPr/>
            <p:nvPr/>
          </p:nvSpPr>
          <p:spPr>
            <a:xfrm>
              <a:off x="2294000" y="4075739"/>
              <a:ext cx="71822" cy="680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864" h="21600" extrusionOk="0">
                  <a:moveTo>
                    <a:pt x="11864" y="14207"/>
                  </a:moveTo>
                  <a:cubicBezTo>
                    <a:pt x="5076" y="16586"/>
                    <a:pt x="14950" y="19286"/>
                    <a:pt x="3224" y="21600"/>
                  </a:cubicBezTo>
                  <a:cubicBezTo>
                    <a:pt x="3224" y="14464"/>
                    <a:pt x="-6650" y="7200"/>
                    <a:pt x="8161" y="0"/>
                  </a:cubicBezTo>
                  <a:cubicBezTo>
                    <a:pt x="8779" y="4821"/>
                    <a:pt x="10630" y="9514"/>
                    <a:pt x="11864" y="14207"/>
                  </a:cubicBezTo>
                </a:path>
              </a:pathLst>
            </a:custGeom>
            <a:solidFill>
              <a:srgbClr val="69696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6" name="形状"/>
            <p:cNvSpPr/>
            <p:nvPr/>
          </p:nvSpPr>
          <p:spPr>
            <a:xfrm>
              <a:off x="586495" y="3898875"/>
              <a:ext cx="352963" cy="88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57" h="20432" extrusionOk="0">
                  <a:moveTo>
                    <a:pt x="18044" y="11312"/>
                  </a:moveTo>
                  <a:cubicBezTo>
                    <a:pt x="18360" y="13623"/>
                    <a:pt x="17517" y="15887"/>
                    <a:pt x="16042" y="18151"/>
                  </a:cubicBezTo>
                  <a:cubicBezTo>
                    <a:pt x="14251" y="20792"/>
                    <a:pt x="10668" y="21122"/>
                    <a:pt x="6348" y="19236"/>
                  </a:cubicBezTo>
                  <a:cubicBezTo>
                    <a:pt x="-2924" y="15227"/>
                    <a:pt x="-1765" y="4238"/>
                    <a:pt x="8034" y="607"/>
                  </a:cubicBezTo>
                  <a:cubicBezTo>
                    <a:pt x="11090" y="-478"/>
                    <a:pt x="12354" y="-6"/>
                    <a:pt x="13513" y="1220"/>
                  </a:cubicBezTo>
                  <a:cubicBezTo>
                    <a:pt x="16569" y="4427"/>
                    <a:pt x="18676" y="7681"/>
                    <a:pt x="18044" y="11312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7" name="形状"/>
            <p:cNvSpPr/>
            <p:nvPr/>
          </p:nvSpPr>
          <p:spPr>
            <a:xfrm>
              <a:off x="682469" y="911192"/>
              <a:ext cx="354190" cy="879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20" h="20382" extrusionOk="0">
                  <a:moveTo>
                    <a:pt x="18081" y="11322"/>
                  </a:moveTo>
                  <a:cubicBezTo>
                    <a:pt x="18608" y="13501"/>
                    <a:pt x="17449" y="15822"/>
                    <a:pt x="16079" y="18096"/>
                  </a:cubicBezTo>
                  <a:cubicBezTo>
                    <a:pt x="14394" y="20701"/>
                    <a:pt x="10706" y="21080"/>
                    <a:pt x="6386" y="19233"/>
                  </a:cubicBezTo>
                  <a:cubicBezTo>
                    <a:pt x="-2781" y="15348"/>
                    <a:pt x="-1833" y="4501"/>
                    <a:pt x="7650" y="759"/>
                  </a:cubicBezTo>
                  <a:cubicBezTo>
                    <a:pt x="10706" y="-520"/>
                    <a:pt x="12497" y="-94"/>
                    <a:pt x="13761" y="1375"/>
                  </a:cubicBezTo>
                  <a:cubicBezTo>
                    <a:pt x="16501" y="4501"/>
                    <a:pt x="18819" y="7675"/>
                    <a:pt x="18081" y="11322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8" name="形状"/>
            <p:cNvSpPr/>
            <p:nvPr/>
          </p:nvSpPr>
          <p:spPr>
            <a:xfrm>
              <a:off x="665740" y="5437630"/>
              <a:ext cx="364613" cy="884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57" h="20306" extrusionOk="0">
                  <a:moveTo>
                    <a:pt x="18757" y="11156"/>
                  </a:moveTo>
                  <a:cubicBezTo>
                    <a:pt x="18019" y="12983"/>
                    <a:pt x="17493" y="15466"/>
                    <a:pt x="16017" y="17809"/>
                  </a:cubicBezTo>
                  <a:cubicBezTo>
                    <a:pt x="14121" y="20761"/>
                    <a:pt x="10644" y="21042"/>
                    <a:pt x="6113" y="18934"/>
                  </a:cubicBezTo>
                  <a:cubicBezTo>
                    <a:pt x="-2843" y="14904"/>
                    <a:pt x="-1684" y="4502"/>
                    <a:pt x="7799" y="707"/>
                  </a:cubicBezTo>
                  <a:cubicBezTo>
                    <a:pt x="11065" y="-558"/>
                    <a:pt x="12540" y="4"/>
                    <a:pt x="13805" y="1363"/>
                  </a:cubicBezTo>
                  <a:cubicBezTo>
                    <a:pt x="16544" y="4315"/>
                    <a:pt x="18441" y="7360"/>
                    <a:pt x="18757" y="11156"/>
                  </a:cubicBezTo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9" name="形状"/>
            <p:cNvSpPr/>
            <p:nvPr/>
          </p:nvSpPr>
          <p:spPr>
            <a:xfrm>
              <a:off x="127687" y="899736"/>
              <a:ext cx="288721" cy="34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358" extrusionOk="0">
                  <a:moveTo>
                    <a:pt x="20429" y="12362"/>
                  </a:moveTo>
                  <a:cubicBezTo>
                    <a:pt x="21458" y="19728"/>
                    <a:pt x="16756" y="21476"/>
                    <a:pt x="10731" y="21351"/>
                  </a:cubicBezTo>
                  <a:cubicBezTo>
                    <a:pt x="2209" y="21226"/>
                    <a:pt x="152" y="16107"/>
                    <a:pt x="5" y="10114"/>
                  </a:cubicBezTo>
                  <a:cubicBezTo>
                    <a:pt x="-142" y="4496"/>
                    <a:pt x="3238" y="1"/>
                    <a:pt x="9703" y="1"/>
                  </a:cubicBezTo>
                  <a:cubicBezTo>
                    <a:pt x="19989" y="-124"/>
                    <a:pt x="18813" y="7867"/>
                    <a:pt x="20429" y="1236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0" name="形状"/>
            <p:cNvSpPr/>
            <p:nvPr/>
          </p:nvSpPr>
          <p:spPr>
            <a:xfrm>
              <a:off x="1251560" y="5390416"/>
              <a:ext cx="288627" cy="411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191" extrusionOk="0">
                  <a:moveTo>
                    <a:pt x="21180" y="8918"/>
                  </a:moveTo>
                  <a:cubicBezTo>
                    <a:pt x="21328" y="15944"/>
                    <a:pt x="19553" y="20977"/>
                    <a:pt x="10676" y="21186"/>
                  </a:cubicBezTo>
                  <a:cubicBezTo>
                    <a:pt x="1355" y="21396"/>
                    <a:pt x="172" y="15944"/>
                    <a:pt x="24" y="10806"/>
                  </a:cubicBezTo>
                  <a:cubicBezTo>
                    <a:pt x="-272" y="5458"/>
                    <a:pt x="2095" y="215"/>
                    <a:pt x="10528" y="6"/>
                  </a:cubicBezTo>
                  <a:cubicBezTo>
                    <a:pt x="19701" y="-204"/>
                    <a:pt x="20440" y="5563"/>
                    <a:pt x="21180" y="8918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1" name="形状"/>
            <p:cNvSpPr/>
            <p:nvPr/>
          </p:nvSpPr>
          <p:spPr>
            <a:xfrm>
              <a:off x="1249750" y="2379010"/>
              <a:ext cx="290409" cy="410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extrusionOk="0">
                  <a:moveTo>
                    <a:pt x="21312" y="9683"/>
                  </a:moveTo>
                  <a:cubicBezTo>
                    <a:pt x="21461" y="16599"/>
                    <a:pt x="19227" y="21600"/>
                    <a:pt x="10438" y="21600"/>
                  </a:cubicBezTo>
                  <a:cubicBezTo>
                    <a:pt x="1202" y="21600"/>
                    <a:pt x="-139" y="16173"/>
                    <a:pt x="10" y="10747"/>
                  </a:cubicBezTo>
                  <a:cubicBezTo>
                    <a:pt x="10" y="5427"/>
                    <a:pt x="2393" y="0"/>
                    <a:pt x="10884" y="0"/>
                  </a:cubicBezTo>
                  <a:cubicBezTo>
                    <a:pt x="19673" y="106"/>
                    <a:pt x="20865" y="5746"/>
                    <a:pt x="21312" y="9683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2" name="形状"/>
            <p:cNvSpPr/>
            <p:nvPr/>
          </p:nvSpPr>
          <p:spPr>
            <a:xfrm>
              <a:off x="1247858" y="3900134"/>
              <a:ext cx="292274" cy="412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196" extrusionOk="0">
                  <a:moveTo>
                    <a:pt x="21451" y="11116"/>
                  </a:moveTo>
                  <a:cubicBezTo>
                    <a:pt x="21600" y="16724"/>
                    <a:pt x="18919" y="21397"/>
                    <a:pt x="9981" y="21189"/>
                  </a:cubicBezTo>
                  <a:cubicBezTo>
                    <a:pt x="1788" y="21085"/>
                    <a:pt x="0" y="16101"/>
                    <a:pt x="0" y="11116"/>
                  </a:cubicBezTo>
                  <a:cubicBezTo>
                    <a:pt x="0" y="5612"/>
                    <a:pt x="2383" y="-203"/>
                    <a:pt x="11321" y="5"/>
                  </a:cubicBezTo>
                  <a:cubicBezTo>
                    <a:pt x="19663" y="212"/>
                    <a:pt x="21302" y="5924"/>
                    <a:pt x="21451" y="11116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3" name="形状"/>
            <p:cNvSpPr/>
            <p:nvPr/>
          </p:nvSpPr>
          <p:spPr>
            <a:xfrm>
              <a:off x="1247858" y="892759"/>
              <a:ext cx="290493" cy="42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297" extrusionOk="0">
                  <a:moveTo>
                    <a:pt x="21304" y="11167"/>
                  </a:moveTo>
                  <a:cubicBezTo>
                    <a:pt x="21600" y="16645"/>
                    <a:pt x="18789" y="21399"/>
                    <a:pt x="10504" y="21296"/>
                  </a:cubicBezTo>
                  <a:cubicBezTo>
                    <a:pt x="1775" y="21296"/>
                    <a:pt x="0" y="16025"/>
                    <a:pt x="0" y="10857"/>
                  </a:cubicBezTo>
                  <a:cubicBezTo>
                    <a:pt x="0" y="5277"/>
                    <a:pt x="2811" y="-201"/>
                    <a:pt x="11392" y="6"/>
                  </a:cubicBezTo>
                  <a:cubicBezTo>
                    <a:pt x="19529" y="419"/>
                    <a:pt x="21304" y="6000"/>
                    <a:pt x="21304" y="11167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4" name="形状"/>
            <p:cNvSpPr/>
            <p:nvPr/>
          </p:nvSpPr>
          <p:spPr>
            <a:xfrm>
              <a:off x="1779464" y="1366590"/>
              <a:ext cx="310217" cy="42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203" extrusionOk="0">
                  <a:moveTo>
                    <a:pt x="21465" y="10492"/>
                  </a:moveTo>
                  <a:cubicBezTo>
                    <a:pt x="20754" y="16664"/>
                    <a:pt x="18481" y="21498"/>
                    <a:pt x="10097" y="21189"/>
                  </a:cubicBezTo>
                  <a:cubicBezTo>
                    <a:pt x="1712" y="20881"/>
                    <a:pt x="-135" y="15429"/>
                    <a:pt x="7" y="10492"/>
                  </a:cubicBezTo>
                  <a:cubicBezTo>
                    <a:pt x="149" y="5555"/>
                    <a:pt x="2991" y="-102"/>
                    <a:pt x="10665" y="1"/>
                  </a:cubicBezTo>
                  <a:cubicBezTo>
                    <a:pt x="19760" y="104"/>
                    <a:pt x="20186" y="6378"/>
                    <a:pt x="21465" y="1049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5" name="形状"/>
            <p:cNvSpPr/>
            <p:nvPr/>
          </p:nvSpPr>
          <p:spPr>
            <a:xfrm>
              <a:off x="1777524" y="4373996"/>
              <a:ext cx="303225" cy="410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8" extrusionOk="0">
                  <a:moveTo>
                    <a:pt x="0" y="10697"/>
                  </a:moveTo>
                  <a:cubicBezTo>
                    <a:pt x="1287" y="5609"/>
                    <a:pt x="3290" y="-103"/>
                    <a:pt x="11158" y="1"/>
                  </a:cubicBezTo>
                  <a:cubicBezTo>
                    <a:pt x="20026" y="209"/>
                    <a:pt x="21600" y="6128"/>
                    <a:pt x="21600" y="11424"/>
                  </a:cubicBezTo>
                  <a:cubicBezTo>
                    <a:pt x="21600" y="16720"/>
                    <a:pt x="19168" y="21497"/>
                    <a:pt x="10299" y="21082"/>
                  </a:cubicBezTo>
                  <a:cubicBezTo>
                    <a:pt x="1144" y="20770"/>
                    <a:pt x="1144" y="15162"/>
                    <a:pt x="0" y="10697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6" name="形状"/>
            <p:cNvSpPr/>
            <p:nvPr/>
          </p:nvSpPr>
          <p:spPr>
            <a:xfrm>
              <a:off x="1779504" y="2845834"/>
              <a:ext cx="310178" cy="42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12" extrusionOk="0">
                  <a:moveTo>
                    <a:pt x="21463" y="9725"/>
                  </a:moveTo>
                  <a:cubicBezTo>
                    <a:pt x="21321" y="15970"/>
                    <a:pt x="19189" y="20883"/>
                    <a:pt x="10947" y="21191"/>
                  </a:cubicBezTo>
                  <a:cubicBezTo>
                    <a:pt x="2279" y="21600"/>
                    <a:pt x="289" y="15970"/>
                    <a:pt x="5" y="11158"/>
                  </a:cubicBezTo>
                  <a:cubicBezTo>
                    <a:pt x="-137" y="5733"/>
                    <a:pt x="2705" y="102"/>
                    <a:pt x="10947" y="0"/>
                  </a:cubicBezTo>
                  <a:cubicBezTo>
                    <a:pt x="19189" y="0"/>
                    <a:pt x="20326" y="5835"/>
                    <a:pt x="21463" y="9725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7" name="形状"/>
            <p:cNvSpPr/>
            <p:nvPr/>
          </p:nvSpPr>
          <p:spPr>
            <a:xfrm>
              <a:off x="1777524" y="5864240"/>
              <a:ext cx="310246" cy="42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99" extrusionOk="0">
                  <a:moveTo>
                    <a:pt x="0" y="11569"/>
                  </a:moveTo>
                  <a:cubicBezTo>
                    <a:pt x="1122" y="5734"/>
                    <a:pt x="3086" y="-101"/>
                    <a:pt x="11501" y="1"/>
                  </a:cubicBezTo>
                  <a:cubicBezTo>
                    <a:pt x="19075" y="104"/>
                    <a:pt x="21319" y="5836"/>
                    <a:pt x="21460" y="10853"/>
                  </a:cubicBezTo>
                  <a:cubicBezTo>
                    <a:pt x="21600" y="16176"/>
                    <a:pt x="19356" y="21090"/>
                    <a:pt x="10940" y="21294"/>
                  </a:cubicBezTo>
                  <a:cubicBezTo>
                    <a:pt x="2104" y="21499"/>
                    <a:pt x="1823" y="15562"/>
                    <a:pt x="0" y="11569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8" name="形状"/>
            <p:cNvSpPr/>
            <p:nvPr/>
          </p:nvSpPr>
          <p:spPr>
            <a:xfrm>
              <a:off x="5467235" y="888762"/>
              <a:ext cx="500709" cy="823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067"/>
                  </a:moveTo>
                  <a:cubicBezTo>
                    <a:pt x="4110" y="13227"/>
                    <a:pt x="12593" y="6827"/>
                    <a:pt x="19764" y="0"/>
                  </a:cubicBezTo>
                  <a:cubicBezTo>
                    <a:pt x="20376" y="267"/>
                    <a:pt x="21075" y="427"/>
                    <a:pt x="21600" y="640"/>
                  </a:cubicBezTo>
                  <a:cubicBezTo>
                    <a:pt x="14954" y="7680"/>
                    <a:pt x="8220" y="14667"/>
                    <a:pt x="1574" y="21600"/>
                  </a:cubicBezTo>
                  <a:cubicBezTo>
                    <a:pt x="1049" y="21440"/>
                    <a:pt x="525" y="21227"/>
                    <a:pt x="0" y="21067"/>
                  </a:cubicBezTo>
                </a:path>
              </a:pathLst>
            </a:custGeom>
            <a:solidFill>
              <a:srgbClr val="45454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63" name="成组"/>
          <p:cNvGrpSpPr/>
          <p:nvPr/>
        </p:nvGrpSpPr>
        <p:grpSpPr>
          <a:xfrm>
            <a:off x="14605593" y="8588611"/>
            <a:ext cx="7511871" cy="3577033"/>
            <a:chOff x="0" y="71239"/>
            <a:chExt cx="7511869" cy="3577032"/>
          </a:xfrm>
        </p:grpSpPr>
        <p:sp>
          <p:nvSpPr>
            <p:cNvPr id="260" name="你的市场目标"/>
            <p:cNvSpPr txBox="1"/>
            <p:nvPr/>
          </p:nvSpPr>
          <p:spPr>
            <a:xfrm>
              <a:off x="933934" y="71239"/>
              <a:ext cx="482503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你的市场目标</a:t>
              </a:r>
            </a:p>
          </p:txBody>
        </p:sp>
        <p:sp>
          <p:nvSpPr>
            <p:cNvPr id="261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772887"/>
              <a:ext cx="6577935" cy="187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此处添加详细文本描述，建议与标题相关并符合整体语言风格，语言描述尽量简洁生动</a:t>
              </a:r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。</a:t>
              </a:r>
            </a:p>
          </p:txBody>
        </p:sp>
        <p:pic>
          <p:nvPicPr>
            <p:cNvPr id="262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成组"/>
          <p:cNvGrpSpPr/>
          <p:nvPr/>
        </p:nvGrpSpPr>
        <p:grpSpPr>
          <a:xfrm>
            <a:off x="9518192" y="474663"/>
            <a:ext cx="5347618" cy="2272756"/>
            <a:chOff x="-76657" y="119063"/>
            <a:chExt cx="5347616" cy="2272754"/>
          </a:xfrm>
        </p:grpSpPr>
        <p:sp>
          <p:nvSpPr>
            <p:cNvPr id="264" name="机遇与风险"/>
            <p:cNvSpPr txBox="1"/>
            <p:nvPr/>
          </p:nvSpPr>
          <p:spPr>
            <a:xfrm>
              <a:off x="-76657" y="119063"/>
              <a:ext cx="534761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完成情况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65" name="Business China"/>
            <p:cNvSpPr txBox="1"/>
            <p:nvPr/>
          </p:nvSpPr>
          <p:spPr>
            <a:xfrm>
              <a:off x="705607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pic>
        <p:nvPicPr>
          <p:cNvPr id="84" name="shutterstock-1200973762-5996649.png" descr="shutterstock-1200973762-5996649.png">
            <a:extLst>
              <a:ext uri="{FF2B5EF4-FFF2-40B4-BE49-F238E27FC236}">
                <a16:creationId xmlns="" xmlns:a16="http://schemas.microsoft.com/office/drawing/2014/main" id="{6EEE7743-FBF5-4D5B-82E9-D647A506B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611444" y="2219309"/>
            <a:ext cx="9215597" cy="6358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animBg="1" advAuto="0"/>
      <p:bldP spid="263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69" y="531641"/>
            <a:ext cx="15909662" cy="11330980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领导力"/>
          <p:cNvSpPr txBox="1"/>
          <p:nvPr/>
        </p:nvSpPr>
        <p:spPr>
          <a:xfrm>
            <a:off x="17186278" y="5039206"/>
            <a:ext cx="2012378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领导力</a:t>
            </a:r>
          </a:p>
        </p:txBody>
      </p:sp>
      <p:sp>
        <p:nvSpPr>
          <p:cNvPr id="336" name="市场目标"/>
          <p:cNvSpPr txBox="1"/>
          <p:nvPr/>
        </p:nvSpPr>
        <p:spPr>
          <a:xfrm>
            <a:off x="16823855" y="11796426"/>
            <a:ext cx="2097226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市场目标</a:t>
            </a:r>
          </a:p>
        </p:txBody>
      </p:sp>
      <p:sp>
        <p:nvSpPr>
          <p:cNvPr id="337" name="运营策略"/>
          <p:cNvSpPr txBox="1"/>
          <p:nvPr/>
        </p:nvSpPr>
        <p:spPr>
          <a:xfrm>
            <a:off x="5567557" y="11796426"/>
            <a:ext cx="2442707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运营策略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338" name="创新"/>
          <p:cNvSpPr txBox="1"/>
          <p:nvPr/>
        </p:nvSpPr>
        <p:spPr>
          <a:xfrm>
            <a:off x="5567557" y="5674206"/>
            <a:ext cx="1920583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5E5E5E"/>
                </a:solidFill>
              </a:defRPr>
            </a:lvl1pPr>
          </a:lstStyle>
          <a:p>
            <a:r>
              <a:rPr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创新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341" name="成组"/>
          <p:cNvGrpSpPr/>
          <p:nvPr/>
        </p:nvGrpSpPr>
        <p:grpSpPr>
          <a:xfrm>
            <a:off x="8206937" y="5052544"/>
            <a:ext cx="7970131" cy="2272756"/>
            <a:chOff x="-1387913" y="119063"/>
            <a:chExt cx="7970128" cy="2272754"/>
          </a:xfrm>
        </p:grpSpPr>
        <p:sp>
          <p:nvSpPr>
            <p:cNvPr id="339" name="工作成果"/>
            <p:cNvSpPr txBox="1"/>
            <p:nvPr/>
          </p:nvSpPr>
          <p:spPr>
            <a:xfrm>
              <a:off x="-1387913" y="119063"/>
              <a:ext cx="7970128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项目成果展示</a:t>
              </a: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970102" y="1519784"/>
              <a:ext cx="3254095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Do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3" animBg="1"/>
      <p:bldP spid="336" grpId="4" animBg="1"/>
      <p:bldP spid="337" grpId="5" animBg="1"/>
      <p:bldP spid="338" grpId="6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3">
            <a:extLst>
              <a:ext uri="{FF2B5EF4-FFF2-40B4-BE49-F238E27FC236}">
                <a16:creationId xmlns="" xmlns:a16="http://schemas.microsoft.com/office/drawing/2014/main" id="{02B81F05-45CE-4FD5-BEC7-37B4D236B5B9}"/>
              </a:ext>
            </a:extLst>
          </p:cNvPr>
          <p:cNvGrpSpPr/>
          <p:nvPr/>
        </p:nvGrpSpPr>
        <p:grpSpPr>
          <a:xfrm>
            <a:off x="-244891" y="1492794"/>
            <a:ext cx="24873782" cy="12035061"/>
            <a:chOff x="0" y="0"/>
            <a:chExt cx="24873780" cy="12035059"/>
          </a:xfrm>
        </p:grpSpPr>
        <p:grpSp>
          <p:nvGrpSpPr>
            <p:cNvPr id="19" name="组合 2">
              <a:extLst>
                <a:ext uri="{FF2B5EF4-FFF2-40B4-BE49-F238E27FC236}">
                  <a16:creationId xmlns="" xmlns:a16="http://schemas.microsoft.com/office/drawing/2014/main" id="{38EE1B79-B073-431B-8F51-2606BD2B5D6B}"/>
                </a:ext>
              </a:extLst>
            </p:cNvPr>
            <p:cNvGrpSpPr/>
            <p:nvPr/>
          </p:nvGrpSpPr>
          <p:grpSpPr>
            <a:xfrm>
              <a:off x="-1" y="0"/>
              <a:ext cx="24873782" cy="12035060"/>
              <a:chOff x="0" y="0"/>
              <a:chExt cx="24873780" cy="12035059"/>
            </a:xfrm>
          </p:grpSpPr>
          <p:sp>
            <p:nvSpPr>
              <p:cNvPr id="23" name="形状">
                <a:extLst>
                  <a:ext uri="{FF2B5EF4-FFF2-40B4-BE49-F238E27FC236}">
                    <a16:creationId xmlns="" xmlns:a16="http://schemas.microsoft.com/office/drawing/2014/main" id="{070A0A18-9C84-4F94-997E-3CDF581DB9FE}"/>
                  </a:ext>
                </a:extLst>
              </p:cNvPr>
              <p:cNvSpPr/>
              <p:nvPr/>
            </p:nvSpPr>
            <p:spPr>
              <a:xfrm>
                <a:off x="2044883" y="7109802"/>
                <a:ext cx="356923" cy="311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grpSp>
            <p:nvGrpSpPr>
              <p:cNvPr id="24" name="组合 1">
                <a:extLst>
                  <a:ext uri="{FF2B5EF4-FFF2-40B4-BE49-F238E27FC236}">
                    <a16:creationId xmlns="" xmlns:a16="http://schemas.microsoft.com/office/drawing/2014/main" id="{32AC42AB-3CFF-4BAC-9A22-92743FF17A4B}"/>
                  </a:ext>
                </a:extLst>
              </p:cNvPr>
              <p:cNvGrpSpPr/>
              <p:nvPr/>
            </p:nvGrpSpPr>
            <p:grpSpPr>
              <a:xfrm>
                <a:off x="-1" y="0"/>
                <a:ext cx="24873782" cy="12035060"/>
                <a:chOff x="0" y="0"/>
                <a:chExt cx="24873780" cy="12035059"/>
              </a:xfrm>
            </p:grpSpPr>
            <p:pic>
              <p:nvPicPr>
                <p:cNvPr id="25" name="线条" descr="线条">
                  <a:extLst>
                    <a:ext uri="{FF2B5EF4-FFF2-40B4-BE49-F238E27FC236}">
                      <a16:creationId xmlns="" xmlns:a16="http://schemas.microsoft.com/office/drawing/2014/main" id="{A2F06795-00BC-4906-8BD8-88262B7C0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987505">
                  <a:off x="225112" y="5172533"/>
                  <a:ext cx="4247920" cy="201091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6" name="shutterstock-704193307-8836605.png" descr="shutterstock-704193307-8836605.png">
                  <a:extLst>
                    <a:ext uri="{FF2B5EF4-FFF2-40B4-BE49-F238E27FC236}">
                      <a16:creationId xmlns="" xmlns:a16="http://schemas.microsoft.com/office/drawing/2014/main" id="{EBB94BD7-913E-4E86-8766-7EF24B79CF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4311" y="0"/>
                  <a:ext cx="21399470" cy="1203506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20" name="形状">
              <a:extLst>
                <a:ext uri="{FF2B5EF4-FFF2-40B4-BE49-F238E27FC236}">
                  <a16:creationId xmlns="" xmlns:a16="http://schemas.microsoft.com/office/drawing/2014/main" id="{9A816C39-9A42-41EF-81E4-309031C60D0C}"/>
                </a:ext>
              </a:extLst>
            </p:cNvPr>
            <p:cNvGrpSpPr/>
            <p:nvPr/>
          </p:nvGrpSpPr>
          <p:grpSpPr>
            <a:xfrm>
              <a:off x="1907520" y="7031744"/>
              <a:ext cx="498528" cy="452924"/>
              <a:chOff x="0" y="0"/>
              <a:chExt cx="498526" cy="452922"/>
            </a:xfrm>
          </p:grpSpPr>
          <p:sp>
            <p:nvSpPr>
              <p:cNvPr id="21" name="形状">
                <a:extLst>
                  <a:ext uri="{FF2B5EF4-FFF2-40B4-BE49-F238E27FC236}">
                    <a16:creationId xmlns="" xmlns:a16="http://schemas.microsoft.com/office/drawing/2014/main" id="{E2720DE4-9DF3-44EB-B0E6-223DDD69A4F2}"/>
                  </a:ext>
                </a:extLst>
              </p:cNvPr>
              <p:cNvSpPr/>
              <p:nvPr/>
            </p:nvSpPr>
            <p:spPr>
              <a:xfrm>
                <a:off x="70709" y="71331"/>
                <a:ext cx="356922" cy="311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pic>
            <p:nvPicPr>
              <p:cNvPr id="22" name="形状" descr="形状">
                <a:extLst>
                  <a:ext uri="{FF2B5EF4-FFF2-40B4-BE49-F238E27FC236}">
                    <a16:creationId xmlns="" xmlns:a16="http://schemas.microsoft.com/office/drawing/2014/main" id="{302EF5C7-C9D0-4A3B-88C3-93EAA3001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-1"/>
                <a:ext cx="498527" cy="4529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391" name="成组"/>
          <p:cNvGrpSpPr/>
          <p:nvPr/>
        </p:nvGrpSpPr>
        <p:grpSpPr>
          <a:xfrm>
            <a:off x="1459365" y="1173092"/>
            <a:ext cx="5360187" cy="2247355"/>
            <a:chOff x="371674" y="119064"/>
            <a:chExt cx="5360186" cy="2247354"/>
          </a:xfrm>
        </p:grpSpPr>
        <p:sp>
          <p:nvSpPr>
            <p:cNvPr id="389" name="组织架构"/>
            <p:cNvSpPr txBox="1"/>
            <p:nvPr/>
          </p:nvSpPr>
          <p:spPr>
            <a:xfrm>
              <a:off x="384243" y="119064"/>
              <a:ext cx="5347617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>
                  <a:solidFill>
                    <a:srgbClr val="474747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主要成绩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0" name="Organization"/>
            <p:cNvSpPr txBox="1"/>
            <p:nvPr/>
          </p:nvSpPr>
          <p:spPr>
            <a:xfrm>
              <a:off x="371674" y="1494384"/>
              <a:ext cx="378308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394" name="组合 1"/>
          <p:cNvGrpSpPr/>
          <p:nvPr/>
        </p:nvGrpSpPr>
        <p:grpSpPr>
          <a:xfrm>
            <a:off x="923194" y="9093925"/>
            <a:ext cx="4598322" cy="2551180"/>
            <a:chOff x="0" y="-4961"/>
            <a:chExt cx="4598321" cy="2551178"/>
          </a:xfrm>
        </p:grpSpPr>
        <p:sp>
          <p:nvSpPr>
            <p:cNvPr id="392" name="2015"/>
            <p:cNvSpPr txBox="1"/>
            <p:nvPr/>
          </p:nvSpPr>
          <p:spPr>
            <a:xfrm>
              <a:off x="2793339" y="-4961"/>
              <a:ext cx="1804982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201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6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3" name="此处添加详细文本描述，建议与标题相关并"/>
            <p:cNvSpPr txBox="1"/>
            <p:nvPr/>
          </p:nvSpPr>
          <p:spPr>
            <a:xfrm>
              <a:off x="0" y="1261764"/>
              <a:ext cx="4598321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397" name="组合 2"/>
          <p:cNvGrpSpPr/>
          <p:nvPr/>
        </p:nvGrpSpPr>
        <p:grpSpPr>
          <a:xfrm>
            <a:off x="7109460" y="9093926"/>
            <a:ext cx="4598322" cy="2551179"/>
            <a:chOff x="0" y="-4961"/>
            <a:chExt cx="4598321" cy="2551178"/>
          </a:xfrm>
        </p:grpSpPr>
        <p:sp>
          <p:nvSpPr>
            <p:cNvPr id="395" name="2016"/>
            <p:cNvSpPr txBox="1"/>
            <p:nvPr/>
          </p:nvSpPr>
          <p:spPr>
            <a:xfrm>
              <a:off x="2815781" y="-4961"/>
              <a:ext cx="1782540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201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7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6" name="此处添加详细文本描述，建议与标题相关并"/>
            <p:cNvSpPr txBox="1"/>
            <p:nvPr/>
          </p:nvSpPr>
          <p:spPr>
            <a:xfrm>
              <a:off x="0" y="1261764"/>
              <a:ext cx="4598321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00" name="组合 3"/>
          <p:cNvGrpSpPr/>
          <p:nvPr/>
        </p:nvGrpSpPr>
        <p:grpSpPr>
          <a:xfrm>
            <a:off x="13151657" y="9093925"/>
            <a:ext cx="4598322" cy="2551180"/>
            <a:chOff x="0" y="-4961"/>
            <a:chExt cx="4598321" cy="2551178"/>
          </a:xfrm>
        </p:grpSpPr>
        <p:sp>
          <p:nvSpPr>
            <p:cNvPr id="398" name="2017"/>
            <p:cNvSpPr txBox="1"/>
            <p:nvPr/>
          </p:nvSpPr>
          <p:spPr>
            <a:xfrm>
              <a:off x="2748453" y="-4961"/>
              <a:ext cx="1849866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201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8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9" name="此处添加详细文本描述，建议与标题相关并"/>
            <p:cNvSpPr txBox="1"/>
            <p:nvPr/>
          </p:nvSpPr>
          <p:spPr>
            <a:xfrm>
              <a:off x="0" y="1261764"/>
              <a:ext cx="4598321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03" name="组合 4"/>
          <p:cNvGrpSpPr/>
          <p:nvPr/>
        </p:nvGrpSpPr>
        <p:grpSpPr>
          <a:xfrm>
            <a:off x="17125751" y="1993829"/>
            <a:ext cx="4598322" cy="2551180"/>
            <a:chOff x="0" y="-4961"/>
            <a:chExt cx="4598321" cy="2551178"/>
          </a:xfrm>
        </p:grpSpPr>
        <p:sp>
          <p:nvSpPr>
            <p:cNvPr id="401" name="2018"/>
            <p:cNvSpPr txBox="1"/>
            <p:nvPr/>
          </p:nvSpPr>
          <p:spPr>
            <a:xfrm>
              <a:off x="2823794" y="-4961"/>
              <a:ext cx="1774525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201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9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2" name="此处添加详细文本描述，建议与标题相关并"/>
            <p:cNvSpPr txBox="1"/>
            <p:nvPr/>
          </p:nvSpPr>
          <p:spPr>
            <a:xfrm>
              <a:off x="0" y="1261764"/>
              <a:ext cx="4598321" cy="128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此处添加详细文本描述，建议与标题相关并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394" grpId="1" animBg="1" advAuto="0"/>
      <p:bldP spid="397" grpId="2" animBg="1" advAuto="0"/>
      <p:bldP spid="400" grpId="3" animBg="1" advAuto="0"/>
      <p:bldP spid="403" grpId="4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862CAC8-64F3-4AE4-9F73-21754E52F05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zongjie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529</Words>
  <Application>Microsoft Office PowerPoint</Application>
  <PresentationFormat>自定义</PresentationFormat>
  <Paragraphs>225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HYChunRanShouShuW</vt:lpstr>
      <vt:lpstr>Meiryo</vt:lpstr>
      <vt:lpstr>SentyTEA ÂµÙ</vt:lpstr>
      <vt:lpstr>SentyTEA 新蒂下午茶体</vt:lpstr>
      <vt:lpstr>宋体</vt:lpstr>
      <vt:lpstr>微软雅黑</vt:lpstr>
      <vt:lpstr>新蒂下午茶专业版</vt:lpstr>
      <vt:lpstr>Arial</vt:lpstr>
      <vt:lpstr>Calibri</vt:lpstr>
      <vt:lpstr>Calibri Light</vt:lpstr>
      <vt:lpstr>White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4</cp:revision>
  <dcterms:modified xsi:type="dcterms:W3CDTF">2019-12-06T01:03:52Z</dcterms:modified>
</cp:coreProperties>
</file>