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8"/>
  </p:notesMasterIdLst>
  <p:sldIdLst>
    <p:sldId id="438" r:id="rId3"/>
    <p:sldId id="382" r:id="rId4"/>
    <p:sldId id="381" r:id="rId5"/>
    <p:sldId id="404" r:id="rId6"/>
    <p:sldId id="400" r:id="rId7"/>
    <p:sldId id="405" r:id="rId8"/>
    <p:sldId id="393" r:id="rId9"/>
    <p:sldId id="399" r:id="rId10"/>
    <p:sldId id="441" r:id="rId11"/>
    <p:sldId id="391" r:id="rId12"/>
    <p:sldId id="397" r:id="rId13"/>
    <p:sldId id="396" r:id="rId14"/>
    <p:sldId id="406" r:id="rId15"/>
    <p:sldId id="442" r:id="rId16"/>
    <p:sldId id="398" r:id="rId17"/>
    <p:sldId id="394" r:id="rId18"/>
    <p:sldId id="392" r:id="rId19"/>
    <p:sldId id="395" r:id="rId20"/>
    <p:sldId id="443" r:id="rId21"/>
    <p:sldId id="402" r:id="rId22"/>
    <p:sldId id="401" r:id="rId23"/>
    <p:sldId id="407" r:id="rId24"/>
    <p:sldId id="403" r:id="rId25"/>
    <p:sldId id="444" r:id="rId26"/>
    <p:sldId id="44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53238"/>
    <a:srgbClr val="FCFCF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77" autoAdjust="0"/>
    <p:restoredTop sz="94660"/>
  </p:normalViewPr>
  <p:slideViewPr>
    <p:cSldViewPr snapToGrid="0">
      <p:cViewPr varScale="1">
        <p:scale>
          <a:sx n="111" d="100"/>
          <a:sy n="111" d="100"/>
        </p:scale>
        <p:origin x="972"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7865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606605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66454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33080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791944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1181198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234237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086749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4405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85987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3892889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81002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244599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1983941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163241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940288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771984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005461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6962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84808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42679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35731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58354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2092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68354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10709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87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297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566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460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342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814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293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508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824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44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9878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3" name="组合 2"/>
          <p:cNvGrpSpPr/>
          <p:nvPr userDrawn="1"/>
        </p:nvGrpSpPr>
        <p:grpSpPr>
          <a:xfrm rot="10800000">
            <a:off x="0" y="0"/>
            <a:ext cx="12192000" cy="6858000"/>
            <a:chOff x="0" y="0"/>
            <a:chExt cx="12192000" cy="7578726"/>
          </a:xfrm>
        </p:grpSpPr>
        <p:sp>
          <p:nvSpPr>
            <p:cNvPr id="4" name="矩形 3"/>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userDrawn="1"/>
        </p:nvPicPr>
        <p:blipFill rotWithShape="1">
          <a:blip r:embed="rId6"/>
          <a:srcRect l="928" t="-271" r="1233" b="2775"/>
          <a:stretch>
            <a:fillRect/>
          </a:stretch>
        </p:blipFill>
        <p:spPr>
          <a:xfrm rot="10800000">
            <a:off x="-9525" y="-19050"/>
            <a:ext cx="12192000" cy="68770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2018/1/22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497586188"/>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1.jpeg"/><Relationship Id="rId7"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8.jpeg"/><Relationship Id="rId4" Type="http://schemas.openxmlformats.org/officeDocument/2006/relationships/image" Target="../media/image9.jpe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userDrawn="1"/>
        </p:nvSpPr>
        <p:spPr>
          <a:xfrm>
            <a:off x="4327525" y="2981325"/>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6" name="组合 5"/>
          <p:cNvGrpSpPr/>
          <p:nvPr userDrawn="1"/>
        </p:nvGrpSpPr>
        <p:grpSpPr>
          <a:xfrm>
            <a:off x="-5715" y="-20955"/>
            <a:ext cx="12192000" cy="6888480"/>
            <a:chOff x="0" y="0"/>
            <a:chExt cx="12192000" cy="7578726"/>
          </a:xfrm>
        </p:grpSpPr>
        <p:sp>
          <p:nvSpPr>
            <p:cNvPr id="7" name="矩形 6"/>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3"/>
          <a:srcRect l="928" t="-271" r="1233" b="2775"/>
          <a:stretch>
            <a:fillRect/>
          </a:stretch>
        </p:blipFill>
        <p:spPr>
          <a:xfrm>
            <a:off x="13970" y="16510"/>
            <a:ext cx="12183110" cy="6877050"/>
          </a:xfrm>
          <a:prstGeom prst="rect">
            <a:avLst/>
          </a:prstGeom>
        </p:spPr>
      </p:pic>
      <p:sp>
        <p:nvSpPr>
          <p:cNvPr id="4" name="文本框 3"/>
          <p:cNvSpPr txBox="1"/>
          <p:nvPr/>
        </p:nvSpPr>
        <p:spPr>
          <a:xfrm>
            <a:off x="5212373" y="3310498"/>
            <a:ext cx="5778518" cy="922020"/>
          </a:xfrm>
          <a:prstGeom prst="rect">
            <a:avLst/>
          </a:prstGeom>
          <a:noFill/>
        </p:spPr>
        <p:txBody>
          <a:bodyPr wrap="square" rtlCol="0">
            <a:spAutoFit/>
            <a:scene3d>
              <a:camera prst="orthographicFront"/>
              <a:lightRig rig="threePt" dir="t"/>
            </a:scene3d>
            <a:sp3d contourW="12700"/>
          </a:bodyPr>
          <a:lstStyle/>
          <a:p>
            <a:pPr algn="r"/>
            <a:r>
              <a:rPr lang="zh-CN" altLang="en-US" sz="5400" b="1" dirty="0" smtClean="0">
                <a:solidFill>
                  <a:schemeClr val="tx1">
                    <a:lumMod val="85000"/>
                    <a:lumOff val="15000"/>
                  </a:schemeClr>
                </a:solidFill>
                <a:latin typeface="+mn-ea"/>
                <a:cs typeface="经典综艺体简" panose="02010609000101010101" pitchFamily="49" charset="-122"/>
              </a:rPr>
              <a:t>简约工作汇报模板</a:t>
            </a:r>
          </a:p>
        </p:txBody>
      </p:sp>
      <p:sp>
        <p:nvSpPr>
          <p:cNvPr id="5" name="文本框 4"/>
          <p:cNvSpPr txBox="1"/>
          <p:nvPr/>
        </p:nvSpPr>
        <p:spPr>
          <a:xfrm>
            <a:off x="6891467" y="4215674"/>
            <a:ext cx="4074024" cy="600164"/>
          </a:xfrm>
          <a:prstGeom prst="rect">
            <a:avLst/>
          </a:prstGeom>
          <a:noFill/>
        </p:spPr>
        <p:txBody>
          <a:bodyPr wrap="square" rtlCol="0">
            <a:spAutoFit/>
            <a:scene3d>
              <a:camera prst="orthographicFront"/>
              <a:lightRig rig="threePt" dir="t"/>
            </a:scene3d>
            <a:sp3d contourW="12700"/>
          </a:bodyPr>
          <a:lstStyle/>
          <a:p>
            <a:pPr algn="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100" dirty="0" smtClean="0">
                <a:solidFill>
                  <a:schemeClr val="bg1">
                    <a:lumMod val="50000"/>
                  </a:schemeClr>
                </a:solidFill>
                <a:latin typeface="Century Gothic" panose="020B0502020202020204" pitchFamily="34" charset="0"/>
              </a:rPr>
              <a:t>demonstrate</a:t>
            </a:r>
            <a:endParaRPr lang="en-US" altLang="zh-CN" sz="1100" dirty="0">
              <a:solidFill>
                <a:schemeClr val="bg1">
                  <a:lumMod val="50000"/>
                </a:schemeClr>
              </a:solidFill>
              <a:latin typeface="Century Gothic" panose="020B0502020202020204" pitchFamily="34" charset="0"/>
            </a:endParaRPr>
          </a:p>
        </p:txBody>
      </p:sp>
      <p:sp>
        <p:nvSpPr>
          <p:cNvPr id="20" name="文本框 19"/>
          <p:cNvSpPr txBox="1"/>
          <p:nvPr/>
        </p:nvSpPr>
        <p:spPr>
          <a:xfrm>
            <a:off x="7681876" y="1991225"/>
            <a:ext cx="2507794" cy="1198880"/>
          </a:xfrm>
          <a:prstGeom prst="rect">
            <a:avLst/>
          </a:prstGeom>
          <a:noFill/>
        </p:spPr>
        <p:txBody>
          <a:bodyPr wrap="square" rtlCol="0">
            <a:spAutoFit/>
            <a:scene3d>
              <a:camera prst="orthographicFront"/>
              <a:lightRig rig="threePt" dir="t"/>
            </a:scene3d>
            <a:sp3d contourW="12700"/>
          </a:bodyPr>
          <a:lstStyle/>
          <a:p>
            <a:pPr algn="ctr"/>
            <a:r>
              <a:rPr lang="en-US" altLang="zh-CN" sz="7200" dirty="0" smtClean="0">
                <a:solidFill>
                  <a:schemeClr val="accent1"/>
                </a:solidFill>
                <a:latin typeface="Century Gothic" panose="020B0502020202020204" pitchFamily="34" charset="0"/>
                <a:cs typeface="经典综艺体简" panose="02010609000101010101" pitchFamily="49" charset="-122"/>
              </a:rPr>
              <a:t>2018</a:t>
            </a:r>
          </a:p>
        </p:txBody>
      </p:sp>
      <p:pic>
        <p:nvPicPr>
          <p:cNvPr id="10" name="图片 9" descr="83025aafa40f4bfbd058164a094f78f0f7361827"/>
          <p:cNvPicPr>
            <a:picLocks noChangeAspect="1"/>
          </p:cNvPicPr>
          <p:nvPr/>
        </p:nvPicPr>
        <p:blipFill>
          <a:blip r:embed="rId4"/>
          <a:srcRect l="12195" r="38537" b="8064"/>
          <a:stretch>
            <a:fillRect/>
          </a:stretch>
        </p:blipFill>
        <p:spPr>
          <a:xfrm>
            <a:off x="444172" y="475480"/>
            <a:ext cx="4770120" cy="5979795"/>
          </a:xfrm>
          <a:prstGeom prst="rect">
            <a:avLst/>
          </a:prstGeom>
          <a:effectLst>
            <a:outerShdw blurRad="50800" dist="38100" dir="2700000" algn="tl" rotWithShape="0">
              <a:prstClr val="black">
                <a:alpha val="40000"/>
              </a:prstClr>
            </a:outerShdw>
          </a:effectLst>
        </p:spPr>
      </p:pic>
      <p:grpSp>
        <p:nvGrpSpPr>
          <p:cNvPr id="28" name="组合 27"/>
          <p:cNvGrpSpPr/>
          <p:nvPr/>
        </p:nvGrpSpPr>
        <p:grpSpPr>
          <a:xfrm>
            <a:off x="2163778" y="1174718"/>
            <a:ext cx="6826313"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smtClean="0">
                  <a:solidFill>
                    <a:schemeClr val="bg1"/>
                  </a:solidFill>
                  <a:latin typeface="Century Gothic" panose="020B0502020202020204" pitchFamily="34" charset="0"/>
                  <a:cs typeface="经典综艺体简" panose="02010609000101010101" pitchFamily="49" charset="-122"/>
                </a:rPr>
                <a:t>BUSINESS PLAN</a:t>
              </a:r>
              <a:endParaRPr lang="zh-CN" altLang="en-US" sz="2400" dirty="0">
                <a:solidFill>
                  <a:schemeClr val="bg1"/>
                </a:solidFill>
                <a:latin typeface="Century Gothic" panose="020B0502020202020204" pitchFamily="34" charset="0"/>
                <a:cs typeface="经典综艺体简" panose="0201060900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82" name="文本框 81"/>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工作完成情况</a:t>
            </a:r>
          </a:p>
        </p:txBody>
      </p:sp>
      <p:sp>
        <p:nvSpPr>
          <p:cNvPr id="83" name="文本框 82"/>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2" name="íṣ1îḑé"/>
          <p:cNvGrpSpPr/>
          <p:nvPr/>
        </p:nvGrpSpPr>
        <p:grpSpPr>
          <a:xfrm>
            <a:off x="4024906" y="2273905"/>
            <a:ext cx="1667420" cy="1667858"/>
            <a:chOff x="3812517" y="2319273"/>
            <a:chExt cx="1867586" cy="1868076"/>
          </a:xfrm>
        </p:grpSpPr>
        <p:sp>
          <p:nvSpPr>
            <p:cNvPr id="3" name="ï$1ïḍe"/>
            <p:cNvSpPr/>
            <p:nvPr/>
          </p:nvSpPr>
          <p:spPr bwMode="auto">
            <a:xfrm>
              <a:off x="3985552" y="2492896"/>
              <a:ext cx="1521537" cy="1521933"/>
            </a:xfrm>
            <a:prstGeom prst="ellipse">
              <a:avLst/>
            </a:prstGeom>
            <a:blipFill>
              <a:blip r:embed="rId4">
                <a:grayscl/>
                <a:extLst>
                  <a:ext uri="{BEBA8EAE-BF5A-486C-A8C5-ECC9F3942E4B}">
                    <a14:imgProps xmlns:a14="http://schemas.microsoft.com/office/drawing/2010/main">
                      <a14:imgLayer>
                        <a14:imgEffect>
                          <a14:brightnessContrast bright="-40000" contrast="-40000"/>
                        </a14:imgEffect>
                      </a14:imgLayer>
                    </a14:imgProps>
                  </a:ext>
                </a:extLst>
              </a:blip>
              <a:srcRect/>
              <a:stretch>
                <a:fillRect l="-25283" r="-24815"/>
              </a:stretch>
            </a:blipFill>
            <a:ln>
              <a:noFill/>
            </a:ln>
          </p:spPr>
          <p:txBody>
            <a:bodyPr anchor="ctr"/>
            <a:lstStyle/>
            <a:p>
              <a:pPr algn="ctr"/>
              <a:endParaRPr/>
            </a:p>
          </p:txBody>
        </p:sp>
        <p:grpSp>
          <p:nvGrpSpPr>
            <p:cNvPr id="5" name="îşlïḓé"/>
            <p:cNvGrpSpPr/>
            <p:nvPr/>
          </p:nvGrpSpPr>
          <p:grpSpPr>
            <a:xfrm>
              <a:off x="3812517" y="2319273"/>
              <a:ext cx="1867586" cy="1868076"/>
              <a:chOff x="3800237" y="2257147"/>
              <a:chExt cx="1868076" cy="1868076"/>
            </a:xfrm>
          </p:grpSpPr>
          <p:sp>
            <p:nvSpPr>
              <p:cNvPr id="7" name="i$liḓê"/>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3"/>
              </a:solidFill>
              <a:ln>
                <a:noFill/>
              </a:ln>
            </p:spPr>
            <p:txBody>
              <a:bodyPr anchor="ctr"/>
              <a:lstStyle/>
              <a:p>
                <a:pPr algn="ctr"/>
                <a:endParaRPr/>
              </a:p>
            </p:txBody>
          </p:sp>
          <p:sp>
            <p:nvSpPr>
              <p:cNvPr id="73" name="îṩľíďe"/>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3"/>
              </a:solidFill>
              <a:ln>
                <a:noFill/>
              </a:ln>
            </p:spPr>
            <p:txBody>
              <a:bodyPr anchor="ctr"/>
              <a:lstStyle/>
              <a:p>
                <a:pPr algn="ctr"/>
                <a:endParaRPr/>
              </a:p>
            </p:txBody>
          </p:sp>
          <p:sp>
            <p:nvSpPr>
              <p:cNvPr id="74" name="îŝḷíḑè"/>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3"/>
              </a:solidFill>
              <a:ln>
                <a:noFill/>
              </a:ln>
            </p:spPr>
            <p:txBody>
              <a:bodyPr anchor="ctr"/>
              <a:lstStyle/>
              <a:p>
                <a:pPr algn="ctr"/>
                <a:endParaRPr/>
              </a:p>
            </p:txBody>
          </p:sp>
          <p:sp>
            <p:nvSpPr>
              <p:cNvPr id="75" name="îṧľiḋê"/>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3"/>
              </a:solidFill>
              <a:ln>
                <a:noFill/>
              </a:ln>
            </p:spPr>
            <p:txBody>
              <a:bodyPr anchor="ctr"/>
              <a:lstStyle/>
              <a:p>
                <a:pPr algn="ctr"/>
                <a:endParaRPr/>
              </a:p>
            </p:txBody>
          </p:sp>
          <p:sp>
            <p:nvSpPr>
              <p:cNvPr id="76" name="ïṩľîḑe"/>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3"/>
              </a:solidFill>
              <a:ln>
                <a:noFill/>
              </a:ln>
            </p:spPr>
            <p:txBody>
              <a:bodyPr anchor="ctr"/>
              <a:lstStyle/>
              <a:p>
                <a:pPr algn="ctr"/>
                <a:endParaRPr/>
              </a:p>
            </p:txBody>
          </p:sp>
          <p:sp>
            <p:nvSpPr>
              <p:cNvPr id="77" name="iṥľîde"/>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3"/>
              </a:solidFill>
              <a:ln>
                <a:noFill/>
              </a:ln>
            </p:spPr>
            <p:txBody>
              <a:bodyPr anchor="ctr"/>
              <a:lstStyle/>
              <a:p>
                <a:pPr algn="ctr"/>
                <a:endParaRPr/>
              </a:p>
            </p:txBody>
          </p:sp>
          <p:sp>
            <p:nvSpPr>
              <p:cNvPr id="78" name="î$ḷíḍè"/>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3"/>
              </a:solidFill>
              <a:ln>
                <a:noFill/>
              </a:ln>
            </p:spPr>
            <p:txBody>
              <a:bodyPr anchor="ctr"/>
              <a:lstStyle/>
              <a:p>
                <a:pPr algn="ctr"/>
                <a:endParaRPr/>
              </a:p>
            </p:txBody>
          </p:sp>
          <p:sp>
            <p:nvSpPr>
              <p:cNvPr id="79" name="í$ľiḓè"/>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3"/>
              </a:solidFill>
              <a:ln>
                <a:noFill/>
              </a:ln>
            </p:spPr>
            <p:txBody>
              <a:bodyPr anchor="ctr"/>
              <a:lstStyle/>
              <a:p>
                <a:pPr algn="ctr"/>
                <a:endParaRPr/>
              </a:p>
            </p:txBody>
          </p:sp>
          <p:sp>
            <p:nvSpPr>
              <p:cNvPr id="80" name="ïṣļîḍé"/>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3"/>
              </a:solidFill>
              <a:ln>
                <a:noFill/>
              </a:ln>
            </p:spPr>
            <p:txBody>
              <a:bodyPr anchor="ctr"/>
              <a:lstStyle/>
              <a:p>
                <a:pPr algn="ctr"/>
                <a:endParaRPr/>
              </a:p>
            </p:txBody>
          </p:sp>
          <p:sp>
            <p:nvSpPr>
              <p:cNvPr id="8" name="ïS1íde"/>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3"/>
              </a:solidFill>
              <a:ln>
                <a:noFill/>
              </a:ln>
            </p:spPr>
            <p:txBody>
              <a:bodyPr anchor="ctr"/>
              <a:lstStyle/>
              <a:p>
                <a:pPr algn="ctr"/>
                <a:endParaRPr/>
              </a:p>
            </p:txBody>
          </p:sp>
          <p:sp>
            <p:nvSpPr>
              <p:cNvPr id="9" name="íşḻíḋè"/>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3">
                  <a:alpha val="25000"/>
                </a:schemeClr>
              </a:solidFill>
              <a:ln>
                <a:noFill/>
              </a:ln>
            </p:spPr>
            <p:txBody>
              <a:bodyPr anchor="ctr"/>
              <a:lstStyle/>
              <a:p>
                <a:pPr algn="ctr"/>
                <a:endParaRPr/>
              </a:p>
            </p:txBody>
          </p:sp>
          <p:sp>
            <p:nvSpPr>
              <p:cNvPr id="10" name="îšļîḓè"/>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3">
                  <a:alpha val="25000"/>
                </a:schemeClr>
              </a:solidFill>
              <a:ln>
                <a:noFill/>
              </a:ln>
            </p:spPr>
            <p:txBody>
              <a:bodyPr anchor="ctr"/>
              <a:lstStyle/>
              <a:p>
                <a:pPr algn="ctr"/>
                <a:endParaRPr/>
              </a:p>
            </p:txBody>
          </p:sp>
        </p:grpSp>
        <p:grpSp>
          <p:nvGrpSpPr>
            <p:cNvPr id="11" name="ïś1íḋè"/>
            <p:cNvGrpSpPr/>
            <p:nvPr/>
          </p:nvGrpSpPr>
          <p:grpSpPr bwMode="auto">
            <a:xfrm>
              <a:off x="4474650" y="2994065"/>
              <a:ext cx="543325" cy="543468"/>
              <a:chOff x="3062288" y="3998912"/>
              <a:chExt cx="412750" cy="412750"/>
            </a:xfrm>
            <a:solidFill>
              <a:schemeClr val="bg1"/>
            </a:solidFill>
          </p:grpSpPr>
          <p:sp>
            <p:nvSpPr>
              <p:cNvPr id="12" name="îslïďe"/>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anchor="ctr"/>
              <a:lstStyle/>
              <a:p>
                <a:pPr algn="ctr"/>
                <a:endParaRPr/>
              </a:p>
            </p:txBody>
          </p:sp>
          <p:sp>
            <p:nvSpPr>
              <p:cNvPr id="13" name="íŝḷïḓê"/>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anchor="ctr"/>
              <a:lstStyle/>
              <a:p>
                <a:pPr algn="ctr"/>
                <a:endParaRPr/>
              </a:p>
            </p:txBody>
          </p:sp>
          <p:sp>
            <p:nvSpPr>
              <p:cNvPr id="14" name="íṣlïďe"/>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anchor="ctr"/>
              <a:lstStyle/>
              <a:p>
                <a:pPr algn="ctr"/>
                <a:endParaRPr/>
              </a:p>
            </p:txBody>
          </p:sp>
          <p:sp>
            <p:nvSpPr>
              <p:cNvPr id="15" name="iś1îdé"/>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anchor="ctr"/>
              <a:lstStyle/>
              <a:p>
                <a:pPr algn="ctr"/>
                <a:endParaRPr/>
              </a:p>
            </p:txBody>
          </p:sp>
        </p:grpSp>
      </p:grpSp>
      <p:grpSp>
        <p:nvGrpSpPr>
          <p:cNvPr id="16" name="iŝḷïḋé"/>
          <p:cNvGrpSpPr/>
          <p:nvPr/>
        </p:nvGrpSpPr>
        <p:grpSpPr>
          <a:xfrm>
            <a:off x="6499674" y="2273905"/>
            <a:ext cx="1667420" cy="1667858"/>
            <a:chOff x="6557972" y="2319273"/>
            <a:chExt cx="1867586" cy="1868076"/>
          </a:xfrm>
        </p:grpSpPr>
        <p:sp>
          <p:nvSpPr>
            <p:cNvPr id="17" name="íšliďè"/>
            <p:cNvSpPr/>
            <p:nvPr/>
          </p:nvSpPr>
          <p:spPr bwMode="auto">
            <a:xfrm>
              <a:off x="6731013" y="2492896"/>
              <a:ext cx="1521537" cy="1521933"/>
            </a:xfrm>
            <a:prstGeom prst="ellipse">
              <a:avLst/>
            </a:prstGeom>
            <a:blipFill>
              <a:blip r:embed="rId5">
                <a:grayscl/>
                <a:extLst>
                  <a:ext uri="{BEBA8EAE-BF5A-486C-A8C5-ECC9F3942E4B}">
                    <a14:imgProps xmlns:a14="http://schemas.microsoft.com/office/drawing/2010/main">
                      <a14:imgLayer>
                        <a14:imgEffect>
                          <a14:brightnessContrast bright="-40000" contrast="-40000"/>
                        </a14:imgEffect>
                      </a14:imgLayer>
                    </a14:imgProps>
                  </a:ext>
                </a:extLst>
              </a:blip>
              <a:srcRect/>
              <a:stretch>
                <a:fillRect l="-25551" r="-25076"/>
              </a:stretch>
            </a:blipFill>
            <a:ln>
              <a:noFill/>
            </a:ln>
          </p:spPr>
          <p:txBody>
            <a:bodyPr anchor="ctr"/>
            <a:lstStyle/>
            <a:p>
              <a:pPr algn="ctr"/>
              <a:endParaRPr/>
            </a:p>
          </p:txBody>
        </p:sp>
        <p:grpSp>
          <p:nvGrpSpPr>
            <p:cNvPr id="18" name="işḻïďê"/>
            <p:cNvGrpSpPr/>
            <p:nvPr/>
          </p:nvGrpSpPr>
          <p:grpSpPr>
            <a:xfrm>
              <a:off x="6557972" y="2319273"/>
              <a:ext cx="1867586" cy="1868076"/>
              <a:chOff x="6546413" y="2257147"/>
              <a:chExt cx="1868076" cy="1868076"/>
            </a:xfrm>
          </p:grpSpPr>
          <p:sp>
            <p:nvSpPr>
              <p:cNvPr id="84" name="íṩ1iďé"/>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2"/>
              </a:solidFill>
              <a:ln>
                <a:noFill/>
              </a:ln>
            </p:spPr>
            <p:txBody>
              <a:bodyPr anchor="ctr"/>
              <a:lstStyle/>
              <a:p>
                <a:pPr algn="ctr"/>
                <a:endParaRPr/>
              </a:p>
            </p:txBody>
          </p:sp>
          <p:sp>
            <p:nvSpPr>
              <p:cNvPr id="85" name="işḻîḍè"/>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2"/>
              </a:solidFill>
              <a:ln>
                <a:noFill/>
              </a:ln>
            </p:spPr>
            <p:txBody>
              <a:bodyPr anchor="ctr"/>
              <a:lstStyle/>
              <a:p>
                <a:pPr algn="ctr"/>
                <a:endParaRPr/>
              </a:p>
            </p:txBody>
          </p:sp>
          <p:sp>
            <p:nvSpPr>
              <p:cNvPr id="86" name="í$1ïḍê"/>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2"/>
              </a:solidFill>
              <a:ln>
                <a:noFill/>
              </a:ln>
            </p:spPr>
            <p:txBody>
              <a:bodyPr anchor="ctr"/>
              <a:lstStyle/>
              <a:p>
                <a:pPr algn="ctr"/>
                <a:endParaRPr/>
              </a:p>
            </p:txBody>
          </p:sp>
          <p:sp>
            <p:nvSpPr>
              <p:cNvPr id="87" name="ïślïḋè"/>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2"/>
              </a:solidFill>
              <a:ln>
                <a:noFill/>
              </a:ln>
            </p:spPr>
            <p:txBody>
              <a:bodyPr anchor="ctr"/>
              <a:lstStyle/>
              <a:p>
                <a:pPr algn="ctr"/>
                <a:endParaRPr/>
              </a:p>
            </p:txBody>
          </p:sp>
          <p:sp>
            <p:nvSpPr>
              <p:cNvPr id="88" name="ï$ḷïḍê"/>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2"/>
              </a:solidFill>
              <a:ln>
                <a:noFill/>
              </a:ln>
            </p:spPr>
            <p:txBody>
              <a:bodyPr anchor="ctr"/>
              <a:lstStyle/>
              <a:p>
                <a:pPr algn="ctr"/>
                <a:endParaRPr/>
              </a:p>
            </p:txBody>
          </p:sp>
          <p:sp>
            <p:nvSpPr>
              <p:cNvPr id="89" name="ïslîdé"/>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2"/>
              </a:solidFill>
              <a:ln>
                <a:noFill/>
              </a:ln>
            </p:spPr>
            <p:txBody>
              <a:bodyPr anchor="ctr"/>
              <a:lstStyle/>
              <a:p>
                <a:pPr algn="ctr"/>
                <a:endParaRPr/>
              </a:p>
            </p:txBody>
          </p:sp>
          <p:sp>
            <p:nvSpPr>
              <p:cNvPr id="90" name="íṩ1íďè"/>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2">
                  <a:alpha val="25000"/>
                </a:schemeClr>
              </a:solidFill>
              <a:ln>
                <a:noFill/>
              </a:ln>
            </p:spPr>
            <p:txBody>
              <a:bodyPr anchor="ctr"/>
              <a:lstStyle/>
              <a:p>
                <a:pPr algn="ctr"/>
                <a:endParaRPr/>
              </a:p>
            </p:txBody>
          </p:sp>
          <p:sp>
            <p:nvSpPr>
              <p:cNvPr id="91" name="ï$ḻîďé"/>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2">
                  <a:alpha val="25000"/>
                </a:schemeClr>
              </a:solidFill>
              <a:ln>
                <a:noFill/>
              </a:ln>
            </p:spPr>
            <p:txBody>
              <a:bodyPr anchor="ctr"/>
              <a:lstStyle/>
              <a:p>
                <a:pPr algn="ctr"/>
                <a:endParaRPr/>
              </a:p>
            </p:txBody>
          </p:sp>
          <p:sp>
            <p:nvSpPr>
              <p:cNvPr id="92" name="iṥľídé"/>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2">
                  <a:alpha val="25000"/>
                </a:schemeClr>
              </a:solidFill>
              <a:ln>
                <a:noFill/>
              </a:ln>
            </p:spPr>
            <p:txBody>
              <a:bodyPr anchor="ctr"/>
              <a:lstStyle/>
              <a:p>
                <a:pPr algn="ctr"/>
                <a:endParaRPr/>
              </a:p>
            </p:txBody>
          </p:sp>
          <p:sp>
            <p:nvSpPr>
              <p:cNvPr id="93" name="iṣlîdé"/>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2">
                  <a:alpha val="25000"/>
                </a:schemeClr>
              </a:solidFill>
              <a:ln>
                <a:noFill/>
              </a:ln>
            </p:spPr>
            <p:txBody>
              <a:bodyPr anchor="ctr"/>
              <a:lstStyle/>
              <a:p>
                <a:pPr algn="ctr"/>
                <a:endParaRPr/>
              </a:p>
            </p:txBody>
          </p:sp>
          <p:sp>
            <p:nvSpPr>
              <p:cNvPr id="94" name="î$ľïḓè"/>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2">
                  <a:alpha val="25000"/>
                </a:schemeClr>
              </a:solidFill>
              <a:ln>
                <a:noFill/>
              </a:ln>
            </p:spPr>
            <p:txBody>
              <a:bodyPr anchor="ctr"/>
              <a:lstStyle/>
              <a:p>
                <a:pPr algn="ctr"/>
                <a:endParaRPr/>
              </a:p>
            </p:txBody>
          </p:sp>
          <p:sp>
            <p:nvSpPr>
              <p:cNvPr id="95" name="iṣ1îḍê"/>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2">
                  <a:alpha val="25000"/>
                </a:schemeClr>
              </a:solidFill>
              <a:ln>
                <a:noFill/>
              </a:ln>
            </p:spPr>
            <p:txBody>
              <a:bodyPr anchor="ctr"/>
              <a:lstStyle/>
              <a:p>
                <a:pPr algn="ctr"/>
                <a:endParaRPr/>
              </a:p>
            </p:txBody>
          </p:sp>
        </p:grpSp>
        <p:sp>
          <p:nvSpPr>
            <p:cNvPr id="96" name="ïṥľïďê"/>
            <p:cNvSpPr/>
            <p:nvPr/>
          </p:nvSpPr>
          <p:spPr bwMode="auto">
            <a:xfrm>
              <a:off x="7190273" y="3008570"/>
              <a:ext cx="603017" cy="479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anchor="ctr"/>
            <a:lstStyle/>
            <a:p>
              <a:pPr algn="ctr"/>
              <a:endParaRPr/>
            </a:p>
          </p:txBody>
        </p:sp>
      </p:grpSp>
      <p:grpSp>
        <p:nvGrpSpPr>
          <p:cNvPr id="97" name="îŝḻîďe"/>
          <p:cNvGrpSpPr/>
          <p:nvPr/>
        </p:nvGrpSpPr>
        <p:grpSpPr>
          <a:xfrm>
            <a:off x="8974442" y="2273905"/>
            <a:ext cx="1667420" cy="1667858"/>
            <a:chOff x="9303427" y="2319273"/>
            <a:chExt cx="1867586" cy="1868076"/>
          </a:xfrm>
        </p:grpSpPr>
        <p:sp>
          <p:nvSpPr>
            <p:cNvPr id="98" name="íŝľíḓé"/>
            <p:cNvSpPr/>
            <p:nvPr/>
          </p:nvSpPr>
          <p:spPr bwMode="auto">
            <a:xfrm>
              <a:off x="9476474" y="2492896"/>
              <a:ext cx="1521537" cy="1521933"/>
            </a:xfrm>
            <a:prstGeom prst="ellipse">
              <a:avLst/>
            </a:prstGeom>
            <a:blipFill>
              <a:blip r:embed="rId6">
                <a:grayscl/>
                <a:extLst>
                  <a:ext uri="{BEBA8EAE-BF5A-486C-A8C5-ECC9F3942E4B}">
                    <a14:imgProps xmlns:a14="http://schemas.microsoft.com/office/drawing/2010/main">
                      <a14:imgLayer>
                        <a14:imgEffect>
                          <a14:brightnessContrast bright="-40000" contrast="-40000"/>
                        </a14:imgEffect>
                      </a14:imgLayer>
                    </a14:imgProps>
                  </a:ext>
                </a:extLst>
              </a:blip>
              <a:srcRect/>
              <a:stretch>
                <a:fillRect l="-25283" r="-24815"/>
              </a:stretch>
            </a:blipFill>
            <a:ln>
              <a:noFill/>
            </a:ln>
          </p:spPr>
          <p:txBody>
            <a:bodyPr anchor="ctr"/>
            <a:lstStyle/>
            <a:p>
              <a:pPr algn="ctr"/>
              <a:endParaRPr/>
            </a:p>
          </p:txBody>
        </p:sp>
        <p:grpSp>
          <p:nvGrpSpPr>
            <p:cNvPr id="99" name="ís1iḓê"/>
            <p:cNvGrpSpPr/>
            <p:nvPr/>
          </p:nvGrpSpPr>
          <p:grpSpPr>
            <a:xfrm>
              <a:off x="9303427" y="2319273"/>
              <a:ext cx="1867586" cy="1868076"/>
              <a:chOff x="9237196" y="2257147"/>
              <a:chExt cx="1868076" cy="1868076"/>
            </a:xfrm>
          </p:grpSpPr>
          <p:sp>
            <p:nvSpPr>
              <p:cNvPr id="100" name="ïšľîḍe"/>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4"/>
              </a:solidFill>
              <a:ln>
                <a:noFill/>
              </a:ln>
            </p:spPr>
            <p:txBody>
              <a:bodyPr anchor="ctr"/>
              <a:lstStyle/>
              <a:p>
                <a:pPr algn="ctr"/>
                <a:endParaRPr/>
              </a:p>
            </p:txBody>
          </p:sp>
          <p:sp>
            <p:nvSpPr>
              <p:cNvPr id="101" name="îṣ1îḍé"/>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4"/>
              </a:solidFill>
              <a:ln>
                <a:noFill/>
              </a:ln>
            </p:spPr>
            <p:txBody>
              <a:bodyPr anchor="ctr"/>
              <a:lstStyle/>
              <a:p>
                <a:pPr algn="ctr"/>
                <a:endParaRPr/>
              </a:p>
            </p:txBody>
          </p:sp>
          <p:sp>
            <p:nvSpPr>
              <p:cNvPr id="102" name="i$ḷídé"/>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4"/>
              </a:solidFill>
              <a:ln>
                <a:noFill/>
              </a:ln>
            </p:spPr>
            <p:txBody>
              <a:bodyPr anchor="ctr"/>
              <a:lstStyle/>
              <a:p>
                <a:pPr algn="ctr"/>
                <a:endParaRPr/>
              </a:p>
            </p:txBody>
          </p:sp>
          <p:sp>
            <p:nvSpPr>
              <p:cNvPr id="103" name="íṥľîḍe"/>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4"/>
              </a:solidFill>
              <a:ln>
                <a:noFill/>
              </a:ln>
            </p:spPr>
            <p:txBody>
              <a:bodyPr anchor="ctr"/>
              <a:lstStyle/>
              <a:p>
                <a:pPr algn="ctr"/>
                <a:endParaRPr/>
              </a:p>
            </p:txBody>
          </p:sp>
          <p:sp>
            <p:nvSpPr>
              <p:cNvPr id="104" name="iṩ1îdé"/>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4"/>
              </a:solidFill>
              <a:ln>
                <a:noFill/>
              </a:ln>
            </p:spPr>
            <p:txBody>
              <a:bodyPr anchor="ctr"/>
              <a:lstStyle/>
              <a:p>
                <a:pPr algn="ctr"/>
                <a:endParaRPr/>
              </a:p>
            </p:txBody>
          </p:sp>
          <p:sp>
            <p:nvSpPr>
              <p:cNvPr id="105" name="îṩḷîďe"/>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4"/>
              </a:solidFill>
              <a:ln>
                <a:noFill/>
              </a:ln>
            </p:spPr>
            <p:txBody>
              <a:bodyPr anchor="ctr"/>
              <a:lstStyle/>
              <a:p>
                <a:pPr algn="ctr"/>
                <a:endParaRPr/>
              </a:p>
            </p:txBody>
          </p:sp>
          <p:sp>
            <p:nvSpPr>
              <p:cNvPr id="106" name="îSḻiḑe"/>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4"/>
              </a:solidFill>
              <a:ln>
                <a:noFill/>
              </a:ln>
            </p:spPr>
            <p:txBody>
              <a:bodyPr anchor="ctr"/>
              <a:lstStyle/>
              <a:p>
                <a:pPr algn="ctr"/>
                <a:endParaRPr/>
              </a:p>
            </p:txBody>
          </p:sp>
          <p:sp>
            <p:nvSpPr>
              <p:cNvPr id="115" name="ïSlîḍè"/>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4">
                  <a:alpha val="25000"/>
                </a:schemeClr>
              </a:solidFill>
              <a:ln>
                <a:noFill/>
              </a:ln>
            </p:spPr>
            <p:txBody>
              <a:bodyPr anchor="ctr"/>
              <a:lstStyle/>
              <a:p>
                <a:pPr algn="ctr"/>
                <a:endParaRPr/>
              </a:p>
            </p:txBody>
          </p:sp>
          <p:sp>
            <p:nvSpPr>
              <p:cNvPr id="116" name="ïSļïďè"/>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4">
                  <a:alpha val="25000"/>
                </a:schemeClr>
              </a:solidFill>
              <a:ln>
                <a:noFill/>
              </a:ln>
            </p:spPr>
            <p:txBody>
              <a:bodyPr anchor="ctr"/>
              <a:lstStyle/>
              <a:p>
                <a:pPr algn="ctr"/>
                <a:endParaRPr/>
              </a:p>
            </p:txBody>
          </p:sp>
          <p:sp>
            <p:nvSpPr>
              <p:cNvPr id="117" name="íṩľíḍê"/>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4">
                  <a:alpha val="25000"/>
                </a:schemeClr>
              </a:solidFill>
              <a:ln>
                <a:noFill/>
              </a:ln>
            </p:spPr>
            <p:txBody>
              <a:bodyPr anchor="ctr"/>
              <a:lstStyle/>
              <a:p>
                <a:pPr algn="ctr"/>
                <a:endParaRPr/>
              </a:p>
            </p:txBody>
          </p:sp>
          <p:sp>
            <p:nvSpPr>
              <p:cNvPr id="118" name="išľíďê"/>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4">
                  <a:alpha val="25000"/>
                </a:schemeClr>
              </a:solidFill>
              <a:ln>
                <a:noFill/>
              </a:ln>
            </p:spPr>
            <p:txBody>
              <a:bodyPr anchor="ctr"/>
              <a:lstStyle/>
              <a:p>
                <a:pPr algn="ctr"/>
                <a:endParaRPr/>
              </a:p>
            </p:txBody>
          </p:sp>
          <p:sp>
            <p:nvSpPr>
              <p:cNvPr id="119" name="ïṣľîḓe"/>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4">
                  <a:alpha val="25000"/>
                </a:schemeClr>
              </a:solidFill>
              <a:ln>
                <a:noFill/>
              </a:ln>
            </p:spPr>
            <p:txBody>
              <a:bodyPr anchor="ctr"/>
              <a:lstStyle/>
              <a:p>
                <a:pPr algn="ctr"/>
                <a:endParaRPr/>
              </a:p>
            </p:txBody>
          </p:sp>
        </p:grpSp>
        <p:sp>
          <p:nvSpPr>
            <p:cNvPr id="120" name="îṡḻíḓè"/>
            <p:cNvSpPr/>
            <p:nvPr/>
          </p:nvSpPr>
          <p:spPr bwMode="auto">
            <a:xfrm>
              <a:off x="9918238" y="2951678"/>
              <a:ext cx="638009" cy="531813"/>
            </a:xfrm>
            <a:custGeom>
              <a:avLst/>
              <a:gdLst>
                <a:gd name="T0" fmla="*/ 75419876 w 21600"/>
                <a:gd name="T1" fmla="*/ 22815321 h 21579"/>
                <a:gd name="T2" fmla="*/ 74086090 w 21600"/>
                <a:gd name="T3" fmla="*/ 25988205 h 21579"/>
                <a:gd name="T4" fmla="*/ 70751508 w 21600"/>
                <a:gd name="T5" fmla="*/ 27764166 h 21579"/>
                <a:gd name="T6" fmla="*/ 70751508 w 21600"/>
                <a:gd name="T7" fmla="*/ 40356187 h 21579"/>
                <a:gd name="T8" fmla="*/ 68890459 w 21600"/>
                <a:gd name="T9" fmla="*/ 44041735 h 21579"/>
                <a:gd name="T10" fmla="*/ 64452543 w 21600"/>
                <a:gd name="T11" fmla="*/ 45574747 h 21579"/>
                <a:gd name="T12" fmla="*/ 57741601 w 21600"/>
                <a:gd name="T13" fmla="*/ 41068031 h 21579"/>
                <a:gd name="T14" fmla="*/ 49288264 w 21600"/>
                <a:gd name="T15" fmla="*/ 37061803 h 21579"/>
                <a:gd name="T16" fmla="*/ 39979537 w 21600"/>
                <a:gd name="T17" fmla="*/ 33937470 h 21579"/>
                <a:gd name="T18" fmla="*/ 30688181 w 21600"/>
                <a:gd name="T19" fmla="*/ 32234408 h 21579"/>
                <a:gd name="T20" fmla="*/ 27825021 w 21600"/>
                <a:gd name="T21" fmla="*/ 33597370 h 21579"/>
                <a:gd name="T22" fmla="*/ 26309651 w 21600"/>
                <a:gd name="T23" fmla="*/ 35728021 h 21579"/>
                <a:gd name="T24" fmla="*/ 26225861 w 21600"/>
                <a:gd name="T25" fmla="*/ 38138096 h 21579"/>
                <a:gd name="T26" fmla="*/ 27748204 w 21600"/>
                <a:gd name="T27" fmla="*/ 40356187 h 21579"/>
                <a:gd name="T28" fmla="*/ 26805477 w 21600"/>
                <a:gd name="T29" fmla="*/ 42936312 h 21579"/>
                <a:gd name="T30" fmla="*/ 27643496 w 21600"/>
                <a:gd name="T31" fmla="*/ 45203003 h 21579"/>
                <a:gd name="T32" fmla="*/ 29672124 w 21600"/>
                <a:gd name="T33" fmla="*/ 47299644 h 21579"/>
                <a:gd name="T34" fmla="*/ 32371191 w 21600"/>
                <a:gd name="T35" fmla="*/ 49296719 h 21579"/>
                <a:gd name="T36" fmla="*/ 29525462 w 21600"/>
                <a:gd name="T37" fmla="*/ 51536695 h 21579"/>
                <a:gd name="T38" fmla="*/ 25181854 w 21600"/>
                <a:gd name="T39" fmla="*/ 52406463 h 21579"/>
                <a:gd name="T40" fmla="*/ 20660147 w 21600"/>
                <a:gd name="T41" fmla="*/ 52049309 h 21579"/>
                <a:gd name="T42" fmla="*/ 17189421 w 21600"/>
                <a:gd name="T43" fmla="*/ 50560017 h 21579"/>
                <a:gd name="T44" fmla="*/ 15548366 w 21600"/>
                <a:gd name="T45" fmla="*/ 46296300 h 21579"/>
                <a:gd name="T46" fmla="*/ 14078377 w 21600"/>
                <a:gd name="T47" fmla="*/ 41845479 h 21579"/>
                <a:gd name="T48" fmla="*/ 13505733 w 21600"/>
                <a:gd name="T49" fmla="*/ 37124993 h 21579"/>
                <a:gd name="T50" fmla="*/ 14490413 w 21600"/>
                <a:gd name="T51" fmla="*/ 31957448 h 21579"/>
                <a:gd name="T52" fmla="*/ 6298965 w 21600"/>
                <a:gd name="T53" fmla="*/ 31957448 h 21579"/>
                <a:gd name="T54" fmla="*/ 1864535 w 21600"/>
                <a:gd name="T55" fmla="*/ 30424436 h 21579"/>
                <a:gd name="T56" fmla="*/ 0 w 21600"/>
                <a:gd name="T57" fmla="*/ 26702464 h 21579"/>
                <a:gd name="T58" fmla="*/ 0 w 21600"/>
                <a:gd name="T59" fmla="*/ 18886823 h 21579"/>
                <a:gd name="T60" fmla="*/ 1836585 w 21600"/>
                <a:gd name="T61" fmla="*/ 15172146 h 21579"/>
                <a:gd name="T62" fmla="*/ 6298965 w 21600"/>
                <a:gd name="T63" fmla="*/ 13617249 h 21579"/>
                <a:gd name="T64" fmla="*/ 26721687 w 21600"/>
                <a:gd name="T65" fmla="*/ 13617249 h 21579"/>
                <a:gd name="T66" fmla="*/ 36749721 w 21600"/>
                <a:gd name="T67" fmla="*/ 12477866 h 21579"/>
                <a:gd name="T68" fmla="*/ 47175846 w 21600"/>
                <a:gd name="T69" fmla="*/ 9411842 h 21579"/>
                <a:gd name="T70" fmla="*/ 56819793 w 21600"/>
                <a:gd name="T71" fmla="*/ 5033920 h 21579"/>
                <a:gd name="T72" fmla="*/ 64452543 w 21600"/>
                <a:gd name="T73" fmla="*/ 0 h 21579"/>
                <a:gd name="T74" fmla="*/ 68890459 w 21600"/>
                <a:gd name="T75" fmla="*/ 1540307 h 21579"/>
                <a:gd name="T76" fmla="*/ 70751508 w 21600"/>
                <a:gd name="T77" fmla="*/ 5262280 h 21579"/>
                <a:gd name="T78" fmla="*/ 70751508 w 21600"/>
                <a:gd name="T79" fmla="*/ 17817875 h 21579"/>
                <a:gd name="T80" fmla="*/ 74086090 w 21600"/>
                <a:gd name="T81" fmla="*/ 19608377 h 21579"/>
                <a:gd name="T82" fmla="*/ 75419876 w 21600"/>
                <a:gd name="T83" fmla="*/ 22815321 h 21579"/>
                <a:gd name="T84" fmla="*/ 64452543 w 21600"/>
                <a:gd name="T85" fmla="*/ 6936162 h 21579"/>
                <a:gd name="T86" fmla="*/ 57657811 w 21600"/>
                <a:gd name="T87" fmla="*/ 10816059 h 21579"/>
                <a:gd name="T88" fmla="*/ 49860908 w 21600"/>
                <a:gd name="T89" fmla="*/ 14173632 h 21579"/>
                <a:gd name="T90" fmla="*/ 41473930 w 21600"/>
                <a:gd name="T91" fmla="*/ 16819313 h 21579"/>
                <a:gd name="T92" fmla="*/ 33020652 w 21600"/>
                <a:gd name="T93" fmla="*/ 18473824 h 21579"/>
                <a:gd name="T94" fmla="*/ 33020652 w 21600"/>
                <a:gd name="T95" fmla="*/ 27144643 h 21579"/>
                <a:gd name="T96" fmla="*/ 41473930 w 21600"/>
                <a:gd name="T97" fmla="*/ 28818574 h 21579"/>
                <a:gd name="T98" fmla="*/ 49860908 w 21600"/>
                <a:gd name="T99" fmla="*/ 31478844 h 21579"/>
                <a:gd name="T100" fmla="*/ 57699706 w 21600"/>
                <a:gd name="T101" fmla="*/ 34858253 h 21579"/>
                <a:gd name="T102" fmla="*/ 64452543 w 21600"/>
                <a:gd name="T103" fmla="*/ 38679840 h 21579"/>
                <a:gd name="T104" fmla="*/ 64452543 w 21600"/>
                <a:gd name="T105" fmla="*/ 6936162 h 21579"/>
                <a:gd name="T106" fmla="*/ 64452543 w 21600"/>
                <a:gd name="T107" fmla="*/ 693616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p:spPr>
          <p:txBody>
            <a:bodyPr anchor="ctr"/>
            <a:lstStyle/>
            <a:p>
              <a:pPr algn="ctr"/>
              <a:endParaRPr/>
            </a:p>
          </p:txBody>
        </p:sp>
      </p:grpSp>
      <p:grpSp>
        <p:nvGrpSpPr>
          <p:cNvPr id="121" name="ïṧļîďê"/>
          <p:cNvGrpSpPr/>
          <p:nvPr/>
        </p:nvGrpSpPr>
        <p:grpSpPr>
          <a:xfrm>
            <a:off x="1550138" y="2273905"/>
            <a:ext cx="1667420" cy="1667858"/>
            <a:chOff x="1017965" y="2319273"/>
            <a:chExt cx="1867586" cy="1868076"/>
          </a:xfrm>
        </p:grpSpPr>
        <p:sp>
          <p:nvSpPr>
            <p:cNvPr id="122" name="îśļiďé"/>
            <p:cNvSpPr/>
            <p:nvPr/>
          </p:nvSpPr>
          <p:spPr bwMode="auto">
            <a:xfrm>
              <a:off x="1190995" y="2492896"/>
              <a:ext cx="1521537" cy="1521933"/>
            </a:xfrm>
            <a:prstGeom prst="ellipse">
              <a:avLst/>
            </a:prstGeom>
            <a:blipFill>
              <a:blip r:embed="rId7">
                <a:grayscl/>
                <a:extLst>
                  <a:ext uri="{BEBA8EAE-BF5A-486C-A8C5-ECC9F3942E4B}">
                    <a14:imgProps xmlns:a14="http://schemas.microsoft.com/office/drawing/2010/main">
                      <a14:imgLayer>
                        <a14:imgEffect>
                          <a14:brightnessContrast bright="-40000" contrast="-40000"/>
                        </a14:imgEffect>
                      </a14:imgLayer>
                    </a14:imgProps>
                  </a:ext>
                </a:extLst>
              </a:blip>
              <a:srcRect/>
              <a:stretch>
                <a:fillRect l="-25551" r="-25076"/>
              </a:stretch>
            </a:blipFill>
            <a:ln>
              <a:noFill/>
            </a:ln>
          </p:spPr>
          <p:txBody>
            <a:bodyPr anchor="ctr"/>
            <a:lstStyle/>
            <a:p>
              <a:pPr algn="ctr"/>
              <a:endParaRPr/>
            </a:p>
          </p:txBody>
        </p:sp>
        <p:grpSp>
          <p:nvGrpSpPr>
            <p:cNvPr id="123" name="ïşliďe"/>
            <p:cNvGrpSpPr/>
            <p:nvPr/>
          </p:nvGrpSpPr>
          <p:grpSpPr>
            <a:xfrm>
              <a:off x="1017965" y="2319273"/>
              <a:ext cx="1867586" cy="1868076"/>
              <a:chOff x="1119258" y="2257147"/>
              <a:chExt cx="1868076" cy="1868076"/>
            </a:xfrm>
          </p:grpSpPr>
          <p:sp>
            <p:nvSpPr>
              <p:cNvPr id="124" name="îṡ1iḓê"/>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solidFill>
                <a:schemeClr val="accent1"/>
              </a:solidFill>
              <a:ln>
                <a:noFill/>
              </a:ln>
            </p:spPr>
            <p:txBody>
              <a:bodyPr anchor="ctr"/>
              <a:lstStyle/>
              <a:p>
                <a:pPr algn="ctr"/>
                <a:endParaRPr/>
              </a:p>
            </p:txBody>
          </p:sp>
          <p:sp>
            <p:nvSpPr>
              <p:cNvPr id="125" name="ïslîdé"/>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solidFill>
                <a:schemeClr val="accent1"/>
              </a:solidFill>
              <a:ln>
                <a:noFill/>
              </a:ln>
            </p:spPr>
            <p:txBody>
              <a:bodyPr anchor="ctr"/>
              <a:lstStyle/>
              <a:p>
                <a:pPr algn="ctr"/>
                <a:endParaRPr/>
              </a:p>
            </p:txBody>
          </p:sp>
          <p:sp>
            <p:nvSpPr>
              <p:cNvPr id="126" name="íSḷïḋé"/>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solidFill>
                <a:schemeClr val="accent1"/>
              </a:solidFill>
              <a:ln>
                <a:noFill/>
              </a:ln>
            </p:spPr>
            <p:txBody>
              <a:bodyPr anchor="ctr"/>
              <a:lstStyle/>
              <a:p>
                <a:pPr algn="ctr"/>
                <a:endParaRPr/>
              </a:p>
            </p:txBody>
          </p:sp>
          <p:sp>
            <p:nvSpPr>
              <p:cNvPr id="127" name="ïṥ1íḍè"/>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solidFill>
                <a:schemeClr val="accent1"/>
              </a:solidFill>
              <a:ln>
                <a:noFill/>
              </a:ln>
            </p:spPr>
            <p:txBody>
              <a:bodyPr anchor="ctr"/>
              <a:lstStyle/>
              <a:p>
                <a:pPr algn="ctr"/>
                <a:endParaRPr/>
              </a:p>
            </p:txBody>
          </p:sp>
          <p:sp>
            <p:nvSpPr>
              <p:cNvPr id="128" name="íṡlïďè"/>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solidFill>
                <a:schemeClr val="accent1"/>
              </a:solidFill>
              <a:ln>
                <a:noFill/>
              </a:ln>
            </p:spPr>
            <p:txBody>
              <a:bodyPr anchor="ctr"/>
              <a:lstStyle/>
              <a:p>
                <a:pPr algn="ctr"/>
                <a:endParaRPr/>
              </a:p>
            </p:txBody>
          </p:sp>
          <p:sp>
            <p:nvSpPr>
              <p:cNvPr id="129" name="íṣľiḑè"/>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solidFill>
                <a:schemeClr val="accent1"/>
              </a:solidFill>
              <a:ln>
                <a:noFill/>
              </a:ln>
            </p:spPr>
            <p:txBody>
              <a:bodyPr anchor="ctr"/>
              <a:lstStyle/>
              <a:p>
                <a:pPr algn="ctr"/>
                <a:endParaRPr/>
              </a:p>
            </p:txBody>
          </p:sp>
          <p:sp>
            <p:nvSpPr>
              <p:cNvPr id="145" name="íṧḻiḑé"/>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solidFill>
                <a:schemeClr val="accent1">
                  <a:lumMod val="75000"/>
                  <a:alpha val="24000"/>
                </a:schemeClr>
              </a:solidFill>
              <a:ln>
                <a:noFill/>
              </a:ln>
            </p:spPr>
            <p:txBody>
              <a:bodyPr anchor="ctr"/>
              <a:lstStyle/>
              <a:p>
                <a:pPr algn="ctr"/>
                <a:endParaRPr/>
              </a:p>
            </p:txBody>
          </p:sp>
          <p:sp>
            <p:nvSpPr>
              <p:cNvPr id="146" name="ïṩļïdè"/>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solidFill>
                <a:schemeClr val="accent1">
                  <a:lumMod val="75000"/>
                  <a:alpha val="24000"/>
                </a:schemeClr>
              </a:solidFill>
              <a:ln>
                <a:noFill/>
              </a:ln>
            </p:spPr>
            <p:txBody>
              <a:bodyPr anchor="ctr"/>
              <a:lstStyle/>
              <a:p>
                <a:pPr algn="ctr"/>
                <a:endParaRPr/>
              </a:p>
            </p:txBody>
          </p:sp>
          <p:sp>
            <p:nvSpPr>
              <p:cNvPr id="147" name="îṣḻïdè"/>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solidFill>
                <a:schemeClr val="accent1">
                  <a:lumMod val="75000"/>
                  <a:alpha val="24000"/>
                </a:schemeClr>
              </a:solidFill>
              <a:ln>
                <a:noFill/>
              </a:ln>
            </p:spPr>
            <p:txBody>
              <a:bodyPr anchor="ctr"/>
              <a:lstStyle/>
              <a:p>
                <a:pPr algn="ctr"/>
                <a:endParaRPr/>
              </a:p>
            </p:txBody>
          </p:sp>
          <p:sp>
            <p:nvSpPr>
              <p:cNvPr id="148" name="î$ḻïḓè"/>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solidFill>
                <a:schemeClr val="accent1">
                  <a:lumMod val="75000"/>
                  <a:alpha val="25000"/>
                </a:schemeClr>
              </a:solidFill>
              <a:ln>
                <a:noFill/>
              </a:ln>
            </p:spPr>
            <p:txBody>
              <a:bodyPr anchor="ctr"/>
              <a:lstStyle/>
              <a:p>
                <a:pPr algn="ctr"/>
                <a:endParaRPr/>
              </a:p>
            </p:txBody>
          </p:sp>
          <p:sp>
            <p:nvSpPr>
              <p:cNvPr id="149" name="îS1ïdé"/>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solidFill>
                <a:schemeClr val="accent1">
                  <a:lumMod val="75000"/>
                  <a:alpha val="25000"/>
                </a:schemeClr>
              </a:solidFill>
              <a:ln>
                <a:noFill/>
              </a:ln>
            </p:spPr>
            <p:txBody>
              <a:bodyPr anchor="ctr"/>
              <a:lstStyle/>
              <a:p>
                <a:pPr algn="ctr"/>
                <a:endParaRPr/>
              </a:p>
            </p:txBody>
          </p:sp>
          <p:sp>
            <p:nvSpPr>
              <p:cNvPr id="150" name="iśľíḑé"/>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solidFill>
                <a:schemeClr val="accent1">
                  <a:lumMod val="75000"/>
                  <a:alpha val="25000"/>
                </a:schemeClr>
              </a:solidFill>
              <a:ln>
                <a:noFill/>
              </a:ln>
            </p:spPr>
            <p:txBody>
              <a:bodyPr anchor="ctr"/>
              <a:lstStyle/>
              <a:p>
                <a:pPr algn="ctr"/>
                <a:endParaRPr/>
              </a:p>
            </p:txBody>
          </p:sp>
        </p:grpSp>
        <p:sp>
          <p:nvSpPr>
            <p:cNvPr id="151" name="îŝḻíḑe"/>
            <p:cNvSpPr/>
            <p:nvPr/>
          </p:nvSpPr>
          <p:spPr bwMode="auto">
            <a:xfrm>
              <a:off x="1715626" y="3018943"/>
              <a:ext cx="472275" cy="4723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anchor="ctr"/>
            <a:lstStyle/>
            <a:p>
              <a:pPr algn="ctr"/>
              <a:endParaRPr/>
            </a:p>
          </p:txBody>
        </p:sp>
      </p:grpSp>
      <p:grpSp>
        <p:nvGrpSpPr>
          <p:cNvPr id="152" name="组合 151"/>
          <p:cNvGrpSpPr/>
          <p:nvPr/>
        </p:nvGrpSpPr>
        <p:grpSpPr>
          <a:xfrm>
            <a:off x="1219211" y="4192638"/>
            <a:ext cx="2329282" cy="1202893"/>
            <a:chOff x="1769578" y="2349127"/>
            <a:chExt cx="2329282" cy="1202893"/>
          </a:xfrm>
        </p:grpSpPr>
        <p:sp>
          <p:nvSpPr>
            <p:cNvPr id="153" name="文本框 152"/>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smtClean="0">
                  <a:solidFill>
                    <a:schemeClr val="tx1">
                      <a:lumMod val="75000"/>
                      <a:lumOff val="25000"/>
                    </a:schemeClr>
                  </a:solidFill>
                  <a:latin typeface="Century Gothic" panose="020B0502020202020204" pitchFamily="34" charset="0"/>
                </a:rPr>
                <a:t>标题文字添加</a:t>
              </a:r>
              <a:endParaRPr lang="zh-CN" altLang="en-US" sz="1600" b="1" dirty="0">
                <a:solidFill>
                  <a:schemeClr val="tx1">
                    <a:lumMod val="75000"/>
                    <a:lumOff val="25000"/>
                  </a:schemeClr>
                </a:solidFill>
                <a:latin typeface="Century Gothic" panose="020B0502020202020204" pitchFamily="34" charset="0"/>
              </a:endParaRPr>
            </a:p>
          </p:txBody>
        </p:sp>
        <p:sp>
          <p:nvSpPr>
            <p:cNvPr id="154" name="文本框 153"/>
            <p:cNvSpPr txBox="1"/>
            <p:nvPr/>
          </p:nvSpPr>
          <p:spPr>
            <a:xfrm>
              <a:off x="1769578" y="2687681"/>
              <a:ext cx="2329282" cy="8643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100" dirty="0" smtClean="0">
                  <a:solidFill>
                    <a:schemeClr val="tx1">
                      <a:lumMod val="50000"/>
                      <a:lumOff val="50000"/>
                    </a:schemeClr>
                  </a:solidFill>
                  <a:latin typeface="Century Gothic" panose="020B0502020202020204" pitchFamily="34" charset="0"/>
                  <a:ea typeface="+mj-ea"/>
                </a:rPr>
                <a:t>presentation </a:t>
              </a:r>
              <a:r>
                <a:rPr lang="en-US" altLang="zh-CN" sz="1100" dirty="0">
                  <a:solidFill>
                    <a:schemeClr val="tx1">
                      <a:lumMod val="50000"/>
                      <a:lumOff val="50000"/>
                    </a:schemeClr>
                  </a:solidFill>
                  <a:latin typeface="Century Gothic" panose="020B0502020202020204" pitchFamily="34" charset="0"/>
                  <a:ea typeface="+mj-ea"/>
                </a:rPr>
                <a:t>and make it </a:t>
              </a:r>
              <a:r>
                <a:rPr lang="en-US" altLang="zh-CN" sz="1100" dirty="0" smtClean="0">
                  <a:solidFill>
                    <a:schemeClr val="tx1">
                      <a:lumMod val="50000"/>
                      <a:lumOff val="50000"/>
                    </a:schemeClr>
                  </a:solidFill>
                  <a:latin typeface="Century Gothic" panose="020B0502020202020204" pitchFamily="34" charset="0"/>
                  <a:ea typeface="+mj-ea"/>
                </a:rPr>
                <a:t>film </a:t>
              </a:r>
              <a:r>
                <a:rPr lang="en-US" altLang="zh-CN" sz="11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155" name="组合 154"/>
          <p:cNvGrpSpPr/>
          <p:nvPr/>
        </p:nvGrpSpPr>
        <p:grpSpPr>
          <a:xfrm>
            <a:off x="3685581" y="4192638"/>
            <a:ext cx="2329282" cy="1202893"/>
            <a:chOff x="1769578" y="2349127"/>
            <a:chExt cx="2329282" cy="1202893"/>
          </a:xfrm>
        </p:grpSpPr>
        <p:sp>
          <p:nvSpPr>
            <p:cNvPr id="156" name="文本框 155"/>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smtClean="0">
                  <a:solidFill>
                    <a:schemeClr val="tx1">
                      <a:lumMod val="75000"/>
                      <a:lumOff val="25000"/>
                    </a:schemeClr>
                  </a:solidFill>
                  <a:latin typeface="Century Gothic" panose="020B0502020202020204" pitchFamily="34" charset="0"/>
                </a:rPr>
                <a:t>标题文字添加</a:t>
              </a:r>
              <a:endParaRPr lang="zh-CN" altLang="en-US" sz="1600" b="1" dirty="0">
                <a:solidFill>
                  <a:schemeClr val="tx1">
                    <a:lumMod val="75000"/>
                    <a:lumOff val="25000"/>
                  </a:schemeClr>
                </a:solidFill>
                <a:latin typeface="Century Gothic" panose="020B0502020202020204" pitchFamily="34" charset="0"/>
              </a:endParaRPr>
            </a:p>
          </p:txBody>
        </p:sp>
        <p:sp>
          <p:nvSpPr>
            <p:cNvPr id="157" name="文本框 156"/>
            <p:cNvSpPr txBox="1"/>
            <p:nvPr/>
          </p:nvSpPr>
          <p:spPr>
            <a:xfrm>
              <a:off x="1769578" y="2687681"/>
              <a:ext cx="2329282" cy="8643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100" dirty="0" smtClean="0">
                  <a:solidFill>
                    <a:schemeClr val="tx1">
                      <a:lumMod val="50000"/>
                      <a:lumOff val="50000"/>
                    </a:schemeClr>
                  </a:solidFill>
                  <a:latin typeface="Century Gothic" panose="020B0502020202020204" pitchFamily="34" charset="0"/>
                  <a:ea typeface="+mj-ea"/>
                </a:rPr>
                <a:t>presentation </a:t>
              </a:r>
              <a:r>
                <a:rPr lang="en-US" altLang="zh-CN" sz="1100" dirty="0">
                  <a:solidFill>
                    <a:schemeClr val="tx1">
                      <a:lumMod val="50000"/>
                      <a:lumOff val="50000"/>
                    </a:schemeClr>
                  </a:solidFill>
                  <a:latin typeface="Century Gothic" panose="020B0502020202020204" pitchFamily="34" charset="0"/>
                  <a:ea typeface="+mj-ea"/>
                </a:rPr>
                <a:t>and make it </a:t>
              </a:r>
              <a:r>
                <a:rPr lang="en-US" altLang="zh-CN" sz="1100" dirty="0" smtClean="0">
                  <a:solidFill>
                    <a:schemeClr val="tx1">
                      <a:lumMod val="50000"/>
                      <a:lumOff val="50000"/>
                    </a:schemeClr>
                  </a:solidFill>
                  <a:latin typeface="Century Gothic" panose="020B0502020202020204" pitchFamily="34" charset="0"/>
                  <a:ea typeface="+mj-ea"/>
                </a:rPr>
                <a:t>film </a:t>
              </a:r>
              <a:r>
                <a:rPr lang="en-US" altLang="zh-CN" sz="11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158" name="组合 157"/>
          <p:cNvGrpSpPr/>
          <p:nvPr/>
        </p:nvGrpSpPr>
        <p:grpSpPr>
          <a:xfrm>
            <a:off x="6168758" y="4192638"/>
            <a:ext cx="2329282" cy="1202893"/>
            <a:chOff x="1769578" y="2349127"/>
            <a:chExt cx="2329282" cy="1202893"/>
          </a:xfrm>
        </p:grpSpPr>
        <p:sp>
          <p:nvSpPr>
            <p:cNvPr id="159" name="文本框 158"/>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smtClean="0">
                  <a:solidFill>
                    <a:schemeClr val="tx1">
                      <a:lumMod val="75000"/>
                      <a:lumOff val="25000"/>
                    </a:schemeClr>
                  </a:solidFill>
                  <a:latin typeface="Century Gothic" panose="020B0502020202020204" pitchFamily="34" charset="0"/>
                </a:rPr>
                <a:t>标题文字添加</a:t>
              </a:r>
              <a:endParaRPr lang="zh-CN" altLang="en-US" sz="1600" b="1" dirty="0">
                <a:solidFill>
                  <a:schemeClr val="tx1">
                    <a:lumMod val="75000"/>
                    <a:lumOff val="25000"/>
                  </a:schemeClr>
                </a:solidFill>
                <a:latin typeface="Century Gothic" panose="020B0502020202020204" pitchFamily="34" charset="0"/>
              </a:endParaRPr>
            </a:p>
          </p:txBody>
        </p:sp>
        <p:sp>
          <p:nvSpPr>
            <p:cNvPr id="160" name="文本框 159"/>
            <p:cNvSpPr txBox="1"/>
            <p:nvPr/>
          </p:nvSpPr>
          <p:spPr>
            <a:xfrm>
              <a:off x="1769578" y="2687681"/>
              <a:ext cx="2329282" cy="8643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100" dirty="0" smtClean="0">
                  <a:solidFill>
                    <a:schemeClr val="tx1">
                      <a:lumMod val="50000"/>
                      <a:lumOff val="50000"/>
                    </a:schemeClr>
                  </a:solidFill>
                  <a:latin typeface="Century Gothic" panose="020B0502020202020204" pitchFamily="34" charset="0"/>
                  <a:ea typeface="+mj-ea"/>
                </a:rPr>
                <a:t>presentation </a:t>
              </a:r>
              <a:r>
                <a:rPr lang="en-US" altLang="zh-CN" sz="1100" dirty="0">
                  <a:solidFill>
                    <a:schemeClr val="tx1">
                      <a:lumMod val="50000"/>
                      <a:lumOff val="50000"/>
                    </a:schemeClr>
                  </a:solidFill>
                  <a:latin typeface="Century Gothic" panose="020B0502020202020204" pitchFamily="34" charset="0"/>
                  <a:ea typeface="+mj-ea"/>
                </a:rPr>
                <a:t>and make it </a:t>
              </a:r>
              <a:r>
                <a:rPr lang="en-US" altLang="zh-CN" sz="1100" dirty="0" smtClean="0">
                  <a:solidFill>
                    <a:schemeClr val="tx1">
                      <a:lumMod val="50000"/>
                      <a:lumOff val="50000"/>
                    </a:schemeClr>
                  </a:solidFill>
                  <a:latin typeface="Century Gothic" panose="020B0502020202020204" pitchFamily="34" charset="0"/>
                  <a:ea typeface="+mj-ea"/>
                </a:rPr>
                <a:t>film </a:t>
              </a:r>
              <a:r>
                <a:rPr lang="en-US" altLang="zh-CN" sz="11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161" name="组合 160"/>
          <p:cNvGrpSpPr/>
          <p:nvPr/>
        </p:nvGrpSpPr>
        <p:grpSpPr>
          <a:xfrm>
            <a:off x="8643531" y="4192638"/>
            <a:ext cx="2329282" cy="1202893"/>
            <a:chOff x="1769578" y="2349127"/>
            <a:chExt cx="2329282" cy="1202893"/>
          </a:xfrm>
        </p:grpSpPr>
        <p:sp>
          <p:nvSpPr>
            <p:cNvPr id="162" name="文本框 161"/>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smtClean="0">
                  <a:solidFill>
                    <a:schemeClr val="tx1">
                      <a:lumMod val="75000"/>
                      <a:lumOff val="25000"/>
                    </a:schemeClr>
                  </a:solidFill>
                  <a:latin typeface="Century Gothic" panose="020B0502020202020204" pitchFamily="34" charset="0"/>
                </a:rPr>
                <a:t>标题文字添加</a:t>
              </a:r>
              <a:endParaRPr lang="zh-CN" altLang="en-US" sz="1600" b="1" dirty="0">
                <a:solidFill>
                  <a:schemeClr val="tx1">
                    <a:lumMod val="75000"/>
                    <a:lumOff val="25000"/>
                  </a:schemeClr>
                </a:solidFill>
                <a:latin typeface="Century Gothic" panose="020B0502020202020204" pitchFamily="34" charset="0"/>
              </a:endParaRPr>
            </a:p>
          </p:txBody>
        </p:sp>
        <p:sp>
          <p:nvSpPr>
            <p:cNvPr id="163" name="文本框 162"/>
            <p:cNvSpPr txBox="1"/>
            <p:nvPr/>
          </p:nvSpPr>
          <p:spPr>
            <a:xfrm>
              <a:off x="1769578" y="2687681"/>
              <a:ext cx="2329282" cy="8643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100" dirty="0" smtClean="0">
                  <a:solidFill>
                    <a:schemeClr val="tx1">
                      <a:lumMod val="50000"/>
                      <a:lumOff val="50000"/>
                    </a:schemeClr>
                  </a:solidFill>
                  <a:latin typeface="Century Gothic" panose="020B0502020202020204" pitchFamily="34" charset="0"/>
                  <a:ea typeface="+mj-ea"/>
                </a:rPr>
                <a:t>presentation </a:t>
              </a:r>
              <a:r>
                <a:rPr lang="en-US" altLang="zh-CN" sz="1100" dirty="0">
                  <a:solidFill>
                    <a:schemeClr val="tx1">
                      <a:lumMod val="50000"/>
                      <a:lumOff val="50000"/>
                    </a:schemeClr>
                  </a:solidFill>
                  <a:latin typeface="Century Gothic" panose="020B0502020202020204" pitchFamily="34" charset="0"/>
                  <a:ea typeface="+mj-ea"/>
                </a:rPr>
                <a:t>and make it </a:t>
              </a:r>
              <a:r>
                <a:rPr lang="en-US" altLang="zh-CN" sz="1100" dirty="0" smtClean="0">
                  <a:solidFill>
                    <a:schemeClr val="tx1">
                      <a:lumMod val="50000"/>
                      <a:lumOff val="50000"/>
                    </a:schemeClr>
                  </a:solidFill>
                  <a:latin typeface="Century Gothic" panose="020B0502020202020204" pitchFamily="34" charset="0"/>
                  <a:ea typeface="+mj-ea"/>
                </a:rPr>
                <a:t>film </a:t>
              </a:r>
              <a:r>
                <a:rPr lang="en-US" altLang="zh-CN" sz="1100" dirty="0">
                  <a:solidFill>
                    <a:schemeClr val="tx1">
                      <a:lumMod val="50000"/>
                      <a:lumOff val="50000"/>
                    </a:schemeClr>
                  </a:solidFill>
                  <a:latin typeface="Century Gothic" panose="020B0502020202020204" pitchFamily="34" charset="0"/>
                  <a:ea typeface="+mj-ea"/>
                </a:rPr>
                <a:t>to be used in a wider field</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cBhvr>
                                        <p:cTn id="17" dur="500" fill="hold"/>
                                        <p:tgtEl>
                                          <p:spTgt spid="97"/>
                                        </p:tgtEl>
                                        <p:attrNameLst>
                                          <p:attrName>ppt_w</p:attrName>
                                        </p:attrNameLst>
                                      </p:cBhvr>
                                      <p:tavLst>
                                        <p:tav tm="0">
                                          <p:val>
                                            <p:fltVal val="0"/>
                                          </p:val>
                                        </p:tav>
                                        <p:tav tm="100000">
                                          <p:val>
                                            <p:strVal val="#ppt_w"/>
                                          </p:val>
                                        </p:tav>
                                      </p:tavLst>
                                    </p:anim>
                                    <p:anim calcmode="lin" valueType="num">
                                      <p:cBhvr>
                                        <p:cTn id="18" dur="500" fill="hold"/>
                                        <p:tgtEl>
                                          <p:spTgt spid="97"/>
                                        </p:tgtEl>
                                        <p:attrNameLst>
                                          <p:attrName>ppt_h</p:attrName>
                                        </p:attrNameLst>
                                      </p:cBhvr>
                                      <p:tavLst>
                                        <p:tav tm="0">
                                          <p:val>
                                            <p:fltVal val="0"/>
                                          </p:val>
                                        </p:tav>
                                        <p:tav tm="100000">
                                          <p:val>
                                            <p:strVal val="#ppt_h"/>
                                          </p:val>
                                        </p:tav>
                                      </p:tavLst>
                                    </p:anim>
                                    <p:animEffect transition="in" filter="fade">
                                      <p:cBhvr>
                                        <p:cTn id="19" dur="500"/>
                                        <p:tgtEl>
                                          <p:spTgt spid="97"/>
                                        </p:tgtEl>
                                      </p:cBhvr>
                                    </p:animEffect>
                                  </p:childTnLst>
                                </p:cTn>
                              </p:par>
                              <p:par>
                                <p:cTn id="20" presetID="53" presetClass="entr" presetSubtype="16" fill="hold" nodeType="withEffect">
                                  <p:stCondLst>
                                    <p:cond delay="0"/>
                                  </p:stCondLst>
                                  <p:childTnLst>
                                    <p:set>
                                      <p:cBhvr>
                                        <p:cTn id="21" dur="1" fill="hold">
                                          <p:stCondLst>
                                            <p:cond delay="0"/>
                                          </p:stCondLst>
                                        </p:cTn>
                                        <p:tgtEl>
                                          <p:spTgt spid="121"/>
                                        </p:tgtEl>
                                        <p:attrNameLst>
                                          <p:attrName>style.visibility</p:attrName>
                                        </p:attrNameLst>
                                      </p:cBhvr>
                                      <p:to>
                                        <p:strVal val="visible"/>
                                      </p:to>
                                    </p:set>
                                    <p:anim calcmode="lin" valueType="num">
                                      <p:cBhvr>
                                        <p:cTn id="22" dur="500" fill="hold"/>
                                        <p:tgtEl>
                                          <p:spTgt spid="121"/>
                                        </p:tgtEl>
                                        <p:attrNameLst>
                                          <p:attrName>ppt_w</p:attrName>
                                        </p:attrNameLst>
                                      </p:cBhvr>
                                      <p:tavLst>
                                        <p:tav tm="0">
                                          <p:val>
                                            <p:fltVal val="0"/>
                                          </p:val>
                                        </p:tav>
                                        <p:tav tm="100000">
                                          <p:val>
                                            <p:strVal val="#ppt_w"/>
                                          </p:val>
                                        </p:tav>
                                      </p:tavLst>
                                    </p:anim>
                                    <p:anim calcmode="lin" valueType="num">
                                      <p:cBhvr>
                                        <p:cTn id="23" dur="500" fill="hold"/>
                                        <p:tgtEl>
                                          <p:spTgt spid="121"/>
                                        </p:tgtEl>
                                        <p:attrNameLst>
                                          <p:attrName>ppt_h</p:attrName>
                                        </p:attrNameLst>
                                      </p:cBhvr>
                                      <p:tavLst>
                                        <p:tav tm="0">
                                          <p:val>
                                            <p:fltVal val="0"/>
                                          </p:val>
                                        </p:tav>
                                        <p:tav tm="100000">
                                          <p:val>
                                            <p:strVal val="#ppt_h"/>
                                          </p:val>
                                        </p:tav>
                                      </p:tavLst>
                                    </p:anim>
                                    <p:animEffect transition="in" filter="fade">
                                      <p:cBhvr>
                                        <p:cTn id="24" dur="500"/>
                                        <p:tgtEl>
                                          <p:spTgt spid="121"/>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1000"/>
                                        <p:tgtEl>
                                          <p:spTgt spid="152"/>
                                        </p:tgtEl>
                                      </p:cBhvr>
                                    </p:animEffect>
                                    <p:anim calcmode="lin" valueType="num">
                                      <p:cBhvr>
                                        <p:cTn id="29" dur="1000" fill="hold"/>
                                        <p:tgtEl>
                                          <p:spTgt spid="152"/>
                                        </p:tgtEl>
                                        <p:attrNameLst>
                                          <p:attrName>ppt_x</p:attrName>
                                        </p:attrNameLst>
                                      </p:cBhvr>
                                      <p:tavLst>
                                        <p:tav tm="0">
                                          <p:val>
                                            <p:strVal val="#ppt_x"/>
                                          </p:val>
                                        </p:tav>
                                        <p:tav tm="100000">
                                          <p:val>
                                            <p:strVal val="#ppt_x"/>
                                          </p:val>
                                        </p:tav>
                                      </p:tavLst>
                                    </p:anim>
                                    <p:anim calcmode="lin" valueType="num">
                                      <p:cBhvr>
                                        <p:cTn id="30" dur="1000" fill="hold"/>
                                        <p:tgtEl>
                                          <p:spTgt spid="1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fade">
                                      <p:cBhvr>
                                        <p:cTn id="33" dur="1000"/>
                                        <p:tgtEl>
                                          <p:spTgt spid="155"/>
                                        </p:tgtEl>
                                      </p:cBhvr>
                                    </p:animEffect>
                                    <p:anim calcmode="lin" valueType="num">
                                      <p:cBhvr>
                                        <p:cTn id="34" dur="1000" fill="hold"/>
                                        <p:tgtEl>
                                          <p:spTgt spid="155"/>
                                        </p:tgtEl>
                                        <p:attrNameLst>
                                          <p:attrName>ppt_x</p:attrName>
                                        </p:attrNameLst>
                                      </p:cBhvr>
                                      <p:tavLst>
                                        <p:tav tm="0">
                                          <p:val>
                                            <p:strVal val="#ppt_x"/>
                                          </p:val>
                                        </p:tav>
                                        <p:tav tm="100000">
                                          <p:val>
                                            <p:strVal val="#ppt_x"/>
                                          </p:val>
                                        </p:tav>
                                      </p:tavLst>
                                    </p:anim>
                                    <p:anim calcmode="lin" valueType="num">
                                      <p:cBhvr>
                                        <p:cTn id="35" dur="1000" fill="hold"/>
                                        <p:tgtEl>
                                          <p:spTgt spid="15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58"/>
                                        </p:tgtEl>
                                        <p:attrNameLst>
                                          <p:attrName>style.visibility</p:attrName>
                                        </p:attrNameLst>
                                      </p:cBhvr>
                                      <p:to>
                                        <p:strVal val="visible"/>
                                      </p:to>
                                    </p:set>
                                    <p:animEffect transition="in" filter="fade">
                                      <p:cBhvr>
                                        <p:cTn id="38" dur="1000"/>
                                        <p:tgtEl>
                                          <p:spTgt spid="158"/>
                                        </p:tgtEl>
                                      </p:cBhvr>
                                    </p:animEffect>
                                    <p:anim calcmode="lin" valueType="num">
                                      <p:cBhvr>
                                        <p:cTn id="39" dur="1000" fill="hold"/>
                                        <p:tgtEl>
                                          <p:spTgt spid="158"/>
                                        </p:tgtEl>
                                        <p:attrNameLst>
                                          <p:attrName>ppt_x</p:attrName>
                                        </p:attrNameLst>
                                      </p:cBhvr>
                                      <p:tavLst>
                                        <p:tav tm="0">
                                          <p:val>
                                            <p:strVal val="#ppt_x"/>
                                          </p:val>
                                        </p:tav>
                                        <p:tav tm="100000">
                                          <p:val>
                                            <p:strVal val="#ppt_x"/>
                                          </p:val>
                                        </p:tav>
                                      </p:tavLst>
                                    </p:anim>
                                    <p:anim calcmode="lin" valueType="num">
                                      <p:cBhvr>
                                        <p:cTn id="40" dur="1000" fill="hold"/>
                                        <p:tgtEl>
                                          <p:spTgt spid="15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fade">
                                      <p:cBhvr>
                                        <p:cTn id="43" dur="1000"/>
                                        <p:tgtEl>
                                          <p:spTgt spid="161"/>
                                        </p:tgtEl>
                                      </p:cBhvr>
                                    </p:animEffect>
                                    <p:anim calcmode="lin" valueType="num">
                                      <p:cBhvr>
                                        <p:cTn id="44" dur="1000" fill="hold"/>
                                        <p:tgtEl>
                                          <p:spTgt spid="161"/>
                                        </p:tgtEl>
                                        <p:attrNameLst>
                                          <p:attrName>ppt_x</p:attrName>
                                        </p:attrNameLst>
                                      </p:cBhvr>
                                      <p:tavLst>
                                        <p:tav tm="0">
                                          <p:val>
                                            <p:strVal val="#ppt_x"/>
                                          </p:val>
                                        </p:tav>
                                        <p:tav tm="100000">
                                          <p:val>
                                            <p:strVal val="#ppt_x"/>
                                          </p:val>
                                        </p:tav>
                                      </p:tavLst>
                                    </p:anim>
                                    <p:anim calcmode="lin" valueType="num">
                                      <p:cBhvr>
                                        <p:cTn id="45"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43" name="文本框 42"/>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工作完成情况</a:t>
            </a:r>
          </a:p>
        </p:txBody>
      </p:sp>
      <p:sp>
        <p:nvSpPr>
          <p:cNvPr id="44" name="文本框 43"/>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
        <p:nvSpPr>
          <p:cNvPr id="17" name="íSļiḋé"/>
          <p:cNvSpPr/>
          <p:nvPr/>
        </p:nvSpPr>
        <p:spPr bwMode="auto">
          <a:xfrm>
            <a:off x="5773507" y="3792766"/>
            <a:ext cx="2189394" cy="1863313"/>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4"/>
          </a:solidFill>
          <a:ln w="38100">
            <a:solidFill>
              <a:schemeClr val="bg1"/>
            </a:solidFill>
            <a:round/>
          </a:ln>
        </p:spPr>
        <p:txBody>
          <a:bodyPr anchor="ctr">
            <a:scene3d>
              <a:camera prst="orthographicFront"/>
              <a:lightRig rig="threePt" dir="t"/>
            </a:scene3d>
            <a:sp3d contourW="12700"/>
          </a:bodyPr>
          <a:lstStyle/>
          <a:p>
            <a:pPr algn="ctr"/>
            <a:endParaRPr/>
          </a:p>
        </p:txBody>
      </p:sp>
      <p:sp>
        <p:nvSpPr>
          <p:cNvPr id="18" name="íS1íḓè"/>
          <p:cNvSpPr/>
          <p:nvPr/>
        </p:nvSpPr>
        <p:spPr bwMode="auto">
          <a:xfrm rot="16200000">
            <a:off x="5934757" y="2085689"/>
            <a:ext cx="2189394" cy="1863313"/>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3"/>
          </a:solidFill>
          <a:ln w="38100">
            <a:solidFill>
              <a:schemeClr val="bg1"/>
            </a:solidFill>
            <a:round/>
          </a:ln>
        </p:spPr>
        <p:txBody>
          <a:bodyPr anchor="ctr">
            <a:scene3d>
              <a:camera prst="orthographicFront"/>
              <a:lightRig rig="threePt" dir="t"/>
            </a:scene3d>
            <a:sp3d contourW="12700"/>
          </a:bodyPr>
          <a:lstStyle/>
          <a:p>
            <a:pPr algn="ctr"/>
            <a:endParaRPr/>
          </a:p>
        </p:txBody>
      </p:sp>
      <p:sp>
        <p:nvSpPr>
          <p:cNvPr id="19" name="îṩḻïḋe"/>
          <p:cNvSpPr/>
          <p:nvPr/>
        </p:nvSpPr>
        <p:spPr bwMode="auto">
          <a:xfrm flipH="1" flipV="1">
            <a:off x="4229101" y="1922647"/>
            <a:ext cx="2189394" cy="1863313"/>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2"/>
          </a:solidFill>
          <a:ln w="38100">
            <a:solidFill>
              <a:schemeClr val="bg1"/>
            </a:solidFill>
            <a:round/>
          </a:ln>
        </p:spPr>
        <p:txBody>
          <a:bodyPr anchor="ctr">
            <a:scene3d>
              <a:camera prst="orthographicFront"/>
              <a:lightRig rig="threePt" dir="t"/>
            </a:scene3d>
            <a:sp3d contourW="12700"/>
          </a:bodyPr>
          <a:lstStyle/>
          <a:p>
            <a:pPr algn="ctr"/>
            <a:endParaRPr/>
          </a:p>
        </p:txBody>
      </p:sp>
      <p:sp>
        <p:nvSpPr>
          <p:cNvPr id="20" name="íş1ïḍe"/>
          <p:cNvSpPr/>
          <p:nvPr/>
        </p:nvSpPr>
        <p:spPr bwMode="auto">
          <a:xfrm rot="16200000" flipH="1" flipV="1">
            <a:off x="4067853" y="3629725"/>
            <a:ext cx="2189394" cy="1863313"/>
          </a:xfrm>
          <a:custGeom>
            <a:avLst/>
            <a:gdLst/>
            <a:ahLst/>
            <a:cxnLst>
              <a:cxn ang="0">
                <a:pos x="675" y="0"/>
              </a:cxn>
              <a:cxn ang="0">
                <a:pos x="687" y="40"/>
              </a:cxn>
              <a:cxn ang="0">
                <a:pos x="615" y="112"/>
              </a:cxn>
              <a:cxn ang="0">
                <a:pos x="543" y="40"/>
              </a:cxn>
              <a:cxn ang="0">
                <a:pos x="555" y="0"/>
              </a:cxn>
              <a:cxn ang="0">
                <a:pos x="479" y="0"/>
              </a:cxn>
              <a:cxn ang="0">
                <a:pos x="112" y="367"/>
              </a:cxn>
              <a:cxn ang="0">
                <a:pos x="112" y="443"/>
              </a:cxn>
              <a:cxn ang="0">
                <a:pos x="72" y="431"/>
              </a:cxn>
              <a:cxn ang="0">
                <a:pos x="0" y="503"/>
              </a:cxn>
              <a:cxn ang="0">
                <a:pos x="72" y="575"/>
              </a:cxn>
              <a:cxn ang="0">
                <a:pos x="112" y="563"/>
              </a:cxn>
              <a:cxn ang="0">
                <a:pos x="112" y="639"/>
              </a:cxn>
              <a:cxn ang="0">
                <a:pos x="751" y="0"/>
              </a:cxn>
              <a:cxn ang="0">
                <a:pos x="675" y="0"/>
              </a:cxn>
            </a:cxnLst>
            <a:rect l="0" t="0" r="r" b="b"/>
            <a:pathLst>
              <a:path w="751" h="639">
                <a:moveTo>
                  <a:pt x="675" y="0"/>
                </a:moveTo>
                <a:cubicBezTo>
                  <a:pt x="682" y="12"/>
                  <a:pt x="687" y="25"/>
                  <a:pt x="687" y="40"/>
                </a:cubicBezTo>
                <a:cubicBezTo>
                  <a:pt x="687" y="80"/>
                  <a:pt x="655" y="112"/>
                  <a:pt x="615" y="112"/>
                </a:cubicBezTo>
                <a:cubicBezTo>
                  <a:pt x="575" y="112"/>
                  <a:pt x="543" y="80"/>
                  <a:pt x="543" y="40"/>
                </a:cubicBezTo>
                <a:cubicBezTo>
                  <a:pt x="543" y="25"/>
                  <a:pt x="547" y="12"/>
                  <a:pt x="555" y="0"/>
                </a:cubicBezTo>
                <a:cubicBezTo>
                  <a:pt x="479" y="0"/>
                  <a:pt x="479" y="0"/>
                  <a:pt x="479" y="0"/>
                </a:cubicBezTo>
                <a:cubicBezTo>
                  <a:pt x="479" y="203"/>
                  <a:pt x="315" y="367"/>
                  <a:pt x="112" y="367"/>
                </a:cubicBezTo>
                <a:cubicBezTo>
                  <a:pt x="112" y="443"/>
                  <a:pt x="112" y="443"/>
                  <a:pt x="112" y="443"/>
                </a:cubicBezTo>
                <a:cubicBezTo>
                  <a:pt x="100" y="436"/>
                  <a:pt x="87" y="431"/>
                  <a:pt x="72" y="431"/>
                </a:cubicBezTo>
                <a:cubicBezTo>
                  <a:pt x="32" y="431"/>
                  <a:pt x="0" y="463"/>
                  <a:pt x="0" y="503"/>
                </a:cubicBezTo>
                <a:cubicBezTo>
                  <a:pt x="0" y="543"/>
                  <a:pt x="32" y="575"/>
                  <a:pt x="72" y="575"/>
                </a:cubicBezTo>
                <a:cubicBezTo>
                  <a:pt x="87" y="575"/>
                  <a:pt x="100" y="570"/>
                  <a:pt x="112" y="563"/>
                </a:cubicBezTo>
                <a:cubicBezTo>
                  <a:pt x="112" y="639"/>
                  <a:pt x="112" y="639"/>
                  <a:pt x="112" y="639"/>
                </a:cubicBezTo>
                <a:cubicBezTo>
                  <a:pt x="465" y="639"/>
                  <a:pt x="751" y="353"/>
                  <a:pt x="751" y="0"/>
                </a:cubicBezTo>
                <a:lnTo>
                  <a:pt x="675" y="0"/>
                </a:lnTo>
                <a:close/>
              </a:path>
            </a:pathLst>
          </a:custGeom>
          <a:solidFill>
            <a:schemeClr val="accent1"/>
          </a:solidFill>
          <a:ln w="38100">
            <a:solidFill>
              <a:schemeClr val="bg1"/>
            </a:solidFill>
            <a:round/>
          </a:ln>
        </p:spPr>
        <p:txBody>
          <a:bodyPr anchor="ctr">
            <a:scene3d>
              <a:camera prst="orthographicFront"/>
              <a:lightRig rig="threePt" dir="t"/>
            </a:scene3d>
            <a:sp3d contourW="12700"/>
          </a:bodyPr>
          <a:lstStyle/>
          <a:p>
            <a:pPr algn="ctr"/>
            <a:endParaRPr/>
          </a:p>
        </p:txBody>
      </p:sp>
      <p:sp>
        <p:nvSpPr>
          <p:cNvPr id="2" name="îṥľídè"/>
          <p:cNvSpPr/>
          <p:nvPr/>
        </p:nvSpPr>
        <p:spPr bwMode="auto">
          <a:xfrm>
            <a:off x="5091265" y="2784628"/>
            <a:ext cx="2009478" cy="2009474"/>
          </a:xfrm>
          <a:prstGeom prst="ellipse">
            <a:avLst/>
          </a:prstGeom>
          <a:blipFill>
            <a:blip r:embed="rId4">
              <a:grayscl/>
            </a:blip>
            <a:srcRect/>
            <a:stretch>
              <a:fillRect l="-25187" r="-24871"/>
            </a:stretch>
          </a:blipFill>
          <a:ln w="19050">
            <a:noFill/>
            <a:round/>
          </a:ln>
        </p:spPr>
        <p:txBody>
          <a:bodyPr anchor="ctr">
            <a:scene3d>
              <a:camera prst="orthographicFront"/>
              <a:lightRig rig="threePt" dir="t"/>
            </a:scene3d>
            <a:sp3d contourW="12700"/>
          </a:bodyPr>
          <a:lstStyle/>
          <a:p>
            <a:pPr algn="ctr"/>
            <a:endParaRPr/>
          </a:p>
        </p:txBody>
      </p:sp>
      <p:sp>
        <p:nvSpPr>
          <p:cNvPr id="22" name="ïṥļîḑè"/>
          <p:cNvSpPr txBox="1"/>
          <p:nvPr/>
        </p:nvSpPr>
        <p:spPr>
          <a:xfrm rot="18933073" flipH="1">
            <a:off x="4573802" y="2551049"/>
            <a:ext cx="1137335" cy="374488"/>
          </a:xfrm>
          <a:prstGeom prst="rect">
            <a:avLst/>
          </a:prstGeom>
          <a:noFill/>
        </p:spPr>
        <p:txBody>
          <a:bodyPr wrap="none">
            <a:normAutofit/>
            <a:scene3d>
              <a:camera prst="orthographicFront"/>
              <a:lightRig rig="threePt" dir="t"/>
            </a:scene3d>
            <a:sp3d contourW="12700"/>
          </a:bodyPr>
          <a:lstStyle/>
          <a:p>
            <a:pPr algn="ctr"/>
            <a:r>
              <a:rPr lang="zh-CN" altLang="en-US" sz="1400" b="1">
                <a:solidFill>
                  <a:schemeClr val="bg1"/>
                </a:solidFill>
              </a:rPr>
              <a:t>标题文本预设</a:t>
            </a:r>
          </a:p>
        </p:txBody>
      </p:sp>
      <p:sp>
        <p:nvSpPr>
          <p:cNvPr id="23" name="isľídè"/>
          <p:cNvSpPr txBox="1"/>
          <p:nvPr/>
        </p:nvSpPr>
        <p:spPr>
          <a:xfrm rot="3034644">
            <a:off x="6642547" y="2742849"/>
            <a:ext cx="1137335" cy="374488"/>
          </a:xfrm>
          <a:prstGeom prst="rect">
            <a:avLst/>
          </a:prstGeom>
          <a:noFill/>
        </p:spPr>
        <p:txBody>
          <a:bodyPr wrap="none">
            <a:normAutofit/>
            <a:scene3d>
              <a:camera prst="orthographicFront"/>
              <a:lightRig rig="threePt" dir="t"/>
            </a:scene3d>
            <a:sp3d contourW="12700"/>
          </a:bodyPr>
          <a:lstStyle/>
          <a:p>
            <a:pPr algn="ctr"/>
            <a:r>
              <a:rPr lang="zh-CN" altLang="en-US" sz="1400" b="1">
                <a:solidFill>
                  <a:schemeClr val="bg1"/>
                </a:solidFill>
              </a:rPr>
              <a:t>标题文本预设</a:t>
            </a:r>
          </a:p>
        </p:txBody>
      </p:sp>
      <p:sp>
        <p:nvSpPr>
          <p:cNvPr id="24" name="íŝḷiḑê"/>
          <p:cNvSpPr txBox="1"/>
          <p:nvPr/>
        </p:nvSpPr>
        <p:spPr>
          <a:xfrm rot="19035440">
            <a:off x="6482727" y="4699645"/>
            <a:ext cx="1137335" cy="374488"/>
          </a:xfrm>
          <a:prstGeom prst="rect">
            <a:avLst/>
          </a:prstGeom>
          <a:noFill/>
        </p:spPr>
        <p:txBody>
          <a:bodyPr wrap="none">
            <a:normAutofit/>
            <a:scene3d>
              <a:camera prst="orthographicFront"/>
              <a:lightRig rig="threePt" dir="t"/>
            </a:scene3d>
            <a:sp3d contourW="12700"/>
          </a:bodyPr>
          <a:lstStyle/>
          <a:p>
            <a:pPr algn="ctr"/>
            <a:r>
              <a:rPr lang="zh-CN" altLang="en-US" sz="1400" b="1">
                <a:solidFill>
                  <a:schemeClr val="bg1"/>
                </a:solidFill>
              </a:rPr>
              <a:t>标题文本预设</a:t>
            </a:r>
          </a:p>
        </p:txBody>
      </p:sp>
      <p:sp>
        <p:nvSpPr>
          <p:cNvPr id="25" name="îSliďe"/>
          <p:cNvSpPr txBox="1"/>
          <p:nvPr/>
        </p:nvSpPr>
        <p:spPr>
          <a:xfrm rot="2835440">
            <a:off x="4465988" y="4546200"/>
            <a:ext cx="1137335" cy="374488"/>
          </a:xfrm>
          <a:prstGeom prst="rect">
            <a:avLst/>
          </a:prstGeom>
          <a:noFill/>
        </p:spPr>
        <p:txBody>
          <a:bodyPr wrap="none">
            <a:normAutofit/>
            <a:scene3d>
              <a:camera prst="orthographicFront"/>
              <a:lightRig rig="threePt" dir="t"/>
            </a:scene3d>
            <a:sp3d contourW="12700"/>
          </a:bodyPr>
          <a:lstStyle/>
          <a:p>
            <a:pPr algn="ctr"/>
            <a:r>
              <a:rPr lang="zh-CN" altLang="en-US" sz="1400" b="1">
                <a:solidFill>
                  <a:schemeClr val="bg1"/>
                </a:solidFill>
              </a:rPr>
              <a:t>标题文本预设</a:t>
            </a:r>
          </a:p>
        </p:txBody>
      </p:sp>
      <p:grpSp>
        <p:nvGrpSpPr>
          <p:cNvPr id="3" name="组合 2"/>
          <p:cNvGrpSpPr/>
          <p:nvPr/>
        </p:nvGrpSpPr>
        <p:grpSpPr>
          <a:xfrm>
            <a:off x="8184563" y="2259700"/>
            <a:ext cx="2784999" cy="957185"/>
            <a:chOff x="1541719" y="2349127"/>
            <a:chExt cx="2784999" cy="957185"/>
          </a:xfrm>
        </p:grpSpPr>
        <p:sp>
          <p:nvSpPr>
            <p:cNvPr id="5" name="文本框 4"/>
            <p:cNvSpPr txBox="1"/>
            <p:nvPr/>
          </p:nvSpPr>
          <p:spPr>
            <a:xfrm>
              <a:off x="1541719"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6" name="文本框 5"/>
            <p:cNvSpPr txBox="1"/>
            <p:nvPr/>
          </p:nvSpPr>
          <p:spPr>
            <a:xfrm>
              <a:off x="1541719" y="2687681"/>
              <a:ext cx="2784999" cy="61863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a:t>
              </a:r>
              <a:r>
                <a:rPr lang="en-US" altLang="zh-CN" sz="1000" dirty="0" smtClean="0">
                  <a:solidFill>
                    <a:schemeClr val="tx1">
                      <a:lumMod val="65000"/>
                      <a:lumOff val="35000"/>
                    </a:schemeClr>
                  </a:solidFill>
                  <a:latin typeface="Century Gothic" panose="020B0502020202020204" pitchFamily="34" charset="0"/>
                  <a:ea typeface="+mj-ea"/>
                </a:rPr>
                <a:t>presentation </a:t>
              </a:r>
              <a:r>
                <a:rPr lang="en-US" altLang="zh-CN" sz="1000" dirty="0">
                  <a:solidFill>
                    <a:schemeClr val="tx1">
                      <a:lumMod val="65000"/>
                      <a:lumOff val="35000"/>
                    </a:schemeClr>
                  </a:solidFill>
                  <a:latin typeface="Century Gothic" panose="020B0502020202020204" pitchFamily="34" charset="0"/>
                  <a:ea typeface="+mj-ea"/>
                </a:rPr>
                <a:t>and make it </a:t>
              </a:r>
              <a:r>
                <a:rPr lang="en-US" altLang="zh-CN" sz="1000" dirty="0" smtClean="0">
                  <a:solidFill>
                    <a:schemeClr val="tx1">
                      <a:lumMod val="65000"/>
                      <a:lumOff val="35000"/>
                    </a:schemeClr>
                  </a:solidFill>
                  <a:latin typeface="Century Gothic" panose="020B0502020202020204" pitchFamily="34" charset="0"/>
                  <a:ea typeface="+mj-ea"/>
                </a:rPr>
                <a:t>film </a:t>
              </a:r>
              <a:r>
                <a:rPr lang="en-US" altLang="zh-CN" sz="1000" dirty="0">
                  <a:solidFill>
                    <a:schemeClr val="tx1">
                      <a:lumMod val="65000"/>
                      <a:lumOff val="35000"/>
                    </a:schemeClr>
                  </a:solidFill>
                  <a:latin typeface="Century Gothic" panose="020B0502020202020204" pitchFamily="34" charset="0"/>
                  <a:ea typeface="+mj-ea"/>
                </a:rPr>
                <a:t>to be used in a wider field</a:t>
              </a:r>
            </a:p>
          </p:txBody>
        </p:sp>
      </p:grpSp>
      <p:grpSp>
        <p:nvGrpSpPr>
          <p:cNvPr id="7" name="组合 6"/>
          <p:cNvGrpSpPr/>
          <p:nvPr/>
        </p:nvGrpSpPr>
        <p:grpSpPr>
          <a:xfrm>
            <a:off x="8184563" y="4315509"/>
            <a:ext cx="2784999" cy="957185"/>
            <a:chOff x="1541719" y="2349127"/>
            <a:chExt cx="2784999" cy="957185"/>
          </a:xfrm>
        </p:grpSpPr>
        <p:sp>
          <p:nvSpPr>
            <p:cNvPr id="8" name="文本框 7"/>
            <p:cNvSpPr txBox="1"/>
            <p:nvPr/>
          </p:nvSpPr>
          <p:spPr>
            <a:xfrm>
              <a:off x="1541719"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9" name="文本框 8"/>
            <p:cNvSpPr txBox="1"/>
            <p:nvPr/>
          </p:nvSpPr>
          <p:spPr>
            <a:xfrm>
              <a:off x="1541719" y="2687681"/>
              <a:ext cx="2784999" cy="61863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a:t>
              </a:r>
              <a:r>
                <a:rPr lang="en-US" altLang="zh-CN" sz="1000" dirty="0" smtClean="0">
                  <a:solidFill>
                    <a:schemeClr val="tx1">
                      <a:lumMod val="65000"/>
                      <a:lumOff val="35000"/>
                    </a:schemeClr>
                  </a:solidFill>
                  <a:latin typeface="Century Gothic" panose="020B0502020202020204" pitchFamily="34" charset="0"/>
                  <a:ea typeface="+mj-ea"/>
                </a:rPr>
                <a:t>presentation </a:t>
              </a:r>
              <a:r>
                <a:rPr lang="en-US" altLang="zh-CN" sz="1000" dirty="0">
                  <a:solidFill>
                    <a:schemeClr val="tx1">
                      <a:lumMod val="65000"/>
                      <a:lumOff val="35000"/>
                    </a:schemeClr>
                  </a:solidFill>
                  <a:latin typeface="Century Gothic" panose="020B0502020202020204" pitchFamily="34" charset="0"/>
                  <a:ea typeface="+mj-ea"/>
                </a:rPr>
                <a:t>and make it </a:t>
              </a:r>
              <a:r>
                <a:rPr lang="en-US" altLang="zh-CN" sz="1000" dirty="0" smtClean="0">
                  <a:solidFill>
                    <a:schemeClr val="tx1">
                      <a:lumMod val="65000"/>
                      <a:lumOff val="35000"/>
                    </a:schemeClr>
                  </a:solidFill>
                  <a:latin typeface="Century Gothic" panose="020B0502020202020204" pitchFamily="34" charset="0"/>
                  <a:ea typeface="+mj-ea"/>
                </a:rPr>
                <a:t>film </a:t>
              </a:r>
              <a:r>
                <a:rPr lang="en-US" altLang="zh-CN" sz="1000" dirty="0">
                  <a:solidFill>
                    <a:schemeClr val="tx1">
                      <a:lumMod val="65000"/>
                      <a:lumOff val="35000"/>
                    </a:schemeClr>
                  </a:solidFill>
                  <a:latin typeface="Century Gothic" panose="020B0502020202020204" pitchFamily="34" charset="0"/>
                  <a:ea typeface="+mj-ea"/>
                </a:rPr>
                <a:t>to be used in a wider field</a:t>
              </a:r>
            </a:p>
          </p:txBody>
        </p:sp>
      </p:grpSp>
      <p:grpSp>
        <p:nvGrpSpPr>
          <p:cNvPr id="10" name="组合 9"/>
          <p:cNvGrpSpPr/>
          <p:nvPr/>
        </p:nvGrpSpPr>
        <p:grpSpPr>
          <a:xfrm>
            <a:off x="1237126" y="2259700"/>
            <a:ext cx="2784999" cy="957185"/>
            <a:chOff x="1541719" y="2349127"/>
            <a:chExt cx="2784999" cy="957185"/>
          </a:xfrm>
        </p:grpSpPr>
        <p:sp>
          <p:nvSpPr>
            <p:cNvPr id="11" name="文本框 10"/>
            <p:cNvSpPr txBox="1"/>
            <p:nvPr/>
          </p:nvSpPr>
          <p:spPr>
            <a:xfrm>
              <a:off x="2192937"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12" name="文本框 11"/>
            <p:cNvSpPr txBox="1"/>
            <p:nvPr/>
          </p:nvSpPr>
          <p:spPr>
            <a:xfrm>
              <a:off x="1541719" y="2687681"/>
              <a:ext cx="2784999" cy="618631"/>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a:t>
              </a:r>
              <a:r>
                <a:rPr lang="en-US" altLang="zh-CN" sz="1000" dirty="0" smtClean="0">
                  <a:solidFill>
                    <a:schemeClr val="tx1">
                      <a:lumMod val="65000"/>
                      <a:lumOff val="35000"/>
                    </a:schemeClr>
                  </a:solidFill>
                  <a:latin typeface="Century Gothic" panose="020B0502020202020204" pitchFamily="34" charset="0"/>
                  <a:ea typeface="+mj-ea"/>
                </a:rPr>
                <a:t>presentation </a:t>
              </a:r>
              <a:r>
                <a:rPr lang="en-US" altLang="zh-CN" sz="1000" dirty="0">
                  <a:solidFill>
                    <a:schemeClr val="tx1">
                      <a:lumMod val="65000"/>
                      <a:lumOff val="35000"/>
                    </a:schemeClr>
                  </a:solidFill>
                  <a:latin typeface="Century Gothic" panose="020B0502020202020204" pitchFamily="34" charset="0"/>
                  <a:ea typeface="+mj-ea"/>
                </a:rPr>
                <a:t>and make it </a:t>
              </a:r>
              <a:r>
                <a:rPr lang="en-US" altLang="zh-CN" sz="1000" dirty="0" smtClean="0">
                  <a:solidFill>
                    <a:schemeClr val="tx1">
                      <a:lumMod val="65000"/>
                      <a:lumOff val="35000"/>
                    </a:schemeClr>
                  </a:solidFill>
                  <a:latin typeface="Century Gothic" panose="020B0502020202020204" pitchFamily="34" charset="0"/>
                  <a:ea typeface="+mj-ea"/>
                </a:rPr>
                <a:t>film </a:t>
              </a:r>
              <a:r>
                <a:rPr lang="en-US" altLang="zh-CN" sz="1000" dirty="0">
                  <a:solidFill>
                    <a:schemeClr val="tx1">
                      <a:lumMod val="65000"/>
                      <a:lumOff val="35000"/>
                    </a:schemeClr>
                  </a:solidFill>
                  <a:latin typeface="Century Gothic" panose="020B0502020202020204" pitchFamily="34" charset="0"/>
                  <a:ea typeface="+mj-ea"/>
                </a:rPr>
                <a:t>to be used in a wider field</a:t>
              </a:r>
            </a:p>
          </p:txBody>
        </p:sp>
      </p:grpSp>
      <p:grpSp>
        <p:nvGrpSpPr>
          <p:cNvPr id="13" name="组合 12"/>
          <p:cNvGrpSpPr/>
          <p:nvPr/>
        </p:nvGrpSpPr>
        <p:grpSpPr>
          <a:xfrm>
            <a:off x="1237126" y="4315509"/>
            <a:ext cx="2784999" cy="957185"/>
            <a:chOff x="1541719" y="2349127"/>
            <a:chExt cx="2784999" cy="957185"/>
          </a:xfrm>
        </p:grpSpPr>
        <p:sp>
          <p:nvSpPr>
            <p:cNvPr id="14" name="文本框 13"/>
            <p:cNvSpPr txBox="1"/>
            <p:nvPr/>
          </p:nvSpPr>
          <p:spPr>
            <a:xfrm>
              <a:off x="2192937"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1541719" y="2687681"/>
              <a:ext cx="2784999" cy="618631"/>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000" dirty="0">
                  <a:solidFill>
                    <a:schemeClr val="tx1">
                      <a:lumMod val="65000"/>
                      <a:lumOff val="35000"/>
                    </a:schemeClr>
                  </a:solidFill>
                  <a:latin typeface="Century Gothic" panose="020B0502020202020204" pitchFamily="34" charset="0"/>
                  <a:ea typeface="+mj-ea"/>
                </a:rPr>
                <a:t>The user can demonstrate on a projector or computer, or </a:t>
              </a:r>
              <a:r>
                <a:rPr lang="en-US" altLang="zh-CN" sz="1000" dirty="0" smtClean="0">
                  <a:solidFill>
                    <a:schemeClr val="tx1">
                      <a:lumMod val="65000"/>
                      <a:lumOff val="35000"/>
                    </a:schemeClr>
                  </a:solidFill>
                  <a:latin typeface="Century Gothic" panose="020B0502020202020204" pitchFamily="34" charset="0"/>
                  <a:ea typeface="+mj-ea"/>
                </a:rPr>
                <a:t>presentation </a:t>
              </a:r>
              <a:r>
                <a:rPr lang="en-US" altLang="zh-CN" sz="1000" dirty="0">
                  <a:solidFill>
                    <a:schemeClr val="tx1">
                      <a:lumMod val="65000"/>
                      <a:lumOff val="35000"/>
                    </a:schemeClr>
                  </a:solidFill>
                  <a:latin typeface="Century Gothic" panose="020B0502020202020204" pitchFamily="34" charset="0"/>
                  <a:ea typeface="+mj-ea"/>
                </a:rPr>
                <a:t>and make it </a:t>
              </a:r>
              <a:r>
                <a:rPr lang="en-US" altLang="zh-CN" sz="1000" dirty="0" smtClean="0">
                  <a:solidFill>
                    <a:schemeClr val="tx1">
                      <a:lumMod val="65000"/>
                      <a:lumOff val="35000"/>
                    </a:schemeClr>
                  </a:solidFill>
                  <a:latin typeface="Century Gothic" panose="020B0502020202020204" pitchFamily="34" charset="0"/>
                  <a:ea typeface="+mj-ea"/>
                </a:rPr>
                <a:t>film </a:t>
              </a:r>
              <a:r>
                <a:rPr lang="en-US" altLang="zh-CN" sz="1000" dirty="0">
                  <a:solidFill>
                    <a:schemeClr val="tx1">
                      <a:lumMod val="65000"/>
                      <a:lumOff val="35000"/>
                    </a:schemeClr>
                  </a:solidFill>
                  <a:latin typeface="Century Gothic" panose="020B0502020202020204" pitchFamily="34" charset="0"/>
                  <a:ea typeface="+mj-ea"/>
                </a:rPr>
                <a:t>to be used in a wider field</a:t>
              </a:r>
            </a:p>
          </p:txBody>
        </p:sp>
      </p:gr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ïşlîḍê"/>
          <p:cNvSpPr/>
          <p:nvPr/>
        </p:nvSpPr>
        <p:spPr>
          <a:xfrm rot="18900000">
            <a:off x="5491000" y="2284413"/>
            <a:ext cx="1210001" cy="1210001"/>
          </a:xfrm>
          <a:prstGeom prst="rect">
            <a:avLst/>
          </a:prstGeom>
          <a:blipFill dpi="0" rotWithShape="0">
            <a:blip r:embed="rId3"/>
            <a:srcRect/>
            <a:stretch>
              <a:fillRect l="2736" t="14644" r="2984" b="14644"/>
            </a:stretch>
          </a:blipFill>
          <a:ln w="12700">
            <a:solidFill>
              <a:schemeClr val="bg1">
                <a:lumMod val="85000"/>
              </a:schemeClr>
            </a:solidFill>
            <a:miter lim="400000"/>
          </a:ln>
        </p:spPr>
        <p:txBody>
          <a:bodyPr anchor="ctr"/>
          <a:lstStyle/>
          <a:p>
            <a:pPr algn="ctr"/>
            <a:endParaRPr/>
          </a:p>
        </p:txBody>
      </p:sp>
      <p:sp>
        <p:nvSpPr>
          <p:cNvPr id="25" name="iṩľíḍe"/>
          <p:cNvSpPr/>
          <p:nvPr/>
        </p:nvSpPr>
        <p:spPr>
          <a:xfrm rot="18900000">
            <a:off x="5491000" y="4084312"/>
            <a:ext cx="1210001" cy="1210001"/>
          </a:xfrm>
          <a:prstGeom prst="rect">
            <a:avLst/>
          </a:prstGeom>
          <a:blipFill dpi="0" rotWithShape="0">
            <a:blip r:embed="rId4"/>
            <a:srcRect/>
            <a:stretch>
              <a:fillRect l="-3240" t="14644" r="-2867" b="14644"/>
            </a:stretch>
          </a:blipFill>
          <a:ln w="12700">
            <a:solidFill>
              <a:schemeClr val="bg1">
                <a:lumMod val="85000"/>
              </a:schemeClr>
            </a:solidFill>
            <a:miter lim="400000"/>
          </a:ln>
        </p:spPr>
        <p:txBody>
          <a:bodyPr anchor="ctr"/>
          <a:lstStyle/>
          <a:p>
            <a:pPr algn="ctr"/>
            <a:endParaRPr/>
          </a:p>
        </p:txBody>
      </p:sp>
      <p:sp>
        <p:nvSpPr>
          <p:cNvPr id="26" name="íṥļïḋe"/>
          <p:cNvSpPr/>
          <p:nvPr/>
        </p:nvSpPr>
        <p:spPr>
          <a:xfrm rot="18900000">
            <a:off x="6390949" y="3184363"/>
            <a:ext cx="1210001" cy="1210001"/>
          </a:xfrm>
          <a:prstGeom prst="rect">
            <a:avLst/>
          </a:prstGeom>
          <a:blipFill dpi="0" rotWithShape="0">
            <a:blip r:embed="rId5"/>
            <a:srcRect/>
            <a:stretch>
              <a:fillRect l="-3429" t="14644" r="-3053" b="14644"/>
            </a:stretch>
          </a:blipFill>
          <a:ln w="12700">
            <a:solidFill>
              <a:schemeClr val="bg1">
                <a:lumMod val="85000"/>
              </a:schemeClr>
            </a:solidFill>
            <a:miter lim="400000"/>
          </a:ln>
        </p:spPr>
        <p:txBody>
          <a:bodyPr anchor="ctr"/>
          <a:lstStyle/>
          <a:p>
            <a:pPr algn="ctr"/>
            <a:endParaRPr/>
          </a:p>
        </p:txBody>
      </p:sp>
      <p:sp>
        <p:nvSpPr>
          <p:cNvPr id="27" name="îs1iḋê"/>
          <p:cNvSpPr/>
          <p:nvPr/>
        </p:nvSpPr>
        <p:spPr>
          <a:xfrm rot="18900000">
            <a:off x="4591050" y="3184363"/>
            <a:ext cx="1210001" cy="1210001"/>
          </a:xfrm>
          <a:prstGeom prst="rect">
            <a:avLst/>
          </a:prstGeom>
          <a:blipFill dpi="0" rotWithShape="0">
            <a:blip r:embed="rId6"/>
            <a:srcRect/>
            <a:stretch>
              <a:fillRect l="-3429" t="14644" r="-3053" b="14644"/>
            </a:stretch>
          </a:blipFill>
          <a:ln w="12700">
            <a:solidFill>
              <a:schemeClr val="bg1">
                <a:lumMod val="85000"/>
              </a:schemeClr>
            </a:solidFill>
            <a:miter lim="400000"/>
          </a:ln>
        </p:spPr>
        <p:txBody>
          <a:bodyPr anchor="ctr"/>
          <a:lstStyle/>
          <a:p>
            <a:pPr algn="ctr"/>
            <a:endParaRPr/>
          </a:p>
        </p:txBody>
      </p:sp>
      <p:grpSp>
        <p:nvGrpSpPr>
          <p:cNvPr id="38" name="组合 37"/>
          <p:cNvGrpSpPr/>
          <p:nvPr/>
        </p:nvGrpSpPr>
        <p:grpSpPr>
          <a:xfrm>
            <a:off x="7780858" y="2122123"/>
            <a:ext cx="3279861" cy="1062407"/>
            <a:chOff x="1085274" y="2349127"/>
            <a:chExt cx="3279861" cy="1062407"/>
          </a:xfrm>
        </p:grpSpPr>
        <p:sp>
          <p:nvSpPr>
            <p:cNvPr id="39" name="文本框 38"/>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085274" y="2687681"/>
              <a:ext cx="3279861" cy="72385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41" name="组合 40"/>
          <p:cNvGrpSpPr/>
          <p:nvPr/>
        </p:nvGrpSpPr>
        <p:grpSpPr>
          <a:xfrm>
            <a:off x="7780858" y="4406659"/>
            <a:ext cx="3279861" cy="1062407"/>
            <a:chOff x="1085274" y="2349127"/>
            <a:chExt cx="3279861" cy="1062407"/>
          </a:xfrm>
        </p:grpSpPr>
        <p:sp>
          <p:nvSpPr>
            <p:cNvPr id="42" name="文本框 41"/>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3" name="文本框 42"/>
            <p:cNvSpPr txBox="1"/>
            <p:nvPr/>
          </p:nvSpPr>
          <p:spPr>
            <a:xfrm>
              <a:off x="1085274" y="2687681"/>
              <a:ext cx="3279861" cy="72385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44" name="组合 43"/>
          <p:cNvGrpSpPr/>
          <p:nvPr/>
        </p:nvGrpSpPr>
        <p:grpSpPr>
          <a:xfrm>
            <a:off x="1143000" y="2122123"/>
            <a:ext cx="3279861" cy="1062407"/>
            <a:chOff x="1085274" y="2349127"/>
            <a:chExt cx="3279861" cy="1062407"/>
          </a:xfrm>
        </p:grpSpPr>
        <p:sp>
          <p:nvSpPr>
            <p:cNvPr id="45" name="文本框 44"/>
            <p:cNvSpPr txBox="1"/>
            <p:nvPr/>
          </p:nvSpPr>
          <p:spPr>
            <a:xfrm>
              <a:off x="2231354"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6" name="文本框 45"/>
            <p:cNvSpPr txBox="1"/>
            <p:nvPr/>
          </p:nvSpPr>
          <p:spPr>
            <a:xfrm>
              <a:off x="1085274" y="2687681"/>
              <a:ext cx="3279861" cy="723853"/>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47" name="组合 46"/>
          <p:cNvGrpSpPr/>
          <p:nvPr/>
        </p:nvGrpSpPr>
        <p:grpSpPr>
          <a:xfrm>
            <a:off x="1143000" y="4406659"/>
            <a:ext cx="3279861" cy="1062407"/>
            <a:chOff x="1085274" y="2349127"/>
            <a:chExt cx="3279861" cy="1062407"/>
          </a:xfrm>
        </p:grpSpPr>
        <p:sp>
          <p:nvSpPr>
            <p:cNvPr id="48" name="文本框 47"/>
            <p:cNvSpPr txBox="1"/>
            <p:nvPr/>
          </p:nvSpPr>
          <p:spPr>
            <a:xfrm>
              <a:off x="2231354"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1085274" y="2687681"/>
              <a:ext cx="3279861" cy="723853"/>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19" name="文本框 18"/>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工作完成情况</a:t>
            </a:r>
          </a:p>
        </p:txBody>
      </p:sp>
      <p:sp>
        <p:nvSpPr>
          <p:cNvPr id="20" name="文本框 19"/>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randombar(horizontal)">
                                      <p:cBhvr>
                                        <p:cTn id="28" dur="500"/>
                                        <p:tgtEl>
                                          <p:spTgt spid="44"/>
                                        </p:tgtEl>
                                      </p:cBhvr>
                                    </p:animEffect>
                                  </p:childTnLst>
                                </p:cTn>
                              </p:par>
                              <p:par>
                                <p:cTn id="29" presetID="14" presetClass="entr" presetSubtype="1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randombar(horizontal)">
                                      <p:cBhvr>
                                        <p:cTn id="31" dur="500"/>
                                        <p:tgtEl>
                                          <p:spTgt spid="47"/>
                                        </p:tgtEl>
                                      </p:cBhvr>
                                    </p:animEffect>
                                  </p:childTnLst>
                                </p:cTn>
                              </p:par>
                              <p:par>
                                <p:cTn id="32" presetID="14"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25" name="文本框 24"/>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工作完成情况</a:t>
            </a:r>
          </a:p>
        </p:txBody>
      </p:sp>
      <p:sp>
        <p:nvSpPr>
          <p:cNvPr id="41" name="文本框 40"/>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cxnSp>
        <p:nvCxnSpPr>
          <p:cNvPr id="8" name="直接连接符 7"/>
          <p:cNvCxnSpPr/>
          <p:nvPr/>
        </p:nvCxnSpPr>
        <p:spPr>
          <a:xfrm>
            <a:off x="1162150" y="3794508"/>
            <a:ext cx="445722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íṥ1ïďe"/>
          <p:cNvGrpSpPr/>
          <p:nvPr/>
        </p:nvGrpSpPr>
        <p:grpSpPr>
          <a:xfrm>
            <a:off x="5717392" y="2232559"/>
            <a:ext cx="5630999" cy="3113608"/>
            <a:chOff x="503602" y="2132856"/>
            <a:chExt cx="5859098" cy="3239723"/>
          </a:xfrm>
        </p:grpSpPr>
        <p:grpSp>
          <p:nvGrpSpPr>
            <p:cNvPr id="10" name="ïṣļîḑe"/>
            <p:cNvGrpSpPr/>
            <p:nvPr/>
          </p:nvGrpSpPr>
          <p:grpSpPr>
            <a:xfrm>
              <a:off x="503602" y="5249660"/>
              <a:ext cx="5859098" cy="122919"/>
              <a:chOff x="-1348120" y="5777968"/>
              <a:chExt cx="9361040" cy="187524"/>
            </a:xfrm>
          </p:grpSpPr>
          <p:sp>
            <p:nvSpPr>
              <p:cNvPr id="2" name="ïṡľîḍe"/>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 name="iṧḻíḑe"/>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grpSp>
          <p:nvGrpSpPr>
            <p:cNvPr id="11" name="ïṩlíḍe"/>
            <p:cNvGrpSpPr/>
            <p:nvPr/>
          </p:nvGrpSpPr>
          <p:grpSpPr>
            <a:xfrm>
              <a:off x="1002671" y="2132856"/>
              <a:ext cx="4860960" cy="3080807"/>
              <a:chOff x="-375492" y="1139528"/>
              <a:chExt cx="7415785" cy="4700016"/>
            </a:xfrm>
          </p:grpSpPr>
          <p:grpSp>
            <p:nvGrpSpPr>
              <p:cNvPr id="13" name="ïsľiďe"/>
              <p:cNvGrpSpPr/>
              <p:nvPr/>
            </p:nvGrpSpPr>
            <p:grpSpPr>
              <a:xfrm>
                <a:off x="-375492" y="1139528"/>
                <a:ext cx="7415785" cy="4700016"/>
                <a:chOff x="-375492" y="1139528"/>
                <a:chExt cx="7415785" cy="4700016"/>
              </a:xfrm>
            </p:grpSpPr>
            <p:sp>
              <p:nvSpPr>
                <p:cNvPr id="15" name="îsľíḍe"/>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íṡlïḓé"/>
                <p:cNvSpPr/>
                <p:nvPr/>
              </p:nvSpPr>
              <p:spPr>
                <a:xfrm>
                  <a:off x="-358011" y="1160080"/>
                  <a:ext cx="7380820" cy="4658913"/>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ïsľîḑé" hidden="1"/>
                <p:cNvSpPr/>
                <p:nvPr/>
              </p:nvSpPr>
              <p:spPr>
                <a:xfrm>
                  <a:off x="4509683"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14" name="îṥļidè"/>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12" name="í$lïḓé"/>
            <p:cNvSpPr/>
            <p:nvPr/>
          </p:nvSpPr>
          <p:spPr>
            <a:xfrm>
              <a:off x="1125953" y="2313358"/>
              <a:ext cx="4588140" cy="2699819"/>
            </a:xfrm>
            <a:prstGeom prst="rect">
              <a:avLst/>
            </a:prstGeom>
            <a:blipFill>
              <a:blip r:embed="rId4">
                <a:grayscl/>
              </a:blip>
              <a:srcRect/>
              <a:stretch>
                <a:fillRect t="-6679" b="-6616"/>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5" name="组合 44"/>
          <p:cNvGrpSpPr/>
          <p:nvPr/>
        </p:nvGrpSpPr>
        <p:grpSpPr>
          <a:xfrm>
            <a:off x="1152625" y="2434944"/>
            <a:ext cx="4856143" cy="1030309"/>
            <a:chOff x="1152625" y="2434944"/>
            <a:chExt cx="4856143" cy="1030309"/>
          </a:xfrm>
        </p:grpSpPr>
        <p:grpSp>
          <p:nvGrpSpPr>
            <p:cNvPr id="6" name="işļîḑè"/>
            <p:cNvGrpSpPr/>
            <p:nvPr/>
          </p:nvGrpSpPr>
          <p:grpSpPr>
            <a:xfrm>
              <a:off x="1152625" y="2434944"/>
              <a:ext cx="1190855" cy="1009650"/>
              <a:chOff x="905188" y="4738440"/>
              <a:chExt cx="1190855" cy="1009650"/>
            </a:xfrm>
          </p:grpSpPr>
          <p:sp>
            <p:nvSpPr>
              <p:cNvPr id="7" name="iṥļïḍe"/>
              <p:cNvSpPr/>
              <p:nvPr/>
            </p:nvSpPr>
            <p:spPr bwMode="auto">
              <a:xfrm>
                <a:off x="905188" y="4738440"/>
                <a:ext cx="964142" cy="1009650"/>
              </a:xfrm>
              <a:prstGeom prst="rect">
                <a:avLst/>
              </a:prstGeom>
              <a:noFill/>
              <a:ln>
                <a:noFill/>
              </a:ln>
            </p:spPr>
            <p:txBody>
              <a:bodyPr wrap="none" lIns="0" tIns="0" rIns="0" bIns="0" anchor="ctr">
                <a:normAutofit/>
              </a:bodyPr>
              <a:lstStyle/>
              <a:p>
                <a:pPr algn="l"/>
                <a:r>
                  <a:rPr lang="en-US" sz="5400" dirty="0" smtClean="0">
                    <a:solidFill>
                      <a:schemeClr val="accent1"/>
                    </a:solidFill>
                    <a:latin typeface="Century Gothic" panose="020B0502020202020204" pitchFamily="34" charset="0"/>
                  </a:rPr>
                  <a:t>47</a:t>
                </a:r>
                <a:endParaRPr lang="en-US" sz="5400" dirty="0">
                  <a:solidFill>
                    <a:schemeClr val="accent1"/>
                  </a:solidFill>
                  <a:latin typeface="Century Gothic" panose="020B0502020202020204" pitchFamily="34" charset="0"/>
                </a:endParaRPr>
              </a:p>
            </p:txBody>
          </p:sp>
          <p:sp>
            <p:nvSpPr>
              <p:cNvPr id="23" name="ïṡ1iďé"/>
              <p:cNvSpPr/>
              <p:nvPr/>
            </p:nvSpPr>
            <p:spPr bwMode="auto">
              <a:xfrm>
                <a:off x="1701716" y="4955928"/>
                <a:ext cx="365125" cy="492125"/>
              </a:xfrm>
              <a:prstGeom prst="rect">
                <a:avLst/>
              </a:prstGeom>
              <a:noFill/>
              <a:ln>
                <a:noFill/>
              </a:ln>
            </p:spPr>
            <p:txBody>
              <a:bodyPr wrap="none" lIns="0" tIns="0" rIns="0" bIns="0" anchor="ctr">
                <a:normAutofit/>
              </a:bodyPr>
              <a:lstStyle/>
              <a:p>
                <a:pPr algn="l"/>
                <a:r>
                  <a:rPr lang="en-US" sz="3200" dirty="0" smtClean="0">
                    <a:solidFill>
                      <a:schemeClr val="accent1"/>
                    </a:solidFill>
                  </a:rPr>
                  <a:t>%</a:t>
                </a:r>
                <a:endParaRPr lang="en-US" sz="3200" dirty="0">
                  <a:solidFill>
                    <a:schemeClr val="accent1"/>
                  </a:solidFill>
                </a:endParaRPr>
              </a:p>
            </p:txBody>
          </p:sp>
          <p:cxnSp>
            <p:nvCxnSpPr>
              <p:cNvPr id="42" name="直接连接符 41"/>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433536" y="2613353"/>
              <a:ext cx="3575232" cy="851900"/>
              <a:chOff x="1085274" y="2349127"/>
              <a:chExt cx="3575232" cy="851900"/>
            </a:xfrm>
          </p:grpSpPr>
          <p:sp>
            <p:nvSpPr>
              <p:cNvPr id="44" name="文本框 43"/>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46" name="文本框 45"/>
              <p:cNvSpPr txBox="1"/>
              <p:nvPr/>
            </p:nvSpPr>
            <p:spPr>
              <a:xfrm>
                <a:off x="1085274" y="2687681"/>
                <a:ext cx="3575232" cy="513346"/>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print </a:t>
                </a:r>
                <a:r>
                  <a:rPr lang="en-US" altLang="zh-CN" sz="1200" dirty="0">
                    <a:solidFill>
                      <a:schemeClr val="tx1">
                        <a:lumMod val="50000"/>
                        <a:lumOff val="50000"/>
                      </a:schemeClr>
                    </a:solidFill>
                    <a:latin typeface="Century Gothic" panose="020B0502020202020204" pitchFamily="34" charset="0"/>
                    <a:ea typeface="+mj-ea"/>
                  </a:rPr>
                  <a:t>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grpSp>
        <p:nvGrpSpPr>
          <p:cNvPr id="47" name="组合 46"/>
          <p:cNvGrpSpPr/>
          <p:nvPr/>
        </p:nvGrpSpPr>
        <p:grpSpPr>
          <a:xfrm>
            <a:off x="1152625" y="4042056"/>
            <a:ext cx="4856143" cy="1032102"/>
            <a:chOff x="1152625" y="4042056"/>
            <a:chExt cx="4856143" cy="1032102"/>
          </a:xfrm>
        </p:grpSpPr>
        <p:grpSp>
          <p:nvGrpSpPr>
            <p:cNvPr id="48" name="ïṩlíḓe"/>
            <p:cNvGrpSpPr/>
            <p:nvPr/>
          </p:nvGrpSpPr>
          <p:grpSpPr>
            <a:xfrm>
              <a:off x="1152625" y="4042056"/>
              <a:ext cx="1190855" cy="1009650"/>
              <a:chOff x="905188" y="4738440"/>
              <a:chExt cx="1190855" cy="1009650"/>
            </a:xfrm>
          </p:grpSpPr>
          <p:sp>
            <p:nvSpPr>
              <p:cNvPr id="49" name="iśļïďê"/>
              <p:cNvSpPr/>
              <p:nvPr/>
            </p:nvSpPr>
            <p:spPr bwMode="auto">
              <a:xfrm>
                <a:off x="905188" y="4738440"/>
                <a:ext cx="964142" cy="1009650"/>
              </a:xfrm>
              <a:prstGeom prst="rect">
                <a:avLst/>
              </a:prstGeom>
              <a:noFill/>
              <a:ln>
                <a:noFill/>
              </a:ln>
            </p:spPr>
            <p:txBody>
              <a:bodyPr wrap="none" lIns="0" tIns="0" rIns="0" bIns="0" anchor="ctr">
                <a:normAutofit/>
              </a:bodyPr>
              <a:lstStyle/>
              <a:p>
                <a:pPr algn="l"/>
                <a:r>
                  <a:rPr lang="en-US" sz="5400" dirty="0" smtClean="0">
                    <a:solidFill>
                      <a:schemeClr val="accent3"/>
                    </a:solidFill>
                    <a:latin typeface="Century Gothic" panose="020B0502020202020204" pitchFamily="34" charset="0"/>
                  </a:rPr>
                  <a:t>33</a:t>
                </a:r>
                <a:endParaRPr lang="en-US" sz="5400" dirty="0">
                  <a:solidFill>
                    <a:schemeClr val="accent3"/>
                  </a:solidFill>
                  <a:latin typeface="Century Gothic" panose="020B0502020202020204" pitchFamily="34" charset="0"/>
                </a:endParaRPr>
              </a:p>
            </p:txBody>
          </p:sp>
          <p:sp>
            <p:nvSpPr>
              <p:cNvPr id="50" name="ïṣ1ïḋe"/>
              <p:cNvSpPr/>
              <p:nvPr/>
            </p:nvSpPr>
            <p:spPr bwMode="auto">
              <a:xfrm>
                <a:off x="1701716" y="4955928"/>
                <a:ext cx="365125" cy="492125"/>
              </a:xfrm>
              <a:prstGeom prst="rect">
                <a:avLst/>
              </a:prstGeom>
              <a:noFill/>
              <a:ln>
                <a:noFill/>
              </a:ln>
            </p:spPr>
            <p:txBody>
              <a:bodyPr wrap="none" lIns="0" tIns="0" rIns="0" bIns="0" anchor="ctr">
                <a:normAutofit/>
              </a:bodyPr>
              <a:lstStyle/>
              <a:p>
                <a:pPr algn="l"/>
                <a:r>
                  <a:rPr lang="en-US" sz="3200" smtClean="0">
                    <a:solidFill>
                      <a:schemeClr val="accent3"/>
                    </a:solidFill>
                  </a:rPr>
                  <a:t>%</a:t>
                </a:r>
                <a:endParaRPr lang="en-US" sz="3200" dirty="0">
                  <a:solidFill>
                    <a:schemeClr val="accent3"/>
                  </a:solidFill>
                </a:endParaRPr>
              </a:p>
            </p:txBody>
          </p:sp>
          <p:cxnSp>
            <p:nvCxnSpPr>
              <p:cNvPr id="51" name="直接连接符 50"/>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2433536" y="4222258"/>
              <a:ext cx="3575232" cy="851900"/>
              <a:chOff x="1085274" y="2349127"/>
              <a:chExt cx="3575232" cy="851900"/>
            </a:xfrm>
          </p:grpSpPr>
          <p:sp>
            <p:nvSpPr>
              <p:cNvPr id="53" name="文本框 52"/>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54" name="文本框 53"/>
              <p:cNvSpPr txBox="1"/>
              <p:nvPr/>
            </p:nvSpPr>
            <p:spPr>
              <a:xfrm>
                <a:off x="1085274" y="2687681"/>
                <a:ext cx="3575232" cy="513346"/>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print </a:t>
                </a:r>
                <a:r>
                  <a:rPr lang="en-US" altLang="zh-CN" sz="1200" dirty="0">
                    <a:solidFill>
                      <a:schemeClr val="tx1">
                        <a:lumMod val="50000"/>
                        <a:lumOff val="50000"/>
                      </a:schemeClr>
                    </a:solidFill>
                    <a:latin typeface="Century Gothic" panose="020B0502020202020204" pitchFamily="34" charset="0"/>
                    <a:ea typeface="+mj-ea"/>
                  </a:rPr>
                  <a:t>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1000"/>
                                        <p:tgtEl>
                                          <p:spTgt spid="45"/>
                                        </p:tgtEl>
                                      </p:cBhvr>
                                    </p:animEffect>
                                    <p:anim calcmode="lin" valueType="num">
                                      <p:cBhvr>
                                        <p:cTn id="14" dur="1000" fill="hold"/>
                                        <p:tgtEl>
                                          <p:spTgt spid="45"/>
                                        </p:tgtEl>
                                        <p:attrNameLst>
                                          <p:attrName>ppt_x</p:attrName>
                                        </p:attrNameLst>
                                      </p:cBhvr>
                                      <p:tavLst>
                                        <p:tav tm="0">
                                          <p:val>
                                            <p:strVal val="#ppt_x"/>
                                          </p:val>
                                        </p:tav>
                                        <p:tav tm="100000">
                                          <p:val>
                                            <p:strVal val="#ppt_x"/>
                                          </p:val>
                                        </p:tav>
                                      </p:tavLst>
                                    </p:anim>
                                    <p:anim calcmode="lin" valueType="num">
                                      <p:cBhvr>
                                        <p:cTn id="15" dur="1000" fill="hold"/>
                                        <p:tgtEl>
                                          <p:spTgt spid="45"/>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3025aafa40f4bfbd058164a094f78f0f7361827"/>
          <p:cNvPicPr>
            <a:picLocks noChangeAspect="1"/>
          </p:cNvPicPr>
          <p:nvPr/>
        </p:nvPicPr>
        <p:blipFill>
          <a:blip r:embed="rId3"/>
          <a:srcRect b="6597"/>
          <a:stretch>
            <a:fillRect/>
          </a:stretch>
        </p:blipFill>
        <p:spPr>
          <a:xfrm>
            <a:off x="353060" y="438785"/>
            <a:ext cx="11395710" cy="5949315"/>
          </a:xfrm>
          <a:prstGeom prst="rect">
            <a:avLst/>
          </a:prstGeom>
        </p:spPr>
      </p:pic>
      <p:sp>
        <p:nvSpPr>
          <p:cNvPr id="4" name="矩形 3"/>
          <p:cNvSpPr/>
          <p:nvPr/>
        </p:nvSpPr>
        <p:spPr>
          <a:xfrm>
            <a:off x="358140" y="429260"/>
            <a:ext cx="11390630" cy="595884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52750" y="2646598"/>
            <a:ext cx="1564804"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smtClean="0">
                <a:latin typeface="Century Gothic" panose="020B0502020202020204" pitchFamily="34" charset="0"/>
              </a:rPr>
              <a:t>03</a:t>
            </a:r>
          </a:p>
        </p:txBody>
      </p:sp>
      <p:sp>
        <p:nvSpPr>
          <p:cNvPr id="18" name="矩形 17"/>
          <p:cNvSpPr/>
          <p:nvPr/>
        </p:nvSpPr>
        <p:spPr>
          <a:xfrm>
            <a:off x="11430001" y="2646598"/>
            <a:ext cx="323850"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i="1" dirty="0">
              <a:latin typeface="Century Gothic" panose="020B0502020202020204" pitchFamily="34" charset="0"/>
            </a:endParaRPr>
          </a:p>
        </p:txBody>
      </p:sp>
      <p:sp>
        <p:nvSpPr>
          <p:cNvPr id="24" name="文本框 23"/>
          <p:cNvSpPr txBox="1"/>
          <p:nvPr/>
        </p:nvSpPr>
        <p:spPr>
          <a:xfrm>
            <a:off x="4955704" y="3799222"/>
            <a:ext cx="4823295" cy="415498"/>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bg1">
                    <a:lumMod val="85000"/>
                  </a:schemeClr>
                </a:solidFill>
                <a:latin typeface="Century Gothic" panose="020B0502020202020204" pitchFamily="34" charset="0"/>
              </a:rPr>
              <a:t>The user can demonstrate on a projector or computer, or print the presentation and make it into a film </a:t>
            </a:r>
            <a:r>
              <a:rPr lang="en-US" altLang="zh-CN" sz="1050" dirty="0" smtClean="0">
                <a:solidFill>
                  <a:schemeClr val="bg1">
                    <a:lumMod val="85000"/>
                  </a:schemeClr>
                </a:solidFill>
                <a:latin typeface="Century Gothic" panose="020B0502020202020204" pitchFamily="34" charset="0"/>
              </a:rPr>
              <a:t>to </a:t>
            </a:r>
            <a:r>
              <a:rPr lang="en-US" altLang="zh-CN" sz="1050" dirty="0">
                <a:solidFill>
                  <a:schemeClr val="bg1">
                    <a:lumMod val="85000"/>
                  </a:schemeClr>
                </a:solidFill>
                <a:latin typeface="Century Gothic" panose="020B0502020202020204" pitchFamily="34" charset="0"/>
              </a:rPr>
              <a:t>be used in a </a:t>
            </a:r>
            <a:r>
              <a:rPr lang="en-US" altLang="zh-CN" sz="1050" dirty="0" smtClean="0">
                <a:solidFill>
                  <a:schemeClr val="bg1">
                    <a:lumMod val="85000"/>
                  </a:schemeClr>
                </a:solidFill>
                <a:latin typeface="Century Gothic" panose="020B0502020202020204" pitchFamily="34" charset="0"/>
              </a:rPr>
              <a:t>wider</a:t>
            </a:r>
            <a:endParaRPr lang="en-US" altLang="zh-CN" sz="1050" dirty="0">
              <a:solidFill>
                <a:schemeClr val="bg1">
                  <a:lumMod val="85000"/>
                </a:schemeClr>
              </a:solidFill>
              <a:latin typeface="Century Gothic" panose="020B0502020202020204" pitchFamily="34" charset="0"/>
            </a:endParaRPr>
          </a:p>
        </p:txBody>
      </p:sp>
      <p:cxnSp>
        <p:nvCxnSpPr>
          <p:cNvPr id="29" name="直接连接符 28"/>
          <p:cNvCxnSpPr/>
          <p:nvPr/>
        </p:nvCxnSpPr>
        <p:spPr>
          <a:xfrm>
            <a:off x="5082705" y="3605835"/>
            <a:ext cx="7011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55704" y="2704563"/>
            <a:ext cx="3230880" cy="706755"/>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a:r>
              <a:rPr lang="zh-CN" altLang="en-US" sz="4000" b="1" dirty="0">
                <a:solidFill>
                  <a:schemeClr val="bg1"/>
                </a:solidFill>
              </a:rPr>
              <a:t>工作存在不足</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 calcmode="lin" valueType="num">
                                      <p:cBhvr additive="base">
                                        <p:cTn id="16" dur="500"/>
                                        <p:tgtEl>
                                          <p:spTgt spid="30">
                                            <p:txEl>
                                              <p:pRg st="0" end="0"/>
                                            </p:txEl>
                                          </p:spTgt>
                                        </p:tgtEl>
                                        <p:attrNameLst>
                                          <p:attrName>ppt_x</p:attrName>
                                        </p:attrNameLst>
                                      </p:cBhvr>
                                      <p:tavLst>
                                        <p:tav tm="0">
                                          <p:val>
                                            <p:strVal val="#ppt_x-#ppt_w*1.125000"/>
                                          </p:val>
                                        </p:tav>
                                        <p:tav tm="100000">
                                          <p:val>
                                            <p:strVal val="#ppt_x"/>
                                          </p:val>
                                        </p:tav>
                                      </p:tavLst>
                                    </p:anim>
                                    <p:animEffect transition="in" filter="wipe(right)">
                                      <p:cBhvr>
                                        <p:cTn id="17" dur="500"/>
                                        <p:tgtEl>
                                          <p:spTgt spid="30">
                                            <p:txEl>
                                              <p:pRg st="0" end="0"/>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23" name="文本框 22"/>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工作存在不足</a:t>
            </a:r>
          </a:p>
        </p:txBody>
      </p:sp>
      <p:sp>
        <p:nvSpPr>
          <p:cNvPr id="24" name="文本框 23"/>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2" name="aba05987-862f-426f-886b-31795f8cfb8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4897388" y="1861439"/>
            <a:ext cx="2389238" cy="3855848"/>
            <a:chOff x="4728628" y="1566864"/>
            <a:chExt cx="2726757" cy="4400552"/>
          </a:xfrm>
        </p:grpSpPr>
        <p:sp>
          <p:nvSpPr>
            <p:cNvPr id="9" name="ïsḻíďê"/>
            <p:cNvSpPr/>
            <p:nvPr/>
          </p:nvSpPr>
          <p:spPr bwMode="auto">
            <a:xfrm>
              <a:off x="5015827" y="3736978"/>
              <a:ext cx="2155535" cy="2230438"/>
            </a:xfrm>
            <a:prstGeom prst="downArrow">
              <a:avLst>
                <a:gd name="adj1" fmla="val 50000"/>
                <a:gd name="adj2" fmla="val 49992"/>
              </a:avLst>
            </a:prstGeom>
            <a:solidFill>
              <a:schemeClr val="accent3"/>
            </a:solidFill>
            <a:ln w="25400">
              <a:noFill/>
              <a:beve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10" name="îṩľíḑê"/>
            <p:cNvSpPr/>
            <p:nvPr/>
          </p:nvSpPr>
          <p:spPr bwMode="auto">
            <a:xfrm flipH="1" flipV="1">
              <a:off x="5017415" y="1566864"/>
              <a:ext cx="2155535" cy="2160586"/>
            </a:xfrm>
            <a:prstGeom prst="downArrow">
              <a:avLst>
                <a:gd name="adj1" fmla="val 50000"/>
                <a:gd name="adj2" fmla="val 50004"/>
              </a:avLst>
            </a:prstGeom>
            <a:solidFill>
              <a:schemeClr val="accent1"/>
            </a:solidFill>
            <a:ln w="25400">
              <a:noFill/>
              <a:beve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17" name="íŝlíde"/>
            <p:cNvSpPr/>
            <p:nvPr/>
          </p:nvSpPr>
          <p:spPr>
            <a:xfrm>
              <a:off x="5794296" y="2348880"/>
              <a:ext cx="598599" cy="526883"/>
            </a:xfrm>
            <a:prstGeom prst="rect">
              <a:avLst/>
            </a:prstGeom>
          </p:spPr>
          <p:txBody>
            <a:bodyPr wrap="none">
              <a:spAutoFit/>
              <a:scene3d>
                <a:camera prst="orthographicFront"/>
                <a:lightRig rig="threePt" dir="t"/>
              </a:scene3d>
              <a:sp3d contourW="12700"/>
            </a:bodyPr>
            <a:lstStyle/>
            <a:p>
              <a:pPr marL="0" marR="0" lvl="0" indent="0" algn="ctr" defTabSz="913765" rtl="0" eaLnBrk="1" fontAlgn="auto" latinLnBrk="0" hangingPunct="1">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FFFF"/>
                  </a:solidFill>
                  <a:effectLst/>
                  <a:uLnTx/>
                  <a:uFillTx/>
                  <a:latin typeface="Century Gothic" panose="020B0502020202020204" pitchFamily="34" charset="0"/>
                </a:rPr>
                <a:t>01</a:t>
              </a:r>
            </a:p>
          </p:txBody>
        </p:sp>
        <p:sp>
          <p:nvSpPr>
            <p:cNvPr id="18" name="iṩľíḑe"/>
            <p:cNvSpPr/>
            <p:nvPr/>
          </p:nvSpPr>
          <p:spPr>
            <a:xfrm>
              <a:off x="5794296" y="4621363"/>
              <a:ext cx="598599" cy="526883"/>
            </a:xfrm>
            <a:prstGeom prst="rect">
              <a:avLst/>
            </a:prstGeom>
          </p:spPr>
          <p:txBody>
            <a:bodyPr wrap="none">
              <a:spAutoFit/>
              <a:scene3d>
                <a:camera prst="orthographicFront"/>
                <a:lightRig rig="threePt" dir="t"/>
              </a:scene3d>
              <a:sp3d contourW="12700"/>
            </a:bodyPr>
            <a:lstStyle/>
            <a:p>
              <a:pPr marL="0" marR="0" lvl="0" indent="0" algn="ctr" defTabSz="913765" rtl="0" eaLnBrk="1" fontAlgn="auto" latinLnBrk="0" hangingPunct="1">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FFFF"/>
                  </a:solidFill>
                  <a:effectLst/>
                  <a:uLnTx/>
                  <a:uFillTx/>
                  <a:latin typeface="Century Gothic" panose="020B0502020202020204" pitchFamily="34" charset="0"/>
                </a:rPr>
                <a:t>02</a:t>
              </a:r>
            </a:p>
          </p:txBody>
        </p:sp>
        <p:grpSp>
          <p:nvGrpSpPr>
            <p:cNvPr id="19" name="išļîḍé"/>
            <p:cNvGrpSpPr/>
            <p:nvPr/>
          </p:nvGrpSpPr>
          <p:grpSpPr>
            <a:xfrm>
              <a:off x="4728628" y="2348880"/>
              <a:ext cx="571222" cy="571221"/>
              <a:chOff x="2406923" y="2845390"/>
              <a:chExt cx="571222" cy="571221"/>
            </a:xfrm>
          </p:grpSpPr>
          <p:sp>
            <p:nvSpPr>
              <p:cNvPr id="20" name="i$1ïďe"/>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21" name="išḻíḋê"/>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grpSp>
        <p:grpSp>
          <p:nvGrpSpPr>
            <p:cNvPr id="28" name="íṣľiḑê"/>
            <p:cNvGrpSpPr/>
            <p:nvPr/>
          </p:nvGrpSpPr>
          <p:grpSpPr>
            <a:xfrm>
              <a:off x="6884163" y="4566585"/>
              <a:ext cx="571222" cy="571221"/>
              <a:chOff x="2406923" y="2845390"/>
              <a:chExt cx="571222" cy="571221"/>
            </a:xfrm>
          </p:grpSpPr>
          <p:sp>
            <p:nvSpPr>
              <p:cNvPr id="30" name="ïṩḷíḑê"/>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29" name="iŝḻîḓè"/>
              <p:cNvSpPr>
                <a:spLocks noChangeAspect="1"/>
              </p:cNvSpPr>
              <p:nvPr/>
            </p:nvSpPr>
            <p:spPr bwMode="auto">
              <a:xfrm>
                <a:off x="2540113" y="2980802"/>
                <a:ext cx="304843" cy="300394"/>
              </a:xfrm>
              <a:custGeom>
                <a:avLst/>
                <a:gdLst>
                  <a:gd name="connsiteX0" fmla="*/ 348690 w 604363"/>
                  <a:gd name="connsiteY0" fmla="*/ 224116 h 595544"/>
                  <a:gd name="connsiteX1" fmla="*/ 348690 w 604363"/>
                  <a:gd name="connsiteY1" fmla="*/ 513309 h 595544"/>
                  <a:gd name="connsiteX2" fmla="*/ 409242 w 604363"/>
                  <a:gd name="connsiteY2" fmla="*/ 513309 h 595544"/>
                  <a:gd name="connsiteX3" fmla="*/ 409242 w 604363"/>
                  <a:gd name="connsiteY3" fmla="*/ 224116 h 595544"/>
                  <a:gd name="connsiteX4" fmla="*/ 194986 w 604363"/>
                  <a:gd name="connsiteY4" fmla="*/ 224116 h 595544"/>
                  <a:gd name="connsiteX5" fmla="*/ 194986 w 604363"/>
                  <a:gd name="connsiteY5" fmla="*/ 513309 h 595544"/>
                  <a:gd name="connsiteX6" fmla="*/ 255494 w 604363"/>
                  <a:gd name="connsiteY6" fmla="*/ 513309 h 595544"/>
                  <a:gd name="connsiteX7" fmla="*/ 255494 w 604363"/>
                  <a:gd name="connsiteY7" fmla="*/ 224116 h 595544"/>
                  <a:gd name="connsiteX8" fmla="*/ 340148 w 604363"/>
                  <a:gd name="connsiteY8" fmla="*/ 206870 h 595544"/>
                  <a:gd name="connsiteX9" fmla="*/ 417784 w 604363"/>
                  <a:gd name="connsiteY9" fmla="*/ 206870 h 595544"/>
                  <a:gd name="connsiteX10" fmla="*/ 426326 w 604363"/>
                  <a:gd name="connsiteY10" fmla="*/ 215588 h 595544"/>
                  <a:gd name="connsiteX11" fmla="*/ 426326 w 604363"/>
                  <a:gd name="connsiteY11" fmla="*/ 521837 h 595544"/>
                  <a:gd name="connsiteX12" fmla="*/ 417784 w 604363"/>
                  <a:gd name="connsiteY12" fmla="*/ 530554 h 595544"/>
                  <a:gd name="connsiteX13" fmla="*/ 340148 w 604363"/>
                  <a:gd name="connsiteY13" fmla="*/ 530554 h 595544"/>
                  <a:gd name="connsiteX14" fmla="*/ 331416 w 604363"/>
                  <a:gd name="connsiteY14" fmla="*/ 521837 h 595544"/>
                  <a:gd name="connsiteX15" fmla="*/ 331416 w 604363"/>
                  <a:gd name="connsiteY15" fmla="*/ 215588 h 595544"/>
                  <a:gd name="connsiteX16" fmla="*/ 340148 w 604363"/>
                  <a:gd name="connsiteY16" fmla="*/ 206870 h 595544"/>
                  <a:gd name="connsiteX17" fmla="*/ 186450 w 604363"/>
                  <a:gd name="connsiteY17" fmla="*/ 206870 h 595544"/>
                  <a:gd name="connsiteX18" fmla="*/ 264029 w 604363"/>
                  <a:gd name="connsiteY18" fmla="*/ 206870 h 595544"/>
                  <a:gd name="connsiteX19" fmla="*/ 272565 w 604363"/>
                  <a:gd name="connsiteY19" fmla="*/ 215588 h 595544"/>
                  <a:gd name="connsiteX20" fmla="*/ 272565 w 604363"/>
                  <a:gd name="connsiteY20" fmla="*/ 521837 h 595544"/>
                  <a:gd name="connsiteX21" fmla="*/ 264029 w 604363"/>
                  <a:gd name="connsiteY21" fmla="*/ 530554 h 595544"/>
                  <a:gd name="connsiteX22" fmla="*/ 186450 w 604363"/>
                  <a:gd name="connsiteY22" fmla="*/ 530554 h 595544"/>
                  <a:gd name="connsiteX23" fmla="*/ 177725 w 604363"/>
                  <a:gd name="connsiteY23" fmla="*/ 521837 h 595544"/>
                  <a:gd name="connsiteX24" fmla="*/ 177725 w 604363"/>
                  <a:gd name="connsiteY24" fmla="*/ 215588 h 595544"/>
                  <a:gd name="connsiteX25" fmla="*/ 186450 w 604363"/>
                  <a:gd name="connsiteY25" fmla="*/ 206870 h 595544"/>
                  <a:gd name="connsiteX26" fmla="*/ 303902 w 604363"/>
                  <a:gd name="connsiteY26" fmla="*/ 19189 h 595544"/>
                  <a:gd name="connsiteX27" fmla="*/ 35897 w 604363"/>
                  <a:gd name="connsiteY27" fmla="*/ 206822 h 595544"/>
                  <a:gd name="connsiteX28" fmla="*/ 110301 w 604363"/>
                  <a:gd name="connsiteY28" fmla="*/ 206822 h 595544"/>
                  <a:gd name="connsiteX29" fmla="*/ 118842 w 604363"/>
                  <a:gd name="connsiteY29" fmla="*/ 215540 h 595544"/>
                  <a:gd name="connsiteX30" fmla="*/ 118842 w 604363"/>
                  <a:gd name="connsiteY30" fmla="*/ 521818 h 595544"/>
                  <a:gd name="connsiteX31" fmla="*/ 110301 w 604363"/>
                  <a:gd name="connsiteY31" fmla="*/ 530536 h 595544"/>
                  <a:gd name="connsiteX32" fmla="*/ 47855 w 604363"/>
                  <a:gd name="connsiteY32" fmla="*/ 530536 h 595544"/>
                  <a:gd name="connsiteX33" fmla="*/ 47855 w 604363"/>
                  <a:gd name="connsiteY33" fmla="*/ 578487 h 595544"/>
                  <a:gd name="connsiteX34" fmla="*/ 556153 w 604363"/>
                  <a:gd name="connsiteY34" fmla="*/ 578487 h 595544"/>
                  <a:gd name="connsiteX35" fmla="*/ 556153 w 604363"/>
                  <a:gd name="connsiteY35" fmla="*/ 530536 h 595544"/>
                  <a:gd name="connsiteX36" fmla="*/ 493897 w 604363"/>
                  <a:gd name="connsiteY36" fmla="*/ 530536 h 595544"/>
                  <a:gd name="connsiteX37" fmla="*/ 485166 w 604363"/>
                  <a:gd name="connsiteY37" fmla="*/ 521818 h 595544"/>
                  <a:gd name="connsiteX38" fmla="*/ 485166 w 604363"/>
                  <a:gd name="connsiteY38" fmla="*/ 215540 h 595544"/>
                  <a:gd name="connsiteX39" fmla="*/ 493897 w 604363"/>
                  <a:gd name="connsiteY39" fmla="*/ 206822 h 595544"/>
                  <a:gd name="connsiteX40" fmla="*/ 568490 w 604363"/>
                  <a:gd name="connsiteY40" fmla="*/ 206822 h 595544"/>
                  <a:gd name="connsiteX41" fmla="*/ 298967 w 604363"/>
                  <a:gd name="connsiteY41" fmla="*/ 1563 h 595544"/>
                  <a:gd name="connsiteX42" fmla="*/ 309027 w 604363"/>
                  <a:gd name="connsiteY42" fmla="*/ 1563 h 595544"/>
                  <a:gd name="connsiteX43" fmla="*/ 599428 w 604363"/>
                  <a:gd name="connsiteY43" fmla="*/ 207769 h 595544"/>
                  <a:gd name="connsiteX44" fmla="*/ 604363 w 604363"/>
                  <a:gd name="connsiteY44" fmla="*/ 215540 h 595544"/>
                  <a:gd name="connsiteX45" fmla="*/ 595632 w 604363"/>
                  <a:gd name="connsiteY45" fmla="*/ 224069 h 595544"/>
                  <a:gd name="connsiteX46" fmla="*/ 502438 w 604363"/>
                  <a:gd name="connsiteY46" fmla="*/ 224069 h 595544"/>
                  <a:gd name="connsiteX47" fmla="*/ 502438 w 604363"/>
                  <a:gd name="connsiteY47" fmla="*/ 513289 h 595544"/>
                  <a:gd name="connsiteX48" fmla="*/ 564884 w 604363"/>
                  <a:gd name="connsiteY48" fmla="*/ 513289 h 595544"/>
                  <a:gd name="connsiteX49" fmla="*/ 573425 w 604363"/>
                  <a:gd name="connsiteY49" fmla="*/ 521818 h 595544"/>
                  <a:gd name="connsiteX50" fmla="*/ 573425 w 604363"/>
                  <a:gd name="connsiteY50" fmla="*/ 587015 h 595544"/>
                  <a:gd name="connsiteX51" fmla="*/ 564884 w 604363"/>
                  <a:gd name="connsiteY51" fmla="*/ 595544 h 595544"/>
                  <a:gd name="connsiteX52" fmla="*/ 39314 w 604363"/>
                  <a:gd name="connsiteY52" fmla="*/ 595544 h 595544"/>
                  <a:gd name="connsiteX53" fmla="*/ 30773 w 604363"/>
                  <a:gd name="connsiteY53" fmla="*/ 587015 h 595544"/>
                  <a:gd name="connsiteX54" fmla="*/ 30773 w 604363"/>
                  <a:gd name="connsiteY54" fmla="*/ 521818 h 595544"/>
                  <a:gd name="connsiteX55" fmla="*/ 39314 w 604363"/>
                  <a:gd name="connsiteY55" fmla="*/ 513289 h 595544"/>
                  <a:gd name="connsiteX56" fmla="*/ 101760 w 604363"/>
                  <a:gd name="connsiteY56" fmla="*/ 513289 h 595544"/>
                  <a:gd name="connsiteX57" fmla="*/ 101760 w 604363"/>
                  <a:gd name="connsiteY57" fmla="*/ 224069 h 595544"/>
                  <a:gd name="connsiteX58" fmla="*/ 8565 w 604363"/>
                  <a:gd name="connsiteY58" fmla="*/ 224069 h 595544"/>
                  <a:gd name="connsiteX59" fmla="*/ 404 w 604363"/>
                  <a:gd name="connsiteY59" fmla="*/ 218004 h 595544"/>
                  <a:gd name="connsiteX60" fmla="*/ 3631 w 604363"/>
                  <a:gd name="connsiteY60" fmla="*/ 208338 h 59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4363" h="595544">
                    <a:moveTo>
                      <a:pt x="348690" y="224116"/>
                    </a:moveTo>
                    <a:lnTo>
                      <a:pt x="348690" y="513309"/>
                    </a:lnTo>
                    <a:lnTo>
                      <a:pt x="409242" y="513309"/>
                    </a:lnTo>
                    <a:lnTo>
                      <a:pt x="409242" y="224116"/>
                    </a:lnTo>
                    <a:close/>
                    <a:moveTo>
                      <a:pt x="194986" y="224116"/>
                    </a:moveTo>
                    <a:lnTo>
                      <a:pt x="194986" y="513309"/>
                    </a:lnTo>
                    <a:lnTo>
                      <a:pt x="255494" y="513309"/>
                    </a:lnTo>
                    <a:lnTo>
                      <a:pt x="255494" y="224116"/>
                    </a:lnTo>
                    <a:close/>
                    <a:moveTo>
                      <a:pt x="340148" y="206870"/>
                    </a:moveTo>
                    <a:lnTo>
                      <a:pt x="417784" y="206870"/>
                    </a:lnTo>
                    <a:cubicBezTo>
                      <a:pt x="422530" y="206870"/>
                      <a:pt x="426326" y="210850"/>
                      <a:pt x="426326" y="215588"/>
                    </a:cubicBezTo>
                    <a:lnTo>
                      <a:pt x="426326" y="521837"/>
                    </a:lnTo>
                    <a:cubicBezTo>
                      <a:pt x="426326" y="526574"/>
                      <a:pt x="422530" y="530554"/>
                      <a:pt x="417784" y="530554"/>
                    </a:cubicBezTo>
                    <a:lnTo>
                      <a:pt x="340148" y="530554"/>
                    </a:lnTo>
                    <a:cubicBezTo>
                      <a:pt x="335402" y="530554"/>
                      <a:pt x="331416" y="526574"/>
                      <a:pt x="331416" y="521837"/>
                    </a:cubicBezTo>
                    <a:lnTo>
                      <a:pt x="331416" y="215588"/>
                    </a:lnTo>
                    <a:cubicBezTo>
                      <a:pt x="331416" y="210850"/>
                      <a:pt x="335402" y="206870"/>
                      <a:pt x="340148" y="206870"/>
                    </a:cubicBezTo>
                    <a:close/>
                    <a:moveTo>
                      <a:pt x="186450" y="206870"/>
                    </a:moveTo>
                    <a:lnTo>
                      <a:pt x="264029" y="206870"/>
                    </a:lnTo>
                    <a:cubicBezTo>
                      <a:pt x="268771" y="206870"/>
                      <a:pt x="272565" y="210850"/>
                      <a:pt x="272565" y="215588"/>
                    </a:cubicBezTo>
                    <a:lnTo>
                      <a:pt x="272565" y="521837"/>
                    </a:lnTo>
                    <a:cubicBezTo>
                      <a:pt x="272565" y="526574"/>
                      <a:pt x="268771" y="530554"/>
                      <a:pt x="264029" y="530554"/>
                    </a:cubicBezTo>
                    <a:lnTo>
                      <a:pt x="186450" y="530554"/>
                    </a:lnTo>
                    <a:cubicBezTo>
                      <a:pt x="181708" y="530554"/>
                      <a:pt x="177725" y="526574"/>
                      <a:pt x="177725" y="521837"/>
                    </a:cubicBezTo>
                    <a:lnTo>
                      <a:pt x="177725" y="215588"/>
                    </a:lnTo>
                    <a:cubicBezTo>
                      <a:pt x="177725" y="210850"/>
                      <a:pt x="181708" y="206870"/>
                      <a:pt x="186450" y="206870"/>
                    </a:cubicBezTo>
                    <a:close/>
                    <a:moveTo>
                      <a:pt x="303902" y="19189"/>
                    </a:moveTo>
                    <a:lnTo>
                      <a:pt x="35897" y="206822"/>
                    </a:lnTo>
                    <a:lnTo>
                      <a:pt x="110301" y="206822"/>
                    </a:lnTo>
                    <a:cubicBezTo>
                      <a:pt x="115046" y="206822"/>
                      <a:pt x="118842" y="210802"/>
                      <a:pt x="118842" y="215540"/>
                    </a:cubicBezTo>
                    <a:lnTo>
                      <a:pt x="118842" y="521818"/>
                    </a:lnTo>
                    <a:cubicBezTo>
                      <a:pt x="118842" y="526556"/>
                      <a:pt x="115046" y="530536"/>
                      <a:pt x="110301" y="530536"/>
                    </a:cubicBezTo>
                    <a:lnTo>
                      <a:pt x="47855" y="530536"/>
                    </a:lnTo>
                    <a:lnTo>
                      <a:pt x="47855" y="578487"/>
                    </a:lnTo>
                    <a:lnTo>
                      <a:pt x="556153" y="578487"/>
                    </a:lnTo>
                    <a:lnTo>
                      <a:pt x="556153" y="530536"/>
                    </a:lnTo>
                    <a:lnTo>
                      <a:pt x="493897" y="530536"/>
                    </a:lnTo>
                    <a:cubicBezTo>
                      <a:pt x="489151" y="530536"/>
                      <a:pt x="485166" y="526556"/>
                      <a:pt x="485166" y="521818"/>
                    </a:cubicBezTo>
                    <a:lnTo>
                      <a:pt x="485166" y="215540"/>
                    </a:lnTo>
                    <a:cubicBezTo>
                      <a:pt x="485166" y="210802"/>
                      <a:pt x="489151" y="206822"/>
                      <a:pt x="493897" y="206822"/>
                    </a:cubicBezTo>
                    <a:lnTo>
                      <a:pt x="568490" y="206822"/>
                    </a:lnTo>
                    <a:close/>
                    <a:moveTo>
                      <a:pt x="298967" y="1563"/>
                    </a:moveTo>
                    <a:cubicBezTo>
                      <a:pt x="302004" y="-522"/>
                      <a:pt x="305990" y="-522"/>
                      <a:pt x="309027" y="1563"/>
                    </a:cubicBezTo>
                    <a:lnTo>
                      <a:pt x="599428" y="207769"/>
                    </a:lnTo>
                    <a:cubicBezTo>
                      <a:pt x="602275" y="208907"/>
                      <a:pt x="604363" y="211939"/>
                      <a:pt x="604363" y="215540"/>
                    </a:cubicBezTo>
                    <a:cubicBezTo>
                      <a:pt x="604363" y="220278"/>
                      <a:pt x="600567" y="224069"/>
                      <a:pt x="595632" y="224069"/>
                    </a:cubicBezTo>
                    <a:lnTo>
                      <a:pt x="502438" y="224069"/>
                    </a:lnTo>
                    <a:lnTo>
                      <a:pt x="502438" y="513289"/>
                    </a:lnTo>
                    <a:lnTo>
                      <a:pt x="564884" y="513289"/>
                    </a:lnTo>
                    <a:cubicBezTo>
                      <a:pt x="569629" y="513289"/>
                      <a:pt x="573425" y="517079"/>
                      <a:pt x="573425" y="521818"/>
                    </a:cubicBezTo>
                    <a:lnTo>
                      <a:pt x="573425" y="587015"/>
                    </a:lnTo>
                    <a:cubicBezTo>
                      <a:pt x="573425" y="591754"/>
                      <a:pt x="569629" y="595544"/>
                      <a:pt x="564884" y="595544"/>
                    </a:cubicBezTo>
                    <a:lnTo>
                      <a:pt x="39314" y="595544"/>
                    </a:lnTo>
                    <a:cubicBezTo>
                      <a:pt x="34569" y="595544"/>
                      <a:pt x="30773" y="591754"/>
                      <a:pt x="30773" y="587015"/>
                    </a:cubicBezTo>
                    <a:lnTo>
                      <a:pt x="30773" y="521818"/>
                    </a:lnTo>
                    <a:cubicBezTo>
                      <a:pt x="30773" y="517079"/>
                      <a:pt x="34569" y="513289"/>
                      <a:pt x="39314" y="513289"/>
                    </a:cubicBezTo>
                    <a:lnTo>
                      <a:pt x="101760" y="513289"/>
                    </a:lnTo>
                    <a:lnTo>
                      <a:pt x="101760" y="224069"/>
                    </a:lnTo>
                    <a:lnTo>
                      <a:pt x="8565" y="224069"/>
                    </a:lnTo>
                    <a:cubicBezTo>
                      <a:pt x="4769" y="224069"/>
                      <a:pt x="1543" y="221605"/>
                      <a:pt x="404" y="218004"/>
                    </a:cubicBezTo>
                    <a:cubicBezTo>
                      <a:pt x="-735" y="214403"/>
                      <a:pt x="594" y="210612"/>
                      <a:pt x="3631" y="208338"/>
                    </a:cubicBezTo>
                    <a:close/>
                  </a:path>
                </a:pathLst>
              </a:custGeom>
              <a:solidFill>
                <a:schemeClr val="bg1"/>
              </a:solidFill>
              <a:ln>
                <a:noFil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grpSp>
        <p:sp>
          <p:nvSpPr>
            <p:cNvPr id="34" name="iṣ1îḓé"/>
            <p:cNvSpPr txBox="1"/>
            <p:nvPr/>
          </p:nvSpPr>
          <p:spPr>
            <a:xfrm>
              <a:off x="5636394" y="2747277"/>
              <a:ext cx="914400" cy="521720"/>
            </a:xfrm>
            <a:prstGeom prst="rect">
              <a:avLst/>
            </a:prstGeom>
            <a:noFill/>
          </p:spPr>
          <p:txBody>
            <a:bodyPr wrap="none" lIns="90000" tIns="46800" rIns="90000" bIns="46800" anchor="ctr" anchorCtr="0">
              <a:normAutofit/>
              <a:scene3d>
                <a:camera prst="orthographicFront"/>
                <a:lightRig rig="threePt" dir="t"/>
              </a:scene3d>
              <a:sp3d contourW="12700"/>
            </a:bodyPr>
            <a:lstStyle/>
            <a:p>
              <a:pPr marL="0" marR="0" lvl="0" indent="0" algn="ctr" defTabSz="913765" rtl="0" eaLnBrk="1" fontAlgn="auto" latinLnBrk="0" hangingPunct="1">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Century Gothic" panose="020B0502020202020204" pitchFamily="34" charset="0"/>
                </a:rPr>
                <a:t>关键词</a:t>
              </a:r>
            </a:p>
          </p:txBody>
        </p:sp>
        <p:sp>
          <p:nvSpPr>
            <p:cNvPr id="37" name="íṩļïḋé"/>
            <p:cNvSpPr txBox="1"/>
            <p:nvPr/>
          </p:nvSpPr>
          <p:spPr>
            <a:xfrm>
              <a:off x="5636394" y="5003502"/>
              <a:ext cx="914400" cy="521720"/>
            </a:xfrm>
            <a:prstGeom prst="rect">
              <a:avLst/>
            </a:prstGeom>
            <a:noFill/>
          </p:spPr>
          <p:txBody>
            <a:bodyPr wrap="none" lIns="90000" tIns="46800" rIns="90000" bIns="46800" anchor="ctr" anchorCtr="0">
              <a:normAutofit/>
              <a:scene3d>
                <a:camera prst="orthographicFront"/>
                <a:lightRig rig="threePt" dir="t"/>
              </a:scene3d>
              <a:sp3d contourW="12700"/>
            </a:bodyPr>
            <a:lstStyle/>
            <a:p>
              <a:pPr marL="0" marR="0" lvl="0" indent="0" algn="ctr" defTabSz="913765" rtl="0" eaLnBrk="1" fontAlgn="auto" latinLnBrk="0" hangingPunct="1">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FFFF"/>
                  </a:solidFill>
                  <a:effectLst/>
                  <a:uLnTx/>
                  <a:uFillTx/>
                  <a:latin typeface="Century Gothic" panose="020B0502020202020204" pitchFamily="34" charset="0"/>
                </a:rPr>
                <a:t>关键词</a:t>
              </a:r>
            </a:p>
          </p:txBody>
        </p:sp>
        <p:grpSp>
          <p:nvGrpSpPr>
            <p:cNvPr id="38" name="ïṣľíḓè"/>
            <p:cNvGrpSpPr/>
            <p:nvPr/>
          </p:nvGrpSpPr>
          <p:grpSpPr>
            <a:xfrm>
              <a:off x="4728628" y="4566585"/>
              <a:ext cx="571222" cy="571221"/>
              <a:chOff x="2406923" y="2845390"/>
              <a:chExt cx="571222" cy="571221"/>
            </a:xfrm>
          </p:grpSpPr>
          <p:sp>
            <p:nvSpPr>
              <p:cNvPr id="39" name="ïŝľidé"/>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40" name="ïşľiḑé"/>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grpSp>
        <p:grpSp>
          <p:nvGrpSpPr>
            <p:cNvPr id="41" name="ïṡḷiḓe"/>
            <p:cNvGrpSpPr/>
            <p:nvPr/>
          </p:nvGrpSpPr>
          <p:grpSpPr>
            <a:xfrm>
              <a:off x="6835836" y="2348880"/>
              <a:ext cx="571222" cy="571221"/>
              <a:chOff x="2406923" y="2845390"/>
              <a:chExt cx="571222" cy="571221"/>
            </a:xfrm>
          </p:grpSpPr>
          <p:sp>
            <p:nvSpPr>
              <p:cNvPr id="42" name="íṧḷíḍê"/>
              <p:cNvSpPr/>
              <p:nvPr/>
            </p:nvSpPr>
            <p:spPr>
              <a:xfrm>
                <a:off x="2406923" y="2845390"/>
                <a:ext cx="571222" cy="571221"/>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scene3d>
                  <a:camera prst="orthographicFront"/>
                  <a:lightRig rig="threePt" dir="t"/>
                </a:scene3d>
                <a:sp3d contourW="12700"/>
              </a:bodyPr>
              <a:lstStyle/>
              <a:p>
                <a:pPr algn="ctr"/>
                <a:endParaRPr>
                  <a:latin typeface="Century Gothic" panose="020B0502020202020204" pitchFamily="34" charset="0"/>
                </a:endParaRPr>
              </a:p>
            </p:txBody>
          </p:sp>
          <p:sp>
            <p:nvSpPr>
              <p:cNvPr id="43" name="iṡľîḑè"/>
              <p:cNvSpPr>
                <a:spLocks noChangeAspect="1"/>
              </p:cNvSpPr>
              <p:nvPr/>
            </p:nvSpPr>
            <p:spPr bwMode="auto">
              <a:xfrm>
                <a:off x="2540113" y="3026990"/>
                <a:ext cx="304842" cy="2080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scene3d>
                  <a:camera prst="orthographicFront"/>
                  <a:lightRig rig="threePt" dir="t"/>
                </a:scene3d>
                <a:sp3d contourW="12700"/>
              </a:bodyPr>
              <a:lstStyle/>
              <a:p>
                <a:pPr algn="ctr"/>
                <a:endParaRPr>
                  <a:latin typeface="Century Gothic" panose="020B0502020202020204" pitchFamily="34" charset="0"/>
                </a:endParaRPr>
              </a:p>
            </p:txBody>
          </p:sp>
        </p:grpSp>
      </p:grpSp>
      <p:grpSp>
        <p:nvGrpSpPr>
          <p:cNvPr id="44" name="组合 43"/>
          <p:cNvGrpSpPr/>
          <p:nvPr/>
        </p:nvGrpSpPr>
        <p:grpSpPr>
          <a:xfrm>
            <a:off x="7438525" y="2246284"/>
            <a:ext cx="3575232" cy="1062407"/>
            <a:chOff x="1085274" y="2349127"/>
            <a:chExt cx="3575232" cy="1062407"/>
          </a:xfrm>
        </p:grpSpPr>
        <p:sp>
          <p:nvSpPr>
            <p:cNvPr id="45" name="文本框 44"/>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46" name="文本框 45"/>
            <p:cNvSpPr txBox="1"/>
            <p:nvPr/>
          </p:nvSpPr>
          <p:spPr>
            <a:xfrm>
              <a:off x="1085274" y="2687681"/>
              <a:ext cx="3575232" cy="72385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47" name="组合 46"/>
          <p:cNvGrpSpPr/>
          <p:nvPr/>
        </p:nvGrpSpPr>
        <p:grpSpPr>
          <a:xfrm>
            <a:off x="7438525" y="4237478"/>
            <a:ext cx="3575232" cy="1062407"/>
            <a:chOff x="1085274" y="2349127"/>
            <a:chExt cx="3575232" cy="1062407"/>
          </a:xfrm>
        </p:grpSpPr>
        <p:sp>
          <p:nvSpPr>
            <p:cNvPr id="48" name="文本框 47"/>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49" name="文本框 48"/>
            <p:cNvSpPr txBox="1"/>
            <p:nvPr/>
          </p:nvSpPr>
          <p:spPr>
            <a:xfrm>
              <a:off x="1085274" y="2687681"/>
              <a:ext cx="3575232" cy="72385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0" name="组合 49"/>
          <p:cNvGrpSpPr/>
          <p:nvPr/>
        </p:nvGrpSpPr>
        <p:grpSpPr>
          <a:xfrm>
            <a:off x="1178244" y="2246284"/>
            <a:ext cx="3575232" cy="1062407"/>
            <a:chOff x="1085274" y="2349127"/>
            <a:chExt cx="3575232" cy="1062407"/>
          </a:xfrm>
        </p:grpSpPr>
        <p:sp>
          <p:nvSpPr>
            <p:cNvPr id="51" name="文本框 50"/>
            <p:cNvSpPr txBox="1"/>
            <p:nvPr/>
          </p:nvSpPr>
          <p:spPr>
            <a:xfrm>
              <a:off x="2526725"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52" name="文本框 51"/>
            <p:cNvSpPr txBox="1"/>
            <p:nvPr/>
          </p:nvSpPr>
          <p:spPr>
            <a:xfrm>
              <a:off x="1085274" y="2687681"/>
              <a:ext cx="3575232" cy="723853"/>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3" name="组合 52"/>
          <p:cNvGrpSpPr/>
          <p:nvPr/>
        </p:nvGrpSpPr>
        <p:grpSpPr>
          <a:xfrm>
            <a:off x="1178244" y="4237478"/>
            <a:ext cx="3575232" cy="1062407"/>
            <a:chOff x="1085274" y="2349127"/>
            <a:chExt cx="3575232" cy="1062407"/>
          </a:xfrm>
        </p:grpSpPr>
        <p:sp>
          <p:nvSpPr>
            <p:cNvPr id="54" name="文本框 53"/>
            <p:cNvSpPr txBox="1"/>
            <p:nvPr/>
          </p:nvSpPr>
          <p:spPr>
            <a:xfrm>
              <a:off x="2526725"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55" name="文本框 54"/>
            <p:cNvSpPr txBox="1"/>
            <p:nvPr/>
          </p:nvSpPr>
          <p:spPr>
            <a:xfrm>
              <a:off x="1085274" y="2687681"/>
              <a:ext cx="3575232" cy="723853"/>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0-#ppt_w/2"/>
                                          </p:val>
                                        </p:tav>
                                        <p:tav tm="100000">
                                          <p:val>
                                            <p:strVal val="#ppt_x"/>
                                          </p:val>
                                        </p:tav>
                                      </p:tavLst>
                                    </p:anim>
                                    <p:anim calcmode="lin" valueType="num">
                                      <p:cBhvr additive="base">
                                        <p:cTn id="14" dur="500" fill="hold"/>
                                        <p:tgtEl>
                                          <p:spTgt spid="5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0-#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1+#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46" name="文本框 45"/>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工作存在不足</a:t>
            </a:r>
          </a:p>
        </p:txBody>
      </p:sp>
      <p:sp>
        <p:nvSpPr>
          <p:cNvPr id="47" name="文本框 46"/>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2" name="c0848a39-9a4f-489a-bce4-087412db6c12"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2350892" y="2168293"/>
            <a:ext cx="7517008" cy="3299028"/>
            <a:chOff x="1629609" y="1699340"/>
            <a:chExt cx="8959574" cy="3932133"/>
          </a:xfrm>
        </p:grpSpPr>
        <p:sp>
          <p:nvSpPr>
            <p:cNvPr id="26" name="îṣľîḋê"/>
            <p:cNvSpPr/>
            <p:nvPr/>
          </p:nvSpPr>
          <p:spPr>
            <a:xfrm>
              <a:off x="2135560" y="1699340"/>
              <a:ext cx="7920880" cy="2233716"/>
            </a:xfrm>
            <a:prstGeom prst="rect">
              <a:avLst/>
            </a:prstGeom>
            <a:noFill/>
            <a:ln>
              <a:solidFill>
                <a:schemeClr val="tx1">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iṩliḑe"/>
            <p:cNvSpPr/>
            <p:nvPr/>
          </p:nvSpPr>
          <p:spPr>
            <a:xfrm rot="2700000">
              <a:off x="1629609" y="3839542"/>
              <a:ext cx="987412" cy="987412"/>
            </a:xfrm>
            <a:prstGeom prst="halfFrame">
              <a:avLst>
                <a:gd name="adj1" fmla="val 13900"/>
                <a:gd name="adj2" fmla="val 13902"/>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ïśļíďè"/>
            <p:cNvSpPr/>
            <p:nvPr/>
          </p:nvSpPr>
          <p:spPr>
            <a:xfrm rot="2700000">
              <a:off x="9548187" y="3814042"/>
              <a:ext cx="1040996" cy="1040996"/>
            </a:xfrm>
            <a:prstGeom prst="halfFrame">
              <a:avLst>
                <a:gd name="adj1" fmla="val 13900"/>
                <a:gd name="adj2" fmla="val 13902"/>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iş1ïďê"/>
            <p:cNvSpPr/>
            <p:nvPr/>
          </p:nvSpPr>
          <p:spPr>
            <a:xfrm rot="2700000">
              <a:off x="4966373" y="3372219"/>
              <a:ext cx="2259254" cy="2259254"/>
            </a:xfrm>
            <a:prstGeom prst="halfFrame">
              <a:avLst>
                <a:gd name="adj1" fmla="val 13900"/>
                <a:gd name="adj2" fmla="val 1390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iṣlïḑe"/>
            <p:cNvSpPr/>
            <p:nvPr/>
          </p:nvSpPr>
          <p:spPr>
            <a:xfrm>
              <a:off x="2096538" y="3897460"/>
              <a:ext cx="72008" cy="72008"/>
            </a:xfrm>
            <a:prstGeom prst="ellipse">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ṩľiḍe"/>
            <p:cNvSpPr/>
            <p:nvPr/>
          </p:nvSpPr>
          <p:spPr>
            <a:xfrm>
              <a:off x="10020436" y="3897460"/>
              <a:ext cx="72008" cy="72008"/>
            </a:xfrm>
            <a:prstGeom prst="ellipse">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îṡlîḓè"/>
            <p:cNvSpPr/>
            <p:nvPr/>
          </p:nvSpPr>
          <p:spPr>
            <a:xfrm rot="2700000">
              <a:off x="5855140" y="3531075"/>
              <a:ext cx="481720" cy="481720"/>
            </a:xfrm>
            <a:prstGeom prst="halfFrame">
              <a:avLst>
                <a:gd name="adj1" fmla="val 13900"/>
                <a:gd name="adj2" fmla="val 1390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5" name="组合 34"/>
          <p:cNvGrpSpPr/>
          <p:nvPr/>
        </p:nvGrpSpPr>
        <p:grpSpPr>
          <a:xfrm>
            <a:off x="4471537" y="1726504"/>
            <a:ext cx="3253238" cy="851900"/>
            <a:chOff x="1246271" y="2349127"/>
            <a:chExt cx="3253238" cy="851900"/>
          </a:xfrm>
          <a:solidFill>
            <a:schemeClr val="bg1"/>
          </a:solidFill>
        </p:grpSpPr>
        <p:sp>
          <p:nvSpPr>
            <p:cNvPr id="48" name="文本框 47"/>
            <p:cNvSpPr txBox="1"/>
            <p:nvPr/>
          </p:nvSpPr>
          <p:spPr>
            <a:xfrm>
              <a:off x="1806000" y="2349127"/>
              <a:ext cx="2133781" cy="369332"/>
            </a:xfrm>
            <a:prstGeom prst="rect">
              <a:avLst/>
            </a:prstGeom>
            <a:grpFill/>
          </p:spPr>
          <p:txBody>
            <a:bodyPr wrap="square" rtlCol="0">
              <a:spAutoFit/>
              <a:scene3d>
                <a:camera prst="orthographicFront"/>
                <a:lightRig rig="threePt" dir="t"/>
              </a:scene3d>
              <a:sp3d contourW="12700"/>
            </a:bodyPr>
            <a:lstStyle/>
            <a:p>
              <a:pPr algn="ct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49" name="文本框 48"/>
            <p:cNvSpPr txBox="1"/>
            <p:nvPr/>
          </p:nvSpPr>
          <p:spPr>
            <a:xfrm>
              <a:off x="1246271" y="2687681"/>
              <a:ext cx="3253238" cy="513346"/>
            </a:xfrm>
            <a:prstGeom prst="rect">
              <a:avLst/>
            </a:prstGeom>
            <a:grpFill/>
          </p:spPr>
          <p:txBody>
            <a:bodyPr wrap="square" rtlCol="0">
              <a:spAutoFit/>
              <a:scene3d>
                <a:camera prst="orthographicFront"/>
                <a:lightRig rig="threePt" dir="t"/>
              </a:scene3d>
              <a:sp3d contourW="12700"/>
            </a:bodyPr>
            <a:lstStyle/>
            <a:p>
              <a:pPr algn="ctr">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print </a:t>
              </a:r>
              <a:r>
                <a:rPr lang="en-US" altLang="zh-CN" sz="1200" dirty="0">
                  <a:solidFill>
                    <a:schemeClr val="tx1">
                      <a:lumMod val="50000"/>
                      <a:lumOff val="50000"/>
                    </a:schemeClr>
                  </a:solidFill>
                  <a:latin typeface="Century Gothic" panose="020B0502020202020204" pitchFamily="34" charset="0"/>
                  <a:ea typeface="+mj-ea"/>
                </a:rPr>
                <a:t>the presentation 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0" name="组合 49"/>
          <p:cNvGrpSpPr/>
          <p:nvPr/>
        </p:nvGrpSpPr>
        <p:grpSpPr>
          <a:xfrm>
            <a:off x="1810457" y="4624188"/>
            <a:ext cx="1909300" cy="930878"/>
            <a:chOff x="1918240" y="2349127"/>
            <a:chExt cx="1909300" cy="930878"/>
          </a:xfrm>
        </p:grpSpPr>
        <p:sp>
          <p:nvSpPr>
            <p:cNvPr id="51" name="文本框 50"/>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52" name="文本框 51"/>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3" name="组合 52"/>
          <p:cNvGrpSpPr/>
          <p:nvPr/>
        </p:nvGrpSpPr>
        <p:grpSpPr>
          <a:xfrm>
            <a:off x="8466283" y="4624188"/>
            <a:ext cx="1909300" cy="930878"/>
            <a:chOff x="1918240" y="2349127"/>
            <a:chExt cx="1909300" cy="930878"/>
          </a:xfrm>
        </p:grpSpPr>
        <p:sp>
          <p:nvSpPr>
            <p:cNvPr id="54" name="文本框 53"/>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55" name="文本框 54"/>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6" name="组合 55"/>
          <p:cNvGrpSpPr/>
          <p:nvPr/>
        </p:nvGrpSpPr>
        <p:grpSpPr>
          <a:xfrm>
            <a:off x="5141350" y="4624188"/>
            <a:ext cx="1909300" cy="930878"/>
            <a:chOff x="1918240" y="2349127"/>
            <a:chExt cx="1909300" cy="930878"/>
          </a:xfrm>
        </p:grpSpPr>
        <p:sp>
          <p:nvSpPr>
            <p:cNvPr id="57" name="文本框 56"/>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58" name="文本框 57"/>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par>
                                <p:cTn id="22" presetID="53" presetClass="entr" presetSubtype="16"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p:cTn id="24" dur="500" fill="hold"/>
                                        <p:tgtEl>
                                          <p:spTgt spid="56"/>
                                        </p:tgtEl>
                                        <p:attrNameLst>
                                          <p:attrName>ppt_w</p:attrName>
                                        </p:attrNameLst>
                                      </p:cBhvr>
                                      <p:tavLst>
                                        <p:tav tm="0">
                                          <p:val>
                                            <p:fltVal val="0"/>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animEffect transition="in" filter="fade">
                                      <p:cBhvr>
                                        <p:cTn id="26" dur="500"/>
                                        <p:tgtEl>
                                          <p:spTgt spid="56"/>
                                        </p:tgtEl>
                                      </p:cBhvr>
                                    </p:animEffect>
                                  </p:childTnLst>
                                </p:cTn>
                              </p:par>
                              <p:par>
                                <p:cTn id="27" presetID="53" presetClass="entr" presetSubtype="16"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alueBack"/>
          <p:cNvSpPr/>
          <p:nvPr/>
        </p:nvSpPr>
        <p:spPr bwMode="auto">
          <a:xfrm>
            <a:off x="1168401" y="1804035"/>
            <a:ext cx="9855200" cy="47332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latin typeface="Century Gothic" panose="020B0502020202020204" pitchFamily="34" charset="0"/>
            </a:endParaRPr>
          </a:p>
        </p:txBody>
      </p:sp>
      <p:grpSp>
        <p:nvGrpSpPr>
          <p:cNvPr id="49" name="组合 48"/>
          <p:cNvGrpSpPr/>
          <p:nvPr/>
        </p:nvGrpSpPr>
        <p:grpSpPr>
          <a:xfrm>
            <a:off x="1219202" y="1918335"/>
            <a:ext cx="9776432" cy="3694616"/>
            <a:chOff x="1168402" y="1791335"/>
            <a:chExt cx="9776432" cy="3694616"/>
          </a:xfrm>
        </p:grpSpPr>
        <p:sp>
          <p:nvSpPr>
            <p:cNvPr id="4" name="RelativeShape5"/>
            <p:cNvSpPr/>
            <p:nvPr/>
          </p:nvSpPr>
          <p:spPr bwMode="auto">
            <a:xfrm flipV="1">
              <a:off x="8067124" y="2287910"/>
              <a:ext cx="2428604" cy="31980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noFill/>
            <a:ln>
              <a:noFill/>
            </a:ln>
            <a:effectLst/>
          </p:spPr>
          <p:txBody>
            <a:bodyPr anchor="ctr"/>
            <a:lstStyle/>
            <a:p>
              <a:pPr algn="ctr"/>
              <a:endParaRPr sz="2400">
                <a:latin typeface="Century Gothic" panose="020B0502020202020204" pitchFamily="34" charset="0"/>
              </a:endParaRPr>
            </a:p>
          </p:txBody>
        </p:sp>
        <p:sp>
          <p:nvSpPr>
            <p:cNvPr id="5" name="RelativeShape4"/>
            <p:cNvSpPr/>
            <p:nvPr/>
          </p:nvSpPr>
          <p:spPr bwMode="auto">
            <a:xfrm flipV="1">
              <a:off x="6455416" y="2287910"/>
              <a:ext cx="2428604" cy="31980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noFill/>
            <a:ln>
              <a:noFill/>
            </a:ln>
            <a:effectLst/>
          </p:spPr>
          <p:txBody>
            <a:bodyPr anchor="ctr"/>
            <a:lstStyle/>
            <a:p>
              <a:pPr algn="ctr"/>
              <a:endParaRPr sz="2400">
                <a:latin typeface="Century Gothic" panose="020B0502020202020204" pitchFamily="34" charset="0"/>
              </a:endParaRPr>
            </a:p>
          </p:txBody>
        </p:sp>
        <p:sp>
          <p:nvSpPr>
            <p:cNvPr id="6" name="RelativeShape3"/>
            <p:cNvSpPr/>
            <p:nvPr/>
          </p:nvSpPr>
          <p:spPr bwMode="auto">
            <a:xfrm flipV="1">
              <a:off x="4816561" y="2287910"/>
              <a:ext cx="2428604" cy="31980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noFill/>
            <a:ln>
              <a:noFill/>
            </a:ln>
            <a:effectLst/>
          </p:spPr>
          <p:txBody>
            <a:bodyPr anchor="ctr"/>
            <a:lstStyle/>
            <a:p>
              <a:pPr algn="ctr"/>
              <a:endParaRPr sz="2400">
                <a:latin typeface="Century Gothic" panose="020B0502020202020204" pitchFamily="34" charset="0"/>
              </a:endParaRPr>
            </a:p>
          </p:txBody>
        </p:sp>
        <p:sp>
          <p:nvSpPr>
            <p:cNvPr id="7" name="RelativeShape2"/>
            <p:cNvSpPr/>
            <p:nvPr/>
          </p:nvSpPr>
          <p:spPr bwMode="auto">
            <a:xfrm flipV="1">
              <a:off x="3232002" y="2287910"/>
              <a:ext cx="2428604" cy="31980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noFill/>
            <a:ln>
              <a:noFill/>
            </a:ln>
            <a:effectLst/>
          </p:spPr>
          <p:txBody>
            <a:bodyPr anchor="ctr"/>
            <a:lstStyle/>
            <a:p>
              <a:pPr algn="ctr"/>
              <a:endParaRPr sz="2400">
                <a:latin typeface="Century Gothic" panose="020B0502020202020204" pitchFamily="34" charset="0"/>
              </a:endParaRPr>
            </a:p>
          </p:txBody>
        </p:sp>
        <p:sp>
          <p:nvSpPr>
            <p:cNvPr id="8" name="RelativeShape1"/>
            <p:cNvSpPr/>
            <p:nvPr/>
          </p:nvSpPr>
          <p:spPr bwMode="auto">
            <a:xfrm flipV="1">
              <a:off x="1569183" y="2287910"/>
              <a:ext cx="2428604" cy="31980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noFill/>
            <a:ln>
              <a:noFill/>
            </a:ln>
            <a:effectLst/>
          </p:spPr>
          <p:txBody>
            <a:bodyPr anchor="ctr"/>
            <a:lstStyle/>
            <a:p>
              <a:pPr algn="ctr"/>
              <a:endParaRPr sz="2400">
                <a:latin typeface="Century Gothic" panose="020B0502020202020204" pitchFamily="34" charset="0"/>
              </a:endParaRPr>
            </a:p>
          </p:txBody>
        </p:sp>
        <p:cxnSp>
          <p:nvCxnSpPr>
            <p:cNvPr id="9" name="ValueBack"/>
            <p:cNvCxnSpPr/>
            <p:nvPr/>
          </p:nvCxnSpPr>
          <p:spPr>
            <a:xfrm flipV="1">
              <a:off x="1168402" y="2257547"/>
              <a:ext cx="9776432" cy="0"/>
            </a:xfrm>
            <a:prstGeom prst="line">
              <a:avLst/>
            </a:prstGeom>
            <a:noFill/>
            <a:ln w="57150" cap="flat" cmpd="sng" algn="ctr">
              <a:solidFill>
                <a:schemeClr val="bg1">
                  <a:lumMod val="85000"/>
                </a:schemeClr>
              </a:solidFill>
              <a:prstDash val="solid"/>
              <a:miter lim="800000"/>
            </a:ln>
            <a:effectLst/>
          </p:spPr>
        </p:cxnSp>
        <p:sp>
          <p:nvSpPr>
            <p:cNvPr id="10" name="CustomText2"/>
            <p:cNvSpPr/>
            <p:nvPr/>
          </p:nvSpPr>
          <p:spPr bwMode="auto">
            <a:xfrm>
              <a:off x="2210639" y="1791335"/>
              <a:ext cx="1053300" cy="316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scene3d>
                <a:camera prst="orthographicFront"/>
                <a:lightRig rig="threePt" dir="t"/>
              </a:scene3d>
              <a:sp3d contourW="12700"/>
            </a:bodyPr>
            <a:lstStyle/>
            <a:p>
              <a:pPr marL="0" marR="0" lvl="0" indent="0" algn="l" defTabSz="914400" rtl="0" eaLnBrk="1" fontAlgn="auto" latinLnBrk="0" hangingPunct="1">
                <a:spcBef>
                  <a:spcPts val="0"/>
                </a:spcBef>
                <a:spcAft>
                  <a:spcPts val="0"/>
                </a:spcAft>
                <a:buClrTx/>
                <a:buSzTx/>
                <a:buFontTx/>
                <a:buNone/>
                <a:defRPr/>
              </a:pPr>
              <a:r>
                <a:rPr kumimoji="0" lang="en-US" altLang="zh-CN"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rPr>
                <a:t>Text here</a:t>
              </a:r>
            </a:p>
          </p:txBody>
        </p:sp>
        <p:sp>
          <p:nvSpPr>
            <p:cNvPr id="11" name="ValueShape1"/>
            <p:cNvSpPr/>
            <p:nvPr/>
          </p:nvSpPr>
          <p:spPr bwMode="auto">
            <a:xfrm flipV="1">
              <a:off x="1569183" y="2287910"/>
              <a:ext cx="2428604" cy="17909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gradFill>
              <a:gsLst>
                <a:gs pos="50000">
                  <a:schemeClr val="accent3"/>
                </a:gs>
                <a:gs pos="50000">
                  <a:schemeClr val="accent3">
                    <a:lumMod val="75000"/>
                  </a:schemeClr>
                </a:gs>
              </a:gsLst>
              <a:lin ang="2700000" scaled="1"/>
            </a:gradFill>
            <a:ln>
              <a:noFill/>
            </a:ln>
            <a:effectLst/>
          </p:spPr>
          <p:txBody>
            <a:bodyPr anchor="ctr"/>
            <a:lstStyle/>
            <a:p>
              <a:pPr algn="ctr"/>
              <a:endParaRPr sz="2400">
                <a:latin typeface="Century Gothic" panose="020B0502020202020204" pitchFamily="34" charset="0"/>
              </a:endParaRPr>
            </a:p>
          </p:txBody>
        </p:sp>
        <p:sp>
          <p:nvSpPr>
            <p:cNvPr id="12" name="ValueShape2"/>
            <p:cNvSpPr/>
            <p:nvPr/>
          </p:nvSpPr>
          <p:spPr bwMode="auto">
            <a:xfrm flipV="1">
              <a:off x="3232002" y="2287910"/>
              <a:ext cx="2428604" cy="799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gradFill>
              <a:gsLst>
                <a:gs pos="50000">
                  <a:schemeClr val="accent2"/>
                </a:gs>
                <a:gs pos="50000">
                  <a:schemeClr val="accent2">
                    <a:lumMod val="75000"/>
                  </a:schemeClr>
                </a:gs>
              </a:gsLst>
              <a:lin ang="2700000" scaled="1"/>
            </a:gradFill>
            <a:ln>
              <a:noFill/>
            </a:ln>
            <a:effectLst/>
          </p:spPr>
          <p:txBody>
            <a:bodyPr anchor="ctr"/>
            <a:lstStyle/>
            <a:p>
              <a:pPr algn="ctr"/>
              <a:endParaRPr sz="2400">
                <a:latin typeface="Century Gothic" panose="020B0502020202020204" pitchFamily="34" charset="0"/>
              </a:endParaRPr>
            </a:p>
          </p:txBody>
        </p:sp>
        <p:sp>
          <p:nvSpPr>
            <p:cNvPr id="13" name="CustomText3"/>
            <p:cNvSpPr/>
            <p:nvPr/>
          </p:nvSpPr>
          <p:spPr bwMode="auto">
            <a:xfrm>
              <a:off x="3918988" y="1791335"/>
              <a:ext cx="1054630" cy="316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scene3d>
                <a:camera prst="orthographicFront"/>
                <a:lightRig rig="threePt" dir="t"/>
              </a:scene3d>
              <a:sp3d contourW="12700"/>
            </a:bodyPr>
            <a:lstStyle/>
            <a:p>
              <a:pPr marL="0" marR="0" lvl="0" indent="0" algn="l" defTabSz="914400" rtl="0" eaLnBrk="1" fontAlgn="auto" latinLnBrk="0" hangingPunct="1">
                <a:spcBef>
                  <a:spcPts val="0"/>
                </a:spcBef>
                <a:spcAft>
                  <a:spcPts val="0"/>
                </a:spcAft>
                <a:buClrTx/>
                <a:buSzTx/>
                <a:buFontTx/>
                <a:buNone/>
                <a:defRPr/>
              </a:pPr>
              <a:r>
                <a:rPr kumimoji="0" lang="en-US" altLang="zh-CN"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rPr>
                <a:t>Text here</a:t>
              </a:r>
            </a:p>
          </p:txBody>
        </p:sp>
        <p:sp>
          <p:nvSpPr>
            <p:cNvPr id="14" name="CustomText4"/>
            <p:cNvSpPr/>
            <p:nvPr/>
          </p:nvSpPr>
          <p:spPr bwMode="auto">
            <a:xfrm>
              <a:off x="5531361" y="1791335"/>
              <a:ext cx="1053302" cy="316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scene3d>
                <a:camera prst="orthographicFront"/>
                <a:lightRig rig="threePt" dir="t"/>
              </a:scene3d>
              <a:sp3d contourW="12700"/>
            </a:bodyPr>
            <a:lstStyle/>
            <a:p>
              <a:pPr marL="0" marR="0" lvl="0" indent="0" algn="l" defTabSz="914400" rtl="0" eaLnBrk="1" fontAlgn="auto" latinLnBrk="0" hangingPunct="1">
                <a:spcBef>
                  <a:spcPts val="0"/>
                </a:spcBef>
                <a:spcAft>
                  <a:spcPts val="0"/>
                </a:spcAft>
                <a:buClrTx/>
                <a:buSzTx/>
                <a:buFontTx/>
                <a:buNone/>
                <a:defRPr/>
              </a:pPr>
              <a:r>
                <a:rPr kumimoji="0" lang="en-US" altLang="zh-CN"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rPr>
                <a:t>Text here</a:t>
              </a:r>
            </a:p>
          </p:txBody>
        </p:sp>
        <p:sp>
          <p:nvSpPr>
            <p:cNvPr id="15" name="ValueShape3"/>
            <p:cNvSpPr/>
            <p:nvPr/>
          </p:nvSpPr>
          <p:spPr bwMode="auto">
            <a:xfrm flipV="1">
              <a:off x="4816561" y="2287910"/>
              <a:ext cx="2428604" cy="19827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gradFill>
              <a:gsLst>
                <a:gs pos="50000">
                  <a:schemeClr val="accent3"/>
                </a:gs>
                <a:gs pos="50000">
                  <a:schemeClr val="accent3">
                    <a:lumMod val="75000"/>
                  </a:schemeClr>
                </a:gs>
              </a:gsLst>
              <a:lin ang="2700000" scaled="1"/>
            </a:gradFill>
            <a:ln>
              <a:noFill/>
            </a:ln>
            <a:effectLst/>
          </p:spPr>
          <p:txBody>
            <a:bodyPr anchor="ctr"/>
            <a:lstStyle/>
            <a:p>
              <a:pPr algn="ctr"/>
              <a:endParaRPr sz="2400">
                <a:latin typeface="Century Gothic" panose="020B0502020202020204" pitchFamily="34" charset="0"/>
              </a:endParaRPr>
            </a:p>
          </p:txBody>
        </p:sp>
        <p:sp>
          <p:nvSpPr>
            <p:cNvPr id="16" name="CustomText5"/>
            <p:cNvSpPr/>
            <p:nvPr/>
          </p:nvSpPr>
          <p:spPr bwMode="auto">
            <a:xfrm>
              <a:off x="7143067" y="1791335"/>
              <a:ext cx="1053302" cy="316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scene3d>
                <a:camera prst="orthographicFront"/>
                <a:lightRig rig="threePt" dir="t"/>
              </a:scene3d>
              <a:sp3d contourW="12700"/>
            </a:bodyPr>
            <a:lstStyle/>
            <a:p>
              <a:pPr marL="0" marR="0" lvl="0" indent="0" algn="l" defTabSz="914400" rtl="0" eaLnBrk="1" fontAlgn="auto" latinLnBrk="0" hangingPunct="1">
                <a:spcBef>
                  <a:spcPts val="0"/>
                </a:spcBef>
                <a:spcAft>
                  <a:spcPts val="0"/>
                </a:spcAft>
                <a:buClrTx/>
                <a:buSzTx/>
                <a:buFontTx/>
                <a:buNone/>
                <a:defRPr/>
              </a:pPr>
              <a:r>
                <a:rPr kumimoji="0" lang="en-US" altLang="zh-CN"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rPr>
                <a:t>Text here</a:t>
              </a:r>
            </a:p>
          </p:txBody>
        </p:sp>
        <p:sp>
          <p:nvSpPr>
            <p:cNvPr id="17" name="ValueShape4"/>
            <p:cNvSpPr/>
            <p:nvPr/>
          </p:nvSpPr>
          <p:spPr bwMode="auto">
            <a:xfrm flipV="1">
              <a:off x="6455416" y="2287910"/>
              <a:ext cx="2428604" cy="10553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gradFill>
              <a:gsLst>
                <a:gs pos="50000">
                  <a:schemeClr val="accent2"/>
                </a:gs>
                <a:gs pos="50000">
                  <a:schemeClr val="accent2">
                    <a:lumMod val="75000"/>
                  </a:schemeClr>
                </a:gs>
              </a:gsLst>
              <a:lin ang="2700000" scaled="1"/>
            </a:gradFill>
            <a:ln>
              <a:noFill/>
            </a:ln>
            <a:effectLst/>
          </p:spPr>
          <p:txBody>
            <a:bodyPr anchor="ctr"/>
            <a:lstStyle/>
            <a:p>
              <a:pPr algn="ctr"/>
              <a:endParaRPr sz="2400">
                <a:latin typeface="Century Gothic" panose="020B0502020202020204" pitchFamily="34" charset="0"/>
              </a:endParaRPr>
            </a:p>
          </p:txBody>
        </p:sp>
        <p:sp>
          <p:nvSpPr>
            <p:cNvPr id="18" name="CustomText6"/>
            <p:cNvSpPr/>
            <p:nvPr/>
          </p:nvSpPr>
          <p:spPr bwMode="auto">
            <a:xfrm>
              <a:off x="8754111" y="1791335"/>
              <a:ext cx="1054630" cy="3167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scene3d>
                <a:camera prst="orthographicFront"/>
                <a:lightRig rig="threePt" dir="t"/>
              </a:scene3d>
              <a:sp3d contourW="12700"/>
            </a:bodyPr>
            <a:lstStyle/>
            <a:p>
              <a:pPr marL="0" marR="0" lvl="0" indent="0" algn="l" defTabSz="914400" rtl="0" eaLnBrk="1" fontAlgn="auto" latinLnBrk="0" hangingPunct="1">
                <a:spcBef>
                  <a:spcPts val="0"/>
                </a:spcBef>
                <a:spcAft>
                  <a:spcPts val="0"/>
                </a:spcAft>
                <a:buClrTx/>
                <a:buSzTx/>
                <a:buFontTx/>
                <a:buNone/>
                <a:defRPr/>
              </a:pPr>
              <a:r>
                <a:rPr kumimoji="0" lang="en-US" altLang="zh-CN" i="0" u="none" strike="noStrike" kern="1200" cap="none" spc="0" normalizeH="0" baseline="0" noProof="0" dirty="0">
                  <a:ln>
                    <a:noFill/>
                  </a:ln>
                  <a:solidFill>
                    <a:schemeClr val="tx1">
                      <a:lumMod val="75000"/>
                      <a:lumOff val="25000"/>
                    </a:schemeClr>
                  </a:solidFill>
                  <a:effectLst/>
                  <a:uLnTx/>
                  <a:uFillTx/>
                  <a:latin typeface="Century Gothic" panose="020B0502020202020204" pitchFamily="34" charset="0"/>
                </a:rPr>
                <a:t>Text here</a:t>
              </a:r>
            </a:p>
          </p:txBody>
        </p:sp>
        <p:sp>
          <p:nvSpPr>
            <p:cNvPr id="19" name="ValueShape5"/>
            <p:cNvSpPr/>
            <p:nvPr/>
          </p:nvSpPr>
          <p:spPr bwMode="auto">
            <a:xfrm flipV="1">
              <a:off x="8067124" y="2287910"/>
              <a:ext cx="2428604" cy="20147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gradFill>
              <a:gsLst>
                <a:gs pos="50000">
                  <a:schemeClr val="accent3"/>
                </a:gs>
                <a:gs pos="50000">
                  <a:schemeClr val="accent3">
                    <a:lumMod val="75000"/>
                  </a:schemeClr>
                </a:gs>
              </a:gsLst>
              <a:lin ang="2700000" scaled="1"/>
            </a:gradFill>
            <a:ln>
              <a:noFill/>
            </a:ln>
            <a:effectLst/>
          </p:spPr>
          <p:txBody>
            <a:bodyPr anchor="ctr"/>
            <a:lstStyle/>
            <a:p>
              <a:pPr algn="ctr"/>
              <a:endParaRPr sz="2400">
                <a:latin typeface="Century Gothic" panose="020B0502020202020204" pitchFamily="34" charset="0"/>
              </a:endParaRPr>
            </a:p>
          </p:txBody>
        </p:sp>
        <p:sp>
          <p:nvSpPr>
            <p:cNvPr id="20" name="SorbShape1"/>
            <p:cNvSpPr/>
            <p:nvPr/>
          </p:nvSpPr>
          <p:spPr bwMode="auto">
            <a:xfrm>
              <a:off x="2740480" y="4133891"/>
              <a:ext cx="86009" cy="55078"/>
            </a:xfrm>
            <a:prstGeom prst="triangl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Century Gothic" panose="020B0502020202020204" pitchFamily="34" charset="0"/>
              </a:endParaRPr>
            </a:p>
          </p:txBody>
        </p:sp>
        <p:sp>
          <p:nvSpPr>
            <p:cNvPr id="21" name="ValueText1"/>
            <p:cNvSpPr txBox="1"/>
            <p:nvPr/>
          </p:nvSpPr>
          <p:spPr>
            <a:xfrm>
              <a:off x="2399795" y="4396316"/>
              <a:ext cx="767377" cy="345578"/>
            </a:xfrm>
            <a:prstGeom prst="rect">
              <a:avLst/>
            </a:prstGeom>
          </p:spPr>
          <p:txBody>
            <a:bodyPr wrap="none" lIns="0" tIns="0" rIns="0" bIns="0">
              <a:prstTxWarp prst="textPlain">
                <a:avLst/>
              </a:prstTxWarp>
              <a:noAutofit/>
            </a:bodyPr>
            <a:lstStyle/>
            <a:p>
              <a:pPr marL="0" marR="0" lvl="0" indent="0" algn="l" defTabSz="914400" rtl="0" eaLnBrk="1" fontAlgn="auto" latinLnBrk="0" hangingPunct="1">
                <a:spcBef>
                  <a:spcPts val="0"/>
                </a:spcBef>
                <a:spcAft>
                  <a:spcPts val="0"/>
                </a:spcAft>
                <a:buClrTx/>
                <a:buSzTx/>
                <a:buFontTx/>
                <a:buNone/>
                <a:defRPr/>
              </a:pPr>
              <a:r>
                <a:rPr kumimoji="0" lang="en-US" altLang="zh-CN" sz="2400" i="0" u="none" strike="noStrike" kern="1200" cap="none" spc="0" normalizeH="0" baseline="0" noProof="0">
                  <a:ln>
                    <a:noFill/>
                  </a:ln>
                  <a:solidFill>
                    <a:schemeClr val="accent1"/>
                  </a:solidFill>
                  <a:effectLst/>
                  <a:uLnTx/>
                  <a:uFillTx/>
                  <a:latin typeface="Century Gothic" panose="020B0502020202020204" pitchFamily="34" charset="0"/>
                </a:rPr>
                <a:t>56%</a:t>
              </a:r>
            </a:p>
          </p:txBody>
        </p:sp>
        <p:sp>
          <p:nvSpPr>
            <p:cNvPr id="22" name="SorbShape2"/>
            <p:cNvSpPr/>
            <p:nvPr/>
          </p:nvSpPr>
          <p:spPr bwMode="auto">
            <a:xfrm>
              <a:off x="4403299" y="3739474"/>
              <a:ext cx="86009" cy="55078"/>
            </a:xfrm>
            <a:prstGeom prst="triangl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Century Gothic" panose="020B0502020202020204" pitchFamily="34" charset="0"/>
              </a:endParaRPr>
            </a:p>
          </p:txBody>
        </p:sp>
        <p:sp>
          <p:nvSpPr>
            <p:cNvPr id="23" name="ValueText2"/>
            <p:cNvSpPr txBox="1"/>
            <p:nvPr/>
          </p:nvSpPr>
          <p:spPr>
            <a:xfrm>
              <a:off x="4062615" y="3953951"/>
              <a:ext cx="767377" cy="345578"/>
            </a:xfrm>
            <a:prstGeom prst="rect">
              <a:avLst/>
            </a:prstGeom>
          </p:spPr>
          <p:txBody>
            <a:bodyPr wrap="none" lIns="0" tIns="0" rIns="0" bIns="0">
              <a:prstTxWarp prst="textPlain">
                <a:avLst/>
              </a:prstTxWarp>
              <a:noAutofit/>
            </a:bodyPr>
            <a:lstStyle/>
            <a:p>
              <a:pPr marL="0" marR="0" lvl="0" indent="0" algn="l" defTabSz="914400" rtl="0" eaLnBrk="1" fontAlgn="auto" latinLnBrk="0" hangingPunct="1">
                <a:spcBef>
                  <a:spcPts val="0"/>
                </a:spcBef>
                <a:spcAft>
                  <a:spcPts val="0"/>
                </a:spcAft>
                <a:buClrTx/>
                <a:buSzTx/>
                <a:buFontTx/>
                <a:buNone/>
                <a:defRPr/>
              </a:pPr>
              <a:r>
                <a:rPr kumimoji="0" lang="en-US" altLang="zh-CN" sz="2400" i="0" u="none" strike="noStrike" kern="1200" cap="none" spc="0" normalizeH="0" baseline="0" noProof="0" dirty="0">
                  <a:ln>
                    <a:noFill/>
                  </a:ln>
                  <a:solidFill>
                    <a:schemeClr val="tx2">
                      <a:lumMod val="50000"/>
                    </a:schemeClr>
                  </a:solidFill>
                  <a:effectLst/>
                  <a:uLnTx/>
                  <a:uFillTx/>
                  <a:latin typeface="Century Gothic" panose="020B0502020202020204" pitchFamily="34" charset="0"/>
                </a:rPr>
                <a:t>25%</a:t>
              </a:r>
            </a:p>
          </p:txBody>
        </p:sp>
        <p:sp>
          <p:nvSpPr>
            <p:cNvPr id="24" name="SorbShape3"/>
            <p:cNvSpPr/>
            <p:nvPr/>
          </p:nvSpPr>
          <p:spPr bwMode="auto">
            <a:xfrm>
              <a:off x="5987858" y="4922749"/>
              <a:ext cx="86009" cy="55078"/>
            </a:xfrm>
            <a:prstGeom prst="triangl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Century Gothic" panose="020B0502020202020204" pitchFamily="34" charset="0"/>
              </a:endParaRPr>
            </a:p>
          </p:txBody>
        </p:sp>
        <p:sp>
          <p:nvSpPr>
            <p:cNvPr id="25" name="ValueText3"/>
            <p:cNvSpPr txBox="1"/>
            <p:nvPr/>
          </p:nvSpPr>
          <p:spPr>
            <a:xfrm>
              <a:off x="5647175" y="5137226"/>
              <a:ext cx="767377" cy="345578"/>
            </a:xfrm>
            <a:prstGeom prst="rect">
              <a:avLst/>
            </a:prstGeom>
          </p:spPr>
          <p:txBody>
            <a:bodyPr wrap="none" lIns="0" tIns="0" rIns="0" bIns="0">
              <a:prstTxWarp prst="textPlain">
                <a:avLst/>
              </a:prstTxWarp>
              <a:noAutofit/>
            </a:bodyPr>
            <a:lstStyle/>
            <a:p>
              <a:pPr marL="0" marR="0" lvl="0" indent="0" algn="l" defTabSz="914400" rtl="0" eaLnBrk="1" fontAlgn="auto" latinLnBrk="0" hangingPunct="1">
                <a:spcBef>
                  <a:spcPts val="0"/>
                </a:spcBef>
                <a:spcAft>
                  <a:spcPts val="0"/>
                </a:spcAft>
                <a:buClrTx/>
                <a:buSzTx/>
                <a:buFontTx/>
                <a:buNone/>
                <a:defRPr/>
              </a:pPr>
              <a:r>
                <a:rPr kumimoji="0" lang="en-US" altLang="zh-CN" sz="2400" i="0" u="none" strike="noStrike" kern="1200" cap="none" spc="0" normalizeH="0" baseline="0" noProof="0" dirty="0">
                  <a:ln>
                    <a:noFill/>
                  </a:ln>
                  <a:solidFill>
                    <a:schemeClr val="accent1"/>
                  </a:solidFill>
                  <a:effectLst/>
                  <a:uLnTx/>
                  <a:uFillTx/>
                  <a:latin typeface="Century Gothic" panose="020B0502020202020204" pitchFamily="34" charset="0"/>
                </a:rPr>
                <a:t>62%</a:t>
              </a:r>
            </a:p>
          </p:txBody>
        </p:sp>
        <p:sp>
          <p:nvSpPr>
            <p:cNvPr id="26" name="SorbShape4"/>
            <p:cNvSpPr/>
            <p:nvPr/>
          </p:nvSpPr>
          <p:spPr bwMode="auto">
            <a:xfrm>
              <a:off x="7626713" y="3995318"/>
              <a:ext cx="86009" cy="55078"/>
            </a:xfrm>
            <a:prstGeom prst="triangl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Century Gothic" panose="020B0502020202020204" pitchFamily="34" charset="0"/>
              </a:endParaRPr>
            </a:p>
          </p:txBody>
        </p:sp>
        <p:sp>
          <p:nvSpPr>
            <p:cNvPr id="27" name="ValueText4"/>
            <p:cNvSpPr txBox="1"/>
            <p:nvPr/>
          </p:nvSpPr>
          <p:spPr>
            <a:xfrm>
              <a:off x="7286030" y="4209795"/>
              <a:ext cx="767377" cy="345578"/>
            </a:xfrm>
            <a:prstGeom prst="rect">
              <a:avLst/>
            </a:prstGeom>
          </p:spPr>
          <p:txBody>
            <a:bodyPr wrap="none" lIns="0" tIns="0" rIns="0" bIns="0">
              <a:prstTxWarp prst="textPlain">
                <a:avLst/>
              </a:prstTxWarp>
              <a:noAutofit/>
            </a:bodyPr>
            <a:lstStyle/>
            <a:p>
              <a:pPr marL="0" marR="0" lvl="0" indent="0" algn="l" defTabSz="914400" rtl="0" eaLnBrk="1" fontAlgn="auto" latinLnBrk="0" hangingPunct="1">
                <a:spcBef>
                  <a:spcPts val="0"/>
                </a:spcBef>
                <a:spcAft>
                  <a:spcPts val="0"/>
                </a:spcAft>
                <a:buClrTx/>
                <a:buSzTx/>
                <a:buFontTx/>
                <a:buNone/>
                <a:defRPr/>
              </a:pPr>
              <a:r>
                <a:rPr kumimoji="0" lang="en-US" altLang="zh-CN" sz="2400" i="0" u="none" strike="noStrike" kern="1200" cap="none" spc="0" normalizeH="0" baseline="0" noProof="0">
                  <a:ln>
                    <a:noFill/>
                  </a:ln>
                  <a:solidFill>
                    <a:schemeClr val="tx2">
                      <a:lumMod val="50000"/>
                    </a:schemeClr>
                  </a:solidFill>
                  <a:effectLst/>
                  <a:uLnTx/>
                  <a:uFillTx/>
                  <a:latin typeface="Century Gothic" panose="020B0502020202020204" pitchFamily="34" charset="0"/>
                </a:rPr>
                <a:t>33%</a:t>
              </a:r>
            </a:p>
          </p:txBody>
        </p:sp>
        <p:sp>
          <p:nvSpPr>
            <p:cNvPr id="28" name="SorbShape5"/>
            <p:cNvSpPr/>
            <p:nvPr/>
          </p:nvSpPr>
          <p:spPr bwMode="auto">
            <a:xfrm>
              <a:off x="9238421" y="4357754"/>
              <a:ext cx="86009" cy="55078"/>
            </a:xfrm>
            <a:prstGeom prst="triangl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Century Gothic" panose="020B0502020202020204" pitchFamily="34" charset="0"/>
              </a:endParaRPr>
            </a:p>
          </p:txBody>
        </p:sp>
        <p:sp>
          <p:nvSpPr>
            <p:cNvPr id="29" name="ValueText5"/>
            <p:cNvSpPr txBox="1"/>
            <p:nvPr/>
          </p:nvSpPr>
          <p:spPr>
            <a:xfrm>
              <a:off x="8897738" y="4620179"/>
              <a:ext cx="767377" cy="345578"/>
            </a:xfrm>
            <a:prstGeom prst="rect">
              <a:avLst/>
            </a:prstGeom>
          </p:spPr>
          <p:txBody>
            <a:bodyPr wrap="none" lIns="0" tIns="0" rIns="0" bIns="0">
              <a:prstTxWarp prst="textPlain">
                <a:avLst/>
              </a:prstTxWarp>
              <a:noAutofit/>
            </a:bodyPr>
            <a:lstStyle/>
            <a:p>
              <a:pPr marL="0" marR="0" lvl="0" indent="0" algn="l" defTabSz="914400" rtl="0" eaLnBrk="1" fontAlgn="auto" latinLnBrk="0" hangingPunct="1">
                <a:spcBef>
                  <a:spcPts val="0"/>
                </a:spcBef>
                <a:spcAft>
                  <a:spcPts val="0"/>
                </a:spcAft>
                <a:buClrTx/>
                <a:buSzTx/>
                <a:buFontTx/>
                <a:buNone/>
                <a:defRPr/>
              </a:pPr>
              <a:r>
                <a:rPr kumimoji="0" lang="en-US" altLang="zh-CN" sz="2400" i="0" u="none" strike="noStrike" kern="1200" cap="none" spc="0" normalizeH="0" baseline="0" noProof="0">
                  <a:ln>
                    <a:noFill/>
                  </a:ln>
                  <a:solidFill>
                    <a:schemeClr val="accent1"/>
                  </a:solidFill>
                  <a:effectLst/>
                  <a:uLnTx/>
                  <a:uFillTx/>
                  <a:latin typeface="Century Gothic" panose="020B0502020202020204" pitchFamily="34" charset="0"/>
                </a:rPr>
                <a:t>63%</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1" name="文本框 30"/>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工作存在不足</a:t>
            </a:r>
          </a:p>
        </p:txBody>
      </p:sp>
      <p:sp>
        <p:nvSpPr>
          <p:cNvPr id="32" name="文本框 31"/>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Shape"/>
          <p:cNvSpPr/>
          <p:nvPr/>
        </p:nvSpPr>
        <p:spPr>
          <a:xfrm>
            <a:off x="1493606" y="22739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 name="ValueShape"/>
          <p:cNvSpPr/>
          <p:nvPr/>
        </p:nvSpPr>
        <p:spPr>
          <a:xfrm>
            <a:off x="1455178" y="2209801"/>
            <a:ext cx="1909294" cy="1909294"/>
          </a:xfrm>
          <a:prstGeom prst="pie">
            <a:avLst>
              <a:gd name="adj1" fmla="val 16200000"/>
              <a:gd name="adj2" fmla="val 77760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ValueBack"/>
          <p:cNvSpPr/>
          <p:nvPr/>
        </p:nvSpPr>
        <p:spPr>
          <a:xfrm>
            <a:off x="1794988" y="25788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6" name="ValueText"/>
          <p:cNvSpPr/>
          <p:nvPr/>
        </p:nvSpPr>
        <p:spPr>
          <a:xfrm>
            <a:off x="2197469" y="3005181"/>
            <a:ext cx="424709" cy="318532"/>
          </a:xfrm>
          <a:prstGeom prst="rect">
            <a:avLst/>
          </a:prstGeom>
        </p:spPr>
        <p:txBody>
          <a:bodyPr wrap="none">
            <a:prstTxWarp prst="textPlain">
              <a:avLst/>
            </a:prstTxWarp>
            <a:normAutofit fontScale="62500" lnSpcReduction="20000"/>
          </a:bodyPr>
          <a:lstStyle/>
          <a:p>
            <a:pPr lvl="0" algn="ctr"/>
            <a:r>
              <a:rPr lang="en-US" altLang="zh-CN" sz="2800" dirty="0">
                <a:solidFill>
                  <a:schemeClr val="accent1">
                    <a:lumMod val="100000"/>
                  </a:schemeClr>
                </a:solidFill>
                <a:latin typeface="Impact" panose="020B0806030902050204" pitchFamily="34" charset="0"/>
              </a:rPr>
              <a:t>63%</a:t>
            </a:r>
          </a:p>
        </p:txBody>
      </p:sp>
      <p:cxnSp>
        <p:nvCxnSpPr>
          <p:cNvPr id="7" name="LineShape"/>
          <p:cNvCxnSpPr/>
          <p:nvPr/>
        </p:nvCxnSpPr>
        <p:spPr>
          <a:xfrm flipH="1">
            <a:off x="1574050" y="4304966"/>
            <a:ext cx="1671551" cy="0"/>
          </a:xfrm>
          <a:prstGeom prst="straightConnector1">
            <a:avLst/>
          </a:prstGeom>
          <a:noFill/>
          <a:ln w="12700" cap="flat" cmpd="sng">
            <a:solidFill>
              <a:srgbClr val="D8D8D8"/>
            </a:solidFill>
            <a:prstDash val="solid"/>
            <a:miter/>
            <a:headEnd type="none" w="med" len="med"/>
            <a:tailEnd type="none" w="med" len="med"/>
          </a:ln>
        </p:spPr>
      </p:cxnSp>
      <p:sp>
        <p:nvSpPr>
          <p:cNvPr id="24" name="BackShape"/>
          <p:cNvSpPr/>
          <p:nvPr/>
        </p:nvSpPr>
        <p:spPr>
          <a:xfrm>
            <a:off x="3951056" y="22739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ValueShape"/>
          <p:cNvSpPr/>
          <p:nvPr/>
        </p:nvSpPr>
        <p:spPr>
          <a:xfrm>
            <a:off x="3912628" y="2209801"/>
            <a:ext cx="1909294" cy="1909294"/>
          </a:xfrm>
          <a:prstGeom prst="pie">
            <a:avLst>
              <a:gd name="adj1" fmla="val 16200000"/>
              <a:gd name="adj2" fmla="val 36720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6" name="ValueBack"/>
          <p:cNvSpPr/>
          <p:nvPr/>
        </p:nvSpPr>
        <p:spPr>
          <a:xfrm>
            <a:off x="4252438" y="25788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7" name="ValueText"/>
          <p:cNvSpPr/>
          <p:nvPr/>
        </p:nvSpPr>
        <p:spPr>
          <a:xfrm>
            <a:off x="4654919" y="3005181"/>
            <a:ext cx="424709" cy="318532"/>
          </a:xfrm>
          <a:prstGeom prst="rect">
            <a:avLst/>
          </a:prstGeom>
        </p:spPr>
        <p:txBody>
          <a:bodyPr wrap="none">
            <a:prstTxWarp prst="textPlain">
              <a:avLst/>
            </a:prstTxWarp>
            <a:normAutofit fontScale="62500" lnSpcReduction="20000"/>
          </a:bodyPr>
          <a:lstStyle/>
          <a:p>
            <a:pPr lvl="0" algn="ctr"/>
            <a:r>
              <a:rPr lang="en-US" altLang="zh-CN" sz="2800" smtClean="0">
                <a:solidFill>
                  <a:schemeClr val="accent1">
                    <a:lumMod val="100000"/>
                  </a:schemeClr>
                </a:solidFill>
                <a:latin typeface="Impact" panose="020B0806030902050204" pitchFamily="34" charset="0"/>
              </a:rPr>
              <a:t>42%</a:t>
            </a:r>
            <a:endParaRPr lang="en-US" altLang="zh-CN" sz="2800" dirty="0">
              <a:solidFill>
                <a:schemeClr val="accent1">
                  <a:lumMod val="100000"/>
                </a:schemeClr>
              </a:solidFill>
              <a:latin typeface="Impact" panose="020B0806030902050204" pitchFamily="34" charset="0"/>
            </a:endParaRPr>
          </a:p>
        </p:txBody>
      </p:sp>
      <p:cxnSp>
        <p:nvCxnSpPr>
          <p:cNvPr id="28" name="LineShape"/>
          <p:cNvCxnSpPr/>
          <p:nvPr/>
        </p:nvCxnSpPr>
        <p:spPr>
          <a:xfrm flipH="1">
            <a:off x="4031500" y="4304966"/>
            <a:ext cx="1671551" cy="0"/>
          </a:xfrm>
          <a:prstGeom prst="straightConnector1">
            <a:avLst/>
          </a:prstGeom>
          <a:noFill/>
          <a:ln w="12700" cap="flat" cmpd="sng">
            <a:solidFill>
              <a:srgbClr val="D8D8D8"/>
            </a:solidFill>
            <a:prstDash val="solid"/>
            <a:miter/>
            <a:headEnd type="none" w="med" len="med"/>
            <a:tailEnd type="none" w="med" len="med"/>
          </a:ln>
        </p:spPr>
      </p:cxnSp>
      <p:sp>
        <p:nvSpPr>
          <p:cNvPr id="31" name="BackShape"/>
          <p:cNvSpPr/>
          <p:nvPr/>
        </p:nvSpPr>
        <p:spPr>
          <a:xfrm>
            <a:off x="6408506" y="22739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ValueShape"/>
          <p:cNvSpPr/>
          <p:nvPr/>
        </p:nvSpPr>
        <p:spPr>
          <a:xfrm>
            <a:off x="6370078" y="2209801"/>
            <a:ext cx="1909294" cy="1909294"/>
          </a:xfrm>
          <a:prstGeom prst="pie">
            <a:avLst>
              <a:gd name="adj1" fmla="val 16200000"/>
              <a:gd name="adj2" fmla="val 118800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3" name="ValueBack"/>
          <p:cNvSpPr/>
          <p:nvPr/>
        </p:nvSpPr>
        <p:spPr>
          <a:xfrm>
            <a:off x="6709888" y="25788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4" name="ValueText"/>
          <p:cNvSpPr/>
          <p:nvPr/>
        </p:nvSpPr>
        <p:spPr>
          <a:xfrm>
            <a:off x="7112369" y="3005181"/>
            <a:ext cx="424709" cy="318532"/>
          </a:xfrm>
          <a:prstGeom prst="rect">
            <a:avLst/>
          </a:prstGeom>
        </p:spPr>
        <p:txBody>
          <a:bodyPr wrap="none">
            <a:prstTxWarp prst="textPlain">
              <a:avLst/>
            </a:prstTxWarp>
            <a:normAutofit fontScale="62500" lnSpcReduction="20000"/>
          </a:bodyPr>
          <a:lstStyle/>
          <a:p>
            <a:pPr lvl="0" algn="ctr"/>
            <a:r>
              <a:rPr lang="en-US" altLang="zh-CN" sz="2800" smtClean="0">
                <a:solidFill>
                  <a:schemeClr val="accent1">
                    <a:lumMod val="100000"/>
                  </a:schemeClr>
                </a:solidFill>
                <a:latin typeface="Impact" panose="020B0806030902050204" pitchFamily="34" charset="0"/>
              </a:rPr>
              <a:t>80%</a:t>
            </a:r>
            <a:endParaRPr lang="en-US" altLang="zh-CN" sz="2800" dirty="0">
              <a:solidFill>
                <a:schemeClr val="accent1">
                  <a:lumMod val="100000"/>
                </a:schemeClr>
              </a:solidFill>
              <a:latin typeface="Impact" panose="020B0806030902050204" pitchFamily="34" charset="0"/>
            </a:endParaRPr>
          </a:p>
        </p:txBody>
      </p:sp>
      <p:cxnSp>
        <p:nvCxnSpPr>
          <p:cNvPr id="35" name="LineShape"/>
          <p:cNvCxnSpPr/>
          <p:nvPr/>
        </p:nvCxnSpPr>
        <p:spPr>
          <a:xfrm flipH="1">
            <a:off x="6488950" y="4304966"/>
            <a:ext cx="1671551" cy="0"/>
          </a:xfrm>
          <a:prstGeom prst="straightConnector1">
            <a:avLst/>
          </a:prstGeom>
          <a:noFill/>
          <a:ln w="12700" cap="flat" cmpd="sng">
            <a:solidFill>
              <a:srgbClr val="D8D8D8"/>
            </a:solidFill>
            <a:prstDash val="solid"/>
            <a:miter/>
            <a:headEnd type="none" w="med" len="med"/>
            <a:tailEnd type="none" w="med" len="med"/>
          </a:ln>
        </p:spPr>
      </p:cxnSp>
      <p:sp>
        <p:nvSpPr>
          <p:cNvPr id="38" name="BackShape"/>
          <p:cNvSpPr/>
          <p:nvPr/>
        </p:nvSpPr>
        <p:spPr>
          <a:xfrm>
            <a:off x="8865956" y="2273993"/>
            <a:ext cx="1780909" cy="1780910"/>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9" name="ValueShape"/>
          <p:cNvSpPr/>
          <p:nvPr/>
        </p:nvSpPr>
        <p:spPr>
          <a:xfrm>
            <a:off x="8827528" y="2209801"/>
            <a:ext cx="1909294" cy="1909294"/>
          </a:xfrm>
          <a:prstGeom prst="pie">
            <a:avLst>
              <a:gd name="adj1" fmla="val 16200000"/>
              <a:gd name="adj2" fmla="val 136080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0" name="ValueBack"/>
          <p:cNvSpPr/>
          <p:nvPr/>
        </p:nvSpPr>
        <p:spPr>
          <a:xfrm>
            <a:off x="9167338" y="2578807"/>
            <a:ext cx="1171282" cy="1171282"/>
          </a:xfrm>
          <a:prstGeom prst="ellipse">
            <a:avLst/>
          </a:prstGeom>
          <a:solidFill>
            <a:schemeClr val="bg1"/>
          </a:solidFill>
          <a:ln w="127000">
            <a:solidFill>
              <a:schemeClr val="bg1">
                <a:lumMod val="85000"/>
                <a:alpha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1" name="ValueText"/>
          <p:cNvSpPr/>
          <p:nvPr/>
        </p:nvSpPr>
        <p:spPr>
          <a:xfrm>
            <a:off x="9569819" y="3005181"/>
            <a:ext cx="424709" cy="318532"/>
          </a:xfrm>
          <a:prstGeom prst="rect">
            <a:avLst/>
          </a:prstGeom>
        </p:spPr>
        <p:txBody>
          <a:bodyPr wrap="none">
            <a:prstTxWarp prst="textPlain">
              <a:avLst/>
            </a:prstTxWarp>
            <a:normAutofit fontScale="62500" lnSpcReduction="20000"/>
          </a:bodyPr>
          <a:lstStyle/>
          <a:p>
            <a:pPr lvl="0" algn="ctr"/>
            <a:r>
              <a:rPr lang="en-US" altLang="zh-CN" sz="2800" smtClean="0">
                <a:solidFill>
                  <a:schemeClr val="accent1">
                    <a:lumMod val="100000"/>
                  </a:schemeClr>
                </a:solidFill>
                <a:latin typeface="Impact" panose="020B0806030902050204" pitchFamily="34" charset="0"/>
              </a:rPr>
              <a:t>88%</a:t>
            </a:r>
            <a:endParaRPr lang="en-US" altLang="zh-CN" sz="2800" dirty="0">
              <a:solidFill>
                <a:schemeClr val="accent1">
                  <a:lumMod val="100000"/>
                </a:schemeClr>
              </a:solidFill>
              <a:latin typeface="Impact" panose="020B0806030902050204" pitchFamily="34" charset="0"/>
            </a:endParaRPr>
          </a:p>
        </p:txBody>
      </p:sp>
      <p:cxnSp>
        <p:nvCxnSpPr>
          <p:cNvPr id="42" name="LineShape"/>
          <p:cNvCxnSpPr/>
          <p:nvPr/>
        </p:nvCxnSpPr>
        <p:spPr>
          <a:xfrm flipH="1">
            <a:off x="8946400" y="4304966"/>
            <a:ext cx="1671551" cy="0"/>
          </a:xfrm>
          <a:prstGeom prst="straightConnector1">
            <a:avLst/>
          </a:prstGeom>
          <a:noFill/>
          <a:ln w="12700" cap="flat" cmpd="sng">
            <a:solidFill>
              <a:srgbClr val="D8D8D8"/>
            </a:solidFill>
            <a:prstDash val="solid"/>
            <a:miter/>
            <a:headEnd type="none" w="med" len="med"/>
            <a:tailEnd type="none" w="med" len="med"/>
          </a:ln>
        </p:spPr>
      </p:cxnSp>
      <p:grpSp>
        <p:nvGrpSpPr>
          <p:cNvPr id="48" name="组合 47"/>
          <p:cNvGrpSpPr/>
          <p:nvPr/>
        </p:nvGrpSpPr>
        <p:grpSpPr>
          <a:xfrm>
            <a:off x="1455172" y="4490838"/>
            <a:ext cx="1909300" cy="930878"/>
            <a:chOff x="1918240" y="2349127"/>
            <a:chExt cx="1909300" cy="930878"/>
          </a:xfrm>
        </p:grpSpPr>
        <p:sp>
          <p:nvSpPr>
            <p:cNvPr id="49" name="文本框 48"/>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tx1">
                      <a:lumMod val="75000"/>
                      <a:lumOff val="25000"/>
                    </a:schemeClr>
                  </a:solidFill>
                  <a:latin typeface="Century Gothic" panose="020B0502020202020204" pitchFamily="34" charset="0"/>
                </a:rPr>
                <a:t>标题文字添加</a:t>
              </a:r>
              <a:endParaRPr lang="zh-CN" altLang="en-US" sz="1400" b="1" dirty="0">
                <a:solidFill>
                  <a:schemeClr val="tx1">
                    <a:lumMod val="75000"/>
                    <a:lumOff val="25000"/>
                  </a:schemeClr>
                </a:solidFill>
                <a:latin typeface="Century Gothic" panose="020B0502020202020204" pitchFamily="34" charset="0"/>
              </a:endParaRPr>
            </a:p>
          </p:txBody>
        </p:sp>
        <p:sp>
          <p:nvSpPr>
            <p:cNvPr id="50" name="文本框 49"/>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1" name="组合 50"/>
          <p:cNvGrpSpPr/>
          <p:nvPr/>
        </p:nvGrpSpPr>
        <p:grpSpPr>
          <a:xfrm>
            <a:off x="3883429" y="4490838"/>
            <a:ext cx="1909300" cy="930878"/>
            <a:chOff x="1918240" y="2349127"/>
            <a:chExt cx="1909300" cy="930878"/>
          </a:xfrm>
        </p:grpSpPr>
        <p:sp>
          <p:nvSpPr>
            <p:cNvPr id="52" name="文本框 51"/>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tx1">
                      <a:lumMod val="75000"/>
                      <a:lumOff val="25000"/>
                    </a:schemeClr>
                  </a:solidFill>
                  <a:latin typeface="Century Gothic" panose="020B0502020202020204" pitchFamily="34" charset="0"/>
                </a:rPr>
                <a:t>标题文字添加</a:t>
              </a:r>
              <a:endParaRPr lang="zh-CN" altLang="en-US" sz="1400" b="1" dirty="0">
                <a:solidFill>
                  <a:schemeClr val="tx1">
                    <a:lumMod val="75000"/>
                    <a:lumOff val="25000"/>
                  </a:schemeClr>
                </a:solidFill>
                <a:latin typeface="Century Gothic" panose="020B0502020202020204" pitchFamily="34" charset="0"/>
              </a:endParaRPr>
            </a:p>
          </p:txBody>
        </p:sp>
        <p:sp>
          <p:nvSpPr>
            <p:cNvPr id="53" name="文本框 52"/>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4" name="组合 53"/>
          <p:cNvGrpSpPr/>
          <p:nvPr/>
        </p:nvGrpSpPr>
        <p:grpSpPr>
          <a:xfrm>
            <a:off x="6311686" y="4490838"/>
            <a:ext cx="1909300" cy="930878"/>
            <a:chOff x="1918240" y="2349127"/>
            <a:chExt cx="1909300" cy="930878"/>
          </a:xfrm>
        </p:grpSpPr>
        <p:sp>
          <p:nvSpPr>
            <p:cNvPr id="55" name="文本框 54"/>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tx1">
                      <a:lumMod val="75000"/>
                      <a:lumOff val="25000"/>
                    </a:schemeClr>
                  </a:solidFill>
                  <a:latin typeface="Century Gothic" panose="020B0502020202020204" pitchFamily="34" charset="0"/>
                </a:rPr>
                <a:t>标题文字添加</a:t>
              </a:r>
              <a:endParaRPr lang="zh-CN" altLang="en-US" sz="1400" b="1" dirty="0">
                <a:solidFill>
                  <a:schemeClr val="tx1">
                    <a:lumMod val="75000"/>
                    <a:lumOff val="25000"/>
                  </a:schemeClr>
                </a:solidFill>
                <a:latin typeface="Century Gothic" panose="020B0502020202020204" pitchFamily="34" charset="0"/>
              </a:endParaRPr>
            </a:p>
          </p:txBody>
        </p:sp>
        <p:sp>
          <p:nvSpPr>
            <p:cNvPr id="56" name="文本框 55"/>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57" name="组合 56"/>
          <p:cNvGrpSpPr/>
          <p:nvPr/>
        </p:nvGrpSpPr>
        <p:grpSpPr>
          <a:xfrm>
            <a:off x="8739943" y="4490838"/>
            <a:ext cx="1909300" cy="930878"/>
            <a:chOff x="1918240" y="2349127"/>
            <a:chExt cx="1909300" cy="930878"/>
          </a:xfrm>
        </p:grpSpPr>
        <p:sp>
          <p:nvSpPr>
            <p:cNvPr id="58" name="文本框 57"/>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tx1">
                      <a:lumMod val="75000"/>
                      <a:lumOff val="25000"/>
                    </a:schemeClr>
                  </a:solidFill>
                  <a:latin typeface="Century Gothic" panose="020B0502020202020204" pitchFamily="34" charset="0"/>
                </a:rPr>
                <a:t>标题文字添加</a:t>
              </a:r>
              <a:endParaRPr lang="zh-CN" altLang="en-US" sz="1400" b="1" dirty="0">
                <a:solidFill>
                  <a:schemeClr val="tx1">
                    <a:lumMod val="75000"/>
                    <a:lumOff val="25000"/>
                  </a:schemeClr>
                </a:solidFill>
                <a:latin typeface="Century Gothic" panose="020B0502020202020204" pitchFamily="34" charset="0"/>
              </a:endParaRPr>
            </a:p>
          </p:txBody>
        </p:sp>
        <p:sp>
          <p:nvSpPr>
            <p:cNvPr id="59" name="文本框 58"/>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7" name="文本框 36"/>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工作存在不足</a:t>
            </a:r>
          </a:p>
        </p:txBody>
      </p:sp>
      <p:sp>
        <p:nvSpPr>
          <p:cNvPr id="43" name="文本框 42"/>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heel(1)">
                                      <p:cBhvr>
                                        <p:cTn id="22" dur="2000"/>
                                        <p:tgtEl>
                                          <p:spTgt spid="2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2000"/>
                                        <p:tgtEl>
                                          <p:spTgt spid="2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heel(1)">
                                      <p:cBhvr>
                                        <p:cTn id="28" dur="2000"/>
                                        <p:tgtEl>
                                          <p:spTgt spid="2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heel(1)">
                                      <p:cBhvr>
                                        <p:cTn id="31" dur="2000"/>
                                        <p:tgtEl>
                                          <p:spTgt spid="27"/>
                                        </p:tgtEl>
                                      </p:cBhvr>
                                    </p:animEffect>
                                  </p:childTnLst>
                                </p:cTn>
                              </p:par>
                              <p:par>
                                <p:cTn id="32" presetID="21" presetClass="entr" presetSubtype="1"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heel(1)">
                                      <p:cBhvr>
                                        <p:cTn id="34" dur="2000"/>
                                        <p:tgtEl>
                                          <p:spTgt spid="2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heel(1)">
                                      <p:cBhvr>
                                        <p:cTn id="37" dur="2000"/>
                                        <p:tgtEl>
                                          <p:spTgt spid="3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heel(1)">
                                      <p:cBhvr>
                                        <p:cTn id="40" dur="2000"/>
                                        <p:tgtEl>
                                          <p:spTgt spid="3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heel(1)">
                                      <p:cBhvr>
                                        <p:cTn id="43" dur="2000"/>
                                        <p:tgtEl>
                                          <p:spTgt spid="33"/>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heel(1)">
                                      <p:cBhvr>
                                        <p:cTn id="46" dur="2000"/>
                                        <p:tgtEl>
                                          <p:spTgt spid="34"/>
                                        </p:tgtEl>
                                      </p:cBhvr>
                                    </p:animEffect>
                                  </p:childTnLst>
                                </p:cTn>
                              </p:par>
                              <p:par>
                                <p:cTn id="47" presetID="21" presetClass="entr" presetSubtype="1"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heel(1)">
                                      <p:cBhvr>
                                        <p:cTn id="49" dur="2000"/>
                                        <p:tgtEl>
                                          <p:spTgt spid="35"/>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heel(1)">
                                      <p:cBhvr>
                                        <p:cTn id="52" dur="2000"/>
                                        <p:tgtEl>
                                          <p:spTgt spid="38"/>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heel(1)">
                                      <p:cBhvr>
                                        <p:cTn id="55" dur="2000"/>
                                        <p:tgtEl>
                                          <p:spTgt spid="39"/>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heel(1)">
                                      <p:cBhvr>
                                        <p:cTn id="58" dur="2000"/>
                                        <p:tgtEl>
                                          <p:spTgt spid="40"/>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heel(1)">
                                      <p:cBhvr>
                                        <p:cTn id="61" dur="2000"/>
                                        <p:tgtEl>
                                          <p:spTgt spid="41"/>
                                        </p:tgtEl>
                                      </p:cBhvr>
                                    </p:animEffect>
                                  </p:childTnLst>
                                </p:cTn>
                              </p:par>
                              <p:par>
                                <p:cTn id="62" presetID="21" presetClass="entr" presetSubtype="1"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heel(1)">
                                      <p:cBhvr>
                                        <p:cTn id="64" dur="2000"/>
                                        <p:tgtEl>
                                          <p:spTgt spid="42"/>
                                        </p:tgtEl>
                                      </p:cBhvr>
                                    </p:animEffect>
                                  </p:childTnLst>
                                </p:cTn>
                              </p:par>
                            </p:childTnLst>
                          </p:cTn>
                        </p:par>
                        <p:par>
                          <p:cTn id="65" fill="hold">
                            <p:stCondLst>
                              <p:cond delay="2000"/>
                            </p:stCondLst>
                            <p:childTnLst>
                              <p:par>
                                <p:cTn id="66" presetID="53" presetClass="entr" presetSubtype="16" fill="hold"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par>
                                <p:cTn id="71" presetID="53" presetClass="entr" presetSubtype="16"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par>
                                <p:cTn id="76" presetID="53" presetClass="entr" presetSubtype="16"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p:cTn id="78" dur="500" fill="hold"/>
                                        <p:tgtEl>
                                          <p:spTgt spid="54"/>
                                        </p:tgtEl>
                                        <p:attrNameLst>
                                          <p:attrName>ppt_w</p:attrName>
                                        </p:attrNameLst>
                                      </p:cBhvr>
                                      <p:tavLst>
                                        <p:tav tm="0">
                                          <p:val>
                                            <p:fltVal val="0"/>
                                          </p:val>
                                        </p:tav>
                                        <p:tav tm="100000">
                                          <p:val>
                                            <p:strVal val="#ppt_w"/>
                                          </p:val>
                                        </p:tav>
                                      </p:tavLst>
                                    </p:anim>
                                    <p:anim calcmode="lin" valueType="num">
                                      <p:cBhvr>
                                        <p:cTn id="79" dur="500" fill="hold"/>
                                        <p:tgtEl>
                                          <p:spTgt spid="54"/>
                                        </p:tgtEl>
                                        <p:attrNameLst>
                                          <p:attrName>ppt_h</p:attrName>
                                        </p:attrNameLst>
                                      </p:cBhvr>
                                      <p:tavLst>
                                        <p:tav tm="0">
                                          <p:val>
                                            <p:fltVal val="0"/>
                                          </p:val>
                                        </p:tav>
                                        <p:tav tm="100000">
                                          <p:val>
                                            <p:strVal val="#ppt_h"/>
                                          </p:val>
                                        </p:tav>
                                      </p:tavLst>
                                    </p:anim>
                                    <p:animEffect transition="in" filter="fade">
                                      <p:cBhvr>
                                        <p:cTn id="80" dur="500"/>
                                        <p:tgtEl>
                                          <p:spTgt spid="54"/>
                                        </p:tgtEl>
                                      </p:cBhvr>
                                    </p:animEffect>
                                  </p:childTnLst>
                                </p:cTn>
                              </p:par>
                              <p:par>
                                <p:cTn id="81" presetID="53" presetClass="entr" presetSubtype="16"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4" grpId="0" animBg="1"/>
      <p:bldP spid="25" grpId="0" animBg="1"/>
      <p:bldP spid="26" grpId="0" animBg="1"/>
      <p:bldP spid="27" grpId="0"/>
      <p:bldP spid="31" grpId="0" animBg="1"/>
      <p:bldP spid="32" grpId="0" animBg="1"/>
      <p:bldP spid="33" grpId="0" animBg="1"/>
      <p:bldP spid="34" grpId="0"/>
      <p:bldP spid="38" grpId="0" animBg="1"/>
      <p:bldP spid="39" grpId="0" animBg="1"/>
      <p:bldP spid="40"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3025aafa40f4bfbd058164a094f78f0f7361827"/>
          <p:cNvPicPr>
            <a:picLocks noChangeAspect="1"/>
          </p:cNvPicPr>
          <p:nvPr/>
        </p:nvPicPr>
        <p:blipFill>
          <a:blip r:embed="rId3"/>
          <a:srcRect b="6597"/>
          <a:stretch>
            <a:fillRect/>
          </a:stretch>
        </p:blipFill>
        <p:spPr>
          <a:xfrm>
            <a:off x="353060" y="438785"/>
            <a:ext cx="11395710" cy="5949315"/>
          </a:xfrm>
          <a:prstGeom prst="rect">
            <a:avLst/>
          </a:prstGeom>
        </p:spPr>
      </p:pic>
      <p:sp>
        <p:nvSpPr>
          <p:cNvPr id="4" name="矩形 3"/>
          <p:cNvSpPr/>
          <p:nvPr/>
        </p:nvSpPr>
        <p:spPr>
          <a:xfrm>
            <a:off x="358140" y="429260"/>
            <a:ext cx="11390630" cy="595884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52750" y="2646598"/>
            <a:ext cx="1564804"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smtClean="0">
                <a:latin typeface="Century Gothic" panose="020B0502020202020204" pitchFamily="34" charset="0"/>
              </a:rPr>
              <a:t>04</a:t>
            </a:r>
          </a:p>
        </p:txBody>
      </p:sp>
      <p:sp>
        <p:nvSpPr>
          <p:cNvPr id="18" name="矩形 17"/>
          <p:cNvSpPr/>
          <p:nvPr/>
        </p:nvSpPr>
        <p:spPr>
          <a:xfrm>
            <a:off x="11430001" y="2646598"/>
            <a:ext cx="323850"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i="1" dirty="0">
              <a:latin typeface="Century Gothic" panose="020B0502020202020204" pitchFamily="34" charset="0"/>
            </a:endParaRPr>
          </a:p>
        </p:txBody>
      </p:sp>
      <p:sp>
        <p:nvSpPr>
          <p:cNvPr id="24" name="文本框 23"/>
          <p:cNvSpPr txBox="1"/>
          <p:nvPr/>
        </p:nvSpPr>
        <p:spPr>
          <a:xfrm>
            <a:off x="4955704" y="3799222"/>
            <a:ext cx="4823295" cy="415498"/>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bg1">
                    <a:lumMod val="85000"/>
                  </a:schemeClr>
                </a:solidFill>
                <a:latin typeface="Century Gothic" panose="020B0502020202020204" pitchFamily="34" charset="0"/>
              </a:rPr>
              <a:t>The user can demonstrate on a projector or computer, or print the presentation and make it into a film </a:t>
            </a:r>
            <a:r>
              <a:rPr lang="en-US" altLang="zh-CN" sz="1050" dirty="0" smtClean="0">
                <a:solidFill>
                  <a:schemeClr val="bg1">
                    <a:lumMod val="85000"/>
                  </a:schemeClr>
                </a:solidFill>
                <a:latin typeface="Century Gothic" panose="020B0502020202020204" pitchFamily="34" charset="0"/>
              </a:rPr>
              <a:t>to </a:t>
            </a:r>
            <a:r>
              <a:rPr lang="en-US" altLang="zh-CN" sz="1050" dirty="0">
                <a:solidFill>
                  <a:schemeClr val="bg1">
                    <a:lumMod val="85000"/>
                  </a:schemeClr>
                </a:solidFill>
                <a:latin typeface="Century Gothic" panose="020B0502020202020204" pitchFamily="34" charset="0"/>
              </a:rPr>
              <a:t>be used in a </a:t>
            </a:r>
            <a:r>
              <a:rPr lang="en-US" altLang="zh-CN" sz="1050" dirty="0" smtClean="0">
                <a:solidFill>
                  <a:schemeClr val="bg1">
                    <a:lumMod val="85000"/>
                  </a:schemeClr>
                </a:solidFill>
                <a:latin typeface="Century Gothic" panose="020B0502020202020204" pitchFamily="34" charset="0"/>
              </a:rPr>
              <a:t>wider</a:t>
            </a:r>
            <a:endParaRPr lang="en-US" altLang="zh-CN" sz="1050" dirty="0">
              <a:solidFill>
                <a:schemeClr val="bg1">
                  <a:lumMod val="85000"/>
                </a:schemeClr>
              </a:solidFill>
              <a:latin typeface="Century Gothic" panose="020B0502020202020204" pitchFamily="34" charset="0"/>
            </a:endParaRPr>
          </a:p>
        </p:txBody>
      </p:sp>
      <p:cxnSp>
        <p:nvCxnSpPr>
          <p:cNvPr id="29" name="直接连接符 28"/>
          <p:cNvCxnSpPr/>
          <p:nvPr/>
        </p:nvCxnSpPr>
        <p:spPr>
          <a:xfrm>
            <a:off x="5082705" y="3605835"/>
            <a:ext cx="7011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55704" y="2704563"/>
            <a:ext cx="3230880" cy="706755"/>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a:r>
              <a:rPr lang="zh-CN" altLang="en-US" sz="4000" b="1" dirty="0">
                <a:solidFill>
                  <a:schemeClr val="bg1"/>
                </a:solidFill>
              </a:rPr>
              <a:t>明年工作计划</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 calcmode="lin" valueType="num">
                                      <p:cBhvr additive="base">
                                        <p:cTn id="16" dur="500"/>
                                        <p:tgtEl>
                                          <p:spTgt spid="30">
                                            <p:txEl>
                                              <p:pRg st="0" end="0"/>
                                            </p:txEl>
                                          </p:spTgt>
                                        </p:tgtEl>
                                        <p:attrNameLst>
                                          <p:attrName>ppt_x</p:attrName>
                                        </p:attrNameLst>
                                      </p:cBhvr>
                                      <p:tavLst>
                                        <p:tav tm="0">
                                          <p:val>
                                            <p:strVal val="#ppt_x-#ppt_w*1.125000"/>
                                          </p:val>
                                        </p:tav>
                                        <p:tav tm="100000">
                                          <p:val>
                                            <p:strVal val="#ppt_x"/>
                                          </p:val>
                                        </p:tav>
                                      </p:tavLst>
                                    </p:anim>
                                    <p:animEffect transition="in" filter="wipe(right)">
                                      <p:cBhvr>
                                        <p:cTn id="17" dur="500"/>
                                        <p:tgtEl>
                                          <p:spTgt spid="30">
                                            <p:txEl>
                                              <p:pRg st="0" end="0"/>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p:cNvSpPr txBox="1"/>
          <p:nvPr/>
        </p:nvSpPr>
        <p:spPr>
          <a:xfrm>
            <a:off x="4178707" y="869794"/>
            <a:ext cx="3872865" cy="645160"/>
          </a:xfrm>
          <a:prstGeom prst="rect">
            <a:avLst/>
          </a:prstGeom>
          <a:noFill/>
        </p:spPr>
        <p:txBody>
          <a:bodyPr wrap="none" rtlCol="0">
            <a:spAutoFit/>
          </a:bodyPr>
          <a:lstStyle/>
          <a:p>
            <a:pPr algn="ctr"/>
            <a:r>
              <a:rPr lang="zh-CN" altLang="en-US" sz="3600" b="1" dirty="0">
                <a:solidFill>
                  <a:schemeClr val="tx1">
                    <a:lumMod val="65000"/>
                    <a:lumOff val="35000"/>
                  </a:schemeClr>
                </a:solidFill>
              </a:rPr>
              <a:t>目录</a:t>
            </a:r>
            <a:r>
              <a:rPr lang="en-US" altLang="zh-CN" sz="3600" b="1" dirty="0">
                <a:solidFill>
                  <a:schemeClr val="tx1">
                    <a:lumMod val="65000"/>
                    <a:lumOff val="35000"/>
                  </a:schemeClr>
                </a:solidFill>
              </a:rPr>
              <a:t>/CONTENTS</a:t>
            </a:r>
            <a:endParaRPr lang="zh-CN" altLang="en-US" sz="3600" b="1" dirty="0">
              <a:solidFill>
                <a:schemeClr val="tx1">
                  <a:lumMod val="65000"/>
                  <a:lumOff val="35000"/>
                </a:schemeClr>
              </a:solidFill>
            </a:endParaRPr>
          </a:p>
        </p:txBody>
      </p:sp>
      <p:cxnSp>
        <p:nvCxnSpPr>
          <p:cNvPr id="69" name="直接连接符 68"/>
          <p:cNvCxnSpPr/>
          <p:nvPr/>
        </p:nvCxnSpPr>
        <p:spPr>
          <a:xfrm>
            <a:off x="5718156" y="1672683"/>
            <a:ext cx="702527" cy="0"/>
          </a:xfrm>
          <a:prstGeom prst="line">
            <a:avLst/>
          </a:prstGeom>
          <a:ln w="38100">
            <a:solidFill>
              <a:srgbClr val="E72410"/>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840099" y="2637263"/>
            <a:ext cx="1996068" cy="3088888"/>
            <a:chOff x="802888" y="2653990"/>
            <a:chExt cx="1996068" cy="3088888"/>
          </a:xfrm>
        </p:grpSpPr>
        <p:sp>
          <p:nvSpPr>
            <p:cNvPr id="71" name="矩形 70"/>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1423254" y="3053516"/>
              <a:ext cx="755336" cy="646331"/>
            </a:xfrm>
            <a:prstGeom prst="rect">
              <a:avLst/>
            </a:prstGeom>
            <a:noFill/>
          </p:spPr>
          <p:txBody>
            <a:bodyPr wrap="none" rtlCol="0">
              <a:spAutoFit/>
            </a:bodyPr>
            <a:lstStyle/>
            <a:p>
              <a:pPr algn="ctr"/>
              <a:r>
                <a:rPr lang="en-US" altLang="zh-CN" sz="3600" b="1" dirty="0">
                  <a:solidFill>
                    <a:schemeClr val="tx1">
                      <a:lumMod val="65000"/>
                      <a:lumOff val="35000"/>
                    </a:schemeClr>
                  </a:solidFill>
                </a:rPr>
                <a:t>01</a:t>
              </a:r>
              <a:endParaRPr lang="zh-CN" altLang="en-US" sz="3600" b="1" dirty="0">
                <a:solidFill>
                  <a:schemeClr val="tx1">
                    <a:lumMod val="65000"/>
                    <a:lumOff val="35000"/>
                  </a:schemeClr>
                </a:solidFill>
              </a:endParaRPr>
            </a:p>
          </p:txBody>
        </p:sp>
        <p:sp>
          <p:nvSpPr>
            <p:cNvPr id="73" name="文本框 72"/>
            <p:cNvSpPr txBox="1"/>
            <p:nvPr/>
          </p:nvSpPr>
          <p:spPr>
            <a:xfrm>
              <a:off x="1099883" y="3840034"/>
              <a:ext cx="1402080" cy="460375"/>
            </a:xfrm>
            <a:prstGeom prst="rect">
              <a:avLst/>
            </a:prstGeom>
            <a:noFill/>
          </p:spPr>
          <p:txBody>
            <a:bodyPr wrap="none" rtlCol="0">
              <a:spAutoFit/>
            </a:bodyPr>
            <a:lstStyle/>
            <a:p>
              <a:pPr algn="ctr"/>
              <a:r>
                <a:rPr lang="zh-CN" altLang="en-US" sz="2400" dirty="0">
                  <a:solidFill>
                    <a:srgbClr val="E72410"/>
                  </a:solidFill>
                </a:rPr>
                <a:t>输入标题</a:t>
              </a:r>
            </a:p>
          </p:txBody>
        </p:sp>
        <p:sp>
          <p:nvSpPr>
            <p:cNvPr id="74" name="矩形 73"/>
            <p:cNvSpPr/>
            <p:nvPr/>
          </p:nvSpPr>
          <p:spPr>
            <a:xfrm>
              <a:off x="862685" y="4441886"/>
              <a:ext cx="1876474" cy="890693"/>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点击输入文本内容点击输入文本内容点击输入文本内容点击输入文本内容</a:t>
              </a:r>
            </a:p>
          </p:txBody>
        </p:sp>
      </p:grpSp>
      <p:grpSp>
        <p:nvGrpSpPr>
          <p:cNvPr id="75" name="组合 74"/>
          <p:cNvGrpSpPr/>
          <p:nvPr/>
        </p:nvGrpSpPr>
        <p:grpSpPr>
          <a:xfrm>
            <a:off x="3624187" y="2637263"/>
            <a:ext cx="1996068" cy="3088888"/>
            <a:chOff x="802888" y="2653990"/>
            <a:chExt cx="1996068" cy="3088888"/>
          </a:xfrm>
        </p:grpSpPr>
        <p:sp>
          <p:nvSpPr>
            <p:cNvPr id="76" name="矩形 75"/>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1423254" y="3053516"/>
              <a:ext cx="755336" cy="646331"/>
            </a:xfrm>
            <a:prstGeom prst="rect">
              <a:avLst/>
            </a:prstGeom>
            <a:noFill/>
          </p:spPr>
          <p:txBody>
            <a:bodyPr wrap="none" rtlCol="0">
              <a:spAutoFit/>
            </a:bodyPr>
            <a:lstStyle/>
            <a:p>
              <a:pPr algn="ctr"/>
              <a:r>
                <a:rPr lang="en-US" altLang="zh-CN" sz="3600" b="1" dirty="0">
                  <a:solidFill>
                    <a:schemeClr val="tx1">
                      <a:lumMod val="65000"/>
                      <a:lumOff val="35000"/>
                    </a:schemeClr>
                  </a:solidFill>
                </a:rPr>
                <a:t>02</a:t>
              </a:r>
              <a:endParaRPr lang="zh-CN" altLang="en-US" sz="3600" b="1" dirty="0">
                <a:solidFill>
                  <a:schemeClr val="tx1">
                    <a:lumMod val="65000"/>
                    <a:lumOff val="35000"/>
                  </a:schemeClr>
                </a:solidFill>
              </a:endParaRPr>
            </a:p>
          </p:txBody>
        </p:sp>
        <p:sp>
          <p:nvSpPr>
            <p:cNvPr id="78" name="文本框 77"/>
            <p:cNvSpPr txBox="1"/>
            <p:nvPr/>
          </p:nvSpPr>
          <p:spPr>
            <a:xfrm>
              <a:off x="1099882" y="3840034"/>
              <a:ext cx="1402080" cy="460375"/>
            </a:xfrm>
            <a:prstGeom prst="rect">
              <a:avLst/>
            </a:prstGeom>
            <a:noFill/>
          </p:spPr>
          <p:txBody>
            <a:bodyPr wrap="none" rtlCol="0">
              <a:spAutoFit/>
            </a:bodyPr>
            <a:lstStyle/>
            <a:p>
              <a:pPr algn="ctr"/>
              <a:r>
                <a:rPr lang="zh-CN" altLang="en-US" sz="2400" dirty="0">
                  <a:solidFill>
                    <a:srgbClr val="E72410"/>
                  </a:solidFill>
                  <a:sym typeface="+mn-ea"/>
                </a:rPr>
                <a:t>输入标题</a:t>
              </a:r>
              <a:endParaRPr lang="zh-CN" altLang="en-US" sz="2400" dirty="0">
                <a:solidFill>
                  <a:srgbClr val="E72410"/>
                </a:solidFill>
              </a:endParaRPr>
            </a:p>
          </p:txBody>
        </p:sp>
        <p:sp>
          <p:nvSpPr>
            <p:cNvPr id="79" name="矩形 78"/>
            <p:cNvSpPr/>
            <p:nvPr/>
          </p:nvSpPr>
          <p:spPr>
            <a:xfrm>
              <a:off x="862685" y="4441886"/>
              <a:ext cx="1876474" cy="91440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点击输入文本内容点击输入文本内容点击输入文本内容点击输入文本内容</a:t>
              </a:r>
            </a:p>
          </p:txBody>
        </p:sp>
      </p:grpSp>
      <p:grpSp>
        <p:nvGrpSpPr>
          <p:cNvPr id="80" name="组合 79"/>
          <p:cNvGrpSpPr/>
          <p:nvPr/>
        </p:nvGrpSpPr>
        <p:grpSpPr>
          <a:xfrm>
            <a:off x="6408275" y="2637263"/>
            <a:ext cx="1996068" cy="3088888"/>
            <a:chOff x="802888" y="2653990"/>
            <a:chExt cx="1996068" cy="3088888"/>
          </a:xfrm>
        </p:grpSpPr>
        <p:sp>
          <p:nvSpPr>
            <p:cNvPr id="81" name="矩形 80"/>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1423254" y="3053516"/>
              <a:ext cx="755336" cy="646331"/>
            </a:xfrm>
            <a:prstGeom prst="rect">
              <a:avLst/>
            </a:prstGeom>
            <a:noFill/>
          </p:spPr>
          <p:txBody>
            <a:bodyPr wrap="none" rtlCol="0">
              <a:spAutoFit/>
            </a:bodyPr>
            <a:lstStyle/>
            <a:p>
              <a:pPr algn="ctr"/>
              <a:r>
                <a:rPr lang="en-US" altLang="zh-CN" sz="3600" b="1" dirty="0">
                  <a:solidFill>
                    <a:schemeClr val="tx1">
                      <a:lumMod val="65000"/>
                      <a:lumOff val="35000"/>
                    </a:schemeClr>
                  </a:solidFill>
                </a:rPr>
                <a:t>03</a:t>
              </a:r>
              <a:endParaRPr lang="zh-CN" altLang="en-US" sz="3600" b="1" dirty="0">
                <a:solidFill>
                  <a:schemeClr val="tx1">
                    <a:lumMod val="65000"/>
                    <a:lumOff val="35000"/>
                  </a:schemeClr>
                </a:solidFill>
              </a:endParaRPr>
            </a:p>
          </p:txBody>
        </p:sp>
        <p:sp>
          <p:nvSpPr>
            <p:cNvPr id="83" name="文本框 82"/>
            <p:cNvSpPr txBox="1"/>
            <p:nvPr/>
          </p:nvSpPr>
          <p:spPr>
            <a:xfrm>
              <a:off x="1099881" y="3840034"/>
              <a:ext cx="1402080" cy="460375"/>
            </a:xfrm>
            <a:prstGeom prst="rect">
              <a:avLst/>
            </a:prstGeom>
            <a:noFill/>
          </p:spPr>
          <p:txBody>
            <a:bodyPr wrap="none" rtlCol="0">
              <a:spAutoFit/>
            </a:bodyPr>
            <a:lstStyle/>
            <a:p>
              <a:pPr algn="ctr"/>
              <a:r>
                <a:rPr lang="zh-CN" altLang="en-US" sz="2400" dirty="0">
                  <a:solidFill>
                    <a:srgbClr val="E72410"/>
                  </a:solidFill>
                  <a:sym typeface="+mn-ea"/>
                </a:rPr>
                <a:t>输入标题</a:t>
              </a:r>
              <a:endParaRPr lang="zh-CN" altLang="en-US" sz="2400" dirty="0">
                <a:solidFill>
                  <a:srgbClr val="E72410"/>
                </a:solidFill>
              </a:endParaRPr>
            </a:p>
          </p:txBody>
        </p:sp>
        <p:sp>
          <p:nvSpPr>
            <p:cNvPr id="84" name="矩形 83"/>
            <p:cNvSpPr/>
            <p:nvPr/>
          </p:nvSpPr>
          <p:spPr>
            <a:xfrm>
              <a:off x="862685" y="4441886"/>
              <a:ext cx="1876474" cy="91440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点击输入文本内容点击输入文本内容点击输入文本内容点击输入文本内容</a:t>
              </a:r>
            </a:p>
          </p:txBody>
        </p:sp>
      </p:grpSp>
      <p:grpSp>
        <p:nvGrpSpPr>
          <p:cNvPr id="85" name="组合 84"/>
          <p:cNvGrpSpPr/>
          <p:nvPr/>
        </p:nvGrpSpPr>
        <p:grpSpPr>
          <a:xfrm>
            <a:off x="9192363" y="2637263"/>
            <a:ext cx="1996068" cy="3088888"/>
            <a:chOff x="802888" y="2653990"/>
            <a:chExt cx="1996068" cy="3088888"/>
          </a:xfrm>
        </p:grpSpPr>
        <p:sp>
          <p:nvSpPr>
            <p:cNvPr id="86" name="矩形 85"/>
            <p:cNvSpPr/>
            <p:nvPr/>
          </p:nvSpPr>
          <p:spPr>
            <a:xfrm>
              <a:off x="802888" y="2653990"/>
              <a:ext cx="1996068" cy="308888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423254" y="3053516"/>
              <a:ext cx="755336" cy="646331"/>
            </a:xfrm>
            <a:prstGeom prst="rect">
              <a:avLst/>
            </a:prstGeom>
            <a:noFill/>
          </p:spPr>
          <p:txBody>
            <a:bodyPr wrap="none" rtlCol="0">
              <a:spAutoFit/>
            </a:bodyPr>
            <a:lstStyle/>
            <a:p>
              <a:pPr algn="ctr"/>
              <a:r>
                <a:rPr lang="en-US" altLang="zh-CN" sz="3600" b="1" dirty="0">
                  <a:solidFill>
                    <a:schemeClr val="tx1">
                      <a:lumMod val="65000"/>
                      <a:lumOff val="35000"/>
                    </a:schemeClr>
                  </a:solidFill>
                </a:rPr>
                <a:t>04</a:t>
              </a:r>
              <a:endParaRPr lang="zh-CN" altLang="en-US" sz="3600" b="1" dirty="0">
                <a:solidFill>
                  <a:schemeClr val="tx1">
                    <a:lumMod val="65000"/>
                    <a:lumOff val="35000"/>
                  </a:schemeClr>
                </a:solidFill>
              </a:endParaRPr>
            </a:p>
          </p:txBody>
        </p:sp>
        <p:sp>
          <p:nvSpPr>
            <p:cNvPr id="88" name="文本框 87"/>
            <p:cNvSpPr txBox="1"/>
            <p:nvPr/>
          </p:nvSpPr>
          <p:spPr>
            <a:xfrm>
              <a:off x="1099882" y="3840034"/>
              <a:ext cx="1402080" cy="460375"/>
            </a:xfrm>
            <a:prstGeom prst="rect">
              <a:avLst/>
            </a:prstGeom>
            <a:noFill/>
          </p:spPr>
          <p:txBody>
            <a:bodyPr wrap="none" rtlCol="0">
              <a:spAutoFit/>
            </a:bodyPr>
            <a:lstStyle/>
            <a:p>
              <a:pPr algn="ctr"/>
              <a:r>
                <a:rPr lang="zh-CN" altLang="en-US" sz="2400" dirty="0">
                  <a:solidFill>
                    <a:srgbClr val="E72410"/>
                  </a:solidFill>
                  <a:sym typeface="+mn-ea"/>
                </a:rPr>
                <a:t>输入标题</a:t>
              </a:r>
              <a:endParaRPr lang="zh-CN" altLang="en-US" sz="2400" dirty="0">
                <a:solidFill>
                  <a:srgbClr val="E72410"/>
                </a:solidFill>
              </a:endParaRPr>
            </a:p>
          </p:txBody>
        </p:sp>
        <p:sp>
          <p:nvSpPr>
            <p:cNvPr id="89" name="矩形 88"/>
            <p:cNvSpPr/>
            <p:nvPr/>
          </p:nvSpPr>
          <p:spPr>
            <a:xfrm>
              <a:off x="862685" y="4441886"/>
              <a:ext cx="1876474" cy="914400"/>
            </a:xfrm>
            <a:prstGeom prst="rect">
              <a:avLst/>
            </a:prstGeom>
          </p:spPr>
          <p:txBody>
            <a:bodyPr wrap="square">
              <a:spAutoFit/>
            </a:bodyPr>
            <a:lstStyle/>
            <a:p>
              <a:pPr algn="ct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点击输入文本内容点击输入文本内容点击输入文本内容点击输入文本内容</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960274" y="1797830"/>
            <a:ext cx="3037927" cy="1941144"/>
            <a:chOff x="7960274" y="1670830"/>
            <a:chExt cx="3037927" cy="1941144"/>
          </a:xfrm>
        </p:grpSpPr>
        <p:sp>
          <p:nvSpPr>
            <p:cNvPr id="5" name="ïṩḷíḑê"/>
            <p:cNvSpPr/>
            <p:nvPr/>
          </p:nvSpPr>
          <p:spPr>
            <a:xfrm>
              <a:off x="7960274" y="1670830"/>
              <a:ext cx="3037927" cy="1938316"/>
            </a:xfrm>
            <a:prstGeom prst="rect">
              <a:avLst/>
            </a:prstGeom>
            <a:blipFill>
              <a:blip r:embed="rId3"/>
              <a:srcRect/>
              <a:stretch>
                <a:fillRect t="-2238" b="-2208"/>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ïṩlïḍê"/>
            <p:cNvSpPr/>
            <p:nvPr/>
          </p:nvSpPr>
          <p:spPr>
            <a:xfrm>
              <a:off x="7960274" y="167083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ṩḷíḑê"/>
            <p:cNvSpPr/>
            <p:nvPr/>
          </p:nvSpPr>
          <p:spPr>
            <a:xfrm>
              <a:off x="7960274" y="3251200"/>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ïṩlïḍê"/>
            <p:cNvSpPr/>
            <p:nvPr/>
          </p:nvSpPr>
          <p:spPr>
            <a:xfrm>
              <a:off x="7960274" y="325120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文本框 41"/>
            <p:cNvSpPr txBox="1"/>
            <p:nvPr/>
          </p:nvSpPr>
          <p:spPr>
            <a:xfrm>
              <a:off x="8412346" y="3241715"/>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51" name="组合 50"/>
          <p:cNvGrpSpPr/>
          <p:nvPr/>
        </p:nvGrpSpPr>
        <p:grpSpPr>
          <a:xfrm>
            <a:off x="7960274" y="4010508"/>
            <a:ext cx="3037927" cy="1951016"/>
            <a:chOff x="7960274" y="3959708"/>
            <a:chExt cx="3037927" cy="1951016"/>
          </a:xfrm>
        </p:grpSpPr>
        <p:sp>
          <p:nvSpPr>
            <p:cNvPr id="8" name="íṥḷïḋe"/>
            <p:cNvSpPr/>
            <p:nvPr/>
          </p:nvSpPr>
          <p:spPr>
            <a:xfrm>
              <a:off x="7960274" y="3959708"/>
              <a:ext cx="3037927" cy="1938316"/>
            </a:xfrm>
            <a:prstGeom prst="rect">
              <a:avLst/>
            </a:prstGeom>
            <a:blipFill>
              <a:blip r:embed="rId4"/>
              <a:srcRect/>
              <a:stretch>
                <a:fillRect t="-2053" b="-2027"/>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îşḻídè"/>
            <p:cNvSpPr/>
            <p:nvPr/>
          </p:nvSpPr>
          <p:spPr>
            <a:xfrm>
              <a:off x="7960274" y="396958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ṥḷïḋe"/>
            <p:cNvSpPr/>
            <p:nvPr/>
          </p:nvSpPr>
          <p:spPr>
            <a:xfrm>
              <a:off x="7960274" y="5540078"/>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îşḻídè"/>
            <p:cNvSpPr/>
            <p:nvPr/>
          </p:nvSpPr>
          <p:spPr>
            <a:xfrm>
              <a:off x="7960274" y="554995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文本框 42"/>
            <p:cNvSpPr txBox="1"/>
            <p:nvPr/>
          </p:nvSpPr>
          <p:spPr>
            <a:xfrm>
              <a:off x="8412346" y="5528692"/>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49" name="组合 48"/>
          <p:cNvGrpSpPr/>
          <p:nvPr/>
        </p:nvGrpSpPr>
        <p:grpSpPr>
          <a:xfrm>
            <a:off x="4568380" y="1797830"/>
            <a:ext cx="3037927" cy="1941144"/>
            <a:chOff x="4568380" y="1670830"/>
            <a:chExt cx="3037927" cy="1941144"/>
          </a:xfrm>
        </p:grpSpPr>
        <p:sp>
          <p:nvSpPr>
            <p:cNvPr id="4" name="ïṩḷiḓê"/>
            <p:cNvSpPr/>
            <p:nvPr/>
          </p:nvSpPr>
          <p:spPr>
            <a:xfrm>
              <a:off x="4568380" y="1670830"/>
              <a:ext cx="3037927" cy="1938316"/>
            </a:xfrm>
            <a:prstGeom prst="rect">
              <a:avLst/>
            </a:prstGeom>
            <a:blipFill>
              <a:blip r:embed="rId5"/>
              <a:srcRect/>
              <a:stretch>
                <a:fillRect t="-8831" b="-8717"/>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iďé"/>
            <p:cNvSpPr/>
            <p:nvPr/>
          </p:nvSpPr>
          <p:spPr>
            <a:xfrm>
              <a:off x="4568380" y="167083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ïṩḷiḓê"/>
            <p:cNvSpPr/>
            <p:nvPr/>
          </p:nvSpPr>
          <p:spPr>
            <a:xfrm>
              <a:off x="4568380" y="3251200"/>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Sľiďé"/>
            <p:cNvSpPr/>
            <p:nvPr/>
          </p:nvSpPr>
          <p:spPr>
            <a:xfrm>
              <a:off x="4568380" y="325120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文本框 43"/>
            <p:cNvSpPr txBox="1"/>
            <p:nvPr/>
          </p:nvSpPr>
          <p:spPr>
            <a:xfrm>
              <a:off x="5029109" y="3241715"/>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52" name="组合 51"/>
          <p:cNvGrpSpPr/>
          <p:nvPr/>
        </p:nvGrpSpPr>
        <p:grpSpPr>
          <a:xfrm>
            <a:off x="4568380" y="4010508"/>
            <a:ext cx="3037927" cy="1951016"/>
            <a:chOff x="4568380" y="3959708"/>
            <a:chExt cx="3037927" cy="1951016"/>
          </a:xfrm>
        </p:grpSpPr>
        <p:sp>
          <p:nvSpPr>
            <p:cNvPr id="7" name="íšľíḑè"/>
            <p:cNvSpPr/>
            <p:nvPr/>
          </p:nvSpPr>
          <p:spPr>
            <a:xfrm>
              <a:off x="4568380" y="3959708"/>
              <a:ext cx="3037927" cy="1938316"/>
            </a:xfrm>
            <a:prstGeom prst="rect">
              <a:avLst/>
            </a:prstGeom>
            <a:blipFill>
              <a:blip r:embed="rId6"/>
              <a:srcRect/>
              <a:stretch>
                <a:fillRect t="-2053" b="-2027"/>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išlîḓè"/>
            <p:cNvSpPr/>
            <p:nvPr/>
          </p:nvSpPr>
          <p:spPr>
            <a:xfrm>
              <a:off x="4568380" y="396958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íšľíḑè"/>
            <p:cNvSpPr/>
            <p:nvPr/>
          </p:nvSpPr>
          <p:spPr>
            <a:xfrm>
              <a:off x="4568380" y="5540078"/>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išlîḓè"/>
            <p:cNvSpPr/>
            <p:nvPr/>
          </p:nvSpPr>
          <p:spPr>
            <a:xfrm>
              <a:off x="4568380" y="554995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文本框 44"/>
            <p:cNvSpPr txBox="1"/>
            <p:nvPr/>
          </p:nvSpPr>
          <p:spPr>
            <a:xfrm>
              <a:off x="5029109" y="5528692"/>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48" name="组合 47"/>
          <p:cNvGrpSpPr/>
          <p:nvPr/>
        </p:nvGrpSpPr>
        <p:grpSpPr>
          <a:xfrm>
            <a:off x="1193801" y="1797830"/>
            <a:ext cx="3037927" cy="1941144"/>
            <a:chOff x="1193801" y="1670830"/>
            <a:chExt cx="3037927" cy="1941144"/>
          </a:xfrm>
        </p:grpSpPr>
        <p:sp>
          <p:nvSpPr>
            <p:cNvPr id="9" name="îsliďé"/>
            <p:cNvSpPr/>
            <p:nvPr/>
          </p:nvSpPr>
          <p:spPr>
            <a:xfrm>
              <a:off x="1193801" y="1670830"/>
              <a:ext cx="3037927" cy="1938316"/>
            </a:xfrm>
            <a:prstGeom prst="rect">
              <a:avLst/>
            </a:prstGeom>
            <a:blipFill>
              <a:blip r:embed="rId7"/>
              <a:srcRect/>
              <a:stretch>
                <a:fillRect t="-2114" b="-2087"/>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îSľíḓe"/>
            <p:cNvSpPr/>
            <p:nvPr/>
          </p:nvSpPr>
          <p:spPr>
            <a:xfrm>
              <a:off x="1193801" y="167083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sliďé"/>
            <p:cNvSpPr/>
            <p:nvPr/>
          </p:nvSpPr>
          <p:spPr>
            <a:xfrm>
              <a:off x="1193801" y="3251200"/>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îSľíḓe"/>
            <p:cNvSpPr/>
            <p:nvPr/>
          </p:nvSpPr>
          <p:spPr>
            <a:xfrm>
              <a:off x="1193801" y="325120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文本框 45"/>
            <p:cNvSpPr txBox="1"/>
            <p:nvPr/>
          </p:nvSpPr>
          <p:spPr>
            <a:xfrm>
              <a:off x="1651454" y="3241715"/>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53" name="组合 52"/>
          <p:cNvGrpSpPr/>
          <p:nvPr/>
        </p:nvGrpSpPr>
        <p:grpSpPr>
          <a:xfrm>
            <a:off x="1193801" y="4010508"/>
            <a:ext cx="3037927" cy="1951016"/>
            <a:chOff x="1193801" y="3959708"/>
            <a:chExt cx="3037927" cy="1951016"/>
          </a:xfrm>
        </p:grpSpPr>
        <p:sp>
          <p:nvSpPr>
            <p:cNvPr id="6" name="iṧḻîḍe"/>
            <p:cNvSpPr/>
            <p:nvPr/>
          </p:nvSpPr>
          <p:spPr>
            <a:xfrm>
              <a:off x="1193801" y="3959708"/>
              <a:ext cx="3037927" cy="1938316"/>
            </a:xfrm>
            <a:prstGeom prst="rect">
              <a:avLst/>
            </a:prstGeom>
            <a:blipFill>
              <a:blip r:embed="rId8"/>
              <a:srcRect/>
              <a:stretch>
                <a:fillRect t="-2053" b="-2027"/>
              </a:stretch>
            </a:blip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ṥḷíḑe"/>
            <p:cNvSpPr/>
            <p:nvPr/>
          </p:nvSpPr>
          <p:spPr>
            <a:xfrm>
              <a:off x="1193801" y="3969580"/>
              <a:ext cx="3037927" cy="1938316"/>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ṧḻîḍe"/>
            <p:cNvSpPr/>
            <p:nvPr/>
          </p:nvSpPr>
          <p:spPr>
            <a:xfrm>
              <a:off x="1193801" y="5540078"/>
              <a:ext cx="3037927" cy="360774"/>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iṥḷíḑe"/>
            <p:cNvSpPr/>
            <p:nvPr/>
          </p:nvSpPr>
          <p:spPr>
            <a:xfrm>
              <a:off x="1193801" y="5549950"/>
              <a:ext cx="3037927" cy="360774"/>
            </a:xfrm>
            <a:prstGeom prst="rect">
              <a:avLst/>
            </a:prstGeom>
            <a:gradFill>
              <a:gsLst>
                <a:gs pos="50000">
                  <a:schemeClr val="accent1">
                    <a:lumMod val="75000"/>
                  </a:schemeClr>
                </a:gs>
                <a:gs pos="50000">
                  <a:schemeClr val="accent1"/>
                </a:gs>
              </a:gsLst>
              <a:lin ang="27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文本框 46"/>
            <p:cNvSpPr txBox="1"/>
            <p:nvPr/>
          </p:nvSpPr>
          <p:spPr>
            <a:xfrm>
              <a:off x="1651454" y="5528692"/>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pic>
        <p:nvPicPr>
          <p:cNvPr id="38" name="图片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9" name="文本框 38"/>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明年工作计划</a:t>
            </a:r>
          </a:p>
        </p:txBody>
      </p:sp>
      <p:sp>
        <p:nvSpPr>
          <p:cNvPr id="40" name="文本框 39"/>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 calcmode="lin" valueType="num">
                                      <p:cBhvr>
                                        <p:cTn id="9" dur="500" fill="hold"/>
                                        <p:tgtEl>
                                          <p:spTgt spid="48"/>
                                        </p:tgtEl>
                                        <p:attrNameLst>
                                          <p:attrName>style.rotation</p:attrName>
                                        </p:attrNameLst>
                                      </p:cBhvr>
                                      <p:tavLst>
                                        <p:tav tm="0">
                                          <p:val>
                                            <p:fltVal val="360"/>
                                          </p:val>
                                        </p:tav>
                                        <p:tav tm="100000">
                                          <p:val>
                                            <p:fltVal val="0"/>
                                          </p:val>
                                        </p:tav>
                                      </p:tavLst>
                                    </p:anim>
                                    <p:animEffect transition="in" filter="fade">
                                      <p:cBhvr>
                                        <p:cTn id="10" dur="500"/>
                                        <p:tgtEl>
                                          <p:spTgt spid="48"/>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 calcmode="lin" valueType="num">
                                      <p:cBhvr>
                                        <p:cTn id="15" dur="500" fill="hold"/>
                                        <p:tgtEl>
                                          <p:spTgt spid="49"/>
                                        </p:tgtEl>
                                        <p:attrNameLst>
                                          <p:attrName>style.rotation</p:attrName>
                                        </p:attrNameLst>
                                      </p:cBhvr>
                                      <p:tavLst>
                                        <p:tav tm="0">
                                          <p:val>
                                            <p:fltVal val="360"/>
                                          </p:val>
                                        </p:tav>
                                        <p:tav tm="100000">
                                          <p:val>
                                            <p:fltVal val="0"/>
                                          </p:val>
                                        </p:tav>
                                      </p:tavLst>
                                    </p:anim>
                                    <p:animEffect transition="in" filter="fade">
                                      <p:cBhvr>
                                        <p:cTn id="16" dur="500"/>
                                        <p:tgtEl>
                                          <p:spTgt spid="49"/>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 calcmode="lin" valueType="num">
                                      <p:cBhvr>
                                        <p:cTn id="21" dur="500" fill="hold"/>
                                        <p:tgtEl>
                                          <p:spTgt spid="50"/>
                                        </p:tgtEl>
                                        <p:attrNameLst>
                                          <p:attrName>style.rotation</p:attrName>
                                        </p:attrNameLst>
                                      </p:cBhvr>
                                      <p:tavLst>
                                        <p:tav tm="0">
                                          <p:val>
                                            <p:fltVal val="360"/>
                                          </p:val>
                                        </p:tav>
                                        <p:tav tm="100000">
                                          <p:val>
                                            <p:fltVal val="0"/>
                                          </p:val>
                                        </p:tav>
                                      </p:tavLst>
                                    </p:anim>
                                    <p:animEffect transition="in" filter="fade">
                                      <p:cBhvr>
                                        <p:cTn id="22" dur="500"/>
                                        <p:tgtEl>
                                          <p:spTgt spid="50"/>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 calcmode="lin" valueType="num">
                                      <p:cBhvr>
                                        <p:cTn id="27" dur="500" fill="hold"/>
                                        <p:tgtEl>
                                          <p:spTgt spid="53"/>
                                        </p:tgtEl>
                                        <p:attrNameLst>
                                          <p:attrName>style.rotation</p:attrName>
                                        </p:attrNameLst>
                                      </p:cBhvr>
                                      <p:tavLst>
                                        <p:tav tm="0">
                                          <p:val>
                                            <p:fltVal val="360"/>
                                          </p:val>
                                        </p:tav>
                                        <p:tav tm="100000">
                                          <p:val>
                                            <p:fltVal val="0"/>
                                          </p:val>
                                        </p:tav>
                                      </p:tavLst>
                                    </p:anim>
                                    <p:animEffect transition="in" filter="fade">
                                      <p:cBhvr>
                                        <p:cTn id="28" dur="500"/>
                                        <p:tgtEl>
                                          <p:spTgt spid="53"/>
                                        </p:tgtEl>
                                      </p:cBhvr>
                                    </p:animEffect>
                                  </p:childTnLst>
                                </p:cTn>
                              </p:par>
                              <p:par>
                                <p:cTn id="29" presetID="49" presetClass="entr" presetSubtype="0" decel="100000" fill="hold" nodeType="withEffect">
                                  <p:stCondLst>
                                    <p:cond delay="1000"/>
                                  </p:stCondLst>
                                  <p:childTnLst>
                                    <p:set>
                                      <p:cBhvr>
                                        <p:cTn id="30" dur="1" fill="hold">
                                          <p:stCondLst>
                                            <p:cond delay="0"/>
                                          </p:stCondLst>
                                        </p:cTn>
                                        <p:tgtEl>
                                          <p:spTgt spid="52"/>
                                        </p:tgtEl>
                                        <p:attrNameLst>
                                          <p:attrName>style.visibility</p:attrName>
                                        </p:attrNameLst>
                                      </p:cBhvr>
                                      <p:to>
                                        <p:strVal val="visible"/>
                                      </p:to>
                                    </p:set>
                                    <p:anim calcmode="lin" valueType="num">
                                      <p:cBhvr>
                                        <p:cTn id="31" dur="500" fill="hold"/>
                                        <p:tgtEl>
                                          <p:spTgt spid="52"/>
                                        </p:tgtEl>
                                        <p:attrNameLst>
                                          <p:attrName>ppt_w</p:attrName>
                                        </p:attrNameLst>
                                      </p:cBhvr>
                                      <p:tavLst>
                                        <p:tav tm="0">
                                          <p:val>
                                            <p:fltVal val="0"/>
                                          </p:val>
                                        </p:tav>
                                        <p:tav tm="100000">
                                          <p:val>
                                            <p:strVal val="#ppt_w"/>
                                          </p:val>
                                        </p:tav>
                                      </p:tavLst>
                                    </p:anim>
                                    <p:anim calcmode="lin" valueType="num">
                                      <p:cBhvr>
                                        <p:cTn id="32" dur="500" fill="hold"/>
                                        <p:tgtEl>
                                          <p:spTgt spid="52"/>
                                        </p:tgtEl>
                                        <p:attrNameLst>
                                          <p:attrName>ppt_h</p:attrName>
                                        </p:attrNameLst>
                                      </p:cBhvr>
                                      <p:tavLst>
                                        <p:tav tm="0">
                                          <p:val>
                                            <p:fltVal val="0"/>
                                          </p:val>
                                        </p:tav>
                                        <p:tav tm="100000">
                                          <p:val>
                                            <p:strVal val="#ppt_h"/>
                                          </p:val>
                                        </p:tav>
                                      </p:tavLst>
                                    </p:anim>
                                    <p:anim calcmode="lin" valueType="num">
                                      <p:cBhvr>
                                        <p:cTn id="33" dur="500" fill="hold"/>
                                        <p:tgtEl>
                                          <p:spTgt spid="52"/>
                                        </p:tgtEl>
                                        <p:attrNameLst>
                                          <p:attrName>style.rotation</p:attrName>
                                        </p:attrNameLst>
                                      </p:cBhvr>
                                      <p:tavLst>
                                        <p:tav tm="0">
                                          <p:val>
                                            <p:fltVal val="360"/>
                                          </p:val>
                                        </p:tav>
                                        <p:tav tm="100000">
                                          <p:val>
                                            <p:fltVal val="0"/>
                                          </p:val>
                                        </p:tav>
                                      </p:tavLst>
                                    </p:anim>
                                    <p:animEffect transition="in" filter="fade">
                                      <p:cBhvr>
                                        <p:cTn id="34" dur="500"/>
                                        <p:tgtEl>
                                          <p:spTgt spid="52"/>
                                        </p:tgtEl>
                                      </p:cBhvr>
                                    </p:animEffect>
                                  </p:childTnLst>
                                </p:cTn>
                              </p:par>
                              <p:par>
                                <p:cTn id="35" presetID="49" presetClass="entr" presetSubtype="0" decel="100000" fill="hold" nodeType="withEffect">
                                  <p:stCondLst>
                                    <p:cond delay="125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ppt_w</p:attrName>
                                        </p:attrNameLst>
                                      </p:cBhvr>
                                      <p:tavLst>
                                        <p:tav tm="0">
                                          <p:val>
                                            <p:fltVal val="0"/>
                                          </p:val>
                                        </p:tav>
                                        <p:tav tm="100000">
                                          <p:val>
                                            <p:strVal val="#ppt_w"/>
                                          </p:val>
                                        </p:tav>
                                      </p:tavLst>
                                    </p:anim>
                                    <p:anim calcmode="lin" valueType="num">
                                      <p:cBhvr>
                                        <p:cTn id="38" dur="500" fill="hold"/>
                                        <p:tgtEl>
                                          <p:spTgt spid="51"/>
                                        </p:tgtEl>
                                        <p:attrNameLst>
                                          <p:attrName>ppt_h</p:attrName>
                                        </p:attrNameLst>
                                      </p:cBhvr>
                                      <p:tavLst>
                                        <p:tav tm="0">
                                          <p:val>
                                            <p:fltVal val="0"/>
                                          </p:val>
                                        </p:tav>
                                        <p:tav tm="100000">
                                          <p:val>
                                            <p:strVal val="#ppt_h"/>
                                          </p:val>
                                        </p:tav>
                                      </p:tavLst>
                                    </p:anim>
                                    <p:anim calcmode="lin" valueType="num">
                                      <p:cBhvr>
                                        <p:cTn id="39" dur="500" fill="hold"/>
                                        <p:tgtEl>
                                          <p:spTgt spid="51"/>
                                        </p:tgtEl>
                                        <p:attrNameLst>
                                          <p:attrName>style.rotation</p:attrName>
                                        </p:attrNameLst>
                                      </p:cBhvr>
                                      <p:tavLst>
                                        <p:tav tm="0">
                                          <p:val>
                                            <p:fltVal val="360"/>
                                          </p:val>
                                        </p:tav>
                                        <p:tav tm="100000">
                                          <p:val>
                                            <p:fltVal val="0"/>
                                          </p:val>
                                        </p:tav>
                                      </p:tavLst>
                                    </p:anim>
                                    <p:animEffect transition="in" filter="fade">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1852135" y="2371224"/>
            <a:ext cx="8495267" cy="350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5" name="Rectangle 7"/>
          <p:cNvSpPr>
            <a:spLocks noChangeArrowheads="1"/>
          </p:cNvSpPr>
          <p:nvPr/>
        </p:nvSpPr>
        <p:spPr bwMode="auto">
          <a:xfrm>
            <a:off x="1844600" y="5166563"/>
            <a:ext cx="8497152" cy="52742"/>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grpSp>
        <p:nvGrpSpPr>
          <p:cNvPr id="31" name="组合 30"/>
          <p:cNvGrpSpPr/>
          <p:nvPr/>
        </p:nvGrpSpPr>
        <p:grpSpPr>
          <a:xfrm>
            <a:off x="1612165" y="1990726"/>
            <a:ext cx="2133781" cy="3806677"/>
            <a:chOff x="1612165" y="1990726"/>
            <a:chExt cx="2133781" cy="3806677"/>
          </a:xfrm>
        </p:grpSpPr>
        <p:sp>
          <p:nvSpPr>
            <p:cNvPr id="4" name="ValueShape1"/>
            <p:cNvSpPr/>
            <p:nvPr/>
          </p:nvSpPr>
          <p:spPr bwMode="auto">
            <a:xfrm>
              <a:off x="1865321" y="2363689"/>
              <a:ext cx="1635009" cy="2429911"/>
            </a:xfrm>
            <a:custGeom>
              <a:avLst/>
              <a:gdLst>
                <a:gd name="T0" fmla="*/ 0 w 868"/>
                <a:gd name="T1" fmla="*/ 0 h 1290"/>
                <a:gd name="T2" fmla="*/ 0 w 868"/>
                <a:gd name="T3" fmla="*/ 1169 h 1290"/>
                <a:gd name="T4" fmla="*/ 304 w 868"/>
                <a:gd name="T5" fmla="*/ 1169 h 1290"/>
                <a:gd name="T6" fmla="*/ 436 w 868"/>
                <a:gd name="T7" fmla="*/ 1290 h 1290"/>
                <a:gd name="T8" fmla="*/ 564 w 868"/>
                <a:gd name="T9" fmla="*/ 1169 h 1290"/>
                <a:gd name="T10" fmla="*/ 868 w 868"/>
                <a:gd name="T11" fmla="*/ 1169 h 1290"/>
                <a:gd name="T12" fmla="*/ 868 w 868"/>
                <a:gd name="T13" fmla="*/ 0 h 1290"/>
                <a:gd name="T14" fmla="*/ 0 w 868"/>
                <a:gd name="T15" fmla="*/ 0 h 1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8" h="1290">
                  <a:moveTo>
                    <a:pt x="0" y="0"/>
                  </a:moveTo>
                  <a:lnTo>
                    <a:pt x="0" y="1169"/>
                  </a:lnTo>
                  <a:lnTo>
                    <a:pt x="304" y="1169"/>
                  </a:lnTo>
                  <a:lnTo>
                    <a:pt x="436" y="1290"/>
                  </a:lnTo>
                  <a:lnTo>
                    <a:pt x="564" y="1169"/>
                  </a:lnTo>
                  <a:lnTo>
                    <a:pt x="868" y="1169"/>
                  </a:lnTo>
                  <a:lnTo>
                    <a:pt x="868" y="0"/>
                  </a:lnTo>
                  <a:lnTo>
                    <a:pt x="0" y="0"/>
                  </a:lnTo>
                  <a:close/>
                </a:path>
              </a:pathLst>
            </a:custGeom>
            <a:gradFill flip="none" rotWithShape="1">
              <a:gsLst>
                <a:gs pos="0">
                  <a:schemeClr val="accent1">
                    <a:lumMod val="100000"/>
                  </a:schemeClr>
                </a:gs>
                <a:gs pos="100000">
                  <a:srgbClr val="F2F2F2"/>
                </a:gs>
                <a:gs pos="70000">
                  <a:schemeClr val="accent1">
                    <a:lumMod val="100000"/>
                  </a:schemeClr>
                </a:gs>
                <a:gs pos="70100">
                  <a:srgbClr val="F2F2F2"/>
                </a:gs>
              </a:gsLst>
              <a:lin ang="16200000" scaled="1"/>
              <a:tileRect/>
            </a:gradFill>
            <a:ln>
              <a:noFill/>
            </a:ln>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6" name="BackShape1"/>
            <p:cNvSpPr>
              <a:spLocks noChangeArrowheads="1"/>
            </p:cNvSpPr>
            <p:nvPr/>
          </p:nvSpPr>
          <p:spPr bwMode="auto">
            <a:xfrm>
              <a:off x="2532133" y="5038475"/>
              <a:ext cx="301384" cy="308919"/>
            </a:xfrm>
            <a:prstGeom prst="ellipse">
              <a:avLst/>
            </a:pr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3" name="Rectangle 15"/>
            <p:cNvSpPr>
              <a:spLocks noChangeArrowheads="1"/>
            </p:cNvSpPr>
            <p:nvPr/>
          </p:nvSpPr>
          <p:spPr bwMode="auto">
            <a:xfrm>
              <a:off x="2330582" y="5443460"/>
              <a:ext cx="65402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300" b="0" i="0" u="none" strike="noStrike" cap="none" normalizeH="0" baseline="0">
                  <a:ln>
                    <a:noFill/>
                  </a:ln>
                  <a:solidFill>
                    <a:schemeClr val="accent1"/>
                  </a:solidFill>
                  <a:effectLst/>
                  <a:latin typeface="Century Gothic" panose="020B0502020202020204" pitchFamily="34" charset="0"/>
                </a:rPr>
                <a:t>2017</a:t>
              </a:r>
              <a:endParaRPr kumimoji="0" lang="zh-CN" altLang="zh-CN" sz="1800" b="0" i="0" u="none" strike="noStrike" cap="none" normalizeH="0" baseline="0">
                <a:ln>
                  <a:noFill/>
                </a:ln>
                <a:solidFill>
                  <a:schemeClr val="accent1"/>
                </a:solidFill>
                <a:effectLst/>
                <a:latin typeface="Century Gothic" panose="020B0502020202020204" pitchFamily="34" charset="0"/>
              </a:endParaRPr>
            </a:p>
          </p:txBody>
        </p:sp>
        <p:sp>
          <p:nvSpPr>
            <p:cNvPr id="20" name="ValueText1"/>
            <p:cNvSpPr txBox="1">
              <a:spLocks noChangeArrowheads="1"/>
            </p:cNvSpPr>
            <p:nvPr/>
          </p:nvSpPr>
          <p:spPr>
            <a:xfrm>
              <a:off x="2460932" y="1990726"/>
              <a:ext cx="436248" cy="250526"/>
            </a:xfrm>
            <a:prstGeom prst="rect">
              <a:avLst/>
            </a:prstGeom>
          </p:spPr>
          <p:txBody>
            <a:bodyPr wrap="none" lIns="0" tIns="0" rIns="0" bIns="0" numCol="1">
              <a:prstTxWarp prst="textPlain">
                <a:avLst/>
              </a:prstTxWarp>
              <a:normAutofit fontScale="92500" lnSpcReduction="10000"/>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1" indent="0" defTabSz="914400" eaLnBrk="1" fontAlgn="auto" latinLnBrk="0" hangingPunct="1">
                <a:lnSpc>
                  <a:spcPct val="100000"/>
                </a:lnSpc>
                <a:spcBef>
                  <a:spcPts val="0"/>
                </a:spcBef>
                <a:spcAft>
                  <a:spcPts val="0"/>
                </a:spcAft>
                <a:buClrTx/>
                <a:buSzTx/>
                <a:buFontTx/>
                <a:buNone/>
                <a:defRPr/>
              </a:pPr>
              <a:r>
                <a:rPr kumimoji="0" lang="en-US" altLang="ko-KR" sz="1800" b="0" i="0" u="none" strike="noStrike" kern="0" cap="none" spc="0" normalizeH="0" baseline="0" noProof="0" smtClean="0">
                  <a:ln>
                    <a:noFill/>
                  </a:ln>
                  <a:solidFill>
                    <a:schemeClr val="tx1">
                      <a:lumMod val="50000"/>
                      <a:lumOff val="50000"/>
                    </a:schemeClr>
                  </a:solidFill>
                  <a:effectLst/>
                  <a:uLnTx/>
                  <a:uFillTx/>
                  <a:latin typeface="Century Gothic" panose="020B0502020202020204" pitchFamily="34" charset="0"/>
                </a:rPr>
                <a:t>70%</a:t>
              </a:r>
              <a:endParaRPr kumimoji="0" lang="en-US" altLang="ko-KR" sz="1800" b="0" i="0" u="none" strike="noStrike" kern="0" cap="none" spc="0" normalizeH="0" baseline="0" noProof="0" dirty="0">
                <a:ln>
                  <a:noFill/>
                </a:ln>
                <a:solidFill>
                  <a:schemeClr val="tx1">
                    <a:lumMod val="50000"/>
                    <a:lumOff val="50000"/>
                  </a:schemeClr>
                </a:solidFill>
                <a:effectLst/>
                <a:uLnTx/>
                <a:uFillTx/>
                <a:latin typeface="Century Gothic" panose="020B0502020202020204" pitchFamily="34" charset="0"/>
              </a:endParaRPr>
            </a:p>
          </p:txBody>
        </p:sp>
        <p:sp>
          <p:nvSpPr>
            <p:cNvPr id="27" name="文本框 26"/>
            <p:cNvSpPr txBox="1"/>
            <p:nvPr/>
          </p:nvSpPr>
          <p:spPr>
            <a:xfrm>
              <a:off x="1612165" y="4072220"/>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32" name="组合 31"/>
          <p:cNvGrpSpPr/>
          <p:nvPr/>
        </p:nvGrpSpPr>
        <p:grpSpPr>
          <a:xfrm>
            <a:off x="3883107" y="1990726"/>
            <a:ext cx="2133781" cy="3806677"/>
            <a:chOff x="3883107" y="1990726"/>
            <a:chExt cx="2133781" cy="3806677"/>
          </a:xfrm>
        </p:grpSpPr>
        <p:sp>
          <p:nvSpPr>
            <p:cNvPr id="7" name="BackShape2"/>
            <p:cNvSpPr>
              <a:spLocks noChangeArrowheads="1"/>
            </p:cNvSpPr>
            <p:nvPr/>
          </p:nvSpPr>
          <p:spPr bwMode="auto">
            <a:xfrm>
              <a:off x="4811351" y="5038475"/>
              <a:ext cx="303268" cy="308919"/>
            </a:xfrm>
            <a:prstGeom prst="ellipse">
              <a:avLst/>
            </a:pr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8" name="ValueShape2"/>
            <p:cNvSpPr/>
            <p:nvPr/>
          </p:nvSpPr>
          <p:spPr bwMode="auto">
            <a:xfrm>
              <a:off x="4146422" y="2363689"/>
              <a:ext cx="1633126" cy="2429911"/>
            </a:xfrm>
            <a:custGeom>
              <a:avLst/>
              <a:gdLst>
                <a:gd name="T0" fmla="*/ 0 w 867"/>
                <a:gd name="T1" fmla="*/ 0 h 1290"/>
                <a:gd name="T2" fmla="*/ 0 w 867"/>
                <a:gd name="T3" fmla="*/ 1169 h 1290"/>
                <a:gd name="T4" fmla="*/ 303 w 867"/>
                <a:gd name="T5" fmla="*/ 1169 h 1290"/>
                <a:gd name="T6" fmla="*/ 432 w 867"/>
                <a:gd name="T7" fmla="*/ 1290 h 1290"/>
                <a:gd name="T8" fmla="*/ 564 w 867"/>
                <a:gd name="T9" fmla="*/ 1169 h 1290"/>
                <a:gd name="T10" fmla="*/ 867 w 867"/>
                <a:gd name="T11" fmla="*/ 1169 h 1290"/>
                <a:gd name="T12" fmla="*/ 867 w 867"/>
                <a:gd name="T13" fmla="*/ 0 h 1290"/>
                <a:gd name="T14" fmla="*/ 0 w 867"/>
                <a:gd name="T15" fmla="*/ 0 h 1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1290">
                  <a:moveTo>
                    <a:pt x="0" y="0"/>
                  </a:moveTo>
                  <a:lnTo>
                    <a:pt x="0" y="1169"/>
                  </a:lnTo>
                  <a:lnTo>
                    <a:pt x="303" y="1169"/>
                  </a:lnTo>
                  <a:lnTo>
                    <a:pt x="432" y="1290"/>
                  </a:lnTo>
                  <a:lnTo>
                    <a:pt x="564" y="1169"/>
                  </a:lnTo>
                  <a:lnTo>
                    <a:pt x="867" y="1169"/>
                  </a:lnTo>
                  <a:lnTo>
                    <a:pt x="867" y="0"/>
                  </a:lnTo>
                  <a:lnTo>
                    <a:pt x="0" y="0"/>
                  </a:lnTo>
                  <a:close/>
                </a:path>
              </a:pathLst>
            </a:custGeom>
            <a:gradFill flip="none" rotWithShape="1">
              <a:gsLst>
                <a:gs pos="0">
                  <a:schemeClr val="accent2">
                    <a:lumMod val="100000"/>
                  </a:schemeClr>
                </a:gs>
                <a:gs pos="100000">
                  <a:srgbClr val="F2F2F2"/>
                </a:gs>
                <a:gs pos="59000">
                  <a:schemeClr val="accent2">
                    <a:lumMod val="100000"/>
                  </a:schemeClr>
                </a:gs>
                <a:gs pos="59100">
                  <a:srgbClr val="F2F2F2"/>
                </a:gs>
              </a:gsLst>
              <a:lin ang="16200000" scaled="1"/>
              <a:tileRect/>
            </a:gradFill>
            <a:ln>
              <a:noFill/>
            </a:ln>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4" name="Rectangle 16"/>
            <p:cNvSpPr>
              <a:spLocks noChangeArrowheads="1"/>
            </p:cNvSpPr>
            <p:nvPr/>
          </p:nvSpPr>
          <p:spPr bwMode="auto">
            <a:xfrm>
              <a:off x="4622986" y="5443460"/>
              <a:ext cx="65402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300" b="0" i="0" u="none" strike="noStrike" cap="none" normalizeH="0" baseline="0">
                  <a:ln>
                    <a:noFill/>
                  </a:ln>
                  <a:solidFill>
                    <a:schemeClr val="accent2"/>
                  </a:solidFill>
                  <a:effectLst/>
                  <a:latin typeface="Century Gothic" panose="020B0502020202020204" pitchFamily="34" charset="0"/>
                </a:rPr>
                <a:t>2018</a:t>
              </a:r>
              <a:endParaRPr kumimoji="0" lang="zh-CN" altLang="zh-CN" sz="1800" b="0" i="0" u="none" strike="noStrike" cap="none" normalizeH="0" baseline="0">
                <a:ln>
                  <a:noFill/>
                </a:ln>
                <a:solidFill>
                  <a:schemeClr val="accent2"/>
                </a:solidFill>
                <a:effectLst/>
                <a:latin typeface="Century Gothic" panose="020B0502020202020204" pitchFamily="34" charset="0"/>
              </a:endParaRPr>
            </a:p>
          </p:txBody>
        </p:sp>
        <p:sp>
          <p:nvSpPr>
            <p:cNvPr id="21" name="ValueText2"/>
            <p:cNvSpPr txBox="1">
              <a:spLocks noChangeArrowheads="1"/>
            </p:cNvSpPr>
            <p:nvPr/>
          </p:nvSpPr>
          <p:spPr>
            <a:xfrm>
              <a:off x="4741407" y="1990726"/>
              <a:ext cx="436248" cy="250526"/>
            </a:xfrm>
            <a:prstGeom prst="rect">
              <a:avLst/>
            </a:prstGeom>
          </p:spPr>
          <p:txBody>
            <a:bodyPr wrap="none" lIns="0" tIns="0" rIns="0" bIns="0" numCol="1">
              <a:prstTxWarp prst="textPlain">
                <a:avLst/>
              </a:prstTxWarp>
              <a:normAutofit fontScale="92500" lnSpcReduction="10000"/>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1" indent="0" defTabSz="914400" eaLnBrk="1" fontAlgn="auto" latinLnBrk="0" hangingPunct="1">
                <a:lnSpc>
                  <a:spcPct val="100000"/>
                </a:lnSpc>
                <a:spcBef>
                  <a:spcPts val="0"/>
                </a:spcBef>
                <a:spcAft>
                  <a:spcPts val="0"/>
                </a:spcAft>
                <a:buClrTx/>
                <a:buSzTx/>
                <a:buFontTx/>
                <a:buNone/>
                <a:defRPr/>
              </a:pPr>
              <a:r>
                <a:rPr kumimoji="0" lang="en-US" altLang="ko-KR" sz="1800" b="0" i="0" u="none" strike="noStrike" kern="0" cap="none" spc="0" normalizeH="0" baseline="0" noProof="0" smtClean="0">
                  <a:ln>
                    <a:noFill/>
                  </a:ln>
                  <a:solidFill>
                    <a:schemeClr val="tx1">
                      <a:lumMod val="50000"/>
                      <a:lumOff val="50000"/>
                    </a:schemeClr>
                  </a:solidFill>
                  <a:effectLst/>
                  <a:uLnTx/>
                  <a:uFillTx/>
                  <a:latin typeface="Century Gothic" panose="020B0502020202020204" pitchFamily="34" charset="0"/>
                </a:rPr>
                <a:t>59%</a:t>
              </a:r>
              <a:endParaRPr kumimoji="0" lang="en-US" altLang="ko-KR" sz="1800" b="0" i="0" u="none" strike="noStrike" kern="0" cap="none" spc="0" normalizeH="0" baseline="0" noProof="0" dirty="0">
                <a:ln>
                  <a:noFill/>
                </a:ln>
                <a:solidFill>
                  <a:schemeClr val="tx1">
                    <a:lumMod val="50000"/>
                    <a:lumOff val="50000"/>
                  </a:schemeClr>
                </a:solidFill>
                <a:effectLst/>
                <a:uLnTx/>
                <a:uFillTx/>
                <a:latin typeface="Century Gothic" panose="020B0502020202020204" pitchFamily="34" charset="0"/>
              </a:endParaRPr>
            </a:p>
          </p:txBody>
        </p:sp>
        <p:sp>
          <p:nvSpPr>
            <p:cNvPr id="28" name="文本框 27"/>
            <p:cNvSpPr txBox="1"/>
            <p:nvPr/>
          </p:nvSpPr>
          <p:spPr>
            <a:xfrm>
              <a:off x="3883107" y="4072220"/>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33" name="组合 32"/>
          <p:cNvGrpSpPr/>
          <p:nvPr/>
        </p:nvGrpSpPr>
        <p:grpSpPr>
          <a:xfrm>
            <a:off x="6154049" y="1990726"/>
            <a:ext cx="2133781" cy="3806677"/>
            <a:chOff x="6154049" y="1990726"/>
            <a:chExt cx="2133781" cy="3806677"/>
          </a:xfrm>
        </p:grpSpPr>
        <p:sp>
          <p:nvSpPr>
            <p:cNvPr id="9" name="BackShape3"/>
            <p:cNvSpPr>
              <a:spLocks noChangeArrowheads="1"/>
            </p:cNvSpPr>
            <p:nvPr/>
          </p:nvSpPr>
          <p:spPr bwMode="auto">
            <a:xfrm>
              <a:off x="7084918" y="5038475"/>
              <a:ext cx="308919" cy="308919"/>
            </a:xfrm>
            <a:prstGeom prst="ellipse">
              <a:avLst/>
            </a:pr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0" name="ValueShape3"/>
            <p:cNvSpPr/>
            <p:nvPr/>
          </p:nvSpPr>
          <p:spPr bwMode="auto">
            <a:xfrm>
              <a:off x="6425640" y="2363689"/>
              <a:ext cx="1635009" cy="2429911"/>
            </a:xfrm>
            <a:custGeom>
              <a:avLst/>
              <a:gdLst>
                <a:gd name="T0" fmla="*/ 0 w 868"/>
                <a:gd name="T1" fmla="*/ 0 h 1290"/>
                <a:gd name="T2" fmla="*/ 0 w 868"/>
                <a:gd name="T3" fmla="*/ 1169 h 1290"/>
                <a:gd name="T4" fmla="*/ 300 w 868"/>
                <a:gd name="T5" fmla="*/ 1169 h 1290"/>
                <a:gd name="T6" fmla="*/ 432 w 868"/>
                <a:gd name="T7" fmla="*/ 1290 h 1290"/>
                <a:gd name="T8" fmla="*/ 564 w 868"/>
                <a:gd name="T9" fmla="*/ 1169 h 1290"/>
                <a:gd name="T10" fmla="*/ 868 w 868"/>
                <a:gd name="T11" fmla="*/ 1169 h 1290"/>
                <a:gd name="T12" fmla="*/ 868 w 868"/>
                <a:gd name="T13" fmla="*/ 0 h 1290"/>
                <a:gd name="T14" fmla="*/ 0 w 868"/>
                <a:gd name="T15" fmla="*/ 0 h 1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8" h="1290">
                  <a:moveTo>
                    <a:pt x="0" y="0"/>
                  </a:moveTo>
                  <a:lnTo>
                    <a:pt x="0" y="1169"/>
                  </a:lnTo>
                  <a:lnTo>
                    <a:pt x="300" y="1169"/>
                  </a:lnTo>
                  <a:lnTo>
                    <a:pt x="432" y="1290"/>
                  </a:lnTo>
                  <a:lnTo>
                    <a:pt x="564" y="1169"/>
                  </a:lnTo>
                  <a:lnTo>
                    <a:pt x="868" y="1169"/>
                  </a:lnTo>
                  <a:lnTo>
                    <a:pt x="868" y="0"/>
                  </a:lnTo>
                  <a:lnTo>
                    <a:pt x="0" y="0"/>
                  </a:lnTo>
                  <a:close/>
                </a:path>
              </a:pathLst>
            </a:custGeom>
            <a:gradFill flip="none" rotWithShape="1">
              <a:gsLst>
                <a:gs pos="0">
                  <a:schemeClr val="accent1">
                    <a:lumMod val="100000"/>
                  </a:schemeClr>
                </a:gs>
                <a:gs pos="100000">
                  <a:srgbClr val="F2F2F2"/>
                </a:gs>
                <a:gs pos="83000">
                  <a:schemeClr val="accent1">
                    <a:lumMod val="100000"/>
                  </a:schemeClr>
                </a:gs>
                <a:gs pos="83100">
                  <a:srgbClr val="F2F2F2"/>
                </a:gs>
              </a:gsLst>
              <a:lin ang="16200000" scaled="1"/>
              <a:tileRect/>
            </a:gradFill>
            <a:ln>
              <a:noFill/>
            </a:ln>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5" name="Rectangle 17"/>
            <p:cNvSpPr>
              <a:spLocks noChangeArrowheads="1"/>
            </p:cNvSpPr>
            <p:nvPr/>
          </p:nvSpPr>
          <p:spPr bwMode="auto">
            <a:xfrm>
              <a:off x="6896553" y="5443460"/>
              <a:ext cx="65402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300" b="0" i="0" u="none" strike="noStrike" cap="none" normalizeH="0" baseline="0" dirty="0">
                  <a:ln>
                    <a:noFill/>
                  </a:ln>
                  <a:solidFill>
                    <a:schemeClr val="accent1"/>
                  </a:solidFill>
                  <a:effectLst/>
                  <a:latin typeface="Century Gothic" panose="020B0502020202020204" pitchFamily="34" charset="0"/>
                </a:rPr>
                <a:t>2019</a:t>
              </a:r>
              <a:endParaRPr kumimoji="0" lang="zh-CN" altLang="zh-CN" sz="1800" b="0" i="0" u="none" strike="noStrike" cap="none" normalizeH="0" baseline="0" dirty="0">
                <a:ln>
                  <a:noFill/>
                </a:ln>
                <a:solidFill>
                  <a:schemeClr val="accent1"/>
                </a:solidFill>
                <a:effectLst/>
                <a:latin typeface="Century Gothic" panose="020B0502020202020204" pitchFamily="34" charset="0"/>
              </a:endParaRPr>
            </a:p>
          </p:txBody>
        </p:sp>
        <p:sp>
          <p:nvSpPr>
            <p:cNvPr id="22" name="ValueText3"/>
            <p:cNvSpPr txBox="1">
              <a:spLocks noChangeArrowheads="1"/>
            </p:cNvSpPr>
            <p:nvPr/>
          </p:nvSpPr>
          <p:spPr>
            <a:xfrm>
              <a:off x="7021881" y="1990726"/>
              <a:ext cx="436248" cy="250526"/>
            </a:xfrm>
            <a:prstGeom prst="rect">
              <a:avLst/>
            </a:prstGeom>
          </p:spPr>
          <p:txBody>
            <a:bodyPr wrap="none" lIns="0" tIns="0" rIns="0" bIns="0" numCol="1">
              <a:prstTxWarp prst="textPlain">
                <a:avLst/>
              </a:prstTxWarp>
              <a:normAutofit fontScale="92500" lnSpcReduction="10000"/>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1" indent="0" defTabSz="914400" eaLnBrk="1" fontAlgn="auto" latinLnBrk="0" hangingPunct="1">
                <a:lnSpc>
                  <a:spcPct val="100000"/>
                </a:lnSpc>
                <a:spcBef>
                  <a:spcPts val="0"/>
                </a:spcBef>
                <a:spcAft>
                  <a:spcPts val="0"/>
                </a:spcAft>
                <a:buClrTx/>
                <a:buSzTx/>
                <a:buFontTx/>
                <a:buNone/>
                <a:defRPr/>
              </a:pPr>
              <a:r>
                <a:rPr kumimoji="0" lang="en-US" altLang="ko-KR" sz="1800" b="0" i="0" u="none" strike="noStrike" kern="0" cap="none" spc="0" normalizeH="0" baseline="0" noProof="0" smtClean="0">
                  <a:ln>
                    <a:noFill/>
                  </a:ln>
                  <a:solidFill>
                    <a:schemeClr val="tx1">
                      <a:lumMod val="50000"/>
                      <a:lumOff val="50000"/>
                    </a:schemeClr>
                  </a:solidFill>
                  <a:effectLst/>
                  <a:uLnTx/>
                  <a:uFillTx/>
                  <a:latin typeface="Century Gothic" panose="020B0502020202020204" pitchFamily="34" charset="0"/>
                </a:rPr>
                <a:t>83%</a:t>
              </a:r>
              <a:endParaRPr kumimoji="0" lang="en-US" altLang="ko-KR" sz="1800" b="0" i="0" u="none" strike="noStrike" kern="0" cap="none" spc="0" normalizeH="0" baseline="0" noProof="0" dirty="0">
                <a:ln>
                  <a:noFill/>
                </a:ln>
                <a:solidFill>
                  <a:schemeClr val="tx1">
                    <a:lumMod val="50000"/>
                    <a:lumOff val="50000"/>
                  </a:schemeClr>
                </a:solidFill>
                <a:effectLst/>
                <a:uLnTx/>
                <a:uFillTx/>
                <a:latin typeface="Century Gothic" panose="020B0502020202020204" pitchFamily="34" charset="0"/>
              </a:endParaRPr>
            </a:p>
          </p:txBody>
        </p:sp>
        <p:sp>
          <p:nvSpPr>
            <p:cNvPr id="29" name="文本框 28"/>
            <p:cNvSpPr txBox="1"/>
            <p:nvPr/>
          </p:nvSpPr>
          <p:spPr>
            <a:xfrm>
              <a:off x="6154049" y="4072220"/>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grpSp>
        <p:nvGrpSpPr>
          <p:cNvPr id="34" name="组合 33"/>
          <p:cNvGrpSpPr/>
          <p:nvPr/>
        </p:nvGrpSpPr>
        <p:grpSpPr>
          <a:xfrm>
            <a:off x="8452828" y="1990726"/>
            <a:ext cx="2133781" cy="3806677"/>
            <a:chOff x="8452828" y="1990726"/>
            <a:chExt cx="2133781" cy="3806677"/>
          </a:xfrm>
        </p:grpSpPr>
        <p:sp>
          <p:nvSpPr>
            <p:cNvPr id="11" name="BackShape4"/>
            <p:cNvSpPr>
              <a:spLocks noChangeArrowheads="1"/>
            </p:cNvSpPr>
            <p:nvPr/>
          </p:nvSpPr>
          <p:spPr bwMode="auto">
            <a:xfrm>
              <a:off x="9366020" y="5038475"/>
              <a:ext cx="308919" cy="308919"/>
            </a:xfrm>
            <a:prstGeom prst="ellipse">
              <a:avLst/>
            </a:prstGeom>
            <a:solidFill>
              <a:schemeClr val="accent2">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2" name="ValueShape4"/>
            <p:cNvSpPr/>
            <p:nvPr/>
          </p:nvSpPr>
          <p:spPr bwMode="auto">
            <a:xfrm>
              <a:off x="8699208" y="2363689"/>
              <a:ext cx="1642544" cy="2429911"/>
            </a:xfrm>
            <a:custGeom>
              <a:avLst/>
              <a:gdLst>
                <a:gd name="T0" fmla="*/ 0 w 872"/>
                <a:gd name="T1" fmla="*/ 0 h 1290"/>
                <a:gd name="T2" fmla="*/ 0 w 872"/>
                <a:gd name="T3" fmla="*/ 1169 h 1290"/>
                <a:gd name="T4" fmla="*/ 304 w 872"/>
                <a:gd name="T5" fmla="*/ 1169 h 1290"/>
                <a:gd name="T6" fmla="*/ 436 w 872"/>
                <a:gd name="T7" fmla="*/ 1290 h 1290"/>
                <a:gd name="T8" fmla="*/ 568 w 872"/>
                <a:gd name="T9" fmla="*/ 1169 h 1290"/>
                <a:gd name="T10" fmla="*/ 872 w 872"/>
                <a:gd name="T11" fmla="*/ 1169 h 1290"/>
                <a:gd name="T12" fmla="*/ 872 w 872"/>
                <a:gd name="T13" fmla="*/ 0 h 1290"/>
                <a:gd name="T14" fmla="*/ 0 w 872"/>
                <a:gd name="T15" fmla="*/ 0 h 1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1290">
                  <a:moveTo>
                    <a:pt x="0" y="0"/>
                  </a:moveTo>
                  <a:lnTo>
                    <a:pt x="0" y="1169"/>
                  </a:lnTo>
                  <a:lnTo>
                    <a:pt x="304" y="1169"/>
                  </a:lnTo>
                  <a:lnTo>
                    <a:pt x="436" y="1290"/>
                  </a:lnTo>
                  <a:lnTo>
                    <a:pt x="568" y="1169"/>
                  </a:lnTo>
                  <a:lnTo>
                    <a:pt x="872" y="1169"/>
                  </a:lnTo>
                  <a:lnTo>
                    <a:pt x="872" y="0"/>
                  </a:lnTo>
                  <a:lnTo>
                    <a:pt x="0" y="0"/>
                  </a:lnTo>
                  <a:close/>
                </a:path>
              </a:pathLst>
            </a:custGeom>
            <a:gradFill flip="none" rotWithShape="1">
              <a:gsLst>
                <a:gs pos="0">
                  <a:schemeClr val="accent2">
                    <a:lumMod val="100000"/>
                  </a:schemeClr>
                </a:gs>
                <a:gs pos="100000">
                  <a:srgbClr val="F2F2F2"/>
                </a:gs>
                <a:gs pos="70000">
                  <a:schemeClr val="accent2">
                    <a:lumMod val="100000"/>
                  </a:schemeClr>
                </a:gs>
                <a:gs pos="70100">
                  <a:srgbClr val="F2F2F2"/>
                </a:gs>
              </a:gsLst>
              <a:lin ang="16200000" scaled="1"/>
              <a:tileRect/>
            </a:gradFill>
            <a:ln>
              <a:noFill/>
            </a:ln>
          </p:spPr>
          <p:txBody>
            <a:bodyPr vert="horz" wrap="square" lIns="91440" tIns="45720" rIns="91440" bIns="45720" numCol="1" anchor="t" anchorCtr="0" compatLnSpc="1">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latin typeface="Century Gothic" panose="020B0502020202020204" pitchFamily="34" charset="0"/>
              </a:endParaRPr>
            </a:p>
          </p:txBody>
        </p:sp>
        <p:sp>
          <p:nvSpPr>
            <p:cNvPr id="16" name="Rectangle 18"/>
            <p:cNvSpPr>
              <a:spLocks noChangeArrowheads="1"/>
            </p:cNvSpPr>
            <p:nvPr/>
          </p:nvSpPr>
          <p:spPr bwMode="auto">
            <a:xfrm>
              <a:off x="9237932" y="5443460"/>
              <a:ext cx="65402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300" b="0" i="0" u="none" strike="noStrike" cap="none" normalizeH="0" baseline="0" dirty="0">
                  <a:ln>
                    <a:noFill/>
                  </a:ln>
                  <a:solidFill>
                    <a:schemeClr val="accent2"/>
                  </a:solidFill>
                  <a:effectLst/>
                  <a:latin typeface="Century Gothic" panose="020B0502020202020204" pitchFamily="34" charset="0"/>
                </a:rPr>
                <a:t>2020</a:t>
              </a:r>
              <a:endParaRPr kumimoji="0" lang="zh-CN" altLang="zh-CN" sz="1800" b="0" i="0" u="none" strike="noStrike" cap="none" normalizeH="0" baseline="0" dirty="0">
                <a:ln>
                  <a:noFill/>
                </a:ln>
                <a:solidFill>
                  <a:schemeClr val="accent2"/>
                </a:solidFill>
                <a:effectLst/>
                <a:latin typeface="Century Gothic" panose="020B0502020202020204" pitchFamily="34" charset="0"/>
              </a:endParaRPr>
            </a:p>
          </p:txBody>
        </p:sp>
        <p:sp>
          <p:nvSpPr>
            <p:cNvPr id="23" name="ValueText4"/>
            <p:cNvSpPr txBox="1">
              <a:spLocks noChangeArrowheads="1"/>
            </p:cNvSpPr>
            <p:nvPr/>
          </p:nvSpPr>
          <p:spPr>
            <a:xfrm>
              <a:off x="9302356" y="1990726"/>
              <a:ext cx="436248" cy="250526"/>
            </a:xfrm>
            <a:prstGeom prst="rect">
              <a:avLst/>
            </a:prstGeom>
          </p:spPr>
          <p:txBody>
            <a:bodyPr wrap="none" lIns="0" tIns="0" rIns="0" bIns="0" numCol="1">
              <a:prstTxWarp prst="textPlain">
                <a:avLst/>
              </a:prstTxWarp>
              <a:normAutofit fontScale="92500" lnSpcReduction="10000"/>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1" indent="0" defTabSz="914400" eaLnBrk="1" fontAlgn="auto" latinLnBrk="0" hangingPunct="1">
                <a:lnSpc>
                  <a:spcPct val="100000"/>
                </a:lnSpc>
                <a:spcBef>
                  <a:spcPts val="0"/>
                </a:spcBef>
                <a:spcAft>
                  <a:spcPts val="0"/>
                </a:spcAft>
                <a:buClrTx/>
                <a:buSzTx/>
                <a:buFontTx/>
                <a:buNone/>
                <a:defRPr/>
              </a:pPr>
              <a:r>
                <a:rPr kumimoji="0" lang="en-US" altLang="ko-KR" sz="1800" b="0" i="0" u="none" strike="noStrike" kern="0" cap="none" spc="0" normalizeH="0" baseline="0" noProof="0" dirty="0" smtClean="0">
                  <a:ln>
                    <a:noFill/>
                  </a:ln>
                  <a:solidFill>
                    <a:schemeClr val="tx1">
                      <a:lumMod val="50000"/>
                      <a:lumOff val="50000"/>
                    </a:schemeClr>
                  </a:solidFill>
                  <a:effectLst/>
                  <a:uLnTx/>
                  <a:uFillTx/>
                  <a:latin typeface="Century Gothic" panose="020B0502020202020204" pitchFamily="34" charset="0"/>
                </a:rPr>
                <a:t>70%</a:t>
              </a:r>
              <a:endParaRPr kumimoji="0" lang="en-US" altLang="ko-KR" sz="1800" b="0" i="0" u="none" strike="noStrike" kern="0" cap="none" spc="0" normalizeH="0" baseline="0" noProof="0" dirty="0">
                <a:ln>
                  <a:noFill/>
                </a:ln>
                <a:solidFill>
                  <a:schemeClr val="tx1">
                    <a:lumMod val="50000"/>
                    <a:lumOff val="50000"/>
                  </a:schemeClr>
                </a:solidFill>
                <a:effectLst/>
                <a:uLnTx/>
                <a:uFillTx/>
                <a:latin typeface="Century Gothic" panose="020B0502020202020204" pitchFamily="34" charset="0"/>
              </a:endParaRPr>
            </a:p>
          </p:txBody>
        </p:sp>
        <p:sp>
          <p:nvSpPr>
            <p:cNvPr id="30" name="文本框 29"/>
            <p:cNvSpPr txBox="1"/>
            <p:nvPr/>
          </p:nvSpPr>
          <p:spPr>
            <a:xfrm>
              <a:off x="8452828" y="4072220"/>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grp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6" name="文本框 35"/>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明年工作计划</a:t>
            </a:r>
          </a:p>
        </p:txBody>
      </p:sp>
      <p:sp>
        <p:nvSpPr>
          <p:cNvPr id="37" name="文本框 36"/>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3" name="文本框 32"/>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明年工作计划</a:t>
            </a:r>
          </a:p>
        </p:txBody>
      </p:sp>
      <p:sp>
        <p:nvSpPr>
          <p:cNvPr id="34" name="文本框 33"/>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3" name="c73c5dc9-c36e-4d33-9832-9851530ac36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1876425" y="1999315"/>
            <a:ext cx="8439150" cy="3586618"/>
            <a:chOff x="1512918" y="1844824"/>
            <a:chExt cx="9166164" cy="3895599"/>
          </a:xfrm>
        </p:grpSpPr>
        <p:grpSp>
          <p:nvGrpSpPr>
            <p:cNvPr id="2" name="îṧľîḋê"/>
            <p:cNvGrpSpPr/>
            <p:nvPr/>
          </p:nvGrpSpPr>
          <p:grpSpPr>
            <a:xfrm>
              <a:off x="1512918" y="1844824"/>
              <a:ext cx="3576784" cy="2180077"/>
              <a:chOff x="1487488" y="1844824"/>
              <a:chExt cx="3576784" cy="2180077"/>
            </a:xfrm>
          </p:grpSpPr>
          <p:grpSp>
            <p:nvGrpSpPr>
              <p:cNvPr id="10" name="iṡ1iḍè"/>
              <p:cNvGrpSpPr/>
              <p:nvPr/>
            </p:nvGrpSpPr>
            <p:grpSpPr>
              <a:xfrm>
                <a:off x="1487488" y="2420888"/>
                <a:ext cx="1440160" cy="1440160"/>
                <a:chOff x="1487488" y="2420888"/>
                <a:chExt cx="1440160" cy="1440160"/>
              </a:xfrm>
            </p:grpSpPr>
            <p:sp>
              <p:nvSpPr>
                <p:cNvPr id="40" name="îṥḻíḍe"/>
                <p:cNvSpPr/>
                <p:nvPr/>
              </p:nvSpPr>
              <p:spPr>
                <a:xfrm>
                  <a:off x="1487488" y="2420888"/>
                  <a:ext cx="1440160" cy="1440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1" name="iṡḻiḋé"/>
                <p:cNvSpPr/>
                <p:nvPr/>
              </p:nvSpPr>
              <p:spPr>
                <a:xfrm>
                  <a:off x="1800118" y="2733770"/>
                  <a:ext cx="814900" cy="814396"/>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grpSp>
          <p:sp>
            <p:nvSpPr>
              <p:cNvPr id="16" name="iṥḷïḑe"/>
              <p:cNvSpPr/>
              <p:nvPr/>
            </p:nvSpPr>
            <p:spPr>
              <a:xfrm>
                <a:off x="3071664"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22" name="îṣliḍê"/>
              <p:cNvSpPr/>
              <p:nvPr/>
            </p:nvSpPr>
            <p:spPr>
              <a:xfrm>
                <a:off x="3783872"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35" name="iṡlîdé"/>
              <p:cNvSpPr/>
              <p:nvPr/>
            </p:nvSpPr>
            <p:spPr>
              <a:xfrm>
                <a:off x="4496080"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36" name="iṧļîḋè"/>
              <p:cNvSpPr txBox="1"/>
              <p:nvPr/>
            </p:nvSpPr>
            <p:spPr>
              <a:xfrm>
                <a:off x="2614464" y="1844824"/>
                <a:ext cx="774484" cy="73250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en-US" altLang="zh-CN" sz="700" b="1" smtClean="0">
                    <a:solidFill>
                      <a:schemeClr val="accent1"/>
                    </a:solidFill>
                  </a:rPr>
                  <a:t>Step 01</a:t>
                </a:r>
                <a:endParaRPr lang="en-US" altLang="zh-CN" sz="700" b="1" dirty="0">
                  <a:solidFill>
                    <a:schemeClr val="accent1"/>
                  </a:solidFill>
                </a:endParaRPr>
              </a:p>
            </p:txBody>
          </p:sp>
          <p:sp>
            <p:nvSpPr>
              <p:cNvPr id="37" name="ísḻîďe"/>
              <p:cNvSpPr txBox="1"/>
              <p:nvPr/>
            </p:nvSpPr>
            <p:spPr>
              <a:xfrm>
                <a:off x="2819636"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1"/>
                    </a:solidFill>
                  </a:rPr>
                  <a:t>关键词</a:t>
                </a:r>
                <a:endParaRPr lang="zh-CN" altLang="en-US" sz="700" b="1" dirty="0">
                  <a:solidFill>
                    <a:schemeClr val="accent1"/>
                  </a:solidFill>
                </a:endParaRPr>
              </a:p>
            </p:txBody>
          </p:sp>
          <p:sp>
            <p:nvSpPr>
              <p:cNvPr id="38" name="iṡḷïďe"/>
              <p:cNvSpPr txBox="1"/>
              <p:nvPr/>
            </p:nvSpPr>
            <p:spPr>
              <a:xfrm>
                <a:off x="3576758"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1"/>
                    </a:solidFill>
                  </a:rPr>
                  <a:t>关键词</a:t>
                </a:r>
                <a:endParaRPr lang="zh-CN" altLang="en-US" sz="700" b="1" dirty="0">
                  <a:solidFill>
                    <a:schemeClr val="accent1"/>
                  </a:solidFill>
                </a:endParaRPr>
              </a:p>
            </p:txBody>
          </p:sp>
          <p:sp>
            <p:nvSpPr>
              <p:cNvPr id="39" name="iṣľídé"/>
              <p:cNvSpPr txBox="1"/>
              <p:nvPr/>
            </p:nvSpPr>
            <p:spPr>
              <a:xfrm>
                <a:off x="4316136"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1"/>
                    </a:solidFill>
                  </a:rPr>
                  <a:t>关键词</a:t>
                </a:r>
                <a:endParaRPr lang="zh-CN" altLang="en-US" sz="700" b="1" dirty="0">
                  <a:solidFill>
                    <a:schemeClr val="accent1"/>
                  </a:solidFill>
                </a:endParaRPr>
              </a:p>
            </p:txBody>
          </p:sp>
        </p:grpSp>
        <p:grpSp>
          <p:nvGrpSpPr>
            <p:cNvPr id="25" name="is1îdé"/>
            <p:cNvGrpSpPr/>
            <p:nvPr/>
          </p:nvGrpSpPr>
          <p:grpSpPr>
            <a:xfrm>
              <a:off x="5375920" y="1844824"/>
              <a:ext cx="2864576" cy="2180077"/>
              <a:chOff x="1487488" y="1844824"/>
              <a:chExt cx="2864576" cy="2180077"/>
            </a:xfrm>
          </p:grpSpPr>
          <p:grpSp>
            <p:nvGrpSpPr>
              <p:cNvPr id="42" name="ísḻíḑe"/>
              <p:cNvGrpSpPr/>
              <p:nvPr/>
            </p:nvGrpSpPr>
            <p:grpSpPr>
              <a:xfrm>
                <a:off x="1487488" y="2420888"/>
                <a:ext cx="1440160" cy="1440160"/>
                <a:chOff x="1487488" y="2420888"/>
                <a:chExt cx="1440160" cy="1440160"/>
              </a:xfrm>
            </p:grpSpPr>
            <p:sp>
              <p:nvSpPr>
                <p:cNvPr id="43" name="îṡ1ïḋe"/>
                <p:cNvSpPr/>
                <p:nvPr/>
              </p:nvSpPr>
              <p:spPr>
                <a:xfrm>
                  <a:off x="1487488" y="2420888"/>
                  <a:ext cx="1440160" cy="1440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4" name="ïṩlidè"/>
                <p:cNvSpPr/>
                <p:nvPr/>
              </p:nvSpPr>
              <p:spPr>
                <a:xfrm>
                  <a:off x="1800118" y="2733770"/>
                  <a:ext cx="814900" cy="814396"/>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grpSp>
          <p:sp>
            <p:nvSpPr>
              <p:cNvPr id="45" name="iṥlíḑé"/>
              <p:cNvSpPr/>
              <p:nvPr/>
            </p:nvSpPr>
            <p:spPr>
              <a:xfrm>
                <a:off x="3071664"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6" name="iSļiďe"/>
              <p:cNvSpPr/>
              <p:nvPr/>
            </p:nvSpPr>
            <p:spPr>
              <a:xfrm>
                <a:off x="3783872"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7" name="iSļíḑè"/>
              <p:cNvSpPr txBox="1"/>
              <p:nvPr/>
            </p:nvSpPr>
            <p:spPr>
              <a:xfrm>
                <a:off x="2614464" y="1844824"/>
                <a:ext cx="774484" cy="73250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en-US" altLang="zh-CN" sz="700" b="1" smtClean="0">
                    <a:solidFill>
                      <a:schemeClr val="accent2"/>
                    </a:solidFill>
                  </a:rPr>
                  <a:t>Step 02</a:t>
                </a:r>
                <a:endParaRPr lang="en-US" altLang="zh-CN" sz="700" b="1" dirty="0">
                  <a:solidFill>
                    <a:schemeClr val="accent2"/>
                  </a:solidFill>
                </a:endParaRPr>
              </a:p>
            </p:txBody>
          </p:sp>
          <p:sp>
            <p:nvSpPr>
              <p:cNvPr id="48" name="íṣļïḋê"/>
              <p:cNvSpPr txBox="1"/>
              <p:nvPr/>
            </p:nvSpPr>
            <p:spPr>
              <a:xfrm>
                <a:off x="2819636"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2"/>
                    </a:solidFill>
                  </a:rPr>
                  <a:t>关键词</a:t>
                </a:r>
                <a:endParaRPr lang="zh-CN" altLang="en-US" sz="700" b="1" dirty="0">
                  <a:solidFill>
                    <a:schemeClr val="accent2"/>
                  </a:solidFill>
                </a:endParaRPr>
              </a:p>
            </p:txBody>
          </p:sp>
          <p:sp>
            <p:nvSpPr>
              <p:cNvPr id="49" name="íṩḷïḓè"/>
              <p:cNvSpPr txBox="1"/>
              <p:nvPr/>
            </p:nvSpPr>
            <p:spPr>
              <a:xfrm>
                <a:off x="3576758"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2"/>
                    </a:solidFill>
                  </a:rPr>
                  <a:t>关键词</a:t>
                </a:r>
                <a:endParaRPr lang="zh-CN" altLang="en-US" sz="700" b="1" dirty="0">
                  <a:solidFill>
                    <a:schemeClr val="accent2"/>
                  </a:solidFill>
                </a:endParaRPr>
              </a:p>
            </p:txBody>
          </p:sp>
        </p:grpSp>
        <p:grpSp>
          <p:nvGrpSpPr>
            <p:cNvPr id="50" name="ïş1idè"/>
            <p:cNvGrpSpPr/>
            <p:nvPr/>
          </p:nvGrpSpPr>
          <p:grpSpPr>
            <a:xfrm>
              <a:off x="8526714" y="1844824"/>
              <a:ext cx="2152368" cy="2180077"/>
              <a:chOff x="1487488" y="1844824"/>
              <a:chExt cx="2152368" cy="2180077"/>
            </a:xfrm>
          </p:grpSpPr>
          <p:grpSp>
            <p:nvGrpSpPr>
              <p:cNvPr id="51" name="iṣliďe"/>
              <p:cNvGrpSpPr/>
              <p:nvPr/>
            </p:nvGrpSpPr>
            <p:grpSpPr>
              <a:xfrm>
                <a:off x="1487488" y="2420888"/>
                <a:ext cx="1440160" cy="1440160"/>
                <a:chOff x="1487488" y="2420888"/>
                <a:chExt cx="1440160" cy="1440160"/>
              </a:xfrm>
            </p:grpSpPr>
            <p:sp>
              <p:nvSpPr>
                <p:cNvPr id="52" name="ïşlíďè"/>
                <p:cNvSpPr/>
                <p:nvPr/>
              </p:nvSpPr>
              <p:spPr>
                <a:xfrm>
                  <a:off x="1487488" y="2420888"/>
                  <a:ext cx="1440160" cy="1440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53" name="îŝ1ïḍe"/>
                <p:cNvSpPr/>
                <p:nvPr/>
              </p:nvSpPr>
              <p:spPr>
                <a:xfrm>
                  <a:off x="1800118" y="2733770"/>
                  <a:ext cx="814900" cy="814396"/>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grpSp>
          <p:sp>
            <p:nvSpPr>
              <p:cNvPr id="54" name="ïṥľiḑe"/>
              <p:cNvSpPr/>
              <p:nvPr/>
            </p:nvSpPr>
            <p:spPr>
              <a:xfrm>
                <a:off x="3071664" y="2883810"/>
                <a:ext cx="568192" cy="5681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55" name="îŝḻïďè"/>
              <p:cNvSpPr txBox="1"/>
              <p:nvPr/>
            </p:nvSpPr>
            <p:spPr>
              <a:xfrm>
                <a:off x="2614464" y="1844824"/>
                <a:ext cx="774484" cy="73250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en-US" altLang="zh-CN" sz="700" b="1" smtClean="0">
                    <a:solidFill>
                      <a:schemeClr val="accent3"/>
                    </a:solidFill>
                  </a:rPr>
                  <a:t>Step 03</a:t>
                </a:r>
                <a:endParaRPr lang="en-US" altLang="zh-CN" sz="700" b="1" dirty="0">
                  <a:solidFill>
                    <a:schemeClr val="accent3"/>
                  </a:solidFill>
                </a:endParaRPr>
              </a:p>
            </p:txBody>
          </p:sp>
          <p:sp>
            <p:nvSpPr>
              <p:cNvPr id="56" name="îSlíde"/>
              <p:cNvSpPr txBox="1"/>
              <p:nvPr/>
            </p:nvSpPr>
            <p:spPr>
              <a:xfrm>
                <a:off x="2819636" y="3548166"/>
                <a:ext cx="504056" cy="476735"/>
              </a:xfrm>
              <a:prstGeom prst="rect">
                <a:avLst/>
              </a:prstGeom>
              <a:noFill/>
            </p:spPr>
            <p:txBody>
              <a:bodyPr wrap="none" lIns="90000" tIns="46800" rIns="90000" bIns="46800" anchor="ctr" anchorCtr="0">
                <a:prstTxWarp prst="textSlantUp">
                  <a:avLst/>
                </a:prstTxWarp>
                <a:normAutofit/>
                <a:scene3d>
                  <a:camera prst="orthographicFront"/>
                  <a:lightRig rig="threePt" dir="t"/>
                </a:scene3d>
                <a:sp3d contourW="12700"/>
              </a:bodyPr>
              <a:lstStyle/>
              <a:p>
                <a:pPr algn="ctr"/>
                <a:r>
                  <a:rPr lang="zh-CN" altLang="en-US" sz="700" b="1" smtClean="0">
                    <a:solidFill>
                      <a:schemeClr val="accent3"/>
                    </a:solidFill>
                  </a:rPr>
                  <a:t>关键词</a:t>
                </a:r>
                <a:endParaRPr lang="zh-CN" altLang="en-US" sz="700" b="1" dirty="0">
                  <a:solidFill>
                    <a:schemeClr val="accent3"/>
                  </a:solidFill>
                </a:endParaRPr>
              </a:p>
            </p:txBody>
          </p:sp>
        </p:grpSp>
        <p:cxnSp>
          <p:nvCxnSpPr>
            <p:cNvPr id="57" name="直接连接符 56"/>
            <p:cNvCxnSpPr/>
            <p:nvPr/>
          </p:nvCxnSpPr>
          <p:spPr>
            <a:xfrm>
              <a:off x="4520603" y="4831885"/>
              <a:ext cx="0" cy="90853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671397" y="4831885"/>
              <a:ext cx="0" cy="90853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141350" y="4655055"/>
            <a:ext cx="1909300" cy="930878"/>
            <a:chOff x="1918240" y="2349127"/>
            <a:chExt cx="1909300" cy="930878"/>
          </a:xfrm>
        </p:grpSpPr>
        <p:sp>
          <p:nvSpPr>
            <p:cNvPr id="60" name="文本框 59"/>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61" name="文本框 60"/>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62" name="组合 61"/>
          <p:cNvGrpSpPr/>
          <p:nvPr/>
        </p:nvGrpSpPr>
        <p:grpSpPr>
          <a:xfrm>
            <a:off x="2658438" y="4655055"/>
            <a:ext cx="1909300" cy="930878"/>
            <a:chOff x="1918240" y="2349127"/>
            <a:chExt cx="1909300" cy="930878"/>
          </a:xfrm>
        </p:grpSpPr>
        <p:sp>
          <p:nvSpPr>
            <p:cNvPr id="63" name="文本框 62"/>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64" name="文本框 63"/>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65" name="组合 64"/>
          <p:cNvGrpSpPr/>
          <p:nvPr/>
        </p:nvGrpSpPr>
        <p:grpSpPr>
          <a:xfrm>
            <a:off x="8042239" y="4655055"/>
            <a:ext cx="1909300" cy="930878"/>
            <a:chOff x="1918240" y="2349127"/>
            <a:chExt cx="1909300" cy="930878"/>
          </a:xfrm>
        </p:grpSpPr>
        <p:sp>
          <p:nvSpPr>
            <p:cNvPr id="66" name="文本框 65"/>
            <p:cNvSpPr txBox="1"/>
            <p:nvPr/>
          </p:nvSpPr>
          <p:spPr>
            <a:xfrm>
              <a:off x="2037113" y="2349127"/>
              <a:ext cx="1671556"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1"/>
                  </a:solidFill>
                  <a:latin typeface="Century Gothic" panose="020B0502020202020204" pitchFamily="34" charset="0"/>
                </a:rPr>
                <a:t>标题文字添加</a:t>
              </a:r>
              <a:endParaRPr lang="zh-CN" altLang="en-US" sz="1400" b="1" dirty="0">
                <a:solidFill>
                  <a:schemeClr val="accent1"/>
                </a:solidFill>
                <a:latin typeface="Century Gothic" panose="020B0502020202020204" pitchFamily="34" charset="0"/>
              </a:endParaRPr>
            </a:p>
          </p:txBody>
        </p:sp>
        <p:sp>
          <p:nvSpPr>
            <p:cNvPr id="67" name="文本框 66"/>
            <p:cNvSpPr txBox="1"/>
            <p:nvPr/>
          </p:nvSpPr>
          <p:spPr>
            <a:xfrm>
              <a:off x="1918240" y="2635020"/>
              <a:ext cx="1909300" cy="64498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print </a:t>
              </a:r>
              <a:r>
                <a:rPr lang="en-US" altLang="zh-CN" sz="1050" dirty="0">
                  <a:solidFill>
                    <a:schemeClr val="tx1">
                      <a:lumMod val="50000"/>
                      <a:lumOff val="50000"/>
                    </a:schemeClr>
                  </a:solidFill>
                  <a:latin typeface="Century Gothic" panose="020B0502020202020204" pitchFamily="34" charset="0"/>
                  <a:ea typeface="+mj-ea"/>
                </a:rPr>
                <a:t>the presentation and make it </a:t>
              </a:r>
              <a:r>
                <a:rPr lang="en-US" altLang="zh-CN" sz="1050" dirty="0" smtClean="0">
                  <a:solidFill>
                    <a:schemeClr val="tx1">
                      <a:lumMod val="50000"/>
                      <a:lumOff val="50000"/>
                    </a:schemeClr>
                  </a:solidFill>
                  <a:latin typeface="Century Gothic" panose="020B0502020202020204" pitchFamily="34" charset="0"/>
                  <a:ea typeface="+mj-ea"/>
                </a:rPr>
                <a:t>film </a:t>
              </a:r>
              <a:r>
                <a:rPr lang="en-US" altLang="zh-CN" sz="1050" dirty="0">
                  <a:solidFill>
                    <a:schemeClr val="tx1">
                      <a:lumMod val="50000"/>
                      <a:lumOff val="50000"/>
                    </a:schemeClr>
                  </a:solidFill>
                  <a:latin typeface="Century Gothic" panose="020B0502020202020204" pitchFamily="34" charset="0"/>
                  <a:ea typeface="+mj-ea"/>
                </a:rPr>
                <a:t>to be used in a wider field</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par>
                                <p:cTn id="16" presetID="53" presetClass="entr" presetSubtype="16"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p:cTn id="18" dur="500" fill="hold"/>
                                        <p:tgtEl>
                                          <p:spTgt spid="59"/>
                                        </p:tgtEl>
                                        <p:attrNameLst>
                                          <p:attrName>ppt_w</p:attrName>
                                        </p:attrNameLst>
                                      </p:cBhvr>
                                      <p:tavLst>
                                        <p:tav tm="0">
                                          <p:val>
                                            <p:fltVal val="0"/>
                                          </p:val>
                                        </p:tav>
                                        <p:tav tm="100000">
                                          <p:val>
                                            <p:strVal val="#ppt_w"/>
                                          </p:val>
                                        </p:tav>
                                      </p:tavLst>
                                    </p:anim>
                                    <p:anim calcmode="lin" valueType="num">
                                      <p:cBhvr>
                                        <p:cTn id="19" dur="500" fill="hold"/>
                                        <p:tgtEl>
                                          <p:spTgt spid="59"/>
                                        </p:tgtEl>
                                        <p:attrNameLst>
                                          <p:attrName>ppt_h</p:attrName>
                                        </p:attrNameLst>
                                      </p:cBhvr>
                                      <p:tavLst>
                                        <p:tav tm="0">
                                          <p:val>
                                            <p:fltVal val="0"/>
                                          </p:val>
                                        </p:tav>
                                        <p:tav tm="100000">
                                          <p:val>
                                            <p:strVal val="#ppt_h"/>
                                          </p:val>
                                        </p:tav>
                                      </p:tavLst>
                                    </p:anim>
                                    <p:animEffect transition="in" filter="fade">
                                      <p:cBhvr>
                                        <p:cTn id="20" dur="500"/>
                                        <p:tgtEl>
                                          <p:spTgt spid="59"/>
                                        </p:tgtEl>
                                      </p:cBhvr>
                                    </p:animEffect>
                                  </p:childTnLst>
                                </p:cTn>
                              </p:par>
                              <p:par>
                                <p:cTn id="21" presetID="53" presetClass="entr" presetSubtype="16"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p:cTn id="23" dur="500" fill="hold"/>
                                        <p:tgtEl>
                                          <p:spTgt spid="65"/>
                                        </p:tgtEl>
                                        <p:attrNameLst>
                                          <p:attrName>ppt_w</p:attrName>
                                        </p:attrNameLst>
                                      </p:cBhvr>
                                      <p:tavLst>
                                        <p:tav tm="0">
                                          <p:val>
                                            <p:fltVal val="0"/>
                                          </p:val>
                                        </p:tav>
                                        <p:tav tm="100000">
                                          <p:val>
                                            <p:strVal val="#ppt_w"/>
                                          </p:val>
                                        </p:tav>
                                      </p:tavLst>
                                    </p:anim>
                                    <p:anim calcmode="lin" valueType="num">
                                      <p:cBhvr>
                                        <p:cTn id="24" dur="500" fill="hold"/>
                                        <p:tgtEl>
                                          <p:spTgt spid="65"/>
                                        </p:tgtEl>
                                        <p:attrNameLst>
                                          <p:attrName>ppt_h</p:attrName>
                                        </p:attrNameLst>
                                      </p:cBhvr>
                                      <p:tavLst>
                                        <p:tav tm="0">
                                          <p:val>
                                            <p:fltVal val="0"/>
                                          </p:val>
                                        </p:tav>
                                        <p:tav tm="100000">
                                          <p:val>
                                            <p:strVal val="#ppt_h"/>
                                          </p:val>
                                        </p:tav>
                                      </p:tavLst>
                                    </p:anim>
                                    <p:animEffect transition="in" filter="fade">
                                      <p:cBhvr>
                                        <p:cTn id="2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35" name="文本框 34"/>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明年工作计划</a:t>
            </a:r>
          </a:p>
        </p:txBody>
      </p:sp>
      <p:sp>
        <p:nvSpPr>
          <p:cNvPr id="36" name="文本框 35"/>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92" name="组合 91"/>
          <p:cNvGrpSpPr/>
          <p:nvPr/>
        </p:nvGrpSpPr>
        <p:grpSpPr>
          <a:xfrm>
            <a:off x="1780508" y="2009639"/>
            <a:ext cx="2317270" cy="2315576"/>
            <a:chOff x="1780508" y="2009639"/>
            <a:chExt cx="2317270" cy="2315576"/>
          </a:xfrm>
        </p:grpSpPr>
        <p:sp>
          <p:nvSpPr>
            <p:cNvPr id="3" name="ValueShape1"/>
            <p:cNvSpPr/>
            <p:nvPr/>
          </p:nvSpPr>
          <p:spPr>
            <a:xfrm rot="6576035">
              <a:off x="1780508" y="2406234"/>
              <a:ext cx="1918981" cy="1918982"/>
            </a:xfrm>
            <a:prstGeom prst="arc">
              <a:avLst>
                <a:gd name="adj1" fmla="val 4173600"/>
                <a:gd name="adj2" fmla="val 16200000"/>
              </a:avLst>
            </a:prstGeom>
            <a:ln w="165100" cap="rnd">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grpSp>
          <p:nvGrpSpPr>
            <p:cNvPr id="87" name="组合 86"/>
            <p:cNvGrpSpPr/>
            <p:nvPr/>
          </p:nvGrpSpPr>
          <p:grpSpPr>
            <a:xfrm>
              <a:off x="2050095" y="2009639"/>
              <a:ext cx="2047683" cy="2032352"/>
              <a:chOff x="2050095" y="2009639"/>
              <a:chExt cx="2047683" cy="2032352"/>
            </a:xfrm>
          </p:grpSpPr>
          <p:sp>
            <p:nvSpPr>
              <p:cNvPr id="2" name="ValueBack1"/>
              <p:cNvSpPr/>
              <p:nvPr/>
            </p:nvSpPr>
            <p:spPr bwMode="auto">
              <a:xfrm>
                <a:off x="2364191"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17" name="ValueBack22"/>
              <p:cNvSpPr/>
              <p:nvPr/>
            </p:nvSpPr>
            <p:spPr bwMode="auto">
              <a:xfrm>
                <a:off x="2364191"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accent2">
                  <a:lumMod val="60000"/>
                  <a:lumOff val="40000"/>
                </a:schemeClr>
              </a:solidFill>
              <a:ln>
                <a:noFill/>
              </a:ln>
            </p:spPr>
            <p:txBody>
              <a:bodyPr anchor="ctr"/>
              <a:lstStyle/>
              <a:p>
                <a:pPr algn="ctr"/>
                <a:endParaRPr sz="1200">
                  <a:latin typeface="Century Gothic" panose="020B0502020202020204" pitchFamily="34" charset="0"/>
                </a:endParaRPr>
              </a:p>
            </p:txBody>
          </p:sp>
          <p:sp>
            <p:nvSpPr>
              <p:cNvPr id="18" name="ValueBack2"/>
              <p:cNvSpPr/>
              <p:nvPr/>
            </p:nvSpPr>
            <p:spPr bwMode="auto">
              <a:xfrm>
                <a:off x="2364191"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accent1">
                  <a:lumMod val="60000"/>
                  <a:lumOff val="40000"/>
                </a:schemeClr>
              </a:solidFill>
              <a:ln w="9525">
                <a:solidFill>
                  <a:schemeClr val="bg1"/>
                </a:solidFill>
                <a:round/>
              </a:ln>
            </p:spPr>
            <p:txBody>
              <a:bodyPr anchor="ctr"/>
              <a:lstStyle/>
              <a:p>
                <a:pPr algn="ctr"/>
                <a:endParaRPr sz="1200">
                  <a:latin typeface="Century Gothic" panose="020B0502020202020204" pitchFamily="34" charset="0"/>
                </a:endParaRPr>
              </a:p>
            </p:txBody>
          </p:sp>
          <p:sp>
            <p:nvSpPr>
              <p:cNvPr id="19" name="ValueBack2"/>
              <p:cNvSpPr/>
              <p:nvPr/>
            </p:nvSpPr>
            <p:spPr bwMode="auto">
              <a:xfrm>
                <a:off x="2740160"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accent2"/>
              </a:solidFill>
              <a:ln w="9525">
                <a:noFill/>
                <a:round/>
              </a:ln>
            </p:spPr>
            <p:txBody>
              <a:bodyPr anchor="ctr"/>
              <a:lstStyle/>
              <a:p>
                <a:pPr algn="ctr"/>
                <a:endParaRPr sz="1200">
                  <a:latin typeface="Century Gothic" panose="020B0502020202020204" pitchFamily="34" charset="0"/>
                </a:endParaRPr>
              </a:p>
            </p:txBody>
          </p:sp>
          <p:sp>
            <p:nvSpPr>
              <p:cNvPr id="20" name="ValueBack1"/>
              <p:cNvSpPr/>
              <p:nvPr/>
            </p:nvSpPr>
            <p:spPr bwMode="auto">
              <a:xfrm>
                <a:off x="2707999"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accent1"/>
              </a:solidFill>
              <a:ln w="9525">
                <a:solidFill>
                  <a:schemeClr val="bg1"/>
                </a:solidFill>
                <a:round/>
              </a:ln>
            </p:spPr>
            <p:txBody>
              <a:bodyPr anchor="ctr"/>
              <a:lstStyle/>
              <a:p>
                <a:pPr algn="ctr"/>
                <a:endParaRPr sz="1200">
                  <a:latin typeface="Century Gothic" panose="020B0502020202020204" pitchFamily="34" charset="0"/>
                </a:endParaRPr>
              </a:p>
            </p:txBody>
          </p:sp>
          <p:sp>
            <p:nvSpPr>
              <p:cNvPr id="21" name="ExtraShape1"/>
              <p:cNvSpPr/>
              <p:nvPr/>
            </p:nvSpPr>
            <p:spPr bwMode="auto">
              <a:xfrm>
                <a:off x="3399443"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accent1">
                  <a:lumMod val="75000"/>
                </a:schemeClr>
              </a:solidFill>
              <a:ln>
                <a:noFill/>
              </a:ln>
            </p:spPr>
            <p:txBody>
              <a:bodyPr anchor="ctr"/>
              <a:lstStyle/>
              <a:p>
                <a:pPr algn="ctr"/>
                <a:endParaRPr sz="1200">
                  <a:latin typeface="Century Gothic" panose="020B0502020202020204" pitchFamily="34" charset="0"/>
                </a:endParaRPr>
              </a:p>
            </p:txBody>
          </p:sp>
          <p:sp>
            <p:nvSpPr>
              <p:cNvPr id="22" name="ExtraShape2"/>
              <p:cNvSpPr/>
              <p:nvPr/>
            </p:nvSpPr>
            <p:spPr bwMode="auto">
              <a:xfrm>
                <a:off x="2681199"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accent1">
                  <a:lumMod val="40000"/>
                  <a:lumOff val="60000"/>
                </a:schemeClr>
              </a:solidFill>
              <a:ln>
                <a:noFill/>
              </a:ln>
            </p:spPr>
            <p:txBody>
              <a:bodyPr anchor="ctr"/>
              <a:lstStyle/>
              <a:p>
                <a:pPr algn="ctr"/>
                <a:endParaRPr sz="1200">
                  <a:latin typeface="Century Gothic" panose="020B0502020202020204" pitchFamily="34" charset="0"/>
                </a:endParaRPr>
              </a:p>
            </p:txBody>
          </p:sp>
          <p:sp>
            <p:nvSpPr>
              <p:cNvPr id="23" name="ExtraShape3"/>
              <p:cNvSpPr/>
              <p:nvPr/>
            </p:nvSpPr>
            <p:spPr bwMode="auto">
              <a:xfrm>
                <a:off x="3378769"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24" name="ExtraShape4"/>
              <p:cNvSpPr/>
              <p:nvPr/>
            </p:nvSpPr>
            <p:spPr bwMode="auto">
              <a:xfrm>
                <a:off x="3637581"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25" name="ExtraShape5"/>
              <p:cNvSpPr/>
              <p:nvPr/>
            </p:nvSpPr>
            <p:spPr bwMode="auto">
              <a:xfrm>
                <a:off x="3551055"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26" name="ExtraShape6"/>
              <p:cNvSpPr/>
              <p:nvPr/>
            </p:nvSpPr>
            <p:spPr bwMode="auto">
              <a:xfrm>
                <a:off x="3464529"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27" name="ExtraShape7"/>
              <p:cNvSpPr/>
              <p:nvPr/>
            </p:nvSpPr>
            <p:spPr bwMode="auto">
              <a:xfrm>
                <a:off x="3782302"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28" name="ExtraShape8"/>
              <p:cNvSpPr/>
              <p:nvPr/>
            </p:nvSpPr>
            <p:spPr bwMode="auto">
              <a:xfrm>
                <a:off x="3849685"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29" name="ExtraShape9"/>
              <p:cNvSpPr/>
              <p:nvPr/>
            </p:nvSpPr>
            <p:spPr bwMode="auto">
              <a:xfrm>
                <a:off x="3695776"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30" name="ExtraShape10"/>
              <p:cNvSpPr/>
              <p:nvPr/>
            </p:nvSpPr>
            <p:spPr bwMode="auto">
              <a:xfrm>
                <a:off x="3817525"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31" name="ExtraShape11"/>
              <p:cNvSpPr/>
              <p:nvPr/>
            </p:nvSpPr>
            <p:spPr bwMode="auto">
              <a:xfrm>
                <a:off x="3610016"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32" name="ValueShape2"/>
              <p:cNvSpPr/>
              <p:nvPr/>
            </p:nvSpPr>
            <p:spPr>
              <a:xfrm rot="6576035">
                <a:off x="2050095" y="2669919"/>
                <a:ext cx="1372072" cy="1372072"/>
              </a:xfrm>
              <a:prstGeom prst="arc">
                <a:avLst>
                  <a:gd name="adj1" fmla="val 16344000"/>
                  <a:gd name="adj2" fmla="val 9000000"/>
                </a:avLst>
              </a:prstGeom>
              <a:noFill/>
              <a:ln w="12700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sp>
            <p:nvSpPr>
              <p:cNvPr id="33" name="ValueText1"/>
              <p:cNvSpPr/>
              <p:nvPr/>
            </p:nvSpPr>
            <p:spPr>
              <a:xfrm>
                <a:off x="3458460" y="3328142"/>
                <a:ext cx="411318" cy="411318"/>
              </a:xfrm>
              <a:prstGeom prst="ellipse">
                <a:avLst/>
              </a:prstGeom>
              <a:solidFill>
                <a:schemeClr val="accent1"/>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54</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sp>
            <p:nvSpPr>
              <p:cNvPr id="37" name="ValueText2"/>
              <p:cNvSpPr/>
              <p:nvPr/>
            </p:nvSpPr>
            <p:spPr>
              <a:xfrm>
                <a:off x="2584461" y="2514635"/>
                <a:ext cx="347124" cy="347124"/>
              </a:xfrm>
              <a:prstGeom prst="ellipse">
                <a:avLst/>
              </a:prstGeom>
              <a:solidFill>
                <a:schemeClr val="accent1">
                  <a:lumMod val="60000"/>
                  <a:lumOff val="40000"/>
                </a:schemeClr>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72</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grpSp>
      </p:grpSp>
      <p:grpSp>
        <p:nvGrpSpPr>
          <p:cNvPr id="91" name="组合 90"/>
          <p:cNvGrpSpPr/>
          <p:nvPr/>
        </p:nvGrpSpPr>
        <p:grpSpPr>
          <a:xfrm>
            <a:off x="4937365" y="2009639"/>
            <a:ext cx="2317270" cy="2315576"/>
            <a:chOff x="4937365" y="2009639"/>
            <a:chExt cx="2317270" cy="2315576"/>
          </a:xfrm>
        </p:grpSpPr>
        <p:sp>
          <p:nvSpPr>
            <p:cNvPr id="38" name="ValueShape1"/>
            <p:cNvSpPr/>
            <p:nvPr/>
          </p:nvSpPr>
          <p:spPr>
            <a:xfrm rot="6576035">
              <a:off x="4937365" y="2406234"/>
              <a:ext cx="1918981" cy="1918982"/>
            </a:xfrm>
            <a:prstGeom prst="arc">
              <a:avLst>
                <a:gd name="adj1" fmla="val 4375201"/>
                <a:gd name="adj2" fmla="val 16200000"/>
              </a:avLst>
            </a:prstGeom>
            <a:ln w="165100" cap="rnd">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grpSp>
          <p:nvGrpSpPr>
            <p:cNvPr id="88" name="组合 87"/>
            <p:cNvGrpSpPr/>
            <p:nvPr/>
          </p:nvGrpSpPr>
          <p:grpSpPr>
            <a:xfrm>
              <a:off x="5206952" y="2009639"/>
              <a:ext cx="2047683" cy="2032352"/>
              <a:chOff x="5206952" y="2009639"/>
              <a:chExt cx="2047683" cy="2032352"/>
            </a:xfrm>
          </p:grpSpPr>
          <p:sp>
            <p:nvSpPr>
              <p:cNvPr id="39" name="ValueBack1"/>
              <p:cNvSpPr/>
              <p:nvPr/>
            </p:nvSpPr>
            <p:spPr bwMode="auto">
              <a:xfrm>
                <a:off x="5521048"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40" name="ValueBack22"/>
              <p:cNvSpPr/>
              <p:nvPr/>
            </p:nvSpPr>
            <p:spPr bwMode="auto">
              <a:xfrm>
                <a:off x="5521048"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accent2">
                  <a:lumMod val="60000"/>
                  <a:lumOff val="40000"/>
                </a:schemeClr>
              </a:solidFill>
              <a:ln>
                <a:noFill/>
              </a:ln>
            </p:spPr>
            <p:txBody>
              <a:bodyPr anchor="ctr"/>
              <a:lstStyle/>
              <a:p>
                <a:pPr algn="ctr"/>
                <a:endParaRPr sz="1200">
                  <a:latin typeface="Century Gothic" panose="020B0502020202020204" pitchFamily="34" charset="0"/>
                </a:endParaRPr>
              </a:p>
            </p:txBody>
          </p:sp>
          <p:sp>
            <p:nvSpPr>
              <p:cNvPr id="41" name="ValueBack2"/>
              <p:cNvSpPr/>
              <p:nvPr/>
            </p:nvSpPr>
            <p:spPr bwMode="auto">
              <a:xfrm>
                <a:off x="5521048"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accent1">
                  <a:lumMod val="60000"/>
                  <a:lumOff val="40000"/>
                </a:schemeClr>
              </a:solidFill>
              <a:ln w="9525">
                <a:solidFill>
                  <a:schemeClr val="bg1"/>
                </a:solidFill>
                <a:round/>
              </a:ln>
            </p:spPr>
            <p:txBody>
              <a:bodyPr anchor="ctr"/>
              <a:lstStyle/>
              <a:p>
                <a:pPr algn="ctr"/>
                <a:endParaRPr sz="1200">
                  <a:latin typeface="Century Gothic" panose="020B0502020202020204" pitchFamily="34" charset="0"/>
                </a:endParaRPr>
              </a:p>
            </p:txBody>
          </p:sp>
          <p:sp>
            <p:nvSpPr>
              <p:cNvPr id="42" name="ValueBack2"/>
              <p:cNvSpPr/>
              <p:nvPr/>
            </p:nvSpPr>
            <p:spPr bwMode="auto">
              <a:xfrm>
                <a:off x="5897017"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accent2"/>
              </a:solidFill>
              <a:ln w="9525">
                <a:noFill/>
                <a:round/>
              </a:ln>
            </p:spPr>
            <p:txBody>
              <a:bodyPr anchor="ctr"/>
              <a:lstStyle/>
              <a:p>
                <a:pPr algn="ctr"/>
                <a:endParaRPr sz="1200">
                  <a:latin typeface="Century Gothic" panose="020B0502020202020204" pitchFamily="34" charset="0"/>
                </a:endParaRPr>
              </a:p>
            </p:txBody>
          </p:sp>
          <p:sp>
            <p:nvSpPr>
              <p:cNvPr id="62" name="ValueBack1"/>
              <p:cNvSpPr/>
              <p:nvPr/>
            </p:nvSpPr>
            <p:spPr bwMode="auto">
              <a:xfrm>
                <a:off x="5864856"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accent1"/>
              </a:solidFill>
              <a:ln w="9525">
                <a:solidFill>
                  <a:schemeClr val="bg1"/>
                </a:solidFill>
                <a:round/>
              </a:ln>
            </p:spPr>
            <p:txBody>
              <a:bodyPr anchor="ctr"/>
              <a:lstStyle/>
              <a:p>
                <a:pPr algn="ctr"/>
                <a:endParaRPr sz="1200">
                  <a:latin typeface="Century Gothic" panose="020B0502020202020204" pitchFamily="34" charset="0"/>
                </a:endParaRPr>
              </a:p>
            </p:txBody>
          </p:sp>
          <p:sp>
            <p:nvSpPr>
              <p:cNvPr id="63" name="ExtraShape1"/>
              <p:cNvSpPr/>
              <p:nvPr/>
            </p:nvSpPr>
            <p:spPr bwMode="auto">
              <a:xfrm>
                <a:off x="6556300"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accent1">
                  <a:lumMod val="75000"/>
                </a:schemeClr>
              </a:solidFill>
              <a:ln>
                <a:noFill/>
              </a:ln>
            </p:spPr>
            <p:txBody>
              <a:bodyPr anchor="ctr"/>
              <a:lstStyle/>
              <a:p>
                <a:pPr algn="ctr"/>
                <a:endParaRPr sz="1200">
                  <a:latin typeface="Century Gothic" panose="020B0502020202020204" pitchFamily="34" charset="0"/>
                </a:endParaRPr>
              </a:p>
            </p:txBody>
          </p:sp>
          <p:sp>
            <p:nvSpPr>
              <p:cNvPr id="64" name="ExtraShape2"/>
              <p:cNvSpPr/>
              <p:nvPr/>
            </p:nvSpPr>
            <p:spPr bwMode="auto">
              <a:xfrm>
                <a:off x="5838056"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accent1">
                  <a:lumMod val="40000"/>
                  <a:lumOff val="60000"/>
                </a:schemeClr>
              </a:solidFill>
              <a:ln>
                <a:noFill/>
              </a:ln>
            </p:spPr>
            <p:txBody>
              <a:bodyPr anchor="ctr"/>
              <a:lstStyle/>
              <a:p>
                <a:pPr algn="ctr"/>
                <a:endParaRPr sz="1200">
                  <a:latin typeface="Century Gothic" panose="020B0502020202020204" pitchFamily="34" charset="0"/>
                </a:endParaRPr>
              </a:p>
            </p:txBody>
          </p:sp>
          <p:sp>
            <p:nvSpPr>
              <p:cNvPr id="65" name="ExtraShape3"/>
              <p:cNvSpPr/>
              <p:nvPr/>
            </p:nvSpPr>
            <p:spPr bwMode="auto">
              <a:xfrm>
                <a:off x="6535626"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66" name="ExtraShape4"/>
              <p:cNvSpPr/>
              <p:nvPr/>
            </p:nvSpPr>
            <p:spPr bwMode="auto">
              <a:xfrm>
                <a:off x="6794438"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67" name="ExtraShape5"/>
              <p:cNvSpPr/>
              <p:nvPr/>
            </p:nvSpPr>
            <p:spPr bwMode="auto">
              <a:xfrm>
                <a:off x="6707912"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68" name="ExtraShape6"/>
              <p:cNvSpPr/>
              <p:nvPr/>
            </p:nvSpPr>
            <p:spPr bwMode="auto">
              <a:xfrm>
                <a:off x="6621386"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69" name="ExtraShape7"/>
              <p:cNvSpPr/>
              <p:nvPr/>
            </p:nvSpPr>
            <p:spPr bwMode="auto">
              <a:xfrm>
                <a:off x="6939159"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70" name="ExtraShape8"/>
              <p:cNvSpPr/>
              <p:nvPr/>
            </p:nvSpPr>
            <p:spPr bwMode="auto">
              <a:xfrm>
                <a:off x="7006542"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71" name="ExtraShape9"/>
              <p:cNvSpPr/>
              <p:nvPr/>
            </p:nvSpPr>
            <p:spPr bwMode="auto">
              <a:xfrm>
                <a:off x="6852633"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72" name="ExtraShape10"/>
              <p:cNvSpPr/>
              <p:nvPr/>
            </p:nvSpPr>
            <p:spPr bwMode="auto">
              <a:xfrm>
                <a:off x="6974382"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73" name="ExtraShape11"/>
              <p:cNvSpPr/>
              <p:nvPr/>
            </p:nvSpPr>
            <p:spPr bwMode="auto">
              <a:xfrm>
                <a:off x="6766873"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74" name="ValueShape2"/>
              <p:cNvSpPr/>
              <p:nvPr/>
            </p:nvSpPr>
            <p:spPr>
              <a:xfrm rot="6576035">
                <a:off x="5206952" y="2669919"/>
                <a:ext cx="1372072" cy="1372072"/>
              </a:xfrm>
              <a:prstGeom prst="arc">
                <a:avLst>
                  <a:gd name="adj1" fmla="val 14364000"/>
                  <a:gd name="adj2" fmla="val 9000000"/>
                </a:avLst>
              </a:prstGeom>
              <a:noFill/>
              <a:ln w="12700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sp>
            <p:nvSpPr>
              <p:cNvPr id="75" name="ValueText1"/>
              <p:cNvSpPr/>
              <p:nvPr/>
            </p:nvSpPr>
            <p:spPr>
              <a:xfrm>
                <a:off x="6615317" y="3328142"/>
                <a:ext cx="411318" cy="411318"/>
              </a:xfrm>
              <a:prstGeom prst="ellipse">
                <a:avLst/>
              </a:prstGeom>
              <a:solidFill>
                <a:schemeClr val="accent1"/>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53</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sp>
            <p:nvSpPr>
              <p:cNvPr id="76" name="ValueText2"/>
              <p:cNvSpPr/>
              <p:nvPr/>
            </p:nvSpPr>
            <p:spPr>
              <a:xfrm>
                <a:off x="5741318" y="2514635"/>
                <a:ext cx="347124" cy="347124"/>
              </a:xfrm>
              <a:prstGeom prst="ellipse">
                <a:avLst/>
              </a:prstGeom>
              <a:solidFill>
                <a:schemeClr val="accent1">
                  <a:lumMod val="60000"/>
                  <a:lumOff val="40000"/>
                </a:schemeClr>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82</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grpSp>
      </p:grpSp>
      <p:grpSp>
        <p:nvGrpSpPr>
          <p:cNvPr id="90" name="组合 89"/>
          <p:cNvGrpSpPr/>
          <p:nvPr/>
        </p:nvGrpSpPr>
        <p:grpSpPr>
          <a:xfrm>
            <a:off x="8094222" y="2009639"/>
            <a:ext cx="2317270" cy="2315576"/>
            <a:chOff x="8094222" y="2009639"/>
            <a:chExt cx="2317270" cy="2315576"/>
          </a:xfrm>
        </p:grpSpPr>
        <p:sp>
          <p:nvSpPr>
            <p:cNvPr id="77" name="ValueShape1"/>
            <p:cNvSpPr/>
            <p:nvPr/>
          </p:nvSpPr>
          <p:spPr>
            <a:xfrm rot="6576035">
              <a:off x="8094222" y="2406234"/>
              <a:ext cx="1918981" cy="1918982"/>
            </a:xfrm>
            <a:prstGeom prst="arc">
              <a:avLst>
                <a:gd name="adj1" fmla="val 2157599"/>
                <a:gd name="adj2" fmla="val 16200000"/>
              </a:avLst>
            </a:prstGeom>
            <a:ln w="165100" cap="rnd">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grpSp>
          <p:nvGrpSpPr>
            <p:cNvPr id="89" name="组合 88"/>
            <p:cNvGrpSpPr/>
            <p:nvPr/>
          </p:nvGrpSpPr>
          <p:grpSpPr>
            <a:xfrm>
              <a:off x="8363809" y="2009639"/>
              <a:ext cx="2047683" cy="2032352"/>
              <a:chOff x="8363809" y="2009639"/>
              <a:chExt cx="2047683" cy="2032352"/>
            </a:xfrm>
          </p:grpSpPr>
          <p:sp>
            <p:nvSpPr>
              <p:cNvPr id="78" name="ValueBack1"/>
              <p:cNvSpPr/>
              <p:nvPr/>
            </p:nvSpPr>
            <p:spPr bwMode="auto">
              <a:xfrm>
                <a:off x="8677905" y="2990524"/>
                <a:ext cx="517625" cy="375202"/>
              </a:xfrm>
              <a:custGeom>
                <a:avLst/>
                <a:gdLst>
                  <a:gd name="T0" fmla="*/ 353 w 486"/>
                  <a:gd name="T1" fmla="*/ 0 h 353"/>
                  <a:gd name="T2" fmla="*/ 0 w 486"/>
                  <a:gd name="T3" fmla="*/ 353 h 353"/>
                  <a:gd name="T4" fmla="*/ 30 w 486"/>
                  <a:gd name="T5" fmla="*/ 323 h 353"/>
                  <a:gd name="T6" fmla="*/ 60 w 486"/>
                  <a:gd name="T7" fmla="*/ 353 h 353"/>
                  <a:gd name="T8" fmla="*/ 60 w 486"/>
                  <a:gd name="T9" fmla="*/ 353 h 353"/>
                  <a:gd name="T10" fmla="*/ 353 w 486"/>
                  <a:gd name="T11" fmla="*/ 60 h 353"/>
                  <a:gd name="T12" fmla="*/ 443 w 486"/>
                  <a:gd name="T13" fmla="*/ 74 h 353"/>
                  <a:gd name="T14" fmla="*/ 453 w 486"/>
                  <a:gd name="T15" fmla="*/ 76 h 353"/>
                  <a:gd name="T16" fmla="*/ 481 w 486"/>
                  <a:gd name="T17" fmla="*/ 55 h 353"/>
                  <a:gd name="T18" fmla="*/ 462 w 486"/>
                  <a:gd name="T19" fmla="*/ 17 h 353"/>
                  <a:gd name="T20" fmla="*/ 353 w 486"/>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353">
                    <a:moveTo>
                      <a:pt x="353" y="0"/>
                    </a:moveTo>
                    <a:cubicBezTo>
                      <a:pt x="158" y="0"/>
                      <a:pt x="0" y="158"/>
                      <a:pt x="0" y="353"/>
                    </a:cubicBezTo>
                    <a:cubicBezTo>
                      <a:pt x="0" y="337"/>
                      <a:pt x="13" y="323"/>
                      <a:pt x="30" y="323"/>
                    </a:cubicBezTo>
                    <a:cubicBezTo>
                      <a:pt x="46" y="323"/>
                      <a:pt x="60" y="337"/>
                      <a:pt x="60" y="353"/>
                    </a:cubicBezTo>
                    <a:cubicBezTo>
                      <a:pt x="60" y="353"/>
                      <a:pt x="60" y="353"/>
                      <a:pt x="60" y="353"/>
                    </a:cubicBezTo>
                    <a:cubicBezTo>
                      <a:pt x="60" y="192"/>
                      <a:pt x="191" y="60"/>
                      <a:pt x="353" y="60"/>
                    </a:cubicBezTo>
                    <a:cubicBezTo>
                      <a:pt x="384" y="60"/>
                      <a:pt x="414" y="65"/>
                      <a:pt x="443" y="74"/>
                    </a:cubicBezTo>
                    <a:cubicBezTo>
                      <a:pt x="446" y="75"/>
                      <a:pt x="450" y="76"/>
                      <a:pt x="453" y="76"/>
                    </a:cubicBezTo>
                    <a:cubicBezTo>
                      <a:pt x="465" y="76"/>
                      <a:pt x="477" y="68"/>
                      <a:pt x="481" y="55"/>
                    </a:cubicBezTo>
                    <a:cubicBezTo>
                      <a:pt x="486" y="39"/>
                      <a:pt x="478" y="22"/>
                      <a:pt x="462" y="17"/>
                    </a:cubicBezTo>
                    <a:cubicBezTo>
                      <a:pt x="427" y="6"/>
                      <a:pt x="390" y="0"/>
                      <a:pt x="353"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79" name="ValueBack22"/>
              <p:cNvSpPr/>
              <p:nvPr/>
            </p:nvSpPr>
            <p:spPr bwMode="auto">
              <a:xfrm>
                <a:off x="8677905" y="3365725"/>
                <a:ext cx="375968" cy="375968"/>
              </a:xfrm>
              <a:custGeom>
                <a:avLst/>
                <a:gdLst>
                  <a:gd name="T0" fmla="*/ 60 w 353"/>
                  <a:gd name="T1" fmla="*/ 0 h 353"/>
                  <a:gd name="T2" fmla="*/ 60 w 353"/>
                  <a:gd name="T3" fmla="*/ 0 h 353"/>
                  <a:gd name="T4" fmla="*/ 30 w 353"/>
                  <a:gd name="T5" fmla="*/ 30 h 353"/>
                  <a:gd name="T6" fmla="*/ 0 w 353"/>
                  <a:gd name="T7" fmla="*/ 0 h 353"/>
                  <a:gd name="T8" fmla="*/ 353 w 353"/>
                  <a:gd name="T9" fmla="*/ 353 h 353"/>
                  <a:gd name="T10" fmla="*/ 353 w 353"/>
                  <a:gd name="T11" fmla="*/ 353 h 353"/>
                  <a:gd name="T12" fmla="*/ 353 w 353"/>
                  <a:gd name="T13" fmla="*/ 353 h 353"/>
                  <a:gd name="T14" fmla="*/ 323 w 353"/>
                  <a:gd name="T15" fmla="*/ 323 h 353"/>
                  <a:gd name="T16" fmla="*/ 353 w 353"/>
                  <a:gd name="T17" fmla="*/ 293 h 353"/>
                  <a:gd name="T18" fmla="*/ 60 w 353"/>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353">
                    <a:moveTo>
                      <a:pt x="60" y="0"/>
                    </a:moveTo>
                    <a:cubicBezTo>
                      <a:pt x="60" y="0"/>
                      <a:pt x="60" y="0"/>
                      <a:pt x="60" y="0"/>
                    </a:cubicBezTo>
                    <a:cubicBezTo>
                      <a:pt x="60" y="17"/>
                      <a:pt x="46" y="30"/>
                      <a:pt x="30" y="30"/>
                    </a:cubicBezTo>
                    <a:cubicBezTo>
                      <a:pt x="13" y="30"/>
                      <a:pt x="0" y="17"/>
                      <a:pt x="0" y="0"/>
                    </a:cubicBezTo>
                    <a:cubicBezTo>
                      <a:pt x="0" y="195"/>
                      <a:pt x="158" y="353"/>
                      <a:pt x="353" y="353"/>
                    </a:cubicBezTo>
                    <a:cubicBezTo>
                      <a:pt x="353" y="353"/>
                      <a:pt x="353" y="353"/>
                      <a:pt x="353" y="353"/>
                    </a:cubicBezTo>
                    <a:cubicBezTo>
                      <a:pt x="353" y="353"/>
                      <a:pt x="353" y="353"/>
                      <a:pt x="353" y="353"/>
                    </a:cubicBezTo>
                    <a:cubicBezTo>
                      <a:pt x="336" y="353"/>
                      <a:pt x="323" y="340"/>
                      <a:pt x="323" y="323"/>
                    </a:cubicBezTo>
                    <a:cubicBezTo>
                      <a:pt x="323" y="307"/>
                      <a:pt x="336" y="293"/>
                      <a:pt x="353" y="293"/>
                    </a:cubicBezTo>
                    <a:cubicBezTo>
                      <a:pt x="191" y="293"/>
                      <a:pt x="60" y="162"/>
                      <a:pt x="60" y="0"/>
                    </a:cubicBezTo>
                  </a:path>
                </a:pathLst>
              </a:custGeom>
              <a:solidFill>
                <a:schemeClr val="accent2">
                  <a:lumMod val="60000"/>
                  <a:lumOff val="40000"/>
                </a:schemeClr>
              </a:solidFill>
              <a:ln>
                <a:noFill/>
              </a:ln>
            </p:spPr>
            <p:txBody>
              <a:bodyPr anchor="ctr"/>
              <a:lstStyle/>
              <a:p>
                <a:pPr algn="ctr"/>
                <a:endParaRPr sz="1200">
                  <a:latin typeface="Century Gothic" panose="020B0502020202020204" pitchFamily="34" charset="0"/>
                </a:endParaRPr>
              </a:p>
            </p:txBody>
          </p:sp>
          <p:sp>
            <p:nvSpPr>
              <p:cNvPr id="80" name="ValueBack2"/>
              <p:cNvSpPr/>
              <p:nvPr/>
            </p:nvSpPr>
            <p:spPr bwMode="auto">
              <a:xfrm>
                <a:off x="8677905" y="3333565"/>
                <a:ext cx="63555" cy="64320"/>
              </a:xfrm>
              <a:custGeom>
                <a:avLst/>
                <a:gdLst>
                  <a:gd name="T0" fmla="*/ 30 w 60"/>
                  <a:gd name="T1" fmla="*/ 0 h 60"/>
                  <a:gd name="T2" fmla="*/ 0 w 60"/>
                  <a:gd name="T3" fmla="*/ 30 h 60"/>
                  <a:gd name="T4" fmla="*/ 0 w 60"/>
                  <a:gd name="T5" fmla="*/ 30 h 60"/>
                  <a:gd name="T6" fmla="*/ 0 w 60"/>
                  <a:gd name="T7" fmla="*/ 30 h 60"/>
                  <a:gd name="T8" fmla="*/ 30 w 60"/>
                  <a:gd name="T9" fmla="*/ 60 h 60"/>
                  <a:gd name="T10" fmla="*/ 60 w 60"/>
                  <a:gd name="T11" fmla="*/ 30 h 60"/>
                  <a:gd name="T12" fmla="*/ 60 w 60"/>
                  <a:gd name="T13" fmla="*/ 30 h 60"/>
                  <a:gd name="T14" fmla="*/ 60 w 60"/>
                  <a:gd name="T15" fmla="*/ 30 h 60"/>
                  <a:gd name="T16" fmla="*/ 30 w 6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30" y="0"/>
                    </a:moveTo>
                    <a:cubicBezTo>
                      <a:pt x="13" y="0"/>
                      <a:pt x="0" y="14"/>
                      <a:pt x="0" y="30"/>
                    </a:cubicBezTo>
                    <a:cubicBezTo>
                      <a:pt x="0" y="30"/>
                      <a:pt x="0" y="30"/>
                      <a:pt x="0" y="30"/>
                    </a:cubicBezTo>
                    <a:cubicBezTo>
                      <a:pt x="0" y="30"/>
                      <a:pt x="0" y="30"/>
                      <a:pt x="0" y="30"/>
                    </a:cubicBezTo>
                    <a:cubicBezTo>
                      <a:pt x="0" y="47"/>
                      <a:pt x="13" y="60"/>
                      <a:pt x="30" y="60"/>
                    </a:cubicBezTo>
                    <a:cubicBezTo>
                      <a:pt x="46" y="60"/>
                      <a:pt x="60" y="47"/>
                      <a:pt x="60" y="30"/>
                    </a:cubicBezTo>
                    <a:cubicBezTo>
                      <a:pt x="60" y="30"/>
                      <a:pt x="60" y="30"/>
                      <a:pt x="60" y="30"/>
                    </a:cubicBezTo>
                    <a:cubicBezTo>
                      <a:pt x="60" y="30"/>
                      <a:pt x="60" y="30"/>
                      <a:pt x="60" y="30"/>
                    </a:cubicBezTo>
                    <a:cubicBezTo>
                      <a:pt x="60" y="14"/>
                      <a:pt x="46" y="0"/>
                      <a:pt x="30" y="0"/>
                    </a:cubicBezTo>
                  </a:path>
                </a:pathLst>
              </a:custGeom>
              <a:solidFill>
                <a:schemeClr val="accent1">
                  <a:lumMod val="60000"/>
                  <a:lumOff val="40000"/>
                </a:schemeClr>
              </a:solidFill>
              <a:ln w="9525">
                <a:solidFill>
                  <a:schemeClr val="bg1"/>
                </a:solidFill>
                <a:round/>
              </a:ln>
            </p:spPr>
            <p:txBody>
              <a:bodyPr anchor="ctr"/>
              <a:lstStyle/>
              <a:p>
                <a:pPr algn="ctr"/>
                <a:endParaRPr sz="1200">
                  <a:latin typeface="Century Gothic" panose="020B0502020202020204" pitchFamily="34" charset="0"/>
                </a:endParaRPr>
              </a:p>
            </p:txBody>
          </p:sp>
          <p:sp>
            <p:nvSpPr>
              <p:cNvPr id="81" name="ValueBack2"/>
              <p:cNvSpPr/>
              <p:nvPr/>
            </p:nvSpPr>
            <p:spPr bwMode="auto">
              <a:xfrm>
                <a:off x="9053874" y="3224068"/>
                <a:ext cx="375968" cy="517626"/>
              </a:xfrm>
              <a:custGeom>
                <a:avLst/>
                <a:gdLst>
                  <a:gd name="T0" fmla="*/ 307 w 353"/>
                  <a:gd name="T1" fmla="*/ 0 h 486"/>
                  <a:gd name="T2" fmla="*/ 297 w 353"/>
                  <a:gd name="T3" fmla="*/ 2 h 486"/>
                  <a:gd name="T4" fmla="*/ 278 w 353"/>
                  <a:gd name="T5" fmla="*/ 40 h 486"/>
                  <a:gd name="T6" fmla="*/ 293 w 353"/>
                  <a:gd name="T7" fmla="*/ 133 h 486"/>
                  <a:gd name="T8" fmla="*/ 0 w 353"/>
                  <a:gd name="T9" fmla="*/ 426 h 486"/>
                  <a:gd name="T10" fmla="*/ 0 w 353"/>
                  <a:gd name="T11" fmla="*/ 426 h 486"/>
                  <a:gd name="T12" fmla="*/ 0 w 353"/>
                  <a:gd name="T13" fmla="*/ 426 h 486"/>
                  <a:gd name="T14" fmla="*/ 30 w 353"/>
                  <a:gd name="T15" fmla="*/ 456 h 486"/>
                  <a:gd name="T16" fmla="*/ 0 w 353"/>
                  <a:gd name="T17" fmla="*/ 486 h 486"/>
                  <a:gd name="T18" fmla="*/ 353 w 353"/>
                  <a:gd name="T19" fmla="*/ 133 h 486"/>
                  <a:gd name="T20" fmla="*/ 335 w 353"/>
                  <a:gd name="T21" fmla="*/ 21 h 486"/>
                  <a:gd name="T22" fmla="*/ 307 w 353"/>
                  <a:gd name="T2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486">
                    <a:moveTo>
                      <a:pt x="307" y="0"/>
                    </a:moveTo>
                    <a:cubicBezTo>
                      <a:pt x="303" y="0"/>
                      <a:pt x="300" y="1"/>
                      <a:pt x="297" y="2"/>
                    </a:cubicBezTo>
                    <a:cubicBezTo>
                      <a:pt x="281" y="7"/>
                      <a:pt x="273" y="24"/>
                      <a:pt x="278" y="40"/>
                    </a:cubicBezTo>
                    <a:cubicBezTo>
                      <a:pt x="288" y="70"/>
                      <a:pt x="293" y="101"/>
                      <a:pt x="293" y="133"/>
                    </a:cubicBezTo>
                    <a:cubicBezTo>
                      <a:pt x="293" y="295"/>
                      <a:pt x="162" y="426"/>
                      <a:pt x="0" y="426"/>
                    </a:cubicBezTo>
                    <a:cubicBezTo>
                      <a:pt x="0" y="426"/>
                      <a:pt x="0" y="426"/>
                      <a:pt x="0" y="426"/>
                    </a:cubicBezTo>
                    <a:cubicBezTo>
                      <a:pt x="0" y="426"/>
                      <a:pt x="0" y="426"/>
                      <a:pt x="0" y="426"/>
                    </a:cubicBezTo>
                    <a:cubicBezTo>
                      <a:pt x="17" y="426"/>
                      <a:pt x="30" y="440"/>
                      <a:pt x="30" y="456"/>
                    </a:cubicBezTo>
                    <a:cubicBezTo>
                      <a:pt x="30" y="473"/>
                      <a:pt x="17" y="486"/>
                      <a:pt x="0" y="486"/>
                    </a:cubicBezTo>
                    <a:cubicBezTo>
                      <a:pt x="195" y="486"/>
                      <a:pt x="353" y="328"/>
                      <a:pt x="353" y="133"/>
                    </a:cubicBezTo>
                    <a:cubicBezTo>
                      <a:pt x="353" y="95"/>
                      <a:pt x="347" y="57"/>
                      <a:pt x="335" y="21"/>
                    </a:cubicBezTo>
                    <a:cubicBezTo>
                      <a:pt x="331" y="8"/>
                      <a:pt x="319" y="0"/>
                      <a:pt x="307" y="0"/>
                    </a:cubicBezTo>
                  </a:path>
                </a:pathLst>
              </a:custGeom>
              <a:solidFill>
                <a:schemeClr val="accent2"/>
              </a:solidFill>
              <a:ln w="9525">
                <a:noFill/>
                <a:round/>
              </a:ln>
            </p:spPr>
            <p:txBody>
              <a:bodyPr anchor="ctr"/>
              <a:lstStyle/>
              <a:p>
                <a:pPr algn="ctr"/>
                <a:endParaRPr sz="1200">
                  <a:latin typeface="Century Gothic" panose="020B0502020202020204" pitchFamily="34" charset="0"/>
                </a:endParaRPr>
              </a:p>
            </p:txBody>
          </p:sp>
          <p:sp>
            <p:nvSpPr>
              <p:cNvPr id="82" name="ValueBack1"/>
              <p:cNvSpPr/>
              <p:nvPr/>
            </p:nvSpPr>
            <p:spPr bwMode="auto">
              <a:xfrm>
                <a:off x="9021713" y="3677373"/>
                <a:ext cx="64320" cy="64320"/>
              </a:xfrm>
              <a:custGeom>
                <a:avLst/>
                <a:gdLst>
                  <a:gd name="T0" fmla="*/ 30 w 60"/>
                  <a:gd name="T1" fmla="*/ 0 h 60"/>
                  <a:gd name="T2" fmla="*/ 0 w 60"/>
                  <a:gd name="T3" fmla="*/ 30 h 60"/>
                  <a:gd name="T4" fmla="*/ 30 w 60"/>
                  <a:gd name="T5" fmla="*/ 60 h 60"/>
                  <a:gd name="T6" fmla="*/ 30 w 60"/>
                  <a:gd name="T7" fmla="*/ 60 h 60"/>
                  <a:gd name="T8" fmla="*/ 60 w 60"/>
                  <a:gd name="T9" fmla="*/ 30 h 60"/>
                  <a:gd name="T10" fmla="*/ 30 w 60"/>
                  <a:gd name="T11" fmla="*/ 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13" y="0"/>
                      <a:pt x="0" y="14"/>
                      <a:pt x="0" y="30"/>
                    </a:cubicBezTo>
                    <a:cubicBezTo>
                      <a:pt x="0" y="47"/>
                      <a:pt x="13" y="60"/>
                      <a:pt x="30" y="60"/>
                    </a:cubicBezTo>
                    <a:cubicBezTo>
                      <a:pt x="30" y="60"/>
                      <a:pt x="30" y="60"/>
                      <a:pt x="30" y="60"/>
                    </a:cubicBezTo>
                    <a:cubicBezTo>
                      <a:pt x="47" y="60"/>
                      <a:pt x="60" y="47"/>
                      <a:pt x="60" y="30"/>
                    </a:cubicBezTo>
                    <a:cubicBezTo>
                      <a:pt x="60" y="14"/>
                      <a:pt x="47" y="0"/>
                      <a:pt x="30" y="0"/>
                    </a:cubicBezTo>
                    <a:cubicBezTo>
                      <a:pt x="30" y="0"/>
                      <a:pt x="30" y="0"/>
                      <a:pt x="30" y="0"/>
                    </a:cubicBezTo>
                  </a:path>
                </a:pathLst>
              </a:custGeom>
              <a:solidFill>
                <a:schemeClr val="accent1"/>
              </a:solidFill>
              <a:ln w="9525">
                <a:solidFill>
                  <a:schemeClr val="bg1"/>
                </a:solidFill>
                <a:round/>
              </a:ln>
            </p:spPr>
            <p:txBody>
              <a:bodyPr anchor="ctr"/>
              <a:lstStyle/>
              <a:p>
                <a:pPr algn="ctr"/>
                <a:endParaRPr sz="1200">
                  <a:latin typeface="Century Gothic" panose="020B0502020202020204" pitchFamily="34" charset="0"/>
                </a:endParaRPr>
              </a:p>
            </p:txBody>
          </p:sp>
          <p:sp>
            <p:nvSpPr>
              <p:cNvPr id="83" name="ExtraShape1"/>
              <p:cNvSpPr/>
              <p:nvPr/>
            </p:nvSpPr>
            <p:spPr bwMode="auto">
              <a:xfrm>
                <a:off x="9713157" y="2240120"/>
                <a:ext cx="473214" cy="467854"/>
              </a:xfrm>
              <a:custGeom>
                <a:avLst/>
                <a:gdLst>
                  <a:gd name="T0" fmla="*/ 389 w 444"/>
                  <a:gd name="T1" fmla="*/ 0 h 440"/>
                  <a:gd name="T2" fmla="*/ 354 w 444"/>
                  <a:gd name="T3" fmla="*/ 15 h 440"/>
                  <a:gd name="T4" fmla="*/ 0 w 444"/>
                  <a:gd name="T5" fmla="*/ 369 h 440"/>
                  <a:gd name="T6" fmla="*/ 35 w 444"/>
                  <a:gd name="T7" fmla="*/ 354 h 440"/>
                  <a:gd name="T8" fmla="*/ 70 w 444"/>
                  <a:gd name="T9" fmla="*/ 369 h 440"/>
                  <a:gd name="T10" fmla="*/ 70 w 444"/>
                  <a:gd name="T11" fmla="*/ 440 h 440"/>
                  <a:gd name="T12" fmla="*/ 70 w 444"/>
                  <a:gd name="T13" fmla="*/ 440 h 440"/>
                  <a:gd name="T14" fmla="*/ 70 w 444"/>
                  <a:gd name="T15" fmla="*/ 440 h 440"/>
                  <a:gd name="T16" fmla="*/ 424 w 444"/>
                  <a:gd name="T17" fmla="*/ 86 h 440"/>
                  <a:gd name="T18" fmla="*/ 424 w 444"/>
                  <a:gd name="T19" fmla="*/ 15 h 440"/>
                  <a:gd name="T20" fmla="*/ 389 w 444"/>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40">
                    <a:moveTo>
                      <a:pt x="389" y="0"/>
                    </a:moveTo>
                    <a:cubicBezTo>
                      <a:pt x="376" y="0"/>
                      <a:pt x="363" y="5"/>
                      <a:pt x="354" y="15"/>
                    </a:cubicBezTo>
                    <a:cubicBezTo>
                      <a:pt x="0" y="369"/>
                      <a:pt x="0" y="369"/>
                      <a:pt x="0" y="369"/>
                    </a:cubicBezTo>
                    <a:cubicBezTo>
                      <a:pt x="9" y="359"/>
                      <a:pt x="22" y="354"/>
                      <a:pt x="35" y="354"/>
                    </a:cubicBezTo>
                    <a:cubicBezTo>
                      <a:pt x="48" y="354"/>
                      <a:pt x="61" y="359"/>
                      <a:pt x="70" y="369"/>
                    </a:cubicBezTo>
                    <a:cubicBezTo>
                      <a:pt x="90" y="388"/>
                      <a:pt x="90" y="420"/>
                      <a:pt x="70" y="440"/>
                    </a:cubicBezTo>
                    <a:cubicBezTo>
                      <a:pt x="70" y="440"/>
                      <a:pt x="70" y="440"/>
                      <a:pt x="70" y="440"/>
                    </a:cubicBezTo>
                    <a:cubicBezTo>
                      <a:pt x="70" y="440"/>
                      <a:pt x="70" y="440"/>
                      <a:pt x="70" y="440"/>
                    </a:cubicBezTo>
                    <a:cubicBezTo>
                      <a:pt x="424" y="86"/>
                      <a:pt x="424" y="86"/>
                      <a:pt x="424" y="86"/>
                    </a:cubicBezTo>
                    <a:cubicBezTo>
                      <a:pt x="444" y="66"/>
                      <a:pt x="444" y="34"/>
                      <a:pt x="424" y="15"/>
                    </a:cubicBezTo>
                    <a:cubicBezTo>
                      <a:pt x="415" y="5"/>
                      <a:pt x="402" y="0"/>
                      <a:pt x="389" y="0"/>
                    </a:cubicBezTo>
                  </a:path>
                </a:pathLst>
              </a:custGeom>
              <a:solidFill>
                <a:schemeClr val="accent1">
                  <a:lumMod val="75000"/>
                </a:schemeClr>
              </a:solidFill>
              <a:ln>
                <a:noFill/>
              </a:ln>
            </p:spPr>
            <p:txBody>
              <a:bodyPr anchor="ctr"/>
              <a:lstStyle/>
              <a:p>
                <a:pPr algn="ctr"/>
                <a:endParaRPr sz="1200">
                  <a:latin typeface="Century Gothic" panose="020B0502020202020204" pitchFamily="34" charset="0"/>
                </a:endParaRPr>
              </a:p>
            </p:txBody>
          </p:sp>
          <p:sp>
            <p:nvSpPr>
              <p:cNvPr id="84" name="ExtraShape2"/>
              <p:cNvSpPr/>
              <p:nvPr/>
            </p:nvSpPr>
            <p:spPr bwMode="auto">
              <a:xfrm>
                <a:off x="8994913" y="2632934"/>
                <a:ext cx="793284" cy="786393"/>
              </a:xfrm>
              <a:custGeom>
                <a:avLst/>
                <a:gdLst>
                  <a:gd name="T0" fmla="*/ 674 w 744"/>
                  <a:gd name="T1" fmla="*/ 0 h 739"/>
                  <a:gd name="T2" fmla="*/ 674 w 744"/>
                  <a:gd name="T3" fmla="*/ 0 h 739"/>
                  <a:gd name="T4" fmla="*/ 20 w 744"/>
                  <a:gd name="T5" fmla="*/ 654 h 739"/>
                  <a:gd name="T6" fmla="*/ 20 w 744"/>
                  <a:gd name="T7" fmla="*/ 725 h 739"/>
                  <a:gd name="T8" fmla="*/ 55 w 744"/>
                  <a:gd name="T9" fmla="*/ 739 h 739"/>
                  <a:gd name="T10" fmla="*/ 90 w 744"/>
                  <a:gd name="T11" fmla="*/ 725 h 739"/>
                  <a:gd name="T12" fmla="*/ 744 w 744"/>
                  <a:gd name="T13" fmla="*/ 71 h 739"/>
                  <a:gd name="T14" fmla="*/ 709 w 744"/>
                  <a:gd name="T15" fmla="*/ 85 h 739"/>
                  <a:gd name="T16" fmla="*/ 674 w 744"/>
                  <a:gd name="T17" fmla="*/ 71 h 739"/>
                  <a:gd name="T18" fmla="*/ 674 w 744"/>
                  <a:gd name="T19" fmla="*/ 0 h 739"/>
                  <a:gd name="T20" fmla="*/ 674 w 744"/>
                  <a:gd name="T21"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739">
                    <a:moveTo>
                      <a:pt x="674" y="0"/>
                    </a:moveTo>
                    <a:cubicBezTo>
                      <a:pt x="674" y="0"/>
                      <a:pt x="674" y="0"/>
                      <a:pt x="674" y="0"/>
                    </a:cubicBezTo>
                    <a:cubicBezTo>
                      <a:pt x="20" y="654"/>
                      <a:pt x="20" y="654"/>
                      <a:pt x="20" y="654"/>
                    </a:cubicBezTo>
                    <a:cubicBezTo>
                      <a:pt x="0" y="673"/>
                      <a:pt x="0" y="705"/>
                      <a:pt x="20" y="725"/>
                    </a:cubicBezTo>
                    <a:cubicBezTo>
                      <a:pt x="29" y="734"/>
                      <a:pt x="42" y="739"/>
                      <a:pt x="55" y="739"/>
                    </a:cubicBezTo>
                    <a:cubicBezTo>
                      <a:pt x="68" y="739"/>
                      <a:pt x="81" y="734"/>
                      <a:pt x="90" y="725"/>
                    </a:cubicBezTo>
                    <a:cubicBezTo>
                      <a:pt x="744" y="71"/>
                      <a:pt x="744" y="71"/>
                      <a:pt x="744" y="71"/>
                    </a:cubicBezTo>
                    <a:cubicBezTo>
                      <a:pt x="735" y="80"/>
                      <a:pt x="722" y="85"/>
                      <a:pt x="709" y="85"/>
                    </a:cubicBezTo>
                    <a:cubicBezTo>
                      <a:pt x="696" y="85"/>
                      <a:pt x="683" y="80"/>
                      <a:pt x="674" y="71"/>
                    </a:cubicBezTo>
                    <a:cubicBezTo>
                      <a:pt x="654" y="51"/>
                      <a:pt x="654" y="19"/>
                      <a:pt x="674" y="0"/>
                    </a:cubicBezTo>
                    <a:cubicBezTo>
                      <a:pt x="674" y="0"/>
                      <a:pt x="674" y="0"/>
                      <a:pt x="674" y="0"/>
                    </a:cubicBezTo>
                  </a:path>
                </a:pathLst>
              </a:custGeom>
              <a:solidFill>
                <a:schemeClr val="accent1">
                  <a:lumMod val="40000"/>
                  <a:lumOff val="60000"/>
                </a:schemeClr>
              </a:solidFill>
              <a:ln>
                <a:noFill/>
              </a:ln>
            </p:spPr>
            <p:txBody>
              <a:bodyPr anchor="ctr"/>
              <a:lstStyle/>
              <a:p>
                <a:pPr algn="ctr"/>
                <a:endParaRPr sz="1200">
                  <a:latin typeface="Century Gothic" panose="020B0502020202020204" pitchFamily="34" charset="0"/>
                </a:endParaRPr>
              </a:p>
            </p:txBody>
          </p:sp>
          <p:sp>
            <p:nvSpPr>
              <p:cNvPr id="85" name="ExtraShape3"/>
              <p:cNvSpPr/>
              <p:nvPr/>
            </p:nvSpPr>
            <p:spPr bwMode="auto">
              <a:xfrm>
                <a:off x="9692483" y="2616853"/>
                <a:ext cx="117155" cy="106435"/>
              </a:xfrm>
              <a:custGeom>
                <a:avLst/>
                <a:gdLst>
                  <a:gd name="T0" fmla="*/ 55 w 110"/>
                  <a:gd name="T1" fmla="*/ 0 h 100"/>
                  <a:gd name="T2" fmla="*/ 20 w 110"/>
                  <a:gd name="T3" fmla="*/ 15 h 100"/>
                  <a:gd name="T4" fmla="*/ 20 w 110"/>
                  <a:gd name="T5" fmla="*/ 15 h 100"/>
                  <a:gd name="T6" fmla="*/ 20 w 110"/>
                  <a:gd name="T7" fmla="*/ 86 h 100"/>
                  <a:gd name="T8" fmla="*/ 55 w 110"/>
                  <a:gd name="T9" fmla="*/ 100 h 100"/>
                  <a:gd name="T10" fmla="*/ 90 w 110"/>
                  <a:gd name="T11" fmla="*/ 86 h 100"/>
                  <a:gd name="T12" fmla="*/ 90 w 110"/>
                  <a:gd name="T13" fmla="*/ 86 h 100"/>
                  <a:gd name="T14" fmla="*/ 90 w 110"/>
                  <a:gd name="T15" fmla="*/ 15 h 100"/>
                  <a:gd name="T16" fmla="*/ 55 w 11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0">
                    <a:moveTo>
                      <a:pt x="55" y="0"/>
                    </a:moveTo>
                    <a:cubicBezTo>
                      <a:pt x="42" y="0"/>
                      <a:pt x="29" y="5"/>
                      <a:pt x="20" y="15"/>
                    </a:cubicBezTo>
                    <a:cubicBezTo>
                      <a:pt x="20" y="15"/>
                      <a:pt x="20" y="15"/>
                      <a:pt x="20" y="15"/>
                    </a:cubicBezTo>
                    <a:cubicBezTo>
                      <a:pt x="0" y="34"/>
                      <a:pt x="0" y="66"/>
                      <a:pt x="20" y="86"/>
                    </a:cubicBezTo>
                    <a:cubicBezTo>
                      <a:pt x="29" y="95"/>
                      <a:pt x="42" y="100"/>
                      <a:pt x="55" y="100"/>
                    </a:cubicBezTo>
                    <a:cubicBezTo>
                      <a:pt x="68" y="100"/>
                      <a:pt x="81" y="95"/>
                      <a:pt x="90" y="86"/>
                    </a:cubicBezTo>
                    <a:cubicBezTo>
                      <a:pt x="90" y="86"/>
                      <a:pt x="90" y="86"/>
                      <a:pt x="90" y="86"/>
                    </a:cubicBezTo>
                    <a:cubicBezTo>
                      <a:pt x="110" y="66"/>
                      <a:pt x="110" y="34"/>
                      <a:pt x="90" y="15"/>
                    </a:cubicBezTo>
                    <a:cubicBezTo>
                      <a:pt x="81" y="5"/>
                      <a:pt x="68" y="0"/>
                      <a:pt x="55"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86" name="ExtraShape4"/>
              <p:cNvSpPr/>
              <p:nvPr/>
            </p:nvSpPr>
            <p:spPr bwMode="auto">
              <a:xfrm>
                <a:off x="9951295" y="2009639"/>
                <a:ext cx="63555" cy="315475"/>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93" name="ExtraShape5"/>
              <p:cNvSpPr/>
              <p:nvPr/>
            </p:nvSpPr>
            <p:spPr bwMode="auto">
              <a:xfrm>
                <a:off x="9864769" y="2096165"/>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94" name="ExtraShape6"/>
              <p:cNvSpPr/>
              <p:nvPr/>
            </p:nvSpPr>
            <p:spPr bwMode="auto">
              <a:xfrm>
                <a:off x="9778243" y="2182691"/>
                <a:ext cx="64320" cy="314710"/>
              </a:xfrm>
              <a:custGeom>
                <a:avLst/>
                <a:gdLst>
                  <a:gd name="T0" fmla="*/ 30 w 60"/>
                  <a:gd name="T1" fmla="*/ 0 h 296"/>
                  <a:gd name="T2" fmla="*/ 0 w 60"/>
                  <a:gd name="T3" fmla="*/ 30 h 296"/>
                  <a:gd name="T4" fmla="*/ 0 w 60"/>
                  <a:gd name="T5" fmla="*/ 266 h 296"/>
                  <a:gd name="T6" fmla="*/ 30 w 60"/>
                  <a:gd name="T7" fmla="*/ 296 h 296"/>
                  <a:gd name="T8" fmla="*/ 60 w 60"/>
                  <a:gd name="T9" fmla="*/ 266 h 296"/>
                  <a:gd name="T10" fmla="*/ 60 w 60"/>
                  <a:gd name="T11" fmla="*/ 30 h 296"/>
                  <a:gd name="T12" fmla="*/ 30 w 60"/>
                  <a:gd name="T13" fmla="*/ 0 h 296"/>
                </a:gdLst>
                <a:ahLst/>
                <a:cxnLst>
                  <a:cxn ang="0">
                    <a:pos x="T0" y="T1"/>
                  </a:cxn>
                  <a:cxn ang="0">
                    <a:pos x="T2" y="T3"/>
                  </a:cxn>
                  <a:cxn ang="0">
                    <a:pos x="T4" y="T5"/>
                  </a:cxn>
                  <a:cxn ang="0">
                    <a:pos x="T6" y="T7"/>
                  </a:cxn>
                  <a:cxn ang="0">
                    <a:pos x="T8" y="T9"/>
                  </a:cxn>
                  <a:cxn ang="0">
                    <a:pos x="T10" y="T11"/>
                  </a:cxn>
                  <a:cxn ang="0">
                    <a:pos x="T12" y="T13"/>
                  </a:cxn>
                </a:cxnLst>
                <a:rect l="0" t="0" r="r" b="b"/>
                <a:pathLst>
                  <a:path w="60" h="296">
                    <a:moveTo>
                      <a:pt x="30" y="0"/>
                    </a:moveTo>
                    <a:cubicBezTo>
                      <a:pt x="13" y="0"/>
                      <a:pt x="0" y="14"/>
                      <a:pt x="0" y="30"/>
                    </a:cubicBezTo>
                    <a:cubicBezTo>
                      <a:pt x="0" y="266"/>
                      <a:pt x="0" y="266"/>
                      <a:pt x="0" y="266"/>
                    </a:cubicBezTo>
                    <a:cubicBezTo>
                      <a:pt x="0" y="283"/>
                      <a:pt x="13" y="296"/>
                      <a:pt x="30" y="296"/>
                    </a:cubicBezTo>
                    <a:cubicBezTo>
                      <a:pt x="47" y="296"/>
                      <a:pt x="60" y="283"/>
                      <a:pt x="60" y="266"/>
                    </a:cubicBezTo>
                    <a:cubicBezTo>
                      <a:pt x="60" y="30"/>
                      <a:pt x="60" y="30"/>
                      <a:pt x="60" y="30"/>
                    </a:cubicBezTo>
                    <a:cubicBezTo>
                      <a:pt x="60" y="14"/>
                      <a:pt x="47" y="0"/>
                      <a:pt x="30"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95" name="ExtraShape7"/>
              <p:cNvSpPr/>
              <p:nvPr/>
            </p:nvSpPr>
            <p:spPr bwMode="auto">
              <a:xfrm>
                <a:off x="10096016" y="2405515"/>
                <a:ext cx="315476" cy="64320"/>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1">
                  <a:lumMod val="20000"/>
                  <a:lumOff val="80000"/>
                </a:schemeClr>
              </a:solidFill>
              <a:ln>
                <a:noFill/>
              </a:ln>
            </p:spPr>
            <p:txBody>
              <a:bodyPr anchor="ctr"/>
              <a:lstStyle/>
              <a:p>
                <a:pPr algn="ctr"/>
                <a:endParaRPr sz="1200">
                  <a:latin typeface="Century Gothic" panose="020B0502020202020204" pitchFamily="34" charset="0"/>
                </a:endParaRPr>
              </a:p>
            </p:txBody>
          </p:sp>
          <p:sp>
            <p:nvSpPr>
              <p:cNvPr id="96" name="ExtraShape8"/>
              <p:cNvSpPr/>
              <p:nvPr/>
            </p:nvSpPr>
            <p:spPr bwMode="auto">
              <a:xfrm>
                <a:off x="10163399" y="2492041"/>
                <a:ext cx="161567" cy="63555"/>
              </a:xfrm>
              <a:custGeom>
                <a:avLst/>
                <a:gdLst>
                  <a:gd name="T0" fmla="*/ 122 w 152"/>
                  <a:gd name="T1" fmla="*/ 0 h 60"/>
                  <a:gd name="T2" fmla="*/ 0 w 152"/>
                  <a:gd name="T3" fmla="*/ 0 h 60"/>
                  <a:gd name="T4" fmla="*/ 30 w 152"/>
                  <a:gd name="T5" fmla="*/ 30 h 60"/>
                  <a:gd name="T6" fmla="*/ 0 w 152"/>
                  <a:gd name="T7" fmla="*/ 60 h 60"/>
                  <a:gd name="T8" fmla="*/ 0 w 152"/>
                  <a:gd name="T9" fmla="*/ 60 h 60"/>
                  <a:gd name="T10" fmla="*/ 0 w 152"/>
                  <a:gd name="T11" fmla="*/ 60 h 60"/>
                  <a:gd name="T12" fmla="*/ 122 w 152"/>
                  <a:gd name="T13" fmla="*/ 60 h 60"/>
                  <a:gd name="T14" fmla="*/ 152 w 152"/>
                  <a:gd name="T15" fmla="*/ 30 h 60"/>
                  <a:gd name="T16" fmla="*/ 122 w 15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0">
                    <a:moveTo>
                      <a:pt x="122" y="0"/>
                    </a:moveTo>
                    <a:cubicBezTo>
                      <a:pt x="0" y="0"/>
                      <a:pt x="0" y="0"/>
                      <a:pt x="0" y="0"/>
                    </a:cubicBezTo>
                    <a:cubicBezTo>
                      <a:pt x="17" y="0"/>
                      <a:pt x="30" y="14"/>
                      <a:pt x="30" y="30"/>
                    </a:cubicBezTo>
                    <a:cubicBezTo>
                      <a:pt x="30" y="47"/>
                      <a:pt x="17" y="60"/>
                      <a:pt x="0" y="60"/>
                    </a:cubicBezTo>
                    <a:cubicBezTo>
                      <a:pt x="0" y="60"/>
                      <a:pt x="0" y="60"/>
                      <a:pt x="0" y="60"/>
                    </a:cubicBezTo>
                    <a:cubicBezTo>
                      <a:pt x="0" y="60"/>
                      <a:pt x="0" y="60"/>
                      <a:pt x="0" y="60"/>
                    </a:cubicBezTo>
                    <a:cubicBezTo>
                      <a:pt x="122" y="60"/>
                      <a:pt x="122" y="60"/>
                      <a:pt x="122" y="60"/>
                    </a:cubicBezTo>
                    <a:cubicBezTo>
                      <a:pt x="139" y="60"/>
                      <a:pt x="152" y="47"/>
                      <a:pt x="152" y="30"/>
                    </a:cubicBezTo>
                    <a:cubicBezTo>
                      <a:pt x="152" y="14"/>
                      <a:pt x="139" y="0"/>
                      <a:pt x="122"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97" name="ExtraShape9"/>
              <p:cNvSpPr/>
              <p:nvPr/>
            </p:nvSpPr>
            <p:spPr bwMode="auto">
              <a:xfrm>
                <a:off x="10009490" y="2492041"/>
                <a:ext cx="153909" cy="63555"/>
              </a:xfrm>
              <a:custGeom>
                <a:avLst/>
                <a:gdLst>
                  <a:gd name="T0" fmla="*/ 144 w 144"/>
                  <a:gd name="T1" fmla="*/ 0 h 60"/>
                  <a:gd name="T2" fmla="*/ 30 w 144"/>
                  <a:gd name="T3" fmla="*/ 0 h 60"/>
                  <a:gd name="T4" fmla="*/ 0 w 144"/>
                  <a:gd name="T5" fmla="*/ 30 h 60"/>
                  <a:gd name="T6" fmla="*/ 30 w 144"/>
                  <a:gd name="T7" fmla="*/ 60 h 60"/>
                  <a:gd name="T8" fmla="*/ 144 w 144"/>
                  <a:gd name="T9" fmla="*/ 60 h 60"/>
                  <a:gd name="T10" fmla="*/ 114 w 144"/>
                  <a:gd name="T11" fmla="*/ 30 h 60"/>
                  <a:gd name="T12" fmla="*/ 144 w 144"/>
                  <a:gd name="T13" fmla="*/ 0 h 60"/>
                  <a:gd name="T14" fmla="*/ 144 w 144"/>
                  <a:gd name="T15" fmla="*/ 0 h 60"/>
                  <a:gd name="T16" fmla="*/ 144 w 1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60">
                    <a:moveTo>
                      <a:pt x="144" y="0"/>
                    </a:moveTo>
                    <a:cubicBezTo>
                      <a:pt x="30" y="0"/>
                      <a:pt x="30" y="0"/>
                      <a:pt x="30" y="0"/>
                    </a:cubicBezTo>
                    <a:cubicBezTo>
                      <a:pt x="13" y="0"/>
                      <a:pt x="0" y="14"/>
                      <a:pt x="0" y="30"/>
                    </a:cubicBezTo>
                    <a:cubicBezTo>
                      <a:pt x="0" y="47"/>
                      <a:pt x="13" y="60"/>
                      <a:pt x="30" y="60"/>
                    </a:cubicBezTo>
                    <a:cubicBezTo>
                      <a:pt x="144" y="60"/>
                      <a:pt x="144" y="60"/>
                      <a:pt x="144" y="60"/>
                    </a:cubicBezTo>
                    <a:cubicBezTo>
                      <a:pt x="128" y="60"/>
                      <a:pt x="114" y="47"/>
                      <a:pt x="114" y="30"/>
                    </a:cubicBezTo>
                    <a:cubicBezTo>
                      <a:pt x="114" y="14"/>
                      <a:pt x="128" y="0"/>
                      <a:pt x="144" y="0"/>
                    </a:cubicBezTo>
                    <a:cubicBezTo>
                      <a:pt x="144" y="0"/>
                      <a:pt x="144" y="0"/>
                      <a:pt x="144" y="0"/>
                    </a:cubicBezTo>
                    <a:cubicBezTo>
                      <a:pt x="144" y="0"/>
                      <a:pt x="144" y="0"/>
                      <a:pt x="144"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98" name="ExtraShape10"/>
              <p:cNvSpPr/>
              <p:nvPr/>
            </p:nvSpPr>
            <p:spPr bwMode="auto">
              <a:xfrm>
                <a:off x="10131239" y="2492041"/>
                <a:ext cx="63555" cy="63555"/>
              </a:xfrm>
              <a:custGeom>
                <a:avLst/>
                <a:gdLst>
                  <a:gd name="T0" fmla="*/ 30 w 60"/>
                  <a:gd name="T1" fmla="*/ 0 h 60"/>
                  <a:gd name="T2" fmla="*/ 30 w 60"/>
                  <a:gd name="T3" fmla="*/ 0 h 60"/>
                  <a:gd name="T4" fmla="*/ 0 w 60"/>
                  <a:gd name="T5" fmla="*/ 30 h 60"/>
                  <a:gd name="T6" fmla="*/ 30 w 60"/>
                  <a:gd name="T7" fmla="*/ 60 h 60"/>
                  <a:gd name="T8" fmla="*/ 30 w 60"/>
                  <a:gd name="T9" fmla="*/ 60 h 60"/>
                  <a:gd name="T10" fmla="*/ 60 w 60"/>
                  <a:gd name="T11" fmla="*/ 30 h 60"/>
                  <a:gd name="T12" fmla="*/ 30 w 6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60" h="60">
                    <a:moveTo>
                      <a:pt x="30" y="0"/>
                    </a:moveTo>
                    <a:cubicBezTo>
                      <a:pt x="30" y="0"/>
                      <a:pt x="30" y="0"/>
                      <a:pt x="30" y="0"/>
                    </a:cubicBezTo>
                    <a:cubicBezTo>
                      <a:pt x="14" y="0"/>
                      <a:pt x="0" y="14"/>
                      <a:pt x="0" y="30"/>
                    </a:cubicBezTo>
                    <a:cubicBezTo>
                      <a:pt x="0" y="47"/>
                      <a:pt x="14" y="60"/>
                      <a:pt x="30" y="60"/>
                    </a:cubicBezTo>
                    <a:cubicBezTo>
                      <a:pt x="30" y="60"/>
                      <a:pt x="30" y="60"/>
                      <a:pt x="30" y="60"/>
                    </a:cubicBezTo>
                    <a:cubicBezTo>
                      <a:pt x="47" y="60"/>
                      <a:pt x="60" y="47"/>
                      <a:pt x="60" y="30"/>
                    </a:cubicBezTo>
                    <a:cubicBezTo>
                      <a:pt x="60" y="14"/>
                      <a:pt x="47" y="0"/>
                      <a:pt x="30" y="0"/>
                    </a:cubicBezTo>
                  </a:path>
                </a:pathLst>
              </a:custGeom>
              <a:solidFill>
                <a:schemeClr val="accent1">
                  <a:lumMod val="60000"/>
                  <a:lumOff val="40000"/>
                </a:schemeClr>
              </a:solidFill>
              <a:ln>
                <a:noFill/>
              </a:ln>
            </p:spPr>
            <p:txBody>
              <a:bodyPr anchor="ctr"/>
              <a:lstStyle/>
              <a:p>
                <a:pPr algn="ctr"/>
                <a:endParaRPr sz="1200">
                  <a:latin typeface="Century Gothic" panose="020B0502020202020204" pitchFamily="34" charset="0"/>
                </a:endParaRPr>
              </a:p>
            </p:txBody>
          </p:sp>
          <p:sp>
            <p:nvSpPr>
              <p:cNvPr id="99" name="ExtraShape11"/>
              <p:cNvSpPr/>
              <p:nvPr/>
            </p:nvSpPr>
            <p:spPr bwMode="auto">
              <a:xfrm>
                <a:off x="9923730" y="2578567"/>
                <a:ext cx="315476" cy="63555"/>
              </a:xfrm>
              <a:custGeom>
                <a:avLst/>
                <a:gdLst>
                  <a:gd name="T0" fmla="*/ 266 w 296"/>
                  <a:gd name="T1" fmla="*/ 0 h 60"/>
                  <a:gd name="T2" fmla="*/ 30 w 296"/>
                  <a:gd name="T3" fmla="*/ 0 h 60"/>
                  <a:gd name="T4" fmla="*/ 0 w 296"/>
                  <a:gd name="T5" fmla="*/ 30 h 60"/>
                  <a:gd name="T6" fmla="*/ 30 w 296"/>
                  <a:gd name="T7" fmla="*/ 60 h 60"/>
                  <a:gd name="T8" fmla="*/ 266 w 296"/>
                  <a:gd name="T9" fmla="*/ 60 h 60"/>
                  <a:gd name="T10" fmla="*/ 296 w 296"/>
                  <a:gd name="T11" fmla="*/ 30 h 60"/>
                  <a:gd name="T12" fmla="*/ 266 w 296"/>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96" h="60">
                    <a:moveTo>
                      <a:pt x="266" y="0"/>
                    </a:moveTo>
                    <a:cubicBezTo>
                      <a:pt x="30" y="0"/>
                      <a:pt x="30" y="0"/>
                      <a:pt x="30" y="0"/>
                    </a:cubicBezTo>
                    <a:cubicBezTo>
                      <a:pt x="13" y="0"/>
                      <a:pt x="0" y="14"/>
                      <a:pt x="0" y="30"/>
                    </a:cubicBezTo>
                    <a:cubicBezTo>
                      <a:pt x="0" y="47"/>
                      <a:pt x="13" y="60"/>
                      <a:pt x="30" y="60"/>
                    </a:cubicBezTo>
                    <a:cubicBezTo>
                      <a:pt x="266" y="60"/>
                      <a:pt x="266" y="60"/>
                      <a:pt x="266" y="60"/>
                    </a:cubicBezTo>
                    <a:cubicBezTo>
                      <a:pt x="283" y="60"/>
                      <a:pt x="296" y="47"/>
                      <a:pt x="296" y="30"/>
                    </a:cubicBezTo>
                    <a:cubicBezTo>
                      <a:pt x="296" y="14"/>
                      <a:pt x="283" y="0"/>
                      <a:pt x="266" y="0"/>
                    </a:cubicBezTo>
                  </a:path>
                </a:pathLst>
              </a:custGeom>
              <a:solidFill>
                <a:schemeClr val="accent2"/>
              </a:solidFill>
              <a:ln>
                <a:noFill/>
              </a:ln>
            </p:spPr>
            <p:txBody>
              <a:bodyPr anchor="ctr"/>
              <a:lstStyle/>
              <a:p>
                <a:pPr algn="ctr"/>
                <a:endParaRPr sz="1200">
                  <a:latin typeface="Century Gothic" panose="020B0502020202020204" pitchFamily="34" charset="0"/>
                </a:endParaRPr>
              </a:p>
            </p:txBody>
          </p:sp>
          <p:sp>
            <p:nvSpPr>
              <p:cNvPr id="100" name="ValueShape2"/>
              <p:cNvSpPr/>
              <p:nvPr/>
            </p:nvSpPr>
            <p:spPr>
              <a:xfrm rot="6576035">
                <a:off x="8363809" y="2669919"/>
                <a:ext cx="1372072" cy="1372072"/>
              </a:xfrm>
              <a:prstGeom prst="arc">
                <a:avLst>
                  <a:gd name="adj1" fmla="val 288000"/>
                  <a:gd name="adj2" fmla="val 9000000"/>
                </a:avLst>
              </a:prstGeom>
              <a:noFill/>
              <a:ln w="12700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200">
                  <a:latin typeface="Century Gothic" panose="020B0502020202020204" pitchFamily="34" charset="0"/>
                </a:endParaRPr>
              </a:p>
            </p:txBody>
          </p:sp>
          <p:sp>
            <p:nvSpPr>
              <p:cNvPr id="101" name="ValueText1"/>
              <p:cNvSpPr/>
              <p:nvPr/>
            </p:nvSpPr>
            <p:spPr>
              <a:xfrm>
                <a:off x="9772174" y="3328142"/>
                <a:ext cx="411318" cy="411318"/>
              </a:xfrm>
              <a:prstGeom prst="ellipse">
                <a:avLst/>
              </a:prstGeom>
              <a:solidFill>
                <a:schemeClr val="accent1"/>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64</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sp>
            <p:nvSpPr>
              <p:cNvPr id="102" name="ValueText2"/>
              <p:cNvSpPr/>
              <p:nvPr/>
            </p:nvSpPr>
            <p:spPr>
              <a:xfrm>
                <a:off x="8898175" y="2514635"/>
                <a:ext cx="347124" cy="347124"/>
              </a:xfrm>
              <a:prstGeom prst="ellipse">
                <a:avLst/>
              </a:prstGeom>
              <a:solidFill>
                <a:schemeClr val="accent1">
                  <a:lumMod val="60000"/>
                  <a:lumOff val="40000"/>
                </a:schemeClr>
              </a:solidFill>
              <a:ln w="34925">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bodyPr>
              <a:lstStyle/>
              <a:p>
                <a:pPr marL="0" marR="0" lvl="0" indent="0" algn="ctr" defTabSz="914400" rtl="0" eaLnBrk="1" fontAlgn="auto" latinLnBrk="0" hangingPunct="1">
                  <a:spcBef>
                    <a:spcPts val="0"/>
                  </a:spcBef>
                  <a:spcAft>
                    <a:spcPts val="0"/>
                  </a:spcAft>
                  <a:buClrTx/>
                  <a:buSzTx/>
                  <a:buFontTx/>
                  <a:buNone/>
                  <a:defRPr/>
                </a:pPr>
                <a:r>
                  <a:rPr kumimoji="0" lang="en-US" altLang="zh-CN" sz="1000" b="0" i="0" u="none" strike="noStrike" kern="1200" cap="none" spc="0" normalizeH="0" baseline="0" noProof="0" dirty="0" smtClean="0">
                    <a:ln>
                      <a:noFill/>
                    </a:ln>
                    <a:solidFill>
                      <a:schemeClr val="bg1"/>
                    </a:solidFill>
                    <a:effectLst/>
                    <a:uLnTx/>
                    <a:uFillTx/>
                    <a:latin typeface="Century Gothic" panose="020B0502020202020204" pitchFamily="34" charset="0"/>
                  </a:rPr>
                  <a:t>44</a:t>
                </a:r>
                <a:endParaRPr kumimoji="0" lang="en-US" altLang="zh-CN" sz="1000" b="0" i="0" u="none" strike="noStrike" kern="1200" cap="none" spc="0" normalizeH="0" baseline="0" noProof="0" dirty="0">
                  <a:ln>
                    <a:noFill/>
                  </a:ln>
                  <a:solidFill>
                    <a:schemeClr val="bg1"/>
                  </a:solidFill>
                  <a:effectLst/>
                  <a:uLnTx/>
                  <a:uFillTx/>
                  <a:latin typeface="Century Gothic" panose="020B0502020202020204" pitchFamily="34" charset="0"/>
                </a:endParaRPr>
              </a:p>
            </p:txBody>
          </p:sp>
        </p:grpSp>
      </p:grpSp>
      <p:grpSp>
        <p:nvGrpSpPr>
          <p:cNvPr id="103" name="组合 102"/>
          <p:cNvGrpSpPr/>
          <p:nvPr/>
        </p:nvGrpSpPr>
        <p:grpSpPr>
          <a:xfrm>
            <a:off x="1374484" y="4484715"/>
            <a:ext cx="2723294" cy="851900"/>
            <a:chOff x="1511243" y="2349127"/>
            <a:chExt cx="2723294" cy="851900"/>
          </a:xfrm>
        </p:grpSpPr>
        <p:sp>
          <p:nvSpPr>
            <p:cNvPr id="104" name="文本框 103"/>
            <p:cNvSpPr txBox="1"/>
            <p:nvPr/>
          </p:nvSpPr>
          <p:spPr>
            <a:xfrm>
              <a:off x="1806000"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105" name="文本框 104"/>
            <p:cNvSpPr txBox="1"/>
            <p:nvPr/>
          </p:nvSpPr>
          <p:spPr>
            <a:xfrm>
              <a:off x="1511243" y="2687681"/>
              <a:ext cx="2723294"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a:t>
              </a:r>
              <a:r>
                <a:rPr lang="en-US" altLang="zh-CN" sz="1200" dirty="0" smtClean="0">
                  <a:solidFill>
                    <a:schemeClr val="tx1">
                      <a:lumMod val="50000"/>
                      <a:lumOff val="50000"/>
                    </a:schemeClr>
                  </a:solidFill>
                  <a:latin typeface="Century Gothic" panose="020B0502020202020204" pitchFamily="34" charset="0"/>
                  <a:ea typeface="+mj-ea"/>
                </a:rPr>
                <a:t>computer </a:t>
              </a:r>
              <a:r>
                <a:rPr lang="en-US" altLang="zh-CN" sz="1200" dirty="0">
                  <a:solidFill>
                    <a:schemeClr val="tx1">
                      <a:lumMod val="50000"/>
                      <a:lumOff val="50000"/>
                    </a:schemeClr>
                  </a:solidFill>
                  <a:latin typeface="Century Gothic" panose="020B0502020202020204" pitchFamily="34" charset="0"/>
                  <a:ea typeface="+mj-ea"/>
                </a:rPr>
                <a:t>or </a:t>
              </a:r>
              <a:r>
                <a:rPr lang="en-US" altLang="zh-CN" sz="1200" dirty="0" smtClean="0">
                  <a:solidFill>
                    <a:schemeClr val="tx1">
                      <a:lumMod val="50000"/>
                      <a:lumOff val="50000"/>
                    </a:schemeClr>
                  </a:solidFill>
                  <a:latin typeface="Century Gothic" panose="020B0502020202020204" pitchFamily="34" charset="0"/>
                  <a:ea typeface="+mj-ea"/>
                </a:rPr>
                <a:t>print</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106" name="组合 105"/>
          <p:cNvGrpSpPr/>
          <p:nvPr/>
        </p:nvGrpSpPr>
        <p:grpSpPr>
          <a:xfrm>
            <a:off x="4539076" y="4484715"/>
            <a:ext cx="2723294" cy="851900"/>
            <a:chOff x="1511243" y="2349127"/>
            <a:chExt cx="2723294" cy="851900"/>
          </a:xfrm>
        </p:grpSpPr>
        <p:sp>
          <p:nvSpPr>
            <p:cNvPr id="107" name="文本框 106"/>
            <p:cNvSpPr txBox="1"/>
            <p:nvPr/>
          </p:nvSpPr>
          <p:spPr>
            <a:xfrm>
              <a:off x="1806000"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108" name="文本框 107"/>
            <p:cNvSpPr txBox="1"/>
            <p:nvPr/>
          </p:nvSpPr>
          <p:spPr>
            <a:xfrm>
              <a:off x="1511243" y="2687681"/>
              <a:ext cx="2723294"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a:t>
              </a:r>
              <a:r>
                <a:rPr lang="en-US" altLang="zh-CN" sz="1200" dirty="0" smtClean="0">
                  <a:solidFill>
                    <a:schemeClr val="tx1">
                      <a:lumMod val="50000"/>
                      <a:lumOff val="50000"/>
                    </a:schemeClr>
                  </a:solidFill>
                  <a:latin typeface="Century Gothic" panose="020B0502020202020204" pitchFamily="34" charset="0"/>
                  <a:ea typeface="+mj-ea"/>
                </a:rPr>
                <a:t>computer </a:t>
              </a:r>
              <a:r>
                <a:rPr lang="en-US" altLang="zh-CN" sz="1200" dirty="0">
                  <a:solidFill>
                    <a:schemeClr val="tx1">
                      <a:lumMod val="50000"/>
                      <a:lumOff val="50000"/>
                    </a:schemeClr>
                  </a:solidFill>
                  <a:latin typeface="Century Gothic" panose="020B0502020202020204" pitchFamily="34" charset="0"/>
                  <a:ea typeface="+mj-ea"/>
                </a:rPr>
                <a:t>or </a:t>
              </a:r>
              <a:r>
                <a:rPr lang="en-US" altLang="zh-CN" sz="1200" dirty="0" smtClean="0">
                  <a:solidFill>
                    <a:schemeClr val="tx1">
                      <a:lumMod val="50000"/>
                      <a:lumOff val="50000"/>
                    </a:schemeClr>
                  </a:solidFill>
                  <a:latin typeface="Century Gothic" panose="020B0502020202020204" pitchFamily="34" charset="0"/>
                  <a:ea typeface="+mj-ea"/>
                </a:rPr>
                <a:t>print</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109" name="组合 108"/>
          <p:cNvGrpSpPr/>
          <p:nvPr/>
        </p:nvGrpSpPr>
        <p:grpSpPr>
          <a:xfrm>
            <a:off x="7710090" y="4484715"/>
            <a:ext cx="2723294" cy="851900"/>
            <a:chOff x="1511243" y="2349127"/>
            <a:chExt cx="2723294" cy="851900"/>
          </a:xfrm>
        </p:grpSpPr>
        <p:sp>
          <p:nvSpPr>
            <p:cNvPr id="110" name="文本框 109"/>
            <p:cNvSpPr txBox="1"/>
            <p:nvPr/>
          </p:nvSpPr>
          <p:spPr>
            <a:xfrm>
              <a:off x="1806000"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accent1"/>
                  </a:solidFill>
                  <a:latin typeface="Century Gothic" panose="020B0502020202020204" pitchFamily="34" charset="0"/>
                </a:rPr>
                <a:t>标题文字添加</a:t>
              </a:r>
              <a:endParaRPr lang="zh-CN" altLang="en-US" b="1" dirty="0">
                <a:solidFill>
                  <a:schemeClr val="accent1"/>
                </a:solidFill>
                <a:latin typeface="Century Gothic" panose="020B0502020202020204" pitchFamily="34" charset="0"/>
              </a:endParaRPr>
            </a:p>
          </p:txBody>
        </p:sp>
        <p:sp>
          <p:nvSpPr>
            <p:cNvPr id="111" name="文本框 110"/>
            <p:cNvSpPr txBox="1"/>
            <p:nvPr/>
          </p:nvSpPr>
          <p:spPr>
            <a:xfrm>
              <a:off x="1511243" y="2687681"/>
              <a:ext cx="2723294"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a:t>
              </a:r>
              <a:r>
                <a:rPr lang="en-US" altLang="zh-CN" sz="1200" dirty="0" smtClean="0">
                  <a:solidFill>
                    <a:schemeClr val="tx1">
                      <a:lumMod val="50000"/>
                      <a:lumOff val="50000"/>
                    </a:schemeClr>
                  </a:solidFill>
                  <a:latin typeface="Century Gothic" panose="020B0502020202020204" pitchFamily="34" charset="0"/>
                  <a:ea typeface="+mj-ea"/>
                </a:rPr>
                <a:t>computer </a:t>
              </a:r>
              <a:r>
                <a:rPr lang="en-US" altLang="zh-CN" sz="1200" dirty="0">
                  <a:solidFill>
                    <a:schemeClr val="tx1">
                      <a:lumMod val="50000"/>
                      <a:lumOff val="50000"/>
                    </a:schemeClr>
                  </a:solidFill>
                  <a:latin typeface="Century Gothic" panose="020B0502020202020204" pitchFamily="34" charset="0"/>
                  <a:ea typeface="+mj-ea"/>
                </a:rPr>
                <a:t>or </a:t>
              </a:r>
              <a:r>
                <a:rPr lang="en-US" altLang="zh-CN" sz="1200" dirty="0" smtClean="0">
                  <a:solidFill>
                    <a:schemeClr val="tx1">
                      <a:lumMod val="50000"/>
                      <a:lumOff val="50000"/>
                    </a:schemeClr>
                  </a:solidFill>
                  <a:latin typeface="Century Gothic" panose="020B0502020202020204" pitchFamily="34" charset="0"/>
                  <a:ea typeface="+mj-ea"/>
                </a:rPr>
                <a:t>print</a:t>
              </a:r>
              <a:endParaRPr lang="en-US" altLang="zh-CN" sz="1200" dirty="0">
                <a:solidFill>
                  <a:schemeClr val="tx1">
                    <a:lumMod val="50000"/>
                    <a:lumOff val="50000"/>
                  </a:schemeClr>
                </a:solidFill>
                <a:latin typeface="Century Gothic" panose="020B0502020202020204" pitchFamily="34" charset="0"/>
                <a:ea typeface="+mj-ea"/>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1000" fill="hold"/>
                                        <p:tgtEl>
                                          <p:spTgt spid="92"/>
                                        </p:tgtEl>
                                        <p:attrNameLst>
                                          <p:attrName>ppt_w</p:attrName>
                                        </p:attrNameLst>
                                      </p:cBhvr>
                                      <p:tavLst>
                                        <p:tav tm="0">
                                          <p:val>
                                            <p:fltVal val="0"/>
                                          </p:val>
                                        </p:tav>
                                        <p:tav tm="100000">
                                          <p:val>
                                            <p:strVal val="#ppt_w"/>
                                          </p:val>
                                        </p:tav>
                                      </p:tavLst>
                                    </p:anim>
                                    <p:anim calcmode="lin" valueType="num">
                                      <p:cBhvr>
                                        <p:cTn id="8" dur="1000" fill="hold"/>
                                        <p:tgtEl>
                                          <p:spTgt spid="92"/>
                                        </p:tgtEl>
                                        <p:attrNameLst>
                                          <p:attrName>ppt_h</p:attrName>
                                        </p:attrNameLst>
                                      </p:cBhvr>
                                      <p:tavLst>
                                        <p:tav tm="0">
                                          <p:val>
                                            <p:fltVal val="0"/>
                                          </p:val>
                                        </p:tav>
                                        <p:tav tm="100000">
                                          <p:val>
                                            <p:strVal val="#ppt_h"/>
                                          </p:val>
                                        </p:tav>
                                      </p:tavLst>
                                    </p:anim>
                                    <p:anim calcmode="lin" valueType="num">
                                      <p:cBhvr>
                                        <p:cTn id="9" dur="1000" fill="hold"/>
                                        <p:tgtEl>
                                          <p:spTgt spid="92"/>
                                        </p:tgtEl>
                                        <p:attrNameLst>
                                          <p:attrName>style.rotation</p:attrName>
                                        </p:attrNameLst>
                                      </p:cBhvr>
                                      <p:tavLst>
                                        <p:tav tm="0">
                                          <p:val>
                                            <p:fltVal val="90"/>
                                          </p:val>
                                        </p:tav>
                                        <p:tav tm="100000">
                                          <p:val>
                                            <p:fltVal val="0"/>
                                          </p:val>
                                        </p:tav>
                                      </p:tavLst>
                                    </p:anim>
                                    <p:animEffect transition="in" filter="fade">
                                      <p:cBhvr>
                                        <p:cTn id="10" dur="1000"/>
                                        <p:tgtEl>
                                          <p:spTgt spid="92"/>
                                        </p:tgtEl>
                                      </p:cBhvr>
                                    </p:animEffect>
                                  </p:childTnLst>
                                </p:cTn>
                              </p:par>
                              <p:par>
                                <p:cTn id="11" presetID="31"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p:cTn id="13" dur="1000" fill="hold"/>
                                        <p:tgtEl>
                                          <p:spTgt spid="91"/>
                                        </p:tgtEl>
                                        <p:attrNameLst>
                                          <p:attrName>ppt_w</p:attrName>
                                        </p:attrNameLst>
                                      </p:cBhvr>
                                      <p:tavLst>
                                        <p:tav tm="0">
                                          <p:val>
                                            <p:fltVal val="0"/>
                                          </p:val>
                                        </p:tav>
                                        <p:tav tm="100000">
                                          <p:val>
                                            <p:strVal val="#ppt_w"/>
                                          </p:val>
                                        </p:tav>
                                      </p:tavLst>
                                    </p:anim>
                                    <p:anim calcmode="lin" valueType="num">
                                      <p:cBhvr>
                                        <p:cTn id="14" dur="1000" fill="hold"/>
                                        <p:tgtEl>
                                          <p:spTgt spid="91"/>
                                        </p:tgtEl>
                                        <p:attrNameLst>
                                          <p:attrName>ppt_h</p:attrName>
                                        </p:attrNameLst>
                                      </p:cBhvr>
                                      <p:tavLst>
                                        <p:tav tm="0">
                                          <p:val>
                                            <p:fltVal val="0"/>
                                          </p:val>
                                        </p:tav>
                                        <p:tav tm="100000">
                                          <p:val>
                                            <p:strVal val="#ppt_h"/>
                                          </p:val>
                                        </p:tav>
                                      </p:tavLst>
                                    </p:anim>
                                    <p:anim calcmode="lin" valueType="num">
                                      <p:cBhvr>
                                        <p:cTn id="15" dur="1000" fill="hold"/>
                                        <p:tgtEl>
                                          <p:spTgt spid="91"/>
                                        </p:tgtEl>
                                        <p:attrNameLst>
                                          <p:attrName>style.rotation</p:attrName>
                                        </p:attrNameLst>
                                      </p:cBhvr>
                                      <p:tavLst>
                                        <p:tav tm="0">
                                          <p:val>
                                            <p:fltVal val="90"/>
                                          </p:val>
                                        </p:tav>
                                        <p:tav tm="100000">
                                          <p:val>
                                            <p:fltVal val="0"/>
                                          </p:val>
                                        </p:tav>
                                      </p:tavLst>
                                    </p:anim>
                                    <p:animEffect transition="in" filter="fade">
                                      <p:cBhvr>
                                        <p:cTn id="16" dur="1000"/>
                                        <p:tgtEl>
                                          <p:spTgt spid="91"/>
                                        </p:tgtEl>
                                      </p:cBhvr>
                                    </p:animEffect>
                                  </p:childTnLst>
                                </p:cTn>
                              </p:par>
                              <p:par>
                                <p:cTn id="17" presetID="3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1000" fill="hold"/>
                                        <p:tgtEl>
                                          <p:spTgt spid="90"/>
                                        </p:tgtEl>
                                        <p:attrNameLst>
                                          <p:attrName>ppt_w</p:attrName>
                                        </p:attrNameLst>
                                      </p:cBhvr>
                                      <p:tavLst>
                                        <p:tav tm="0">
                                          <p:val>
                                            <p:fltVal val="0"/>
                                          </p:val>
                                        </p:tav>
                                        <p:tav tm="100000">
                                          <p:val>
                                            <p:strVal val="#ppt_w"/>
                                          </p:val>
                                        </p:tav>
                                      </p:tavLst>
                                    </p:anim>
                                    <p:anim calcmode="lin" valueType="num">
                                      <p:cBhvr>
                                        <p:cTn id="20" dur="1000" fill="hold"/>
                                        <p:tgtEl>
                                          <p:spTgt spid="90"/>
                                        </p:tgtEl>
                                        <p:attrNameLst>
                                          <p:attrName>ppt_h</p:attrName>
                                        </p:attrNameLst>
                                      </p:cBhvr>
                                      <p:tavLst>
                                        <p:tav tm="0">
                                          <p:val>
                                            <p:fltVal val="0"/>
                                          </p:val>
                                        </p:tav>
                                        <p:tav tm="100000">
                                          <p:val>
                                            <p:strVal val="#ppt_h"/>
                                          </p:val>
                                        </p:tav>
                                      </p:tavLst>
                                    </p:anim>
                                    <p:anim calcmode="lin" valueType="num">
                                      <p:cBhvr>
                                        <p:cTn id="21" dur="1000" fill="hold"/>
                                        <p:tgtEl>
                                          <p:spTgt spid="90"/>
                                        </p:tgtEl>
                                        <p:attrNameLst>
                                          <p:attrName>style.rotation</p:attrName>
                                        </p:attrNameLst>
                                      </p:cBhvr>
                                      <p:tavLst>
                                        <p:tav tm="0">
                                          <p:val>
                                            <p:fltVal val="90"/>
                                          </p:val>
                                        </p:tav>
                                        <p:tav tm="100000">
                                          <p:val>
                                            <p:fltVal val="0"/>
                                          </p:val>
                                        </p:tav>
                                      </p:tavLst>
                                    </p:anim>
                                    <p:animEffect transition="in" filter="fade">
                                      <p:cBhvr>
                                        <p:cTn id="22" dur="1000"/>
                                        <p:tgtEl>
                                          <p:spTgt spid="90"/>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103"/>
                                        </p:tgtEl>
                                        <p:attrNameLst>
                                          <p:attrName>style.visibility</p:attrName>
                                        </p:attrNameLst>
                                      </p:cBhvr>
                                      <p:to>
                                        <p:strVal val="visible"/>
                                      </p:to>
                                    </p:set>
                                    <p:anim calcmode="lin" valueType="num">
                                      <p:cBhvr>
                                        <p:cTn id="26" dur="500" fill="hold"/>
                                        <p:tgtEl>
                                          <p:spTgt spid="103"/>
                                        </p:tgtEl>
                                        <p:attrNameLst>
                                          <p:attrName>ppt_w</p:attrName>
                                        </p:attrNameLst>
                                      </p:cBhvr>
                                      <p:tavLst>
                                        <p:tav tm="0">
                                          <p:val>
                                            <p:fltVal val="0"/>
                                          </p:val>
                                        </p:tav>
                                        <p:tav tm="100000">
                                          <p:val>
                                            <p:strVal val="#ppt_w"/>
                                          </p:val>
                                        </p:tav>
                                      </p:tavLst>
                                    </p:anim>
                                    <p:anim calcmode="lin" valueType="num">
                                      <p:cBhvr>
                                        <p:cTn id="27" dur="500" fill="hold"/>
                                        <p:tgtEl>
                                          <p:spTgt spid="103"/>
                                        </p:tgtEl>
                                        <p:attrNameLst>
                                          <p:attrName>ppt_h</p:attrName>
                                        </p:attrNameLst>
                                      </p:cBhvr>
                                      <p:tavLst>
                                        <p:tav tm="0">
                                          <p:val>
                                            <p:fltVal val="0"/>
                                          </p:val>
                                        </p:tav>
                                        <p:tav tm="100000">
                                          <p:val>
                                            <p:strVal val="#ppt_h"/>
                                          </p:val>
                                        </p:tav>
                                      </p:tavLst>
                                    </p:anim>
                                    <p:animEffect transition="in" filter="fade">
                                      <p:cBhvr>
                                        <p:cTn id="28" dur="500"/>
                                        <p:tgtEl>
                                          <p:spTgt spid="103"/>
                                        </p:tgtEl>
                                      </p:cBhvr>
                                    </p:animEffect>
                                  </p:childTnLst>
                                </p:cTn>
                              </p:par>
                              <p:par>
                                <p:cTn id="29" presetID="53" presetClass="entr" presetSubtype="16"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p:cTn id="31" dur="500" fill="hold"/>
                                        <p:tgtEl>
                                          <p:spTgt spid="106"/>
                                        </p:tgtEl>
                                        <p:attrNameLst>
                                          <p:attrName>ppt_w</p:attrName>
                                        </p:attrNameLst>
                                      </p:cBhvr>
                                      <p:tavLst>
                                        <p:tav tm="0">
                                          <p:val>
                                            <p:fltVal val="0"/>
                                          </p:val>
                                        </p:tav>
                                        <p:tav tm="100000">
                                          <p:val>
                                            <p:strVal val="#ppt_w"/>
                                          </p:val>
                                        </p:tav>
                                      </p:tavLst>
                                    </p:anim>
                                    <p:anim calcmode="lin" valueType="num">
                                      <p:cBhvr>
                                        <p:cTn id="32" dur="500" fill="hold"/>
                                        <p:tgtEl>
                                          <p:spTgt spid="106"/>
                                        </p:tgtEl>
                                        <p:attrNameLst>
                                          <p:attrName>ppt_h</p:attrName>
                                        </p:attrNameLst>
                                      </p:cBhvr>
                                      <p:tavLst>
                                        <p:tav tm="0">
                                          <p:val>
                                            <p:fltVal val="0"/>
                                          </p:val>
                                        </p:tav>
                                        <p:tav tm="100000">
                                          <p:val>
                                            <p:strVal val="#ppt_h"/>
                                          </p:val>
                                        </p:tav>
                                      </p:tavLst>
                                    </p:anim>
                                    <p:animEffect transition="in" filter="fade">
                                      <p:cBhvr>
                                        <p:cTn id="33" dur="500"/>
                                        <p:tgtEl>
                                          <p:spTgt spid="106"/>
                                        </p:tgtEl>
                                      </p:cBhvr>
                                    </p:animEffect>
                                  </p:childTnLst>
                                </p:cTn>
                              </p:par>
                              <p:par>
                                <p:cTn id="34" presetID="53" presetClass="entr" presetSubtype="16" fill="hold" nodeType="withEffect">
                                  <p:stCondLst>
                                    <p:cond delay="0"/>
                                  </p:stCondLst>
                                  <p:childTnLst>
                                    <p:set>
                                      <p:cBhvr>
                                        <p:cTn id="35" dur="1" fill="hold">
                                          <p:stCondLst>
                                            <p:cond delay="0"/>
                                          </p:stCondLst>
                                        </p:cTn>
                                        <p:tgtEl>
                                          <p:spTgt spid="109"/>
                                        </p:tgtEl>
                                        <p:attrNameLst>
                                          <p:attrName>style.visibility</p:attrName>
                                        </p:attrNameLst>
                                      </p:cBhvr>
                                      <p:to>
                                        <p:strVal val="visible"/>
                                      </p:to>
                                    </p:set>
                                    <p:anim calcmode="lin" valueType="num">
                                      <p:cBhvr>
                                        <p:cTn id="36" dur="500" fill="hold"/>
                                        <p:tgtEl>
                                          <p:spTgt spid="109"/>
                                        </p:tgtEl>
                                        <p:attrNameLst>
                                          <p:attrName>ppt_w</p:attrName>
                                        </p:attrNameLst>
                                      </p:cBhvr>
                                      <p:tavLst>
                                        <p:tav tm="0">
                                          <p:val>
                                            <p:fltVal val="0"/>
                                          </p:val>
                                        </p:tav>
                                        <p:tav tm="100000">
                                          <p:val>
                                            <p:strVal val="#ppt_w"/>
                                          </p:val>
                                        </p:tav>
                                      </p:tavLst>
                                    </p:anim>
                                    <p:anim calcmode="lin" valueType="num">
                                      <p:cBhvr>
                                        <p:cTn id="37" dur="500" fill="hold"/>
                                        <p:tgtEl>
                                          <p:spTgt spid="109"/>
                                        </p:tgtEl>
                                        <p:attrNameLst>
                                          <p:attrName>ppt_h</p:attrName>
                                        </p:attrNameLst>
                                      </p:cBhvr>
                                      <p:tavLst>
                                        <p:tav tm="0">
                                          <p:val>
                                            <p:fltVal val="0"/>
                                          </p:val>
                                        </p:tav>
                                        <p:tav tm="100000">
                                          <p:val>
                                            <p:strVal val="#ppt_h"/>
                                          </p:val>
                                        </p:tav>
                                      </p:tavLst>
                                    </p:anim>
                                    <p:animEffect transition="in" filter="fade">
                                      <p:cBhvr>
                                        <p:cTn id="3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userDrawn="1"/>
        </p:nvSpPr>
        <p:spPr>
          <a:xfrm>
            <a:off x="4327525" y="2981325"/>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6" name="组合 5"/>
          <p:cNvGrpSpPr/>
          <p:nvPr userDrawn="1"/>
        </p:nvGrpSpPr>
        <p:grpSpPr>
          <a:xfrm>
            <a:off x="-5715" y="-20955"/>
            <a:ext cx="12192000" cy="6888480"/>
            <a:chOff x="0" y="0"/>
            <a:chExt cx="12192000" cy="7578726"/>
          </a:xfrm>
        </p:grpSpPr>
        <p:sp>
          <p:nvSpPr>
            <p:cNvPr id="7" name="矩形 6"/>
            <p:cNvSpPr/>
            <p:nvPr/>
          </p:nvSpPr>
          <p:spPr>
            <a:xfrm>
              <a:off x="0" y="0"/>
              <a:ext cx="12192000" cy="378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789363"/>
              <a:ext cx="12192000" cy="3789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3"/>
          <a:srcRect l="928" t="-271" r="1233" b="2775"/>
          <a:stretch>
            <a:fillRect/>
          </a:stretch>
        </p:blipFill>
        <p:spPr>
          <a:xfrm>
            <a:off x="13970" y="16510"/>
            <a:ext cx="12183110" cy="6877050"/>
          </a:xfrm>
          <a:prstGeom prst="rect">
            <a:avLst/>
          </a:prstGeom>
        </p:spPr>
      </p:pic>
      <p:sp>
        <p:nvSpPr>
          <p:cNvPr id="4" name="文本框 3"/>
          <p:cNvSpPr txBox="1"/>
          <p:nvPr/>
        </p:nvSpPr>
        <p:spPr>
          <a:xfrm>
            <a:off x="5212373" y="3310498"/>
            <a:ext cx="5778518" cy="922020"/>
          </a:xfrm>
          <a:prstGeom prst="rect">
            <a:avLst/>
          </a:prstGeom>
          <a:noFill/>
        </p:spPr>
        <p:txBody>
          <a:bodyPr wrap="square" rtlCol="0">
            <a:spAutoFit/>
            <a:scene3d>
              <a:camera prst="orthographicFront"/>
              <a:lightRig rig="threePt" dir="t"/>
            </a:scene3d>
            <a:sp3d contourW="12700"/>
          </a:bodyPr>
          <a:lstStyle/>
          <a:p>
            <a:pPr algn="r"/>
            <a:r>
              <a:rPr lang="zh-CN" altLang="en-US" sz="5400" b="1" dirty="0" smtClean="0">
                <a:solidFill>
                  <a:schemeClr val="tx1">
                    <a:lumMod val="85000"/>
                    <a:lumOff val="15000"/>
                  </a:schemeClr>
                </a:solidFill>
                <a:latin typeface="+mn-ea"/>
                <a:cs typeface="经典综艺体简" panose="02010609000101010101" pitchFamily="49" charset="-122"/>
              </a:rPr>
              <a:t>非常感谢您的观看</a:t>
            </a:r>
          </a:p>
        </p:txBody>
      </p:sp>
      <p:sp>
        <p:nvSpPr>
          <p:cNvPr id="5" name="文本框 4"/>
          <p:cNvSpPr txBox="1"/>
          <p:nvPr/>
        </p:nvSpPr>
        <p:spPr>
          <a:xfrm>
            <a:off x="6891467" y="4215674"/>
            <a:ext cx="4074024" cy="600164"/>
          </a:xfrm>
          <a:prstGeom prst="rect">
            <a:avLst/>
          </a:prstGeom>
          <a:noFill/>
        </p:spPr>
        <p:txBody>
          <a:bodyPr wrap="square" rtlCol="0">
            <a:spAutoFit/>
            <a:scene3d>
              <a:camera prst="orthographicFront"/>
              <a:lightRig rig="threePt" dir="t"/>
            </a:scene3d>
            <a:sp3d contourW="12700"/>
          </a:bodyPr>
          <a:lstStyle/>
          <a:p>
            <a:pPr algn="r"/>
            <a:r>
              <a:rPr lang="en-US" altLang="zh-CN" sz="1100" dirty="0">
                <a:solidFill>
                  <a:schemeClr val="bg1">
                    <a:lumMod val="50000"/>
                  </a:schemeClr>
                </a:solidFill>
                <a:latin typeface="Century Gothic" panose="020B0502020202020204" pitchFamily="34" charset="0"/>
              </a:rPr>
              <a:t>The user can demonstrate on a projector or computer, or print the presentation and make it into a film to be used in a wider field The user can </a:t>
            </a:r>
            <a:r>
              <a:rPr lang="en-US" altLang="zh-CN" sz="1100" dirty="0" smtClean="0">
                <a:solidFill>
                  <a:schemeClr val="bg1">
                    <a:lumMod val="50000"/>
                  </a:schemeClr>
                </a:solidFill>
                <a:latin typeface="Century Gothic" panose="020B0502020202020204" pitchFamily="34" charset="0"/>
              </a:rPr>
              <a:t>demonstrate</a:t>
            </a:r>
            <a:endParaRPr lang="en-US" altLang="zh-CN" sz="1100" dirty="0">
              <a:solidFill>
                <a:schemeClr val="bg1">
                  <a:lumMod val="50000"/>
                </a:schemeClr>
              </a:solidFill>
              <a:latin typeface="Century Gothic" panose="020B0502020202020204" pitchFamily="34" charset="0"/>
            </a:endParaRPr>
          </a:p>
        </p:txBody>
      </p:sp>
      <p:sp>
        <p:nvSpPr>
          <p:cNvPr id="20" name="文本框 19"/>
          <p:cNvSpPr txBox="1"/>
          <p:nvPr/>
        </p:nvSpPr>
        <p:spPr>
          <a:xfrm>
            <a:off x="7681876" y="1991225"/>
            <a:ext cx="2507794" cy="1198880"/>
          </a:xfrm>
          <a:prstGeom prst="rect">
            <a:avLst/>
          </a:prstGeom>
          <a:noFill/>
        </p:spPr>
        <p:txBody>
          <a:bodyPr wrap="square" rtlCol="0">
            <a:spAutoFit/>
            <a:scene3d>
              <a:camera prst="orthographicFront"/>
              <a:lightRig rig="threePt" dir="t"/>
            </a:scene3d>
            <a:sp3d contourW="12700"/>
          </a:bodyPr>
          <a:lstStyle/>
          <a:p>
            <a:pPr algn="ctr"/>
            <a:r>
              <a:rPr lang="en-US" altLang="zh-CN" sz="7200" dirty="0" smtClean="0">
                <a:solidFill>
                  <a:schemeClr val="accent1"/>
                </a:solidFill>
                <a:latin typeface="Century Gothic" panose="020B0502020202020204" pitchFamily="34" charset="0"/>
                <a:cs typeface="经典综艺体简" panose="02010609000101010101" pitchFamily="49" charset="-122"/>
              </a:rPr>
              <a:t>2018</a:t>
            </a:r>
          </a:p>
        </p:txBody>
      </p:sp>
      <p:pic>
        <p:nvPicPr>
          <p:cNvPr id="10" name="图片 9" descr="83025aafa40f4bfbd058164a094f78f0f7361827"/>
          <p:cNvPicPr>
            <a:picLocks noChangeAspect="1"/>
          </p:cNvPicPr>
          <p:nvPr/>
        </p:nvPicPr>
        <p:blipFill>
          <a:blip r:embed="rId4"/>
          <a:srcRect l="12195" r="38537" b="8064"/>
          <a:stretch>
            <a:fillRect/>
          </a:stretch>
        </p:blipFill>
        <p:spPr>
          <a:xfrm>
            <a:off x="444172" y="465137"/>
            <a:ext cx="4770120" cy="5979795"/>
          </a:xfrm>
          <a:prstGeom prst="rect">
            <a:avLst/>
          </a:prstGeom>
          <a:effectLst>
            <a:outerShdw blurRad="50800" dist="38100" dir="2700000" algn="tl" rotWithShape="0">
              <a:prstClr val="black">
                <a:alpha val="40000"/>
              </a:prstClr>
            </a:outerShdw>
          </a:effectLst>
        </p:spPr>
      </p:pic>
      <p:grpSp>
        <p:nvGrpSpPr>
          <p:cNvPr id="28" name="组合 27"/>
          <p:cNvGrpSpPr/>
          <p:nvPr/>
        </p:nvGrpSpPr>
        <p:grpSpPr>
          <a:xfrm>
            <a:off x="2163778" y="1174718"/>
            <a:ext cx="6826313"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en-US" altLang="zh-CN" sz="2400" dirty="0" smtClean="0">
                  <a:solidFill>
                    <a:schemeClr val="bg1"/>
                  </a:solidFill>
                  <a:latin typeface="Century Gothic" panose="020B0502020202020204" pitchFamily="34" charset="0"/>
                  <a:cs typeface="经典综艺体简" panose="02010609000101010101" pitchFamily="49" charset="-122"/>
                </a:rPr>
                <a:t>BUSINESS PLAN</a:t>
              </a:r>
              <a:endParaRPr lang="zh-CN" altLang="en-US" sz="2400" dirty="0">
                <a:solidFill>
                  <a:schemeClr val="bg1"/>
                </a:solidFill>
                <a:latin typeface="Century Gothic" panose="020B0502020202020204" pitchFamily="34" charset="0"/>
                <a:cs typeface="经典综艺体简" panose="0201060900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4507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3025aafa40f4bfbd058164a094f78f0f7361827"/>
          <p:cNvPicPr>
            <a:picLocks noChangeAspect="1"/>
          </p:cNvPicPr>
          <p:nvPr/>
        </p:nvPicPr>
        <p:blipFill>
          <a:blip r:embed="rId3"/>
          <a:srcRect b="6597"/>
          <a:stretch>
            <a:fillRect/>
          </a:stretch>
        </p:blipFill>
        <p:spPr>
          <a:xfrm>
            <a:off x="353060" y="438785"/>
            <a:ext cx="11395710" cy="5949315"/>
          </a:xfrm>
          <a:prstGeom prst="rect">
            <a:avLst/>
          </a:prstGeom>
        </p:spPr>
      </p:pic>
      <p:sp>
        <p:nvSpPr>
          <p:cNvPr id="4" name="矩形 3"/>
          <p:cNvSpPr/>
          <p:nvPr/>
        </p:nvSpPr>
        <p:spPr>
          <a:xfrm>
            <a:off x="358140" y="429260"/>
            <a:ext cx="11390630" cy="595884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52750" y="2646598"/>
            <a:ext cx="1564804"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smtClean="0">
                <a:latin typeface="Century Gothic" panose="020B0502020202020204" pitchFamily="34" charset="0"/>
              </a:rPr>
              <a:t>01</a:t>
            </a:r>
            <a:endParaRPr lang="zh-CN" altLang="en-US" sz="6000" b="1" i="1" dirty="0">
              <a:latin typeface="Century Gothic" panose="020B0502020202020204" pitchFamily="34" charset="0"/>
            </a:endParaRPr>
          </a:p>
        </p:txBody>
      </p:sp>
      <p:sp>
        <p:nvSpPr>
          <p:cNvPr id="18" name="矩形 17"/>
          <p:cNvSpPr/>
          <p:nvPr/>
        </p:nvSpPr>
        <p:spPr>
          <a:xfrm>
            <a:off x="11430001" y="2646598"/>
            <a:ext cx="323850"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i="1" dirty="0">
              <a:latin typeface="Century Gothic" panose="020B0502020202020204" pitchFamily="34" charset="0"/>
            </a:endParaRPr>
          </a:p>
        </p:txBody>
      </p:sp>
      <p:sp>
        <p:nvSpPr>
          <p:cNvPr id="24" name="文本框 23"/>
          <p:cNvSpPr txBox="1"/>
          <p:nvPr/>
        </p:nvSpPr>
        <p:spPr>
          <a:xfrm>
            <a:off x="4955704" y="3799222"/>
            <a:ext cx="4823295" cy="415498"/>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bg1">
                    <a:lumMod val="85000"/>
                  </a:schemeClr>
                </a:solidFill>
                <a:latin typeface="Century Gothic" panose="020B0502020202020204" pitchFamily="34" charset="0"/>
              </a:rPr>
              <a:t>The user can demonstrate on a projector or computer, or print the presentation and make it into a film </a:t>
            </a:r>
            <a:r>
              <a:rPr lang="en-US" altLang="zh-CN" sz="1050" dirty="0" smtClean="0">
                <a:solidFill>
                  <a:schemeClr val="bg1">
                    <a:lumMod val="85000"/>
                  </a:schemeClr>
                </a:solidFill>
                <a:latin typeface="Century Gothic" panose="020B0502020202020204" pitchFamily="34" charset="0"/>
              </a:rPr>
              <a:t>to </a:t>
            </a:r>
            <a:r>
              <a:rPr lang="en-US" altLang="zh-CN" sz="1050" dirty="0">
                <a:solidFill>
                  <a:schemeClr val="bg1">
                    <a:lumMod val="85000"/>
                  </a:schemeClr>
                </a:solidFill>
                <a:latin typeface="Century Gothic" panose="020B0502020202020204" pitchFamily="34" charset="0"/>
              </a:rPr>
              <a:t>be used in a </a:t>
            </a:r>
            <a:r>
              <a:rPr lang="en-US" altLang="zh-CN" sz="1050" dirty="0" smtClean="0">
                <a:solidFill>
                  <a:schemeClr val="bg1">
                    <a:lumMod val="85000"/>
                  </a:schemeClr>
                </a:solidFill>
                <a:latin typeface="Century Gothic" panose="020B0502020202020204" pitchFamily="34" charset="0"/>
              </a:rPr>
              <a:t>wider</a:t>
            </a:r>
            <a:endParaRPr lang="en-US" altLang="zh-CN" sz="1050" dirty="0">
              <a:solidFill>
                <a:schemeClr val="bg1">
                  <a:lumMod val="85000"/>
                </a:schemeClr>
              </a:solidFill>
              <a:latin typeface="Century Gothic" panose="020B0502020202020204" pitchFamily="34" charset="0"/>
            </a:endParaRPr>
          </a:p>
        </p:txBody>
      </p:sp>
      <p:cxnSp>
        <p:nvCxnSpPr>
          <p:cNvPr id="29" name="直接连接符 28"/>
          <p:cNvCxnSpPr/>
          <p:nvPr/>
        </p:nvCxnSpPr>
        <p:spPr>
          <a:xfrm>
            <a:off x="5082705" y="3605835"/>
            <a:ext cx="7011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55704" y="2704563"/>
            <a:ext cx="3262433" cy="707886"/>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a:r>
              <a:rPr lang="zh-CN" altLang="en-US" sz="4000" b="1" dirty="0">
                <a:solidFill>
                  <a:schemeClr val="bg1"/>
                </a:solidFill>
              </a:rPr>
              <a:t>年度工作概述</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 calcmode="lin" valueType="num">
                                      <p:cBhvr additive="base">
                                        <p:cTn id="16" dur="500"/>
                                        <p:tgtEl>
                                          <p:spTgt spid="30">
                                            <p:txEl>
                                              <p:pRg st="0" end="0"/>
                                            </p:txEl>
                                          </p:spTgt>
                                        </p:tgtEl>
                                        <p:attrNameLst>
                                          <p:attrName>ppt_x</p:attrName>
                                        </p:attrNameLst>
                                      </p:cBhvr>
                                      <p:tavLst>
                                        <p:tav tm="0">
                                          <p:val>
                                            <p:strVal val="#ppt_x-#ppt_w*1.125000"/>
                                          </p:val>
                                        </p:tav>
                                        <p:tav tm="100000">
                                          <p:val>
                                            <p:strVal val="#ppt_x"/>
                                          </p:val>
                                        </p:tav>
                                      </p:tavLst>
                                    </p:anim>
                                    <p:animEffect transition="in" filter="wipe(right)">
                                      <p:cBhvr>
                                        <p:cTn id="17" dur="500"/>
                                        <p:tgtEl>
                                          <p:spTgt spid="30">
                                            <p:txEl>
                                              <p:pRg st="0" end="0"/>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27" name="文本框 26"/>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年度工作概述</a:t>
            </a:r>
          </a:p>
        </p:txBody>
      </p:sp>
      <p:sp>
        <p:nvSpPr>
          <p:cNvPr id="28" name="文本框 27"/>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
        <p:nvSpPr>
          <p:cNvPr id="2" name="椭圆 1"/>
          <p:cNvSpPr/>
          <p:nvPr/>
        </p:nvSpPr>
        <p:spPr>
          <a:xfrm>
            <a:off x="1380490" y="1915160"/>
            <a:ext cx="3873500" cy="3873500"/>
          </a:xfrm>
          <a:prstGeom prst="ellipse">
            <a:avLst/>
          </a:prstGeom>
          <a:blipFill>
            <a:blip r:embed="rId4">
              <a:grayscl/>
            </a:blip>
            <a:srcRect/>
            <a:stretch>
              <a:fillRect l="-25199" r="-25036"/>
            </a:stretch>
          </a:bli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533698" y="4251960"/>
            <a:ext cx="851874" cy="851874"/>
            <a:chOff x="5731058" y="2070100"/>
            <a:chExt cx="851874" cy="851874"/>
          </a:xfrm>
        </p:grpSpPr>
        <p:sp>
          <p:nvSpPr>
            <p:cNvPr id="16" name="椭圆 15"/>
            <p:cNvSpPr/>
            <p:nvPr/>
          </p:nvSpPr>
          <p:spPr>
            <a:xfrm>
              <a:off x="5731058" y="2070100"/>
              <a:ext cx="851874" cy="8518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13"/>
            <p:cNvSpPr/>
            <p:nvPr/>
          </p:nvSpPr>
          <p:spPr>
            <a:xfrm>
              <a:off x="5976921" y="2303294"/>
              <a:ext cx="360149" cy="385486"/>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a:off x="7864444" y="4251960"/>
            <a:ext cx="851874" cy="851874"/>
            <a:chOff x="8148329" y="2070100"/>
            <a:chExt cx="851874" cy="851874"/>
          </a:xfrm>
        </p:grpSpPr>
        <p:sp>
          <p:nvSpPr>
            <p:cNvPr id="19" name="椭圆 18"/>
            <p:cNvSpPr/>
            <p:nvPr/>
          </p:nvSpPr>
          <p:spPr>
            <a:xfrm>
              <a:off x="8148329" y="2070100"/>
              <a:ext cx="851874" cy="8518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5"/>
            <p:cNvSpPr/>
            <p:nvPr/>
          </p:nvSpPr>
          <p:spPr>
            <a:xfrm>
              <a:off x="8381524" y="2303294"/>
              <a:ext cx="385486" cy="38548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 name="组合 20"/>
          <p:cNvGrpSpPr/>
          <p:nvPr/>
        </p:nvGrpSpPr>
        <p:grpSpPr>
          <a:xfrm>
            <a:off x="9195190" y="4251960"/>
            <a:ext cx="851874" cy="851874"/>
            <a:chOff x="10565600" y="2070100"/>
            <a:chExt cx="851874" cy="851874"/>
          </a:xfrm>
        </p:grpSpPr>
        <p:sp>
          <p:nvSpPr>
            <p:cNvPr id="22" name="椭圆 21"/>
            <p:cNvSpPr/>
            <p:nvPr/>
          </p:nvSpPr>
          <p:spPr>
            <a:xfrm>
              <a:off x="10565600" y="2070100"/>
              <a:ext cx="851874" cy="8518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17"/>
            <p:cNvSpPr/>
            <p:nvPr/>
          </p:nvSpPr>
          <p:spPr>
            <a:xfrm>
              <a:off x="10798795" y="2319098"/>
              <a:ext cx="385486" cy="353878"/>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5973784" y="2471358"/>
            <a:ext cx="5050769" cy="1367852"/>
            <a:chOff x="6959890" y="2082463"/>
            <a:chExt cx="5050769" cy="1367852"/>
          </a:xfrm>
        </p:grpSpPr>
        <p:sp>
          <p:nvSpPr>
            <p:cNvPr id="25" name="TextBox 19"/>
            <p:cNvSpPr txBox="1"/>
            <p:nvPr/>
          </p:nvSpPr>
          <p:spPr>
            <a:xfrm>
              <a:off x="6959890" y="2082463"/>
              <a:ext cx="2444433" cy="369332"/>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800" b="1" dirty="0">
                  <a:latin typeface="+mn-ea"/>
                </a:rPr>
                <a:t>标题文字添加</a:t>
              </a:r>
              <a:endParaRPr lang="en-US" sz="1800" b="1" dirty="0">
                <a:latin typeface="+mn-ea"/>
              </a:endParaRPr>
            </a:p>
          </p:txBody>
        </p:sp>
        <p:sp>
          <p:nvSpPr>
            <p:cNvPr id="29" name="文本框 28"/>
            <p:cNvSpPr txBox="1"/>
            <p:nvPr/>
          </p:nvSpPr>
          <p:spPr>
            <a:xfrm>
              <a:off x="6959891" y="2452413"/>
              <a:ext cx="5050768" cy="997902"/>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00" dirty="0">
                  <a:solidFill>
                    <a:schemeClr val="bg1">
                      <a:lumMod val="50000"/>
                    </a:schemeClr>
                  </a:solidFill>
                  <a:latin typeface="Century Gothic" panose="020B0502020202020204" pitchFamily="34" charset="0"/>
                </a:rPr>
                <a:t>The user can demonstrate on a projector or computer, or print the presentation and make it into a </a:t>
              </a:r>
              <a:r>
                <a:rPr lang="en-US" altLang="zh-CN" sz="1000" dirty="0" err="1">
                  <a:solidFill>
                    <a:schemeClr val="bg1">
                      <a:lumMod val="50000"/>
                    </a:schemeClr>
                  </a:solidFill>
                  <a:latin typeface="Century Gothic" panose="020B0502020202020204" pitchFamily="34" charset="0"/>
                </a:rPr>
                <a:t>filmThe</a:t>
              </a:r>
              <a:r>
                <a:rPr lang="en-US" altLang="zh-CN" sz="1000" dirty="0">
                  <a:solidFill>
                    <a:schemeClr val="bg1">
                      <a:lumMod val="50000"/>
                    </a:schemeClr>
                  </a:solidFill>
                  <a:latin typeface="Century Gothic" panose="020B0502020202020204" pitchFamily="34" charset="0"/>
                </a:rPr>
                <a:t> user can demonstrate on a projector or computer, or print the presentation and make it into a </a:t>
              </a:r>
              <a:r>
                <a:rPr lang="en-US" altLang="zh-CN" sz="1000" dirty="0" err="1">
                  <a:solidFill>
                    <a:schemeClr val="bg1">
                      <a:lumMod val="50000"/>
                    </a:schemeClr>
                  </a:solidFill>
                  <a:latin typeface="Century Gothic" panose="020B0502020202020204" pitchFamily="34" charset="0"/>
                </a:rPr>
                <a:t>filmThe</a:t>
              </a:r>
              <a:r>
                <a:rPr lang="en-US" altLang="zh-CN" sz="1000" dirty="0">
                  <a:solidFill>
                    <a:schemeClr val="bg1">
                      <a:lumMod val="50000"/>
                    </a:schemeClr>
                  </a:solidFill>
                  <a:latin typeface="Century Gothic" panose="020B0502020202020204" pitchFamily="34" charset="0"/>
                </a:rPr>
                <a:t> user can demonstrate on a projector or computer, or print the presentation and make it into a film</a:t>
              </a:r>
            </a:p>
          </p:txBody>
        </p:sp>
      </p:grpSp>
      <p:sp>
        <p:nvSpPr>
          <p:cNvPr id="30" name="TextBox 19"/>
          <p:cNvSpPr txBox="1"/>
          <p:nvPr/>
        </p:nvSpPr>
        <p:spPr>
          <a:xfrm>
            <a:off x="6273001" y="5231065"/>
            <a:ext cx="1373268" cy="338554"/>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600" dirty="0">
                <a:latin typeface="+mn-ea"/>
              </a:rPr>
              <a:t>文字添加</a:t>
            </a:r>
            <a:endParaRPr lang="en-US" sz="1600" dirty="0">
              <a:latin typeface="+mn-ea"/>
            </a:endParaRPr>
          </a:p>
        </p:txBody>
      </p:sp>
      <p:sp>
        <p:nvSpPr>
          <p:cNvPr id="31" name="TextBox 19"/>
          <p:cNvSpPr txBox="1"/>
          <p:nvPr/>
        </p:nvSpPr>
        <p:spPr>
          <a:xfrm>
            <a:off x="7603747" y="5231065"/>
            <a:ext cx="1373268" cy="338554"/>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600" dirty="0">
                <a:latin typeface="+mn-ea"/>
              </a:rPr>
              <a:t>文字添加</a:t>
            </a:r>
            <a:endParaRPr lang="en-US" sz="1600" dirty="0">
              <a:latin typeface="+mn-ea"/>
            </a:endParaRPr>
          </a:p>
        </p:txBody>
      </p:sp>
      <p:sp>
        <p:nvSpPr>
          <p:cNvPr id="32" name="TextBox 19"/>
          <p:cNvSpPr txBox="1"/>
          <p:nvPr/>
        </p:nvSpPr>
        <p:spPr>
          <a:xfrm>
            <a:off x="8934493" y="5231065"/>
            <a:ext cx="1373268" cy="338554"/>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600" dirty="0">
                <a:latin typeface="+mn-ea"/>
              </a:rPr>
              <a:t>文字添加</a:t>
            </a:r>
            <a:endParaRPr lang="en-US" sz="1600" dirty="0">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1+#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par>
                                <p:cTn id="22" presetID="53"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图片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100" name="文本框 99"/>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年度工作概述</a:t>
            </a:r>
          </a:p>
        </p:txBody>
      </p:sp>
      <p:sp>
        <p:nvSpPr>
          <p:cNvPr id="101" name="文本框 100"/>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2" name="组合 1"/>
          <p:cNvGrpSpPr/>
          <p:nvPr/>
        </p:nvGrpSpPr>
        <p:grpSpPr>
          <a:xfrm>
            <a:off x="1055688" y="1949312"/>
            <a:ext cx="4879437" cy="1705797"/>
            <a:chOff x="1055688" y="1949312"/>
            <a:chExt cx="4879437" cy="1705797"/>
          </a:xfrm>
        </p:grpSpPr>
        <p:sp>
          <p:nvSpPr>
            <p:cNvPr id="5" name="ísľîḑè"/>
            <p:cNvSpPr/>
            <p:nvPr/>
          </p:nvSpPr>
          <p:spPr>
            <a:xfrm>
              <a:off x="1055688" y="1949312"/>
              <a:ext cx="2040232" cy="1705797"/>
            </a:xfrm>
            <a:prstGeom prst="rect">
              <a:avLst/>
            </a:prstGeom>
            <a:blipFill>
              <a:blip r:embed="rId4">
                <a:grayscl/>
              </a:blip>
              <a:srcRect/>
              <a:stretch>
                <a:fillRect l="-12809" r="-1265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ṩļîḓé"/>
            <p:cNvSpPr/>
            <p:nvPr/>
          </p:nvSpPr>
          <p:spPr>
            <a:xfrm>
              <a:off x="3091939" y="1949312"/>
              <a:ext cx="2843186" cy="1705797"/>
            </a:xfrm>
            <a:prstGeom prst="wedgeRectCallout">
              <a:avLst>
                <a:gd name="adj1" fmla="val -52586"/>
                <a:gd name="adj2"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9" name="组合 8"/>
            <p:cNvGrpSpPr/>
            <p:nvPr/>
          </p:nvGrpSpPr>
          <p:grpSpPr>
            <a:xfrm>
              <a:off x="3449898" y="2271005"/>
              <a:ext cx="2398452" cy="1062407"/>
              <a:chOff x="1085274" y="2349127"/>
              <a:chExt cx="2398452" cy="1062407"/>
            </a:xfrm>
          </p:grpSpPr>
          <p:sp>
            <p:nvSpPr>
              <p:cNvPr id="11" name="文本框 10"/>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sp>
            <p:nvSpPr>
              <p:cNvPr id="15" name="文本框 14"/>
              <p:cNvSpPr txBox="1"/>
              <p:nvPr/>
            </p:nvSpPr>
            <p:spPr>
              <a:xfrm>
                <a:off x="1085274" y="2687681"/>
                <a:ext cx="2398452"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err="1" smtClean="0">
                    <a:solidFill>
                      <a:schemeClr val="bg1"/>
                    </a:solidFill>
                    <a:latin typeface="Century Gothic" panose="020B0502020202020204" pitchFamily="34" charset="0"/>
                    <a:ea typeface="+mj-ea"/>
                  </a:rPr>
                  <a:t>computeror</a:t>
                </a:r>
                <a:r>
                  <a:rPr lang="en-US" altLang="zh-CN" sz="1200" dirty="0" smtClean="0">
                    <a:solidFill>
                      <a:schemeClr val="bg1"/>
                    </a:solidFill>
                    <a:latin typeface="Century Gothic" panose="020B0502020202020204" pitchFamily="34" charset="0"/>
                    <a:ea typeface="+mj-ea"/>
                  </a:rPr>
                  <a:t> </a:t>
                </a:r>
                <a:r>
                  <a:rPr lang="en-US" altLang="zh-CN" sz="1200" dirty="0">
                    <a:solidFill>
                      <a:schemeClr val="bg1"/>
                    </a:solidFill>
                    <a:latin typeface="Century Gothic" panose="020B0502020202020204" pitchFamily="34" charset="0"/>
                    <a:ea typeface="+mj-ea"/>
                  </a:rPr>
                  <a:t>print the presentation and make it </a:t>
                </a:r>
                <a:r>
                  <a:rPr lang="en-US" altLang="zh-CN" sz="1200" dirty="0" smtClean="0">
                    <a:solidFill>
                      <a:schemeClr val="bg1"/>
                    </a:solidFill>
                    <a:latin typeface="Century Gothic" panose="020B0502020202020204" pitchFamily="34" charset="0"/>
                    <a:ea typeface="+mj-ea"/>
                  </a:rPr>
                  <a:t>film </a:t>
                </a:r>
                <a:r>
                  <a:rPr lang="en-US" altLang="zh-CN" sz="1200" dirty="0">
                    <a:solidFill>
                      <a:schemeClr val="bg1"/>
                    </a:solidFill>
                    <a:latin typeface="Century Gothic" panose="020B0502020202020204" pitchFamily="34" charset="0"/>
                    <a:ea typeface="+mj-ea"/>
                  </a:rPr>
                  <a:t>to be used in a wider field</a:t>
                </a:r>
              </a:p>
            </p:txBody>
          </p:sp>
        </p:grpSp>
      </p:grpSp>
      <p:grpSp>
        <p:nvGrpSpPr>
          <p:cNvPr id="16" name="组合 15"/>
          <p:cNvGrpSpPr/>
          <p:nvPr/>
        </p:nvGrpSpPr>
        <p:grpSpPr>
          <a:xfrm>
            <a:off x="6238580" y="1949311"/>
            <a:ext cx="4883418" cy="1705798"/>
            <a:chOff x="6238580" y="1949311"/>
            <a:chExt cx="4883418" cy="1705798"/>
          </a:xfrm>
        </p:grpSpPr>
        <p:sp>
          <p:nvSpPr>
            <p:cNvPr id="17" name="îşḻîďé"/>
            <p:cNvSpPr/>
            <p:nvPr/>
          </p:nvSpPr>
          <p:spPr>
            <a:xfrm>
              <a:off x="6238580" y="1949311"/>
              <a:ext cx="2040232" cy="1705797"/>
            </a:xfrm>
            <a:prstGeom prst="rect">
              <a:avLst/>
            </a:prstGeom>
            <a:blipFill>
              <a:blip r:embed="rId5">
                <a:grayscl/>
              </a:blip>
              <a:srcRect/>
              <a:stretch>
                <a:fillRect l="-13033" r="-1287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ṣḷïḋé"/>
            <p:cNvSpPr/>
            <p:nvPr/>
          </p:nvSpPr>
          <p:spPr>
            <a:xfrm>
              <a:off x="8278812" y="1949312"/>
              <a:ext cx="2843186" cy="1705797"/>
            </a:xfrm>
            <a:prstGeom prst="wedgeRectCallout">
              <a:avLst>
                <a:gd name="adj1" fmla="val -52586"/>
                <a:gd name="adj2" fmla="val 71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9" name="组合 18"/>
            <p:cNvGrpSpPr/>
            <p:nvPr/>
          </p:nvGrpSpPr>
          <p:grpSpPr>
            <a:xfrm>
              <a:off x="8637821" y="2271005"/>
              <a:ext cx="2398452" cy="1062407"/>
              <a:chOff x="1085274" y="2349127"/>
              <a:chExt cx="2398452" cy="1062407"/>
            </a:xfrm>
          </p:grpSpPr>
          <p:sp>
            <p:nvSpPr>
              <p:cNvPr id="34" name="文本框 33"/>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sp>
            <p:nvSpPr>
              <p:cNvPr id="35" name="文本框 34"/>
              <p:cNvSpPr txBox="1"/>
              <p:nvPr/>
            </p:nvSpPr>
            <p:spPr>
              <a:xfrm>
                <a:off x="1085274" y="2687681"/>
                <a:ext cx="2398452"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err="1" smtClean="0">
                    <a:solidFill>
                      <a:schemeClr val="bg1"/>
                    </a:solidFill>
                    <a:latin typeface="Century Gothic" panose="020B0502020202020204" pitchFamily="34" charset="0"/>
                    <a:ea typeface="+mj-ea"/>
                  </a:rPr>
                  <a:t>computeror</a:t>
                </a:r>
                <a:r>
                  <a:rPr lang="en-US" altLang="zh-CN" sz="1200" dirty="0" smtClean="0">
                    <a:solidFill>
                      <a:schemeClr val="bg1"/>
                    </a:solidFill>
                    <a:latin typeface="Century Gothic" panose="020B0502020202020204" pitchFamily="34" charset="0"/>
                    <a:ea typeface="+mj-ea"/>
                  </a:rPr>
                  <a:t> </a:t>
                </a:r>
                <a:r>
                  <a:rPr lang="en-US" altLang="zh-CN" sz="1200" dirty="0">
                    <a:solidFill>
                      <a:schemeClr val="bg1"/>
                    </a:solidFill>
                    <a:latin typeface="Century Gothic" panose="020B0502020202020204" pitchFamily="34" charset="0"/>
                    <a:ea typeface="+mj-ea"/>
                  </a:rPr>
                  <a:t>print the presentation and make it </a:t>
                </a:r>
                <a:r>
                  <a:rPr lang="en-US" altLang="zh-CN" sz="1200" dirty="0" smtClean="0">
                    <a:solidFill>
                      <a:schemeClr val="bg1"/>
                    </a:solidFill>
                    <a:latin typeface="Century Gothic" panose="020B0502020202020204" pitchFamily="34" charset="0"/>
                    <a:ea typeface="+mj-ea"/>
                  </a:rPr>
                  <a:t>film </a:t>
                </a:r>
                <a:r>
                  <a:rPr lang="en-US" altLang="zh-CN" sz="1200" dirty="0">
                    <a:solidFill>
                      <a:schemeClr val="bg1"/>
                    </a:solidFill>
                    <a:latin typeface="Century Gothic" panose="020B0502020202020204" pitchFamily="34" charset="0"/>
                    <a:ea typeface="+mj-ea"/>
                  </a:rPr>
                  <a:t>to be used in a wider field</a:t>
                </a:r>
              </a:p>
            </p:txBody>
          </p:sp>
        </p:grpSp>
      </p:grpSp>
      <p:grpSp>
        <p:nvGrpSpPr>
          <p:cNvPr id="50" name="组合 49"/>
          <p:cNvGrpSpPr/>
          <p:nvPr/>
        </p:nvGrpSpPr>
        <p:grpSpPr>
          <a:xfrm>
            <a:off x="1055688" y="3923617"/>
            <a:ext cx="4883418" cy="1705797"/>
            <a:chOff x="1055688" y="3923617"/>
            <a:chExt cx="4883418" cy="1705797"/>
          </a:xfrm>
        </p:grpSpPr>
        <p:sp>
          <p:nvSpPr>
            <p:cNvPr id="51" name="ïṣḻîḍè"/>
            <p:cNvSpPr/>
            <p:nvPr/>
          </p:nvSpPr>
          <p:spPr>
            <a:xfrm>
              <a:off x="3898874" y="3923617"/>
              <a:ext cx="2040232" cy="1705797"/>
            </a:xfrm>
            <a:prstGeom prst="rect">
              <a:avLst/>
            </a:prstGeom>
            <a:blipFill>
              <a:blip r:embed="rId6">
                <a:grayscl/>
              </a:blip>
              <a:srcRect/>
              <a:stretch>
                <a:fillRect l="-12785" r="-1262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6" name="îṩlîḋè"/>
            <p:cNvSpPr/>
            <p:nvPr/>
          </p:nvSpPr>
          <p:spPr>
            <a:xfrm flipH="1">
              <a:off x="1055688" y="3923617"/>
              <a:ext cx="2843186" cy="1705797"/>
            </a:xfrm>
            <a:prstGeom prst="wedgeRectCallout">
              <a:avLst>
                <a:gd name="adj1" fmla="val -52586"/>
                <a:gd name="adj2" fmla="val 71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7" name="组合 66"/>
            <p:cNvGrpSpPr/>
            <p:nvPr/>
          </p:nvGrpSpPr>
          <p:grpSpPr>
            <a:xfrm>
              <a:off x="1217613" y="4245311"/>
              <a:ext cx="2398452" cy="1062407"/>
              <a:chOff x="1085274" y="2349127"/>
              <a:chExt cx="2398452" cy="1062407"/>
            </a:xfrm>
          </p:grpSpPr>
          <p:sp>
            <p:nvSpPr>
              <p:cNvPr id="102" name="文本框 101"/>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sp>
            <p:nvSpPr>
              <p:cNvPr id="103" name="文本框 102"/>
              <p:cNvSpPr txBox="1"/>
              <p:nvPr/>
            </p:nvSpPr>
            <p:spPr>
              <a:xfrm>
                <a:off x="1085274" y="2687681"/>
                <a:ext cx="2398452"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err="1" smtClean="0">
                    <a:solidFill>
                      <a:schemeClr val="bg1"/>
                    </a:solidFill>
                    <a:latin typeface="Century Gothic" panose="020B0502020202020204" pitchFamily="34" charset="0"/>
                    <a:ea typeface="+mj-ea"/>
                  </a:rPr>
                  <a:t>computeror</a:t>
                </a:r>
                <a:r>
                  <a:rPr lang="en-US" altLang="zh-CN" sz="1200" dirty="0" smtClean="0">
                    <a:solidFill>
                      <a:schemeClr val="bg1"/>
                    </a:solidFill>
                    <a:latin typeface="Century Gothic" panose="020B0502020202020204" pitchFamily="34" charset="0"/>
                    <a:ea typeface="+mj-ea"/>
                  </a:rPr>
                  <a:t> </a:t>
                </a:r>
                <a:r>
                  <a:rPr lang="en-US" altLang="zh-CN" sz="1200" dirty="0">
                    <a:solidFill>
                      <a:schemeClr val="bg1"/>
                    </a:solidFill>
                    <a:latin typeface="Century Gothic" panose="020B0502020202020204" pitchFamily="34" charset="0"/>
                    <a:ea typeface="+mj-ea"/>
                  </a:rPr>
                  <a:t>print the presentation and make it </a:t>
                </a:r>
                <a:r>
                  <a:rPr lang="en-US" altLang="zh-CN" sz="1200" dirty="0" smtClean="0">
                    <a:solidFill>
                      <a:schemeClr val="bg1"/>
                    </a:solidFill>
                    <a:latin typeface="Century Gothic" panose="020B0502020202020204" pitchFamily="34" charset="0"/>
                    <a:ea typeface="+mj-ea"/>
                  </a:rPr>
                  <a:t>film </a:t>
                </a:r>
                <a:r>
                  <a:rPr lang="en-US" altLang="zh-CN" sz="1200" dirty="0">
                    <a:solidFill>
                      <a:schemeClr val="bg1"/>
                    </a:solidFill>
                    <a:latin typeface="Century Gothic" panose="020B0502020202020204" pitchFamily="34" charset="0"/>
                    <a:ea typeface="+mj-ea"/>
                  </a:rPr>
                  <a:t>to be used in a wider field</a:t>
                </a:r>
              </a:p>
            </p:txBody>
          </p:sp>
        </p:grpSp>
      </p:grpSp>
      <p:grpSp>
        <p:nvGrpSpPr>
          <p:cNvPr id="104" name="组合 103"/>
          <p:cNvGrpSpPr/>
          <p:nvPr/>
        </p:nvGrpSpPr>
        <p:grpSpPr>
          <a:xfrm>
            <a:off x="6252895" y="3923617"/>
            <a:ext cx="4883418" cy="1705797"/>
            <a:chOff x="6252895" y="3923617"/>
            <a:chExt cx="4883418" cy="1705797"/>
          </a:xfrm>
        </p:grpSpPr>
        <p:sp>
          <p:nvSpPr>
            <p:cNvPr id="105" name="í$ḷïḑé"/>
            <p:cNvSpPr/>
            <p:nvPr/>
          </p:nvSpPr>
          <p:spPr>
            <a:xfrm>
              <a:off x="9096081" y="3923617"/>
              <a:ext cx="2040232" cy="1705797"/>
            </a:xfrm>
            <a:prstGeom prst="rect">
              <a:avLst/>
            </a:prstGeom>
            <a:blipFill>
              <a:blip r:embed="rId7">
                <a:grayscl/>
              </a:blip>
              <a:srcRect/>
              <a:stretch>
                <a:fillRect l="-12809" r="-1265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6" name="isļïḍe"/>
            <p:cNvSpPr/>
            <p:nvPr/>
          </p:nvSpPr>
          <p:spPr>
            <a:xfrm flipH="1">
              <a:off x="6252895" y="3923617"/>
              <a:ext cx="2843186" cy="1705797"/>
            </a:xfrm>
            <a:prstGeom prst="wedgeRectCallout">
              <a:avLst>
                <a:gd name="adj1" fmla="val -52586"/>
                <a:gd name="adj2" fmla="val 71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07" name="组合 106"/>
            <p:cNvGrpSpPr/>
            <p:nvPr/>
          </p:nvGrpSpPr>
          <p:grpSpPr>
            <a:xfrm>
              <a:off x="6414820" y="4245311"/>
              <a:ext cx="2398452" cy="1062407"/>
              <a:chOff x="1085274" y="2349127"/>
              <a:chExt cx="2398452" cy="1062407"/>
            </a:xfrm>
          </p:grpSpPr>
          <p:sp>
            <p:nvSpPr>
              <p:cNvPr id="108" name="文本框 107"/>
              <p:cNvSpPr txBox="1"/>
              <p:nvPr/>
            </p:nvSpPr>
            <p:spPr>
              <a:xfrm>
                <a:off x="1085274"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1"/>
                    </a:solidFill>
                    <a:latin typeface="Century Gothic" panose="020B0502020202020204" pitchFamily="34" charset="0"/>
                  </a:rPr>
                  <a:t>标题文字添加</a:t>
                </a:r>
                <a:endParaRPr lang="zh-CN" altLang="en-US" b="1" dirty="0">
                  <a:solidFill>
                    <a:schemeClr val="bg1"/>
                  </a:solidFill>
                  <a:latin typeface="Century Gothic" panose="020B0502020202020204" pitchFamily="34" charset="0"/>
                </a:endParaRPr>
              </a:p>
            </p:txBody>
          </p:sp>
          <p:sp>
            <p:nvSpPr>
              <p:cNvPr id="109" name="文本框 108"/>
              <p:cNvSpPr txBox="1"/>
              <p:nvPr/>
            </p:nvSpPr>
            <p:spPr>
              <a:xfrm>
                <a:off x="1085274" y="2687681"/>
                <a:ext cx="2398452"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err="1" smtClean="0">
                    <a:solidFill>
                      <a:schemeClr val="bg1"/>
                    </a:solidFill>
                    <a:latin typeface="Century Gothic" panose="020B0502020202020204" pitchFamily="34" charset="0"/>
                    <a:ea typeface="+mj-ea"/>
                  </a:rPr>
                  <a:t>computeror</a:t>
                </a:r>
                <a:r>
                  <a:rPr lang="en-US" altLang="zh-CN" sz="1200" dirty="0" smtClean="0">
                    <a:solidFill>
                      <a:schemeClr val="bg1"/>
                    </a:solidFill>
                    <a:latin typeface="Century Gothic" panose="020B0502020202020204" pitchFamily="34" charset="0"/>
                    <a:ea typeface="+mj-ea"/>
                  </a:rPr>
                  <a:t> </a:t>
                </a:r>
                <a:r>
                  <a:rPr lang="en-US" altLang="zh-CN" sz="1200" dirty="0">
                    <a:solidFill>
                      <a:schemeClr val="bg1"/>
                    </a:solidFill>
                    <a:latin typeface="Century Gothic" panose="020B0502020202020204" pitchFamily="34" charset="0"/>
                    <a:ea typeface="+mj-ea"/>
                  </a:rPr>
                  <a:t>print the presentation and make it </a:t>
                </a:r>
                <a:r>
                  <a:rPr lang="en-US" altLang="zh-CN" sz="1200" dirty="0" smtClean="0">
                    <a:solidFill>
                      <a:schemeClr val="bg1"/>
                    </a:solidFill>
                    <a:latin typeface="Century Gothic" panose="020B0502020202020204" pitchFamily="34" charset="0"/>
                    <a:ea typeface="+mj-ea"/>
                  </a:rPr>
                  <a:t>film </a:t>
                </a:r>
                <a:r>
                  <a:rPr lang="en-US" altLang="zh-CN" sz="1200" dirty="0">
                    <a:solidFill>
                      <a:schemeClr val="bg1"/>
                    </a:solidFill>
                    <a:latin typeface="Century Gothic" panose="020B0502020202020204" pitchFamily="34" charset="0"/>
                    <a:ea typeface="+mj-ea"/>
                  </a:rPr>
                  <a:t>to be used in a wider field</a:t>
                </a:r>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ppt_x</p:attrName>
                                        </p:attrNameLst>
                                      </p:cBhvr>
                                      <p:tavLst>
                                        <p:tav tm="0">
                                          <p:val>
                                            <p:strVal val="#ppt_x-#ppt_w*1.125000"/>
                                          </p:val>
                                        </p:tav>
                                        <p:tav tm="100000">
                                          <p:val>
                                            <p:strVal val="#ppt_x"/>
                                          </p:val>
                                        </p:tav>
                                      </p:tavLst>
                                    </p:anim>
                                    <p:animEffect transition="in" filter="wipe(right)">
                                      <p:cBhvr>
                                        <p:cTn id="12" dur="500"/>
                                        <p:tgtEl>
                                          <p:spTgt spid="16"/>
                                        </p:tgtEl>
                                      </p:cBhvr>
                                    </p:animEffect>
                                  </p:childTnLst>
                                </p:cTn>
                              </p:par>
                              <p:par>
                                <p:cTn id="13" presetID="12" presetClass="entr" presetSubtype="2"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p:tgtEl>
                                          <p:spTgt spid="50"/>
                                        </p:tgtEl>
                                        <p:attrNameLst>
                                          <p:attrName>ppt_x</p:attrName>
                                        </p:attrNameLst>
                                      </p:cBhvr>
                                      <p:tavLst>
                                        <p:tav tm="0">
                                          <p:val>
                                            <p:strVal val="#ppt_x+#ppt_w*1.125000"/>
                                          </p:val>
                                        </p:tav>
                                        <p:tav tm="100000">
                                          <p:val>
                                            <p:strVal val="#ppt_x"/>
                                          </p:val>
                                        </p:tav>
                                      </p:tavLst>
                                    </p:anim>
                                    <p:animEffect transition="in" filter="wipe(left)">
                                      <p:cBhvr>
                                        <p:cTn id="16" dur="500"/>
                                        <p:tgtEl>
                                          <p:spTgt spid="50"/>
                                        </p:tgtEl>
                                      </p:cBhvr>
                                    </p:animEffect>
                                  </p:childTnLst>
                                </p:cTn>
                              </p:par>
                              <p:par>
                                <p:cTn id="17" presetID="12" presetClass="entr" presetSubtype="2"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p:tgtEl>
                                          <p:spTgt spid="104"/>
                                        </p:tgtEl>
                                        <p:attrNameLst>
                                          <p:attrName>ppt_x</p:attrName>
                                        </p:attrNameLst>
                                      </p:cBhvr>
                                      <p:tavLst>
                                        <p:tav tm="0">
                                          <p:val>
                                            <p:strVal val="#ppt_x+#ppt_w*1.125000"/>
                                          </p:val>
                                        </p:tav>
                                        <p:tav tm="100000">
                                          <p:val>
                                            <p:strVal val="#ppt_x"/>
                                          </p:val>
                                        </p:tav>
                                      </p:tavLst>
                                    </p:anim>
                                    <p:animEffect transition="in" filter="wipe(left)">
                                      <p:cBhvr>
                                        <p:cTn id="2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678274" y="1686807"/>
            <a:ext cx="8835451" cy="4253942"/>
            <a:chOff x="1678274" y="1638679"/>
            <a:chExt cx="8835451" cy="4253942"/>
          </a:xfrm>
        </p:grpSpPr>
        <p:sp>
          <p:nvSpPr>
            <p:cNvPr id="40" name="íśḻiďê"/>
            <p:cNvSpPr/>
            <p:nvPr/>
          </p:nvSpPr>
          <p:spPr>
            <a:xfrm>
              <a:off x="4591125" y="1638679"/>
              <a:ext cx="2952636" cy="55238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2000" b="1" dirty="0">
                  <a:solidFill>
                    <a:schemeClr val="bg1"/>
                  </a:solidFill>
                </a:rPr>
                <a:t>标题文本预设</a:t>
              </a:r>
            </a:p>
          </p:txBody>
        </p:sp>
        <p:grpSp>
          <p:nvGrpSpPr>
            <p:cNvPr id="4" name="ïşľiḑê"/>
            <p:cNvGrpSpPr/>
            <p:nvPr/>
          </p:nvGrpSpPr>
          <p:grpSpPr>
            <a:xfrm>
              <a:off x="2422472" y="4173597"/>
              <a:ext cx="7334769" cy="297420"/>
              <a:chOff x="2166938" y="4514850"/>
              <a:chExt cx="7862887" cy="638175"/>
            </a:xfrm>
          </p:grpSpPr>
          <p:cxnSp>
            <p:nvCxnSpPr>
              <p:cNvPr id="34" name="Straight Connector 109"/>
              <p:cNvCxnSpPr/>
              <p:nvPr/>
            </p:nvCxnSpPr>
            <p:spPr>
              <a:xfrm>
                <a:off x="2166938" y="4525604"/>
                <a:ext cx="7862887"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110"/>
              <p:cNvCxnSpPr/>
              <p:nvPr/>
            </p:nvCxnSpPr>
            <p:spPr>
              <a:xfrm>
                <a:off x="2166938" y="4514850"/>
                <a:ext cx="0" cy="638175"/>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111"/>
              <p:cNvCxnSpPr/>
              <p:nvPr/>
            </p:nvCxnSpPr>
            <p:spPr>
              <a:xfrm>
                <a:off x="4131469" y="4514850"/>
                <a:ext cx="0" cy="638175"/>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112"/>
              <p:cNvCxnSpPr/>
              <p:nvPr/>
            </p:nvCxnSpPr>
            <p:spPr>
              <a:xfrm>
                <a:off x="6096000" y="4514850"/>
                <a:ext cx="0" cy="638175"/>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113"/>
              <p:cNvCxnSpPr/>
              <p:nvPr/>
            </p:nvCxnSpPr>
            <p:spPr>
              <a:xfrm>
                <a:off x="8060531" y="4514850"/>
                <a:ext cx="0" cy="638175"/>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114"/>
              <p:cNvCxnSpPr/>
              <p:nvPr/>
            </p:nvCxnSpPr>
            <p:spPr>
              <a:xfrm>
                <a:off x="10025063" y="4514850"/>
                <a:ext cx="0" cy="638175"/>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 name="iṥḻiḓê"/>
            <p:cNvSpPr/>
            <p:nvPr/>
          </p:nvSpPr>
          <p:spPr>
            <a:xfrm>
              <a:off x="3493505" y="4932964"/>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6" name="îŝļïḋe"/>
            <p:cNvSpPr/>
            <p:nvPr/>
          </p:nvSpPr>
          <p:spPr>
            <a:xfrm>
              <a:off x="1678274" y="4932964"/>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7" name="îşlíḓè"/>
            <p:cNvSpPr/>
            <p:nvPr/>
          </p:nvSpPr>
          <p:spPr>
            <a:xfrm>
              <a:off x="1678274" y="5444459"/>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grpSp>
          <p:nvGrpSpPr>
            <p:cNvPr id="8" name="îṣlidê"/>
            <p:cNvGrpSpPr/>
            <p:nvPr/>
          </p:nvGrpSpPr>
          <p:grpSpPr>
            <a:xfrm>
              <a:off x="5198509" y="2157285"/>
              <a:ext cx="2197240" cy="2016312"/>
              <a:chOff x="4997380" y="2392794"/>
              <a:chExt cx="2197240" cy="1943949"/>
            </a:xfrm>
          </p:grpSpPr>
          <p:cxnSp>
            <p:nvCxnSpPr>
              <p:cNvPr id="30" name="Straight Connector 129"/>
              <p:cNvCxnSpPr/>
              <p:nvPr/>
            </p:nvCxnSpPr>
            <p:spPr>
              <a:xfrm>
                <a:off x="6096000" y="2392794"/>
                <a:ext cx="0" cy="1943949"/>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130"/>
              <p:cNvCxnSpPr/>
              <p:nvPr/>
            </p:nvCxnSpPr>
            <p:spPr>
              <a:xfrm>
                <a:off x="4997380" y="3039937"/>
                <a:ext cx="1098620"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131"/>
              <p:cNvCxnSpPr/>
              <p:nvPr/>
            </p:nvCxnSpPr>
            <p:spPr>
              <a:xfrm>
                <a:off x="4997380" y="3727955"/>
                <a:ext cx="1098620"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132"/>
              <p:cNvCxnSpPr/>
              <p:nvPr/>
            </p:nvCxnSpPr>
            <p:spPr>
              <a:xfrm flipH="1">
                <a:off x="6096000" y="3383946"/>
                <a:ext cx="1098620"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 name="íśḻiďê"/>
            <p:cNvSpPr/>
            <p:nvPr/>
          </p:nvSpPr>
          <p:spPr>
            <a:xfrm>
              <a:off x="4591125" y="1686105"/>
              <a:ext cx="2952636" cy="552387"/>
            </a:xfrm>
            <a:prstGeom prst="rect">
              <a:avLst/>
            </a:prstGeom>
            <a:gradFill>
              <a:gsLst>
                <a:gs pos="50000">
                  <a:schemeClr val="accent1">
                    <a:lumMod val="75000"/>
                  </a:schemeClr>
                </a:gs>
                <a:gs pos="5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2000" b="1" dirty="0">
                  <a:solidFill>
                    <a:schemeClr val="bg1"/>
                  </a:solidFill>
                </a:rPr>
                <a:t>标题文本预设</a:t>
              </a:r>
            </a:p>
          </p:txBody>
        </p:sp>
        <p:sp>
          <p:nvSpPr>
            <p:cNvPr id="10" name="íṣ1îḓe"/>
            <p:cNvSpPr/>
            <p:nvPr/>
          </p:nvSpPr>
          <p:spPr>
            <a:xfrm>
              <a:off x="3664717" y="2604440"/>
              <a:ext cx="1562240" cy="448160"/>
            </a:xfrm>
            <a:prstGeom prst="rect">
              <a:avLst/>
            </a:prstGeom>
            <a:gradFill>
              <a:gsLst>
                <a:gs pos="50000">
                  <a:schemeClr val="accent1">
                    <a:lumMod val="75000"/>
                  </a:schemeClr>
                </a:gs>
                <a:gs pos="5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600" b="1" dirty="0">
                  <a:solidFill>
                    <a:schemeClr val="bg1"/>
                  </a:solidFill>
                </a:rPr>
                <a:t>标题文本预设</a:t>
              </a:r>
            </a:p>
          </p:txBody>
        </p:sp>
        <p:sp>
          <p:nvSpPr>
            <p:cNvPr id="11" name="ïṡḷïḑè"/>
            <p:cNvSpPr/>
            <p:nvPr/>
          </p:nvSpPr>
          <p:spPr>
            <a:xfrm>
              <a:off x="3664717" y="2604437"/>
              <a:ext cx="1562240" cy="373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12" name="iślïďè"/>
            <p:cNvSpPr/>
            <p:nvPr/>
          </p:nvSpPr>
          <p:spPr>
            <a:xfrm>
              <a:off x="5286321" y="4932964"/>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13" name="îs1idé"/>
            <p:cNvSpPr/>
            <p:nvPr/>
          </p:nvSpPr>
          <p:spPr>
            <a:xfrm>
              <a:off x="7118903" y="4932964"/>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14" name="îṣľïḓé"/>
            <p:cNvSpPr/>
            <p:nvPr/>
          </p:nvSpPr>
          <p:spPr>
            <a:xfrm>
              <a:off x="8951485" y="4932964"/>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15" name="ïSļïḓe"/>
            <p:cNvSpPr/>
            <p:nvPr/>
          </p:nvSpPr>
          <p:spPr>
            <a:xfrm>
              <a:off x="7118903" y="5436821"/>
              <a:ext cx="1562240" cy="448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16" name="îSḻîďê"/>
            <p:cNvSpPr/>
            <p:nvPr/>
          </p:nvSpPr>
          <p:spPr>
            <a:xfrm>
              <a:off x="1678274" y="4411571"/>
              <a:ext cx="1562240" cy="44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17" name="íŝľïdè"/>
            <p:cNvSpPr/>
            <p:nvPr/>
          </p:nvSpPr>
          <p:spPr>
            <a:xfrm>
              <a:off x="1678274" y="4411569"/>
              <a:ext cx="1562240" cy="37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600"/>
            </a:p>
          </p:txBody>
        </p:sp>
        <p:sp>
          <p:nvSpPr>
            <p:cNvPr id="18" name="iṥľîḍê"/>
            <p:cNvSpPr/>
            <p:nvPr/>
          </p:nvSpPr>
          <p:spPr>
            <a:xfrm>
              <a:off x="3664717" y="3334447"/>
              <a:ext cx="1562240" cy="44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600" b="1">
                  <a:solidFill>
                    <a:schemeClr val="bg1"/>
                  </a:solidFill>
                </a:rPr>
                <a:t>标题文本预设</a:t>
              </a:r>
            </a:p>
          </p:txBody>
        </p:sp>
        <p:sp>
          <p:nvSpPr>
            <p:cNvPr id="19" name="ïśļíḓe"/>
            <p:cNvSpPr/>
            <p:nvPr/>
          </p:nvSpPr>
          <p:spPr>
            <a:xfrm>
              <a:off x="3664717" y="3334443"/>
              <a:ext cx="1562240" cy="373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20" name="îSļiďè"/>
            <p:cNvSpPr/>
            <p:nvPr/>
          </p:nvSpPr>
          <p:spPr>
            <a:xfrm>
              <a:off x="6965439" y="2977632"/>
              <a:ext cx="1562240" cy="448160"/>
            </a:xfrm>
            <a:prstGeom prst="rect">
              <a:avLst/>
            </a:prstGeom>
            <a:gradFill>
              <a:gsLst>
                <a:gs pos="50000">
                  <a:schemeClr val="accent1">
                    <a:lumMod val="75000"/>
                  </a:schemeClr>
                </a:gs>
                <a:gs pos="50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600" b="1" dirty="0">
                  <a:solidFill>
                    <a:schemeClr val="bg1"/>
                  </a:solidFill>
                </a:rPr>
                <a:t>标题文本预设</a:t>
              </a:r>
            </a:p>
          </p:txBody>
        </p:sp>
        <p:sp>
          <p:nvSpPr>
            <p:cNvPr id="21" name="ïṡļidê"/>
            <p:cNvSpPr/>
            <p:nvPr/>
          </p:nvSpPr>
          <p:spPr>
            <a:xfrm>
              <a:off x="6965439" y="2977629"/>
              <a:ext cx="1562240" cy="373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22" name="ís1iďè"/>
            <p:cNvSpPr/>
            <p:nvPr/>
          </p:nvSpPr>
          <p:spPr>
            <a:xfrm>
              <a:off x="3493505" y="4411571"/>
              <a:ext cx="1562240" cy="44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23" name="iṧľïḑe"/>
            <p:cNvSpPr/>
            <p:nvPr/>
          </p:nvSpPr>
          <p:spPr>
            <a:xfrm>
              <a:off x="3493505" y="4411569"/>
              <a:ext cx="1562240" cy="37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600"/>
            </a:p>
          </p:txBody>
        </p:sp>
        <p:sp>
          <p:nvSpPr>
            <p:cNvPr id="24" name="iṡļïďè"/>
            <p:cNvSpPr/>
            <p:nvPr/>
          </p:nvSpPr>
          <p:spPr>
            <a:xfrm>
              <a:off x="5308737" y="4411571"/>
              <a:ext cx="1562240" cy="44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25" name="î$lïďê"/>
            <p:cNvSpPr/>
            <p:nvPr/>
          </p:nvSpPr>
          <p:spPr>
            <a:xfrm>
              <a:off x="5308737" y="4411569"/>
              <a:ext cx="1562240" cy="37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600"/>
            </a:p>
          </p:txBody>
        </p:sp>
        <p:sp>
          <p:nvSpPr>
            <p:cNvPr id="26" name="isḷïdê"/>
            <p:cNvSpPr/>
            <p:nvPr/>
          </p:nvSpPr>
          <p:spPr>
            <a:xfrm>
              <a:off x="7123967" y="4411571"/>
              <a:ext cx="1562240" cy="44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27" name="ïSľîdè"/>
            <p:cNvSpPr/>
            <p:nvPr/>
          </p:nvSpPr>
          <p:spPr>
            <a:xfrm>
              <a:off x="7123967" y="4411569"/>
              <a:ext cx="1562240" cy="37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600"/>
            </a:p>
          </p:txBody>
        </p:sp>
        <p:sp>
          <p:nvSpPr>
            <p:cNvPr id="28" name="îṣľiḍe"/>
            <p:cNvSpPr/>
            <p:nvPr/>
          </p:nvSpPr>
          <p:spPr>
            <a:xfrm>
              <a:off x="8939198" y="4411571"/>
              <a:ext cx="1562240" cy="44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scene3d>
                <a:camera prst="orthographicFront"/>
                <a:lightRig rig="threePt" dir="t"/>
              </a:scene3d>
              <a:sp3d contourW="12700"/>
            </a:bodyPr>
            <a:lstStyle/>
            <a:p>
              <a:pPr algn="ctr">
                <a:buClr>
                  <a:prstClr val="white"/>
                </a:buClr>
                <a:defRPr/>
              </a:pPr>
              <a:r>
                <a:rPr lang="zh-CN" altLang="en-US" sz="1400">
                  <a:solidFill>
                    <a:schemeClr val="dk1">
                      <a:lumMod val="100000"/>
                    </a:schemeClr>
                  </a:solidFill>
                </a:rPr>
                <a:t>标题文本预设</a:t>
              </a:r>
            </a:p>
          </p:txBody>
        </p:sp>
        <p:sp>
          <p:nvSpPr>
            <p:cNvPr id="29" name="îŝľíďé"/>
            <p:cNvSpPr/>
            <p:nvPr/>
          </p:nvSpPr>
          <p:spPr>
            <a:xfrm>
              <a:off x="8939198" y="4411569"/>
              <a:ext cx="1562240" cy="37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600"/>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43" name="文本框 42"/>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年度工作概述</a:t>
            </a:r>
          </a:p>
        </p:txBody>
      </p:sp>
      <p:sp>
        <p:nvSpPr>
          <p:cNvPr id="44" name="文本框 43"/>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75" name="文本框 74"/>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年度工作概述</a:t>
            </a:r>
          </a:p>
        </p:txBody>
      </p:sp>
      <p:sp>
        <p:nvSpPr>
          <p:cNvPr id="76" name="文本框 75"/>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grpSp>
        <p:nvGrpSpPr>
          <p:cNvPr id="3" name="6546929a-7cac-4b66-9020-3d009edf9477"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1908550" y="2202340"/>
            <a:ext cx="8381066" cy="1510490"/>
            <a:chOff x="1946650" y="3154840"/>
            <a:chExt cx="8381066" cy="1510490"/>
          </a:xfrm>
        </p:grpSpPr>
        <p:grpSp>
          <p:nvGrpSpPr>
            <p:cNvPr id="5" name="îślídê"/>
            <p:cNvGrpSpPr/>
            <p:nvPr/>
          </p:nvGrpSpPr>
          <p:grpSpPr>
            <a:xfrm>
              <a:off x="1946650" y="3175645"/>
              <a:ext cx="1420908" cy="1489685"/>
              <a:chOff x="1946650" y="3175645"/>
              <a:chExt cx="1420908" cy="1489685"/>
            </a:xfrm>
          </p:grpSpPr>
          <p:sp>
            <p:nvSpPr>
              <p:cNvPr id="35" name="ïṡḷîḍê"/>
              <p:cNvSpPr/>
              <p:nvPr/>
            </p:nvSpPr>
            <p:spPr>
              <a:xfrm>
                <a:off x="2152788" y="3346484"/>
                <a:ext cx="1008633" cy="1171254"/>
              </a:xfrm>
              <a:custGeom>
                <a:avLst/>
                <a:gdLst>
                  <a:gd name="connsiteX0" fmla="*/ 0 w 1818526"/>
                  <a:gd name="connsiteY0" fmla="*/ 1140432 h 1171254"/>
                  <a:gd name="connsiteX1" fmla="*/ 883578 w 1818526"/>
                  <a:gd name="connsiteY1" fmla="*/ 0 h 1171254"/>
                  <a:gd name="connsiteX2" fmla="*/ 1818526 w 1818526"/>
                  <a:gd name="connsiteY2" fmla="*/ 1171254 h 1171254"/>
                </a:gdLst>
                <a:ahLst/>
                <a:cxnLst>
                  <a:cxn ang="0">
                    <a:pos x="connsiteX0" y="connsiteY0"/>
                  </a:cxn>
                  <a:cxn ang="0">
                    <a:pos x="connsiteX1" y="connsiteY1"/>
                  </a:cxn>
                  <a:cxn ang="0">
                    <a:pos x="connsiteX2" y="connsiteY2"/>
                  </a:cxn>
                </a:cxnLst>
                <a:rect l="l" t="t" r="r" b="b"/>
                <a:pathLst>
                  <a:path w="1818526" h="1171254">
                    <a:moveTo>
                      <a:pt x="0" y="1140432"/>
                    </a:moveTo>
                    <a:lnTo>
                      <a:pt x="883578" y="0"/>
                    </a:lnTo>
                    <a:lnTo>
                      <a:pt x="1818526" y="1171254"/>
                    </a:lnTo>
                  </a:path>
                </a:pathLst>
              </a:cu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36" name="ïṩ1íḑé"/>
              <p:cNvSpPr/>
              <p:nvPr/>
            </p:nvSpPr>
            <p:spPr>
              <a:xfrm>
                <a:off x="1946650" y="3175645"/>
                <a:ext cx="1420908" cy="34167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scene3d>
                  <a:camera prst="orthographicFront"/>
                  <a:lightRig rig="threePt" dir="t"/>
                </a:scene3d>
                <a:sp3d contourW="12700"/>
              </a:bodyPr>
              <a:lstStyle/>
              <a:p>
                <a:pPr algn="ctr"/>
                <a:r>
                  <a:rPr lang="zh-CN" altLang="en-US" sz="1400" smtClean="0"/>
                  <a:t>关键词</a:t>
                </a:r>
                <a:endParaRPr lang="zh-CN" altLang="en-US" sz="1400" dirty="0"/>
              </a:p>
            </p:txBody>
          </p:sp>
          <p:grpSp>
            <p:nvGrpSpPr>
              <p:cNvPr id="37" name="ïsḻîďé"/>
              <p:cNvGrpSpPr/>
              <p:nvPr/>
            </p:nvGrpSpPr>
            <p:grpSpPr>
              <a:xfrm>
                <a:off x="1946650" y="4201396"/>
                <a:ext cx="463934" cy="463934"/>
                <a:chOff x="5675954" y="2249137"/>
                <a:chExt cx="648072" cy="648072"/>
              </a:xfrm>
            </p:grpSpPr>
            <p:sp>
              <p:nvSpPr>
                <p:cNvPr id="44" name="íş1ïďé"/>
                <p:cNvSpPr/>
                <p:nvPr/>
              </p:nvSpPr>
              <p:spPr>
                <a:xfrm>
                  <a:off x="5675954" y="2249137"/>
                  <a:ext cx="648072" cy="6480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5" name="íśľiḓé"/>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nvGrpSpPr>
              <p:cNvPr id="38" name="îśḷïdê"/>
              <p:cNvGrpSpPr/>
              <p:nvPr/>
            </p:nvGrpSpPr>
            <p:grpSpPr>
              <a:xfrm>
                <a:off x="2903624" y="4201396"/>
                <a:ext cx="463934" cy="463934"/>
                <a:chOff x="3909160" y="2249137"/>
                <a:chExt cx="648072" cy="648072"/>
              </a:xfrm>
            </p:grpSpPr>
            <p:sp>
              <p:nvSpPr>
                <p:cNvPr id="42" name="îṩ1iḑê"/>
                <p:cNvSpPr/>
                <p:nvPr/>
              </p:nvSpPr>
              <p:spPr>
                <a:xfrm>
                  <a:off x="3909160" y="2249137"/>
                  <a:ext cx="648072" cy="6480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3" name="iṥľïḑê"/>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grpSp>
          <p:nvGrpSpPr>
            <p:cNvPr id="2" name="íŝľîḍé"/>
            <p:cNvGrpSpPr/>
            <p:nvPr/>
          </p:nvGrpSpPr>
          <p:grpSpPr>
            <a:xfrm>
              <a:off x="8906808" y="3175645"/>
              <a:ext cx="1420908" cy="1489685"/>
              <a:chOff x="8906808" y="3175645"/>
              <a:chExt cx="1420908" cy="1489685"/>
            </a:xfrm>
          </p:grpSpPr>
          <p:sp>
            <p:nvSpPr>
              <p:cNvPr id="4" name="íŝľïḑé"/>
              <p:cNvSpPr/>
              <p:nvPr/>
            </p:nvSpPr>
            <p:spPr>
              <a:xfrm>
                <a:off x="9112946" y="3346484"/>
                <a:ext cx="1008633" cy="1171254"/>
              </a:xfrm>
              <a:custGeom>
                <a:avLst/>
                <a:gdLst>
                  <a:gd name="connsiteX0" fmla="*/ 0 w 1818526"/>
                  <a:gd name="connsiteY0" fmla="*/ 1140432 h 1171254"/>
                  <a:gd name="connsiteX1" fmla="*/ 883578 w 1818526"/>
                  <a:gd name="connsiteY1" fmla="*/ 0 h 1171254"/>
                  <a:gd name="connsiteX2" fmla="*/ 1818526 w 1818526"/>
                  <a:gd name="connsiteY2" fmla="*/ 1171254 h 1171254"/>
                </a:gdLst>
                <a:ahLst/>
                <a:cxnLst>
                  <a:cxn ang="0">
                    <a:pos x="connsiteX0" y="connsiteY0"/>
                  </a:cxn>
                  <a:cxn ang="0">
                    <a:pos x="connsiteX1" y="connsiteY1"/>
                  </a:cxn>
                  <a:cxn ang="0">
                    <a:pos x="connsiteX2" y="connsiteY2"/>
                  </a:cxn>
                </a:cxnLst>
                <a:rect l="l" t="t" r="r" b="b"/>
                <a:pathLst>
                  <a:path w="1818526" h="1171254">
                    <a:moveTo>
                      <a:pt x="0" y="1140432"/>
                    </a:moveTo>
                    <a:lnTo>
                      <a:pt x="883578" y="0"/>
                    </a:lnTo>
                    <a:lnTo>
                      <a:pt x="1818526" y="1171254"/>
                    </a:lnTo>
                  </a:path>
                </a:pathLst>
              </a:cu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34" name="ïṧļïdê"/>
              <p:cNvSpPr/>
              <p:nvPr/>
            </p:nvSpPr>
            <p:spPr>
              <a:xfrm>
                <a:off x="8906808" y="3175645"/>
                <a:ext cx="1420908" cy="34167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scene3d>
                  <a:camera prst="orthographicFront"/>
                  <a:lightRig rig="threePt" dir="t"/>
                </a:scene3d>
                <a:sp3d contourW="12700"/>
              </a:bodyPr>
              <a:lstStyle/>
              <a:p>
                <a:pPr algn="ctr"/>
                <a:r>
                  <a:rPr lang="zh-CN" altLang="en-US" sz="1400" smtClean="0"/>
                  <a:t>关键词</a:t>
                </a:r>
                <a:endParaRPr lang="zh-CN" altLang="en-US" sz="1400" dirty="0"/>
              </a:p>
            </p:txBody>
          </p:sp>
          <p:grpSp>
            <p:nvGrpSpPr>
              <p:cNvPr id="39" name="ïṣḷïde"/>
              <p:cNvGrpSpPr/>
              <p:nvPr/>
            </p:nvGrpSpPr>
            <p:grpSpPr>
              <a:xfrm>
                <a:off x="8906808" y="4201396"/>
                <a:ext cx="463934" cy="463934"/>
                <a:chOff x="5675954" y="2249137"/>
                <a:chExt cx="648072" cy="648072"/>
              </a:xfrm>
            </p:grpSpPr>
            <p:sp>
              <p:nvSpPr>
                <p:cNvPr id="40" name="îŝḷiḋe"/>
                <p:cNvSpPr/>
                <p:nvPr/>
              </p:nvSpPr>
              <p:spPr>
                <a:xfrm>
                  <a:off x="5675954" y="2249137"/>
                  <a:ext cx="648072" cy="64807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1" name="iŝľiḍê"/>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nvGrpSpPr>
              <p:cNvPr id="46" name="íşļîďè"/>
              <p:cNvGrpSpPr/>
              <p:nvPr/>
            </p:nvGrpSpPr>
            <p:grpSpPr>
              <a:xfrm>
                <a:off x="9863782" y="4201396"/>
                <a:ext cx="463934" cy="463934"/>
                <a:chOff x="3909160" y="2249137"/>
                <a:chExt cx="648072" cy="648072"/>
              </a:xfrm>
            </p:grpSpPr>
            <p:sp>
              <p:nvSpPr>
                <p:cNvPr id="47" name="iṣľiḑê"/>
                <p:cNvSpPr/>
                <p:nvPr/>
              </p:nvSpPr>
              <p:spPr>
                <a:xfrm>
                  <a:off x="3909160" y="2249137"/>
                  <a:ext cx="648072" cy="648072"/>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48" name="iṣḷiḓê"/>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grpSp>
          <p:nvGrpSpPr>
            <p:cNvPr id="49" name="îSļiḓè"/>
            <p:cNvGrpSpPr/>
            <p:nvPr/>
          </p:nvGrpSpPr>
          <p:grpSpPr>
            <a:xfrm>
              <a:off x="5062236" y="3154840"/>
              <a:ext cx="2182287" cy="1489685"/>
              <a:chOff x="5021053" y="1897398"/>
              <a:chExt cx="2182287" cy="1489685"/>
            </a:xfrm>
          </p:grpSpPr>
          <p:sp>
            <p:nvSpPr>
              <p:cNvPr id="50" name="îśļîḓê"/>
              <p:cNvSpPr/>
              <p:nvPr/>
            </p:nvSpPr>
            <p:spPr>
              <a:xfrm>
                <a:off x="6023992" y="2068237"/>
                <a:ext cx="1008633" cy="1171254"/>
              </a:xfrm>
              <a:custGeom>
                <a:avLst/>
                <a:gdLst>
                  <a:gd name="connsiteX0" fmla="*/ 0 w 1818526"/>
                  <a:gd name="connsiteY0" fmla="*/ 1140432 h 1171254"/>
                  <a:gd name="connsiteX1" fmla="*/ 883578 w 1818526"/>
                  <a:gd name="connsiteY1" fmla="*/ 0 h 1171254"/>
                  <a:gd name="connsiteX2" fmla="*/ 1818526 w 1818526"/>
                  <a:gd name="connsiteY2" fmla="*/ 1171254 h 1171254"/>
                </a:gdLst>
                <a:ahLst/>
                <a:cxnLst>
                  <a:cxn ang="0">
                    <a:pos x="connsiteX0" y="connsiteY0"/>
                  </a:cxn>
                  <a:cxn ang="0">
                    <a:pos x="connsiteX1" y="connsiteY1"/>
                  </a:cxn>
                  <a:cxn ang="0">
                    <a:pos x="connsiteX2" y="connsiteY2"/>
                  </a:cxn>
                </a:cxnLst>
                <a:rect l="l" t="t" r="r" b="b"/>
                <a:pathLst>
                  <a:path w="1818526" h="1171254">
                    <a:moveTo>
                      <a:pt x="0" y="1140432"/>
                    </a:moveTo>
                    <a:lnTo>
                      <a:pt x="883578" y="0"/>
                    </a:lnTo>
                    <a:lnTo>
                      <a:pt x="1818526" y="1171254"/>
                    </a:lnTo>
                  </a:path>
                </a:pathLst>
              </a:cu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51" name="ïslîďe"/>
              <p:cNvSpPr/>
              <p:nvPr/>
            </p:nvSpPr>
            <p:spPr>
              <a:xfrm>
                <a:off x="5159375" y="2068237"/>
                <a:ext cx="1008633" cy="1171254"/>
              </a:xfrm>
              <a:custGeom>
                <a:avLst/>
                <a:gdLst>
                  <a:gd name="connsiteX0" fmla="*/ 0 w 1818526"/>
                  <a:gd name="connsiteY0" fmla="*/ 1140432 h 1171254"/>
                  <a:gd name="connsiteX1" fmla="*/ 883578 w 1818526"/>
                  <a:gd name="connsiteY1" fmla="*/ 0 h 1171254"/>
                  <a:gd name="connsiteX2" fmla="*/ 1818526 w 1818526"/>
                  <a:gd name="connsiteY2" fmla="*/ 1171254 h 1171254"/>
                </a:gdLst>
                <a:ahLst/>
                <a:cxnLst>
                  <a:cxn ang="0">
                    <a:pos x="connsiteX0" y="connsiteY0"/>
                  </a:cxn>
                  <a:cxn ang="0">
                    <a:pos x="connsiteX1" y="connsiteY1"/>
                  </a:cxn>
                  <a:cxn ang="0">
                    <a:pos x="connsiteX2" y="connsiteY2"/>
                  </a:cxn>
                </a:cxnLst>
                <a:rect l="l" t="t" r="r" b="b"/>
                <a:pathLst>
                  <a:path w="1818526" h="1171254">
                    <a:moveTo>
                      <a:pt x="0" y="1140432"/>
                    </a:moveTo>
                    <a:lnTo>
                      <a:pt x="883578" y="0"/>
                    </a:lnTo>
                    <a:lnTo>
                      <a:pt x="1818526" y="1171254"/>
                    </a:lnTo>
                  </a:path>
                </a:pathLst>
              </a:cu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77" name="íŝlïďè"/>
              <p:cNvSpPr/>
              <p:nvPr/>
            </p:nvSpPr>
            <p:spPr>
              <a:xfrm>
                <a:off x="5385546" y="1897398"/>
                <a:ext cx="1420908" cy="34167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scene3d>
                  <a:camera prst="orthographicFront"/>
                  <a:lightRig rig="threePt" dir="t"/>
                </a:scene3d>
                <a:sp3d contourW="12700"/>
              </a:bodyPr>
              <a:lstStyle/>
              <a:p>
                <a:pPr algn="ctr"/>
                <a:r>
                  <a:rPr lang="zh-CN" altLang="en-US" sz="1400" dirty="0" smtClean="0"/>
                  <a:t>关键词</a:t>
                </a:r>
                <a:endParaRPr lang="zh-CN" altLang="en-US" sz="1400" dirty="0"/>
              </a:p>
            </p:txBody>
          </p:sp>
          <p:grpSp>
            <p:nvGrpSpPr>
              <p:cNvPr id="78" name="îSḷíḓe"/>
              <p:cNvGrpSpPr/>
              <p:nvPr/>
            </p:nvGrpSpPr>
            <p:grpSpPr>
              <a:xfrm>
                <a:off x="5864033" y="2923149"/>
                <a:ext cx="463934" cy="463934"/>
                <a:chOff x="5675954" y="2249137"/>
                <a:chExt cx="648072" cy="648072"/>
              </a:xfrm>
            </p:grpSpPr>
            <p:sp>
              <p:nvSpPr>
                <p:cNvPr id="79" name="iṥḻïḓe"/>
                <p:cNvSpPr/>
                <p:nvPr/>
              </p:nvSpPr>
              <p:spPr>
                <a:xfrm>
                  <a:off x="5675954" y="2249137"/>
                  <a:ext cx="648072" cy="6480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80" name="iṡḻíďe"/>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nvGrpSpPr>
              <p:cNvPr id="81" name="ïṧlîḍe"/>
              <p:cNvGrpSpPr/>
              <p:nvPr/>
            </p:nvGrpSpPr>
            <p:grpSpPr>
              <a:xfrm>
                <a:off x="6739406" y="2923149"/>
                <a:ext cx="463934" cy="463934"/>
                <a:chOff x="3909160" y="2249137"/>
                <a:chExt cx="648072" cy="648072"/>
              </a:xfrm>
            </p:grpSpPr>
            <p:sp>
              <p:nvSpPr>
                <p:cNvPr id="82" name="ïśľíḑè"/>
                <p:cNvSpPr/>
                <p:nvPr/>
              </p:nvSpPr>
              <p:spPr>
                <a:xfrm>
                  <a:off x="3909160" y="2249137"/>
                  <a:ext cx="648072" cy="6480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83" name="iṡḻïḋé"/>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nvGrpSpPr>
              <p:cNvPr id="84" name="isḷídè"/>
              <p:cNvGrpSpPr/>
              <p:nvPr/>
            </p:nvGrpSpPr>
            <p:grpSpPr>
              <a:xfrm>
                <a:off x="5021053" y="2923149"/>
                <a:ext cx="463934" cy="463934"/>
                <a:chOff x="4792557" y="2249137"/>
                <a:chExt cx="648072" cy="648072"/>
              </a:xfrm>
            </p:grpSpPr>
            <p:sp>
              <p:nvSpPr>
                <p:cNvPr id="85" name="ïšlïḍe"/>
                <p:cNvSpPr/>
                <p:nvPr/>
              </p:nvSpPr>
              <p:spPr>
                <a:xfrm>
                  <a:off x="4792557" y="2249137"/>
                  <a:ext cx="648072" cy="6480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a:p>
              </p:txBody>
            </p:sp>
            <p:sp>
              <p:nvSpPr>
                <p:cNvPr id="86" name="îṡľîḑé"/>
                <p:cNvSpPr/>
                <p:nvPr/>
              </p:nvSpPr>
              <p:spPr bwMode="auto">
                <a:xfrm>
                  <a:off x="4926447" y="2390028"/>
                  <a:ext cx="380293" cy="36629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anchor="ctr">
                  <a:scene3d>
                    <a:camera prst="orthographicFront"/>
                    <a:lightRig rig="threePt" dir="t"/>
                  </a:scene3d>
                  <a:sp3d contourW="12700"/>
                </a:bodyPr>
                <a:lstStyle/>
                <a:p>
                  <a:pPr algn="ctr"/>
                  <a:endParaRPr/>
                </a:p>
              </p:txBody>
            </p:sp>
          </p:grpSp>
        </p:grpSp>
      </p:grpSp>
      <p:grpSp>
        <p:nvGrpSpPr>
          <p:cNvPr id="87" name="组合 86"/>
          <p:cNvGrpSpPr/>
          <p:nvPr/>
        </p:nvGrpSpPr>
        <p:grpSpPr>
          <a:xfrm>
            <a:off x="1568082" y="4136810"/>
            <a:ext cx="9052293" cy="1205282"/>
            <a:chOff x="1568082" y="4136810"/>
            <a:chExt cx="9052293" cy="1205282"/>
          </a:xfrm>
        </p:grpSpPr>
        <p:cxnSp>
          <p:nvCxnSpPr>
            <p:cNvPr id="88" name="直接连接符 87"/>
            <p:cNvCxnSpPr/>
            <p:nvPr/>
          </p:nvCxnSpPr>
          <p:spPr>
            <a:xfrm>
              <a:off x="1568082" y="4553767"/>
              <a:ext cx="8955056" cy="0"/>
            </a:xfrm>
            <a:prstGeom prst="line">
              <a:avLst/>
            </a:prstGeom>
            <a:ln w="952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1595131" y="4136810"/>
              <a:ext cx="9025244" cy="1205282"/>
              <a:chOff x="1085273" y="2301502"/>
              <a:chExt cx="9025244" cy="1205282"/>
            </a:xfrm>
          </p:grpSpPr>
          <p:sp>
            <p:nvSpPr>
              <p:cNvPr id="90" name="文本框 89"/>
              <p:cNvSpPr txBox="1"/>
              <p:nvPr/>
            </p:nvSpPr>
            <p:spPr>
              <a:xfrm>
                <a:off x="1085274" y="2301502"/>
                <a:ext cx="4198104"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标题文字添加此处</a:t>
                </a:r>
                <a:endParaRPr lang="zh-CN" altLang="en-US" b="1" dirty="0">
                  <a:solidFill>
                    <a:schemeClr val="tx1">
                      <a:lumMod val="75000"/>
                      <a:lumOff val="25000"/>
                    </a:schemeClr>
                  </a:solidFill>
                  <a:latin typeface="Century Gothic" panose="020B0502020202020204" pitchFamily="34" charset="0"/>
                </a:endParaRPr>
              </a:p>
            </p:txBody>
          </p:sp>
          <p:sp>
            <p:nvSpPr>
              <p:cNvPr id="91" name="文本框 90"/>
              <p:cNvSpPr txBox="1"/>
              <p:nvPr/>
            </p:nvSpPr>
            <p:spPr>
              <a:xfrm>
                <a:off x="1085273" y="2782931"/>
                <a:ext cx="9025244" cy="723853"/>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print the presentation and make it into a film to be used in a wider </a:t>
                </a:r>
                <a:r>
                  <a:rPr lang="en-US" altLang="zh-CN" sz="1200" dirty="0" err="1">
                    <a:solidFill>
                      <a:schemeClr val="tx1">
                        <a:lumMod val="50000"/>
                        <a:lumOff val="50000"/>
                      </a:schemeClr>
                    </a:solidFill>
                    <a:latin typeface="Century Gothic" panose="020B0502020202020204" pitchFamily="34" charset="0"/>
                    <a:ea typeface="+mj-ea"/>
                  </a:rPr>
                  <a:t>fieldThe</a:t>
                </a:r>
                <a:r>
                  <a:rPr lang="en-US" altLang="zh-CN" sz="1200" dirty="0">
                    <a:solidFill>
                      <a:schemeClr val="tx1">
                        <a:lumMod val="50000"/>
                        <a:lumOff val="50000"/>
                      </a:schemeClr>
                    </a:solidFill>
                    <a:latin typeface="Century Gothic" panose="020B0502020202020204" pitchFamily="34" charset="0"/>
                    <a:ea typeface="+mj-ea"/>
                  </a:rPr>
                  <a:t> user can demonstrate on a projector or computer, or print the presentation and make it into a film to be used in a wider </a:t>
                </a:r>
                <a:r>
                  <a:rPr lang="en-US" altLang="zh-CN" sz="1200" dirty="0" smtClean="0">
                    <a:solidFill>
                      <a:schemeClr val="tx1">
                        <a:lumMod val="50000"/>
                        <a:lumOff val="50000"/>
                      </a:schemeClr>
                    </a:solidFill>
                    <a:latin typeface="Century Gothic" panose="020B0502020202020204" pitchFamily="34" charset="0"/>
                    <a:ea typeface="+mj-ea"/>
                  </a:rPr>
                  <a:t>field</a:t>
                </a:r>
                <a:endParaRPr lang="en-US" altLang="zh-CN" sz="1200" dirty="0">
                  <a:solidFill>
                    <a:schemeClr val="tx1">
                      <a:lumMod val="50000"/>
                      <a:lumOff val="50000"/>
                    </a:schemeClr>
                  </a:solidFill>
                  <a:latin typeface="Century Gothic" panose="020B0502020202020204" pitchFamily="34" charset="0"/>
                  <a:ea typeface="+mj-ea"/>
                </a:endParaRPr>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ṣļïdê"/>
          <p:cNvSpPr/>
          <p:nvPr/>
        </p:nvSpPr>
        <p:spPr>
          <a:xfrm>
            <a:off x="1320800" y="2126592"/>
            <a:ext cx="1768750" cy="1768750"/>
          </a:xfrm>
          <a:prstGeom prst="flowChartConnector">
            <a:avLst/>
          </a:prstGeom>
          <a:blipFill>
            <a:blip r:embed="rId3"/>
            <a:srcRect/>
            <a:stretch>
              <a:fillRect l="-25476" r="-25112"/>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sliḑe"/>
          <p:cNvSpPr/>
          <p:nvPr/>
        </p:nvSpPr>
        <p:spPr>
          <a:xfrm flipV="1">
            <a:off x="3502117" y="2259303"/>
            <a:ext cx="0" cy="3579777"/>
          </a:xfrm>
          <a:prstGeom prst="line">
            <a:avLst/>
          </a:prstGeom>
          <a:ln w="9525" cap="rnd">
            <a:solidFill>
              <a:schemeClr val="bg1">
                <a:lumMod val="85000"/>
              </a:schemeClr>
            </a:solidFill>
            <a:prstDash val="sysDash"/>
            <a:round/>
          </a:ln>
        </p:spPr>
        <p:txBody>
          <a:bodyPr anchor="ctr"/>
          <a:lstStyle/>
          <a:p>
            <a:pPr algn="ctr"/>
            <a:endParaRPr/>
          </a:p>
        </p:txBody>
      </p:sp>
      <p:sp>
        <p:nvSpPr>
          <p:cNvPr id="6" name="îṣḷíḍé"/>
          <p:cNvSpPr/>
          <p:nvPr/>
        </p:nvSpPr>
        <p:spPr>
          <a:xfrm flipV="1">
            <a:off x="8689885" y="2203229"/>
            <a:ext cx="0" cy="3579777"/>
          </a:xfrm>
          <a:prstGeom prst="line">
            <a:avLst/>
          </a:prstGeom>
          <a:ln w="9525" cap="rnd">
            <a:solidFill>
              <a:schemeClr val="bg1">
                <a:lumMod val="85000"/>
              </a:schemeClr>
            </a:solidFill>
            <a:prstDash val="sysDash"/>
            <a:round/>
          </a:ln>
        </p:spPr>
        <p:txBody>
          <a:bodyPr anchor="ctr"/>
          <a:lstStyle/>
          <a:p>
            <a:pPr algn="ctr"/>
            <a:endParaRPr/>
          </a:p>
        </p:txBody>
      </p:sp>
      <p:sp>
        <p:nvSpPr>
          <p:cNvPr id="7" name="íŝḻiḍé"/>
          <p:cNvSpPr/>
          <p:nvPr/>
        </p:nvSpPr>
        <p:spPr>
          <a:xfrm flipV="1">
            <a:off x="6096001" y="2203229"/>
            <a:ext cx="0" cy="3579777"/>
          </a:xfrm>
          <a:prstGeom prst="line">
            <a:avLst/>
          </a:prstGeom>
          <a:ln w="9525" cap="rnd">
            <a:solidFill>
              <a:schemeClr val="bg1">
                <a:lumMod val="85000"/>
              </a:schemeClr>
            </a:solidFill>
            <a:prstDash val="sysDash"/>
            <a:round/>
          </a:ln>
        </p:spPr>
        <p:txBody>
          <a:bodyPr anchor="ctr"/>
          <a:lstStyle/>
          <a:p>
            <a:pPr algn="ctr"/>
            <a:endParaRPr/>
          </a:p>
        </p:txBody>
      </p:sp>
      <p:sp>
        <p:nvSpPr>
          <p:cNvPr id="9" name="íśḷidé"/>
          <p:cNvSpPr/>
          <p:nvPr/>
        </p:nvSpPr>
        <p:spPr>
          <a:xfrm>
            <a:off x="3914684" y="2126592"/>
            <a:ext cx="1768750" cy="1768750"/>
          </a:xfrm>
          <a:prstGeom prst="flowChartConnector">
            <a:avLst/>
          </a:prstGeom>
          <a:blipFill>
            <a:blip r:embed="rId4"/>
            <a:srcRect/>
            <a:stretch>
              <a:fillRect l="-25476" r="-25112"/>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ľiďè"/>
          <p:cNvSpPr/>
          <p:nvPr/>
        </p:nvSpPr>
        <p:spPr>
          <a:xfrm>
            <a:off x="6508568" y="2126592"/>
            <a:ext cx="1768750" cy="1768750"/>
          </a:xfrm>
          <a:prstGeom prst="flowChartConnector">
            <a:avLst/>
          </a:prstGeom>
          <a:blipFill>
            <a:blip r:embed="rId5"/>
            <a:srcRect/>
            <a:stretch>
              <a:fillRect l="-25210" r="-24849"/>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ś1ïďê"/>
          <p:cNvSpPr/>
          <p:nvPr/>
        </p:nvSpPr>
        <p:spPr>
          <a:xfrm>
            <a:off x="9102450" y="2126592"/>
            <a:ext cx="1768750" cy="1768750"/>
          </a:xfrm>
          <a:prstGeom prst="flowChartConnector">
            <a:avLst/>
          </a:prstGeom>
          <a:blipFill>
            <a:blip r:embed="rId6"/>
            <a:srcRect/>
            <a:stretch>
              <a:fillRect l="-25476" r="-25112"/>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3" name="组合 22"/>
          <p:cNvGrpSpPr/>
          <p:nvPr/>
        </p:nvGrpSpPr>
        <p:grpSpPr>
          <a:xfrm>
            <a:off x="1021690" y="4245856"/>
            <a:ext cx="2366970" cy="1272912"/>
            <a:chOff x="1541720" y="2349127"/>
            <a:chExt cx="2366970" cy="1272912"/>
          </a:xfrm>
        </p:grpSpPr>
        <p:sp>
          <p:nvSpPr>
            <p:cNvPr id="24" name="文本框 23"/>
            <p:cNvSpPr txBox="1"/>
            <p:nvPr/>
          </p:nvSpPr>
          <p:spPr>
            <a:xfrm>
              <a:off x="1658314"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25" name="文本框 24"/>
            <p:cNvSpPr txBox="1"/>
            <p:nvPr/>
          </p:nvSpPr>
          <p:spPr>
            <a:xfrm>
              <a:off x="1541720" y="2687681"/>
              <a:ext cx="2366970" cy="93435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26" name="组合 25"/>
          <p:cNvGrpSpPr/>
          <p:nvPr/>
        </p:nvGrpSpPr>
        <p:grpSpPr>
          <a:xfrm>
            <a:off x="3615574" y="4245856"/>
            <a:ext cx="2366970" cy="1272912"/>
            <a:chOff x="1541720" y="2349127"/>
            <a:chExt cx="2366970" cy="1272912"/>
          </a:xfrm>
        </p:grpSpPr>
        <p:sp>
          <p:nvSpPr>
            <p:cNvPr id="27" name="文本框 26"/>
            <p:cNvSpPr txBox="1"/>
            <p:nvPr/>
          </p:nvSpPr>
          <p:spPr>
            <a:xfrm>
              <a:off x="1658314"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28" name="文本框 27"/>
            <p:cNvSpPr txBox="1"/>
            <p:nvPr/>
          </p:nvSpPr>
          <p:spPr>
            <a:xfrm>
              <a:off x="1541720" y="2687681"/>
              <a:ext cx="2366970" cy="93435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29" name="组合 28"/>
          <p:cNvGrpSpPr/>
          <p:nvPr/>
        </p:nvGrpSpPr>
        <p:grpSpPr>
          <a:xfrm>
            <a:off x="6209458" y="4245856"/>
            <a:ext cx="2366970" cy="1272912"/>
            <a:chOff x="1541720" y="2349127"/>
            <a:chExt cx="2366970" cy="1272912"/>
          </a:xfrm>
        </p:grpSpPr>
        <p:sp>
          <p:nvSpPr>
            <p:cNvPr id="30" name="文本框 29"/>
            <p:cNvSpPr txBox="1"/>
            <p:nvPr/>
          </p:nvSpPr>
          <p:spPr>
            <a:xfrm>
              <a:off x="1658314"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31" name="文本框 30"/>
            <p:cNvSpPr txBox="1"/>
            <p:nvPr/>
          </p:nvSpPr>
          <p:spPr>
            <a:xfrm>
              <a:off x="1541720" y="2687681"/>
              <a:ext cx="2366970" cy="93435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grpSp>
        <p:nvGrpSpPr>
          <p:cNvPr id="32" name="组合 31"/>
          <p:cNvGrpSpPr/>
          <p:nvPr/>
        </p:nvGrpSpPr>
        <p:grpSpPr>
          <a:xfrm>
            <a:off x="8803340" y="4245856"/>
            <a:ext cx="2366970" cy="1272912"/>
            <a:chOff x="1541720" y="2349127"/>
            <a:chExt cx="2366970" cy="1272912"/>
          </a:xfrm>
        </p:grpSpPr>
        <p:sp>
          <p:nvSpPr>
            <p:cNvPr id="33" name="文本框 32"/>
            <p:cNvSpPr txBox="1"/>
            <p:nvPr/>
          </p:nvSpPr>
          <p:spPr>
            <a:xfrm>
              <a:off x="1658314" y="2349127"/>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标题文字添加</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541720" y="2687681"/>
              <a:ext cx="2366970" cy="93435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The user can demonstrate on a projector or computer, or </a:t>
              </a:r>
              <a:r>
                <a:rPr lang="en-US" altLang="zh-CN" sz="1200" dirty="0" smtClean="0">
                  <a:solidFill>
                    <a:schemeClr val="tx1">
                      <a:lumMod val="50000"/>
                      <a:lumOff val="50000"/>
                    </a:schemeClr>
                  </a:solidFill>
                  <a:latin typeface="Century Gothic" panose="020B0502020202020204" pitchFamily="34" charset="0"/>
                  <a:ea typeface="+mj-ea"/>
                </a:rPr>
                <a:t>presentation </a:t>
              </a:r>
              <a:r>
                <a:rPr lang="en-US" altLang="zh-CN" sz="1200" dirty="0">
                  <a:solidFill>
                    <a:schemeClr val="tx1">
                      <a:lumMod val="50000"/>
                      <a:lumOff val="50000"/>
                    </a:schemeClr>
                  </a:solidFill>
                  <a:latin typeface="Century Gothic" panose="020B0502020202020204" pitchFamily="34" charset="0"/>
                  <a:ea typeface="+mj-ea"/>
                </a:rPr>
                <a:t>and make it </a:t>
              </a:r>
              <a:r>
                <a:rPr lang="en-US" altLang="zh-CN" sz="1200" dirty="0" smtClean="0">
                  <a:solidFill>
                    <a:schemeClr val="tx1">
                      <a:lumMod val="50000"/>
                      <a:lumOff val="50000"/>
                    </a:schemeClr>
                  </a:solidFill>
                  <a:latin typeface="Century Gothic" panose="020B0502020202020204" pitchFamily="34" charset="0"/>
                  <a:ea typeface="+mj-ea"/>
                </a:rPr>
                <a:t>film </a:t>
              </a:r>
              <a:r>
                <a:rPr lang="en-US" altLang="zh-CN" sz="1200" dirty="0">
                  <a:solidFill>
                    <a:schemeClr val="tx1">
                      <a:lumMod val="50000"/>
                      <a:lumOff val="50000"/>
                    </a:schemeClr>
                  </a:solidFill>
                  <a:latin typeface="Century Gothic" panose="020B0502020202020204" pitchFamily="34" charset="0"/>
                  <a:ea typeface="+mj-ea"/>
                </a:rPr>
                <a:t>to be used in a wider field</a:t>
              </a:r>
            </a:p>
          </p:txBody>
        </p:sp>
      </p:grpSp>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947133" y="377262"/>
            <a:ext cx="297732" cy="457200"/>
          </a:xfrm>
          <a:prstGeom prst="rect">
            <a:avLst/>
          </a:prstGeom>
        </p:spPr>
      </p:pic>
      <p:sp>
        <p:nvSpPr>
          <p:cNvPr id="22" name="文本框 21"/>
          <p:cNvSpPr txBox="1"/>
          <p:nvPr/>
        </p:nvSpPr>
        <p:spPr>
          <a:xfrm>
            <a:off x="4926449" y="798129"/>
            <a:ext cx="2339102" cy="52322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accent1"/>
                </a:solidFill>
                <a:latin typeface="Century Gothic" panose="020B0502020202020204" pitchFamily="34" charset="0"/>
              </a:rPr>
              <a:t>年度工作概述</a:t>
            </a:r>
          </a:p>
        </p:txBody>
      </p:sp>
      <p:sp>
        <p:nvSpPr>
          <p:cNvPr id="35" name="文本框 34"/>
          <p:cNvSpPr txBox="1"/>
          <p:nvPr/>
        </p:nvSpPr>
        <p:spPr>
          <a:xfrm>
            <a:off x="4115196" y="1264429"/>
            <a:ext cx="3961607" cy="246221"/>
          </a:xfrm>
          <a:prstGeom prst="rect">
            <a:avLst/>
          </a:prstGeom>
          <a:noFill/>
        </p:spPr>
        <p:txBody>
          <a:bodyPr wrap="square" rtlCol="0">
            <a:spAutoFit/>
            <a:scene3d>
              <a:camera prst="orthographicFront"/>
              <a:lightRig rig="threePt" dir="t"/>
            </a:scene3d>
            <a:sp3d contourW="12700"/>
          </a:bodyPr>
          <a:lstStyle/>
          <a:p>
            <a:pPr algn="ctr"/>
            <a:r>
              <a:rPr lang="en-US" altLang="zh-CN" sz="1000" dirty="0" smtClean="0">
                <a:solidFill>
                  <a:schemeClr val="bg1">
                    <a:lumMod val="65000"/>
                  </a:schemeClr>
                </a:solidFill>
                <a:latin typeface="Century Gothic" panose="020B0502020202020204" pitchFamily="34" charset="0"/>
              </a:rPr>
              <a:t>print </a:t>
            </a:r>
            <a:r>
              <a:rPr lang="en-US" altLang="zh-CN" sz="1000" dirty="0">
                <a:solidFill>
                  <a:schemeClr val="bg1">
                    <a:lumMod val="65000"/>
                  </a:schemeClr>
                </a:solidFill>
                <a:latin typeface="Century Gothic" panose="020B0502020202020204" pitchFamily="34" charset="0"/>
              </a:rPr>
              <a:t>the presentation and make it into a </a:t>
            </a:r>
            <a:r>
              <a:rPr lang="en-US" altLang="zh-CN" sz="1000" dirty="0" smtClean="0">
                <a:solidFill>
                  <a:schemeClr val="bg1">
                    <a:lumMod val="65000"/>
                  </a:schemeClr>
                </a:solidFill>
                <a:latin typeface="Century Gothic" panose="020B0502020202020204" pitchFamily="34" charset="0"/>
              </a:rPr>
              <a:t>film </a:t>
            </a:r>
            <a:r>
              <a:rPr lang="en-US" altLang="zh-CN" sz="1000" dirty="0">
                <a:solidFill>
                  <a:schemeClr val="bg1">
                    <a:lumMod val="65000"/>
                  </a:schemeClr>
                </a:solidFill>
                <a:latin typeface="Century Gothic" panose="020B0502020202020204" pitchFamily="34" charset="0"/>
              </a:rPr>
              <a:t>a wider field</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1000"/>
                                        <p:tgtEl>
                                          <p:spTgt spid="32"/>
                                        </p:tgtEl>
                                      </p:cBhvr>
                                    </p:animEffect>
                                    <p:anim calcmode="lin" valueType="num">
                                      <p:cBhvr>
                                        <p:cTn id="39" dur="1000" fill="hold"/>
                                        <p:tgtEl>
                                          <p:spTgt spid="32"/>
                                        </p:tgtEl>
                                        <p:attrNameLst>
                                          <p:attrName>ppt_x</p:attrName>
                                        </p:attrNameLst>
                                      </p:cBhvr>
                                      <p:tavLst>
                                        <p:tav tm="0">
                                          <p:val>
                                            <p:strVal val="#ppt_x"/>
                                          </p:val>
                                        </p:tav>
                                        <p:tav tm="100000">
                                          <p:val>
                                            <p:strVal val="#ppt_x"/>
                                          </p:val>
                                        </p:tav>
                                      </p:tavLst>
                                    </p:anim>
                                    <p:anim calcmode="lin" valueType="num">
                                      <p:cBhvr>
                                        <p:cTn id="40" dur="1000" fill="hold"/>
                                        <p:tgtEl>
                                          <p:spTgt spid="3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3025aafa40f4bfbd058164a094f78f0f7361827"/>
          <p:cNvPicPr>
            <a:picLocks noChangeAspect="1"/>
          </p:cNvPicPr>
          <p:nvPr/>
        </p:nvPicPr>
        <p:blipFill>
          <a:blip r:embed="rId3"/>
          <a:srcRect b="6597"/>
          <a:stretch>
            <a:fillRect/>
          </a:stretch>
        </p:blipFill>
        <p:spPr>
          <a:xfrm>
            <a:off x="353060" y="438785"/>
            <a:ext cx="11395710" cy="5949315"/>
          </a:xfrm>
          <a:prstGeom prst="rect">
            <a:avLst/>
          </a:prstGeom>
        </p:spPr>
      </p:pic>
      <p:sp>
        <p:nvSpPr>
          <p:cNvPr id="4" name="矩形 3"/>
          <p:cNvSpPr/>
          <p:nvPr/>
        </p:nvSpPr>
        <p:spPr>
          <a:xfrm>
            <a:off x="358140" y="429260"/>
            <a:ext cx="11390630" cy="5958840"/>
          </a:xfrm>
          <a:prstGeom prst="rect">
            <a:avLst/>
          </a:prstGeom>
          <a:solidFill>
            <a:schemeClr val="tx1">
              <a:lumMod val="65000"/>
              <a:lumOff val="3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52750" y="2646598"/>
            <a:ext cx="1564804"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i="1" dirty="0" smtClean="0">
                <a:latin typeface="Century Gothic" panose="020B0502020202020204" pitchFamily="34" charset="0"/>
              </a:rPr>
              <a:t>02</a:t>
            </a:r>
          </a:p>
        </p:txBody>
      </p:sp>
      <p:sp>
        <p:nvSpPr>
          <p:cNvPr id="18" name="矩形 17"/>
          <p:cNvSpPr/>
          <p:nvPr/>
        </p:nvSpPr>
        <p:spPr>
          <a:xfrm>
            <a:off x="11430001" y="2646598"/>
            <a:ext cx="323850" cy="156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i="1" dirty="0">
              <a:latin typeface="Century Gothic" panose="020B0502020202020204" pitchFamily="34" charset="0"/>
            </a:endParaRPr>
          </a:p>
        </p:txBody>
      </p:sp>
      <p:sp>
        <p:nvSpPr>
          <p:cNvPr id="24" name="文本框 23"/>
          <p:cNvSpPr txBox="1"/>
          <p:nvPr/>
        </p:nvSpPr>
        <p:spPr>
          <a:xfrm>
            <a:off x="4955704" y="3799222"/>
            <a:ext cx="4823295" cy="415498"/>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bg1">
                    <a:lumMod val="85000"/>
                  </a:schemeClr>
                </a:solidFill>
                <a:latin typeface="Century Gothic" panose="020B0502020202020204" pitchFamily="34" charset="0"/>
              </a:rPr>
              <a:t>The user can demonstrate on a projector or computer, or print the presentation and make it into a film </a:t>
            </a:r>
            <a:r>
              <a:rPr lang="en-US" altLang="zh-CN" sz="1050" dirty="0" smtClean="0">
                <a:solidFill>
                  <a:schemeClr val="bg1">
                    <a:lumMod val="85000"/>
                  </a:schemeClr>
                </a:solidFill>
                <a:latin typeface="Century Gothic" panose="020B0502020202020204" pitchFamily="34" charset="0"/>
              </a:rPr>
              <a:t>to </a:t>
            </a:r>
            <a:r>
              <a:rPr lang="en-US" altLang="zh-CN" sz="1050" dirty="0">
                <a:solidFill>
                  <a:schemeClr val="bg1">
                    <a:lumMod val="85000"/>
                  </a:schemeClr>
                </a:solidFill>
                <a:latin typeface="Century Gothic" panose="020B0502020202020204" pitchFamily="34" charset="0"/>
              </a:rPr>
              <a:t>be used in a </a:t>
            </a:r>
            <a:r>
              <a:rPr lang="en-US" altLang="zh-CN" sz="1050" dirty="0" smtClean="0">
                <a:solidFill>
                  <a:schemeClr val="bg1">
                    <a:lumMod val="85000"/>
                  </a:schemeClr>
                </a:solidFill>
                <a:latin typeface="Century Gothic" panose="020B0502020202020204" pitchFamily="34" charset="0"/>
              </a:rPr>
              <a:t>wider</a:t>
            </a:r>
            <a:endParaRPr lang="en-US" altLang="zh-CN" sz="1050" dirty="0">
              <a:solidFill>
                <a:schemeClr val="bg1">
                  <a:lumMod val="85000"/>
                </a:schemeClr>
              </a:solidFill>
              <a:latin typeface="Century Gothic" panose="020B0502020202020204" pitchFamily="34" charset="0"/>
            </a:endParaRPr>
          </a:p>
        </p:txBody>
      </p:sp>
      <p:cxnSp>
        <p:nvCxnSpPr>
          <p:cNvPr id="29" name="直接连接符 28"/>
          <p:cNvCxnSpPr/>
          <p:nvPr/>
        </p:nvCxnSpPr>
        <p:spPr>
          <a:xfrm>
            <a:off x="5082705" y="3605835"/>
            <a:ext cx="7011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55704" y="2704563"/>
            <a:ext cx="3230880" cy="706755"/>
          </a:xfrm>
          <a:prstGeom prst="rect">
            <a:avLst/>
          </a:prstGeom>
          <a:noFill/>
        </p:spPr>
        <p:txBody>
          <a:bodyPr wrap="none" rtlCol="0">
            <a:spAutoFit/>
            <a:scene3d>
              <a:camera prst="orthographicFront"/>
              <a:lightRig rig="threePt" dir="t"/>
            </a:scene3d>
            <a:sp3d contourW="12700"/>
          </a:bodyPr>
          <a:lstStyle>
            <a:defPPr>
              <a:defRPr lang="en-US"/>
            </a:defPPr>
            <a:lvl1pPr algn="ctr">
              <a:defRPr sz="3200">
                <a:gradFill>
                  <a:gsLst>
                    <a:gs pos="0">
                      <a:schemeClr val="tx1">
                        <a:lumMod val="50000"/>
                        <a:lumOff val="50000"/>
                      </a:schemeClr>
                    </a:gs>
                    <a:gs pos="100000">
                      <a:schemeClr val="tx1">
                        <a:lumMod val="85000"/>
                        <a:lumOff val="15000"/>
                      </a:schemeClr>
                    </a:gs>
                  </a:gsLst>
                  <a:lin ang="5400000" scaled="1"/>
                </a:gradFill>
              </a:defRPr>
            </a:lvl1pPr>
          </a:lstStyle>
          <a:p>
            <a:pPr algn="l"/>
            <a:r>
              <a:rPr lang="zh-CN" altLang="en-US" sz="4000" b="1" dirty="0">
                <a:solidFill>
                  <a:schemeClr val="bg1"/>
                </a:solidFill>
              </a:rPr>
              <a:t>工作完成情况</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 calcmode="lin" valueType="num">
                                      <p:cBhvr additive="base">
                                        <p:cTn id="16" dur="500"/>
                                        <p:tgtEl>
                                          <p:spTgt spid="30">
                                            <p:txEl>
                                              <p:pRg st="0" end="0"/>
                                            </p:txEl>
                                          </p:spTgt>
                                        </p:tgtEl>
                                        <p:attrNameLst>
                                          <p:attrName>ppt_x</p:attrName>
                                        </p:attrNameLst>
                                      </p:cBhvr>
                                      <p:tavLst>
                                        <p:tav tm="0">
                                          <p:val>
                                            <p:strVal val="#ppt_x-#ppt_w*1.125000"/>
                                          </p:val>
                                        </p:tav>
                                        <p:tav tm="100000">
                                          <p:val>
                                            <p:strVal val="#ppt_x"/>
                                          </p:val>
                                        </p:tav>
                                      </p:tavLst>
                                    </p:anim>
                                    <p:animEffect transition="in" filter="wipe(right)">
                                      <p:cBhvr>
                                        <p:cTn id="17" dur="500"/>
                                        <p:tgtEl>
                                          <p:spTgt spid="30">
                                            <p:txEl>
                                              <p:pRg st="0" end="0"/>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6546929a-7cac-4b66-9020-3d009edf9477"/>
</p:tagLst>
</file>

<file path=ppt/tags/tag2.xml><?xml version="1.0" encoding="utf-8"?>
<p:tagLst xmlns:a="http://schemas.openxmlformats.org/drawingml/2006/main" xmlns:r="http://schemas.openxmlformats.org/officeDocument/2006/relationships" xmlns:p="http://schemas.openxmlformats.org/presentationml/2006/main">
  <p:tag name="ISLIDE.DIAGRAM" val="aba05987-862f-426f-886b-31795f8cfb87"/>
</p:tagLst>
</file>

<file path=ppt/tags/tag3.xml><?xml version="1.0" encoding="utf-8"?>
<p:tagLst xmlns:a="http://schemas.openxmlformats.org/drawingml/2006/main" xmlns:r="http://schemas.openxmlformats.org/officeDocument/2006/relationships" xmlns:p="http://schemas.openxmlformats.org/presentationml/2006/main">
  <p:tag name="ISLIDE.DIAGRAM" val="c0848a39-9a4f-489a-bce4-087412db6c12"/>
</p:tagLst>
</file>

<file path=ppt/tags/tag4.xml><?xml version="1.0" encoding="utf-8"?>
<p:tagLst xmlns:a="http://schemas.openxmlformats.org/drawingml/2006/main" xmlns:r="http://schemas.openxmlformats.org/officeDocument/2006/relationships" xmlns:p="http://schemas.openxmlformats.org/presentationml/2006/main">
  <p:tag name="ISLIDE.DIAGRAM" val="c73c5dc9-c36e-4d33-9832-9851530ac367"/>
</p:tagLst>
</file>

<file path=ppt/theme/theme1.xml><?xml version="1.0" encoding="utf-8"?>
<a:theme xmlns:a="http://schemas.openxmlformats.org/drawingml/2006/main" name="烦烦烦方法">
  <a:themeElements>
    <a:clrScheme name="自定义 284">
      <a:dk1>
        <a:srgbClr val="000000"/>
      </a:dk1>
      <a:lt1>
        <a:srgbClr val="FFFFFF"/>
      </a:lt1>
      <a:dk2>
        <a:srgbClr val="778495"/>
      </a:dk2>
      <a:lt2>
        <a:srgbClr val="F0F0F0"/>
      </a:lt2>
      <a:accent1>
        <a:srgbClr val="E53238"/>
      </a:accent1>
      <a:accent2>
        <a:srgbClr val="595959"/>
      </a:accent2>
      <a:accent3>
        <a:srgbClr val="E53238"/>
      </a:accent3>
      <a:accent4>
        <a:srgbClr val="595959"/>
      </a:accent4>
      <a:accent5>
        <a:srgbClr val="E53238"/>
      </a:accent5>
      <a:accent6>
        <a:srgbClr val="595959"/>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TotalTime>
  <Words>2361</Words>
  <Application>Microsoft Office PowerPoint</Application>
  <PresentationFormat>宽屏</PresentationFormat>
  <Paragraphs>269</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Meiryo</vt:lpstr>
      <vt:lpstr>等线</vt:lpstr>
      <vt:lpstr>经典综艺体简</vt:lpstr>
      <vt:lpstr>宋体</vt:lpstr>
      <vt:lpstr>微软雅黑</vt:lpstr>
      <vt:lpstr>Arial</vt:lpstr>
      <vt:lpstr>Calibri</vt:lpstr>
      <vt:lpstr>Calibri Light</vt:lpstr>
      <vt:lpstr>Century Gothic</vt:lpstr>
      <vt:lpstr>Impact</vt:lpstr>
      <vt:lpstr>烦烦烦方法</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Administrator</cp:lastModifiedBy>
  <cp:revision>77</cp:revision>
  <dcterms:created xsi:type="dcterms:W3CDTF">2017-08-18T03:02:00Z</dcterms:created>
  <dcterms:modified xsi:type="dcterms:W3CDTF">2018-01-22T06:30:02Z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