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sldIdLst>
    <p:sldId id="289" r:id="rId3"/>
    <p:sldId id="271" r:id="rId4"/>
    <p:sldId id="290" r:id="rId5"/>
    <p:sldId id="282" r:id="rId6"/>
    <p:sldId id="272" r:id="rId7"/>
    <p:sldId id="284" r:id="rId8"/>
    <p:sldId id="273" r:id="rId9"/>
    <p:sldId id="275" r:id="rId10"/>
    <p:sldId id="285" r:id="rId11"/>
    <p:sldId id="276" r:id="rId12"/>
    <p:sldId id="277" r:id="rId13"/>
    <p:sldId id="286" r:id="rId14"/>
    <p:sldId id="278" r:id="rId15"/>
    <p:sldId id="279" r:id="rId16"/>
    <p:sldId id="287" r:id="rId17"/>
    <p:sldId id="280" r:id="rId18"/>
    <p:sldId id="281" r:id="rId19"/>
    <p:sldId id="288" r:id="rId20"/>
    <p:sldId id="267" r:id="rId21"/>
    <p:sldId id="270" r:id="rId22"/>
    <p:sldId id="291"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C4BC"/>
    <a:srgbClr val="131426"/>
    <a:srgbClr val="E74C2E"/>
    <a:srgbClr val="333F50"/>
    <a:srgbClr val="F7D9D3"/>
    <a:srgbClr val="6E6C67"/>
    <a:srgbClr val="7F82BF"/>
    <a:srgbClr val="F8CDC4"/>
    <a:srgbClr val="F3A595"/>
    <a:srgbClr val="EA8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02" autoAdjust="0"/>
    <p:restoredTop sz="92543" autoAdjust="0"/>
  </p:normalViewPr>
  <p:slideViewPr>
    <p:cSldViewPr snapToGrid="0">
      <p:cViewPr varScale="1">
        <p:scale>
          <a:sx n="107" d="100"/>
          <a:sy n="107" d="100"/>
        </p:scale>
        <p:origin x="105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11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dPt>
            <c:idx val="0"/>
            <c:bubble3D val="0"/>
            <c:spPr>
              <a:solidFill>
                <a:schemeClr val="tx1">
                  <a:lumMod val="50000"/>
                  <a:lumOff val="50000"/>
                </a:schemeClr>
              </a:solidFill>
              <a:ln>
                <a:noFill/>
              </a:ln>
              <a:effectLst/>
            </c:spPr>
          </c:dPt>
          <c:dPt>
            <c:idx val="1"/>
            <c:bubble3D val="0"/>
            <c:spPr>
              <a:solidFill>
                <a:srgbClr val="002060"/>
              </a:solidFill>
              <a:ln>
                <a:noFill/>
              </a:ln>
              <a:effectLst/>
            </c:spPr>
          </c:dPt>
          <c:dPt>
            <c:idx val="2"/>
            <c:bubble3D val="0"/>
            <c:spPr>
              <a:solidFill>
                <a:schemeClr val="tx1">
                  <a:lumMod val="50000"/>
                  <a:lumOff val="50000"/>
                </a:schemeClr>
              </a:solidFill>
              <a:ln>
                <a:noFill/>
              </a:ln>
              <a:effectLst/>
            </c:spPr>
          </c:dPt>
          <c:dPt>
            <c:idx val="3"/>
            <c:bubble3D val="0"/>
            <c:spPr>
              <a:solidFill>
                <a:srgbClr val="002060"/>
              </a:solidFill>
              <a:ln>
                <a:noFill/>
              </a:ln>
              <a:effectLst/>
            </c:spPr>
          </c:dPt>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30</c:v>
                </c:pt>
                <c:pt idx="1">
                  <c:v>30</c:v>
                </c:pt>
                <c:pt idx="2">
                  <c:v>30</c:v>
                </c:pt>
                <c:pt idx="3">
                  <c:v>30</c:v>
                </c:pt>
              </c:numCache>
            </c:numRef>
          </c:val>
        </c:ser>
        <c:dLbls>
          <c:showLegendKey val="0"/>
          <c:showVal val="0"/>
          <c:showCatName val="0"/>
          <c:showSerName val="0"/>
          <c:showPercent val="0"/>
          <c:showBubbleSize val="0"/>
          <c:showLeaderLines val="1"/>
        </c:dLbls>
        <c:firstSliceAng val="0"/>
        <c:holeSize val="54"/>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79BC3-7F3D-48AF-B3B5-B3739F8935B9}" type="datetimeFigureOut">
              <a:rPr lang="zh-CN" altLang="en-US" smtClean="0"/>
              <a:t>2016/2/27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15C117-C0D3-478F-A650-DDB9633867FD}" type="slidenum">
              <a:rPr lang="zh-CN" altLang="en-US" smtClean="0"/>
              <a:t>‹#›</a:t>
            </a:fld>
            <a:endParaRPr lang="zh-CN" altLang="en-US"/>
          </a:p>
        </p:txBody>
      </p:sp>
    </p:spTree>
    <p:extLst>
      <p:ext uri="{BB962C8B-B14F-4D97-AF65-F5344CB8AC3E}">
        <p14:creationId xmlns:p14="http://schemas.microsoft.com/office/powerpoint/2010/main" val="4102833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1</a:t>
            </a:fld>
            <a:endParaRPr lang="zh-CN" altLang="en-US"/>
          </a:p>
        </p:txBody>
      </p:sp>
    </p:spTree>
    <p:extLst>
      <p:ext uri="{BB962C8B-B14F-4D97-AF65-F5344CB8AC3E}">
        <p14:creationId xmlns:p14="http://schemas.microsoft.com/office/powerpoint/2010/main" val="579504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10</a:t>
            </a:fld>
            <a:endParaRPr lang="zh-CN" altLang="en-US"/>
          </a:p>
        </p:txBody>
      </p:sp>
    </p:spTree>
    <p:extLst>
      <p:ext uri="{BB962C8B-B14F-4D97-AF65-F5344CB8AC3E}">
        <p14:creationId xmlns:p14="http://schemas.microsoft.com/office/powerpoint/2010/main" val="576049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11</a:t>
            </a:fld>
            <a:endParaRPr lang="zh-CN" altLang="en-US"/>
          </a:p>
        </p:txBody>
      </p:sp>
    </p:spTree>
    <p:extLst>
      <p:ext uri="{BB962C8B-B14F-4D97-AF65-F5344CB8AC3E}">
        <p14:creationId xmlns:p14="http://schemas.microsoft.com/office/powerpoint/2010/main" val="1927195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12</a:t>
            </a:fld>
            <a:endParaRPr lang="zh-CN" altLang="en-US"/>
          </a:p>
        </p:txBody>
      </p:sp>
    </p:spTree>
    <p:extLst>
      <p:ext uri="{BB962C8B-B14F-4D97-AF65-F5344CB8AC3E}">
        <p14:creationId xmlns:p14="http://schemas.microsoft.com/office/powerpoint/2010/main" val="2685775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13</a:t>
            </a:fld>
            <a:endParaRPr lang="zh-CN" altLang="en-US"/>
          </a:p>
        </p:txBody>
      </p:sp>
    </p:spTree>
    <p:extLst>
      <p:ext uri="{BB962C8B-B14F-4D97-AF65-F5344CB8AC3E}">
        <p14:creationId xmlns:p14="http://schemas.microsoft.com/office/powerpoint/2010/main" val="1495931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14</a:t>
            </a:fld>
            <a:endParaRPr lang="zh-CN" altLang="en-US"/>
          </a:p>
        </p:txBody>
      </p:sp>
    </p:spTree>
    <p:extLst>
      <p:ext uri="{BB962C8B-B14F-4D97-AF65-F5344CB8AC3E}">
        <p14:creationId xmlns:p14="http://schemas.microsoft.com/office/powerpoint/2010/main" val="1517626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15</a:t>
            </a:fld>
            <a:endParaRPr lang="zh-CN" altLang="en-US"/>
          </a:p>
        </p:txBody>
      </p:sp>
    </p:spTree>
    <p:extLst>
      <p:ext uri="{BB962C8B-B14F-4D97-AF65-F5344CB8AC3E}">
        <p14:creationId xmlns:p14="http://schemas.microsoft.com/office/powerpoint/2010/main" val="3343207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16</a:t>
            </a:fld>
            <a:endParaRPr lang="zh-CN" altLang="en-US"/>
          </a:p>
        </p:txBody>
      </p:sp>
    </p:spTree>
    <p:extLst>
      <p:ext uri="{BB962C8B-B14F-4D97-AF65-F5344CB8AC3E}">
        <p14:creationId xmlns:p14="http://schemas.microsoft.com/office/powerpoint/2010/main" val="662975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17</a:t>
            </a:fld>
            <a:endParaRPr lang="zh-CN" altLang="en-US"/>
          </a:p>
        </p:txBody>
      </p:sp>
    </p:spTree>
    <p:extLst>
      <p:ext uri="{BB962C8B-B14F-4D97-AF65-F5344CB8AC3E}">
        <p14:creationId xmlns:p14="http://schemas.microsoft.com/office/powerpoint/2010/main" val="30489589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18</a:t>
            </a:fld>
            <a:endParaRPr lang="zh-CN" altLang="en-US"/>
          </a:p>
        </p:txBody>
      </p:sp>
    </p:spTree>
    <p:extLst>
      <p:ext uri="{BB962C8B-B14F-4D97-AF65-F5344CB8AC3E}">
        <p14:creationId xmlns:p14="http://schemas.microsoft.com/office/powerpoint/2010/main" val="5846847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19</a:t>
            </a:fld>
            <a:endParaRPr lang="zh-CN" altLang="en-US"/>
          </a:p>
        </p:txBody>
      </p:sp>
    </p:spTree>
    <p:extLst>
      <p:ext uri="{BB962C8B-B14F-4D97-AF65-F5344CB8AC3E}">
        <p14:creationId xmlns:p14="http://schemas.microsoft.com/office/powerpoint/2010/main" val="463299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2</a:t>
            </a:fld>
            <a:endParaRPr lang="zh-CN" altLang="en-US"/>
          </a:p>
        </p:txBody>
      </p:sp>
    </p:spTree>
    <p:extLst>
      <p:ext uri="{BB962C8B-B14F-4D97-AF65-F5344CB8AC3E}">
        <p14:creationId xmlns:p14="http://schemas.microsoft.com/office/powerpoint/2010/main" val="37816041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t>20</a:t>
            </a:fld>
            <a:endParaRPr lang="zh-CN" altLang="en-US"/>
          </a:p>
        </p:txBody>
      </p:sp>
    </p:spTree>
    <p:extLst>
      <p:ext uri="{BB962C8B-B14F-4D97-AF65-F5344CB8AC3E}">
        <p14:creationId xmlns:p14="http://schemas.microsoft.com/office/powerpoint/2010/main" val="34870152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21</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077736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3</a:t>
            </a:fld>
            <a:endParaRPr lang="zh-CN" altLang="en-US"/>
          </a:p>
        </p:txBody>
      </p:sp>
    </p:spTree>
    <p:extLst>
      <p:ext uri="{BB962C8B-B14F-4D97-AF65-F5344CB8AC3E}">
        <p14:creationId xmlns:p14="http://schemas.microsoft.com/office/powerpoint/2010/main" val="3147734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4</a:t>
            </a:fld>
            <a:endParaRPr lang="zh-CN" altLang="en-US"/>
          </a:p>
        </p:txBody>
      </p:sp>
    </p:spTree>
    <p:extLst>
      <p:ext uri="{BB962C8B-B14F-4D97-AF65-F5344CB8AC3E}">
        <p14:creationId xmlns:p14="http://schemas.microsoft.com/office/powerpoint/2010/main" val="2722659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5</a:t>
            </a:fld>
            <a:endParaRPr lang="zh-CN" altLang="en-US"/>
          </a:p>
        </p:txBody>
      </p:sp>
    </p:spTree>
    <p:extLst>
      <p:ext uri="{BB962C8B-B14F-4D97-AF65-F5344CB8AC3E}">
        <p14:creationId xmlns:p14="http://schemas.microsoft.com/office/powerpoint/2010/main" val="455873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6</a:t>
            </a:fld>
            <a:endParaRPr lang="zh-CN" altLang="en-US"/>
          </a:p>
        </p:txBody>
      </p:sp>
    </p:spTree>
    <p:extLst>
      <p:ext uri="{BB962C8B-B14F-4D97-AF65-F5344CB8AC3E}">
        <p14:creationId xmlns:p14="http://schemas.microsoft.com/office/powerpoint/2010/main" val="2889031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7</a:t>
            </a:fld>
            <a:endParaRPr lang="zh-CN" altLang="en-US"/>
          </a:p>
        </p:txBody>
      </p:sp>
    </p:spTree>
    <p:extLst>
      <p:ext uri="{BB962C8B-B14F-4D97-AF65-F5344CB8AC3E}">
        <p14:creationId xmlns:p14="http://schemas.microsoft.com/office/powerpoint/2010/main" val="4055658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8</a:t>
            </a:fld>
            <a:endParaRPr lang="zh-CN" altLang="en-US"/>
          </a:p>
        </p:txBody>
      </p:sp>
    </p:spTree>
    <p:extLst>
      <p:ext uri="{BB962C8B-B14F-4D97-AF65-F5344CB8AC3E}">
        <p14:creationId xmlns:p14="http://schemas.microsoft.com/office/powerpoint/2010/main" val="3666130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9</a:t>
            </a:fld>
            <a:endParaRPr lang="zh-CN" altLang="en-US"/>
          </a:p>
        </p:txBody>
      </p:sp>
    </p:spTree>
    <p:extLst>
      <p:ext uri="{BB962C8B-B14F-4D97-AF65-F5344CB8AC3E}">
        <p14:creationId xmlns:p14="http://schemas.microsoft.com/office/powerpoint/2010/main" val="2451049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1B39401-49A5-4516-A68F-54744A6B47CE}" type="datetimeFigureOut">
              <a:rPr lang="zh-CN" altLang="en-US" smtClean="0"/>
              <a:t>2016/2/27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2133048307"/>
      </p:ext>
    </p:extLst>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B39401-49A5-4516-A68F-54744A6B47CE}" type="datetimeFigureOut">
              <a:rPr lang="zh-CN" altLang="en-US" smtClean="0"/>
              <a:t>2016/2/27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820067952"/>
      </p:ext>
    </p:extLst>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B39401-49A5-4516-A68F-54744A6B47CE}" type="datetimeFigureOut">
              <a:rPr lang="zh-CN" altLang="en-US" smtClean="0"/>
              <a:t>2016/2/27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3409814378"/>
      </p:ext>
    </p:extLst>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2016/2/27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43850630"/>
      </p:ext>
    </p:extLst>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2016/2/27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91024771"/>
      </p:ext>
    </p:extLst>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2016/2/27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01399940"/>
      </p:ext>
    </p:extLst>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2016/2/27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67254075"/>
      </p:ext>
    </p:extLst>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2016/2/27</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18487932"/>
      </p:ext>
    </p:extLst>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2016/2/27</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38696693"/>
      </p:ext>
    </p:extLst>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2016/2/27</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55390459"/>
      </p:ext>
    </p:extLst>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2016/2/27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76795374"/>
      </p:ext>
    </p:extLst>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B39401-49A5-4516-A68F-54744A6B47CE}" type="datetimeFigureOut">
              <a:rPr lang="zh-CN" altLang="en-US" smtClean="0"/>
              <a:t>2016/2/27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3485818235"/>
      </p:ext>
    </p:extLst>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2016/2/27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08701721"/>
      </p:ext>
    </p:extLst>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2016/2/27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67431777"/>
      </p:ext>
    </p:extLst>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2016/2/27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73303095"/>
      </p:ext>
    </p:extLst>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1B39401-49A5-4516-A68F-54744A6B47CE}" type="datetimeFigureOut">
              <a:rPr lang="zh-CN" altLang="en-US" smtClean="0"/>
              <a:t>2016/2/27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443734407"/>
      </p:ext>
    </p:extLst>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1B39401-49A5-4516-A68F-54744A6B47CE}" type="datetimeFigureOut">
              <a:rPr lang="zh-CN" altLang="en-US" smtClean="0"/>
              <a:t>2016/2/27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977011377"/>
      </p:ext>
    </p:extLst>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1B39401-49A5-4516-A68F-54744A6B47CE}" type="datetimeFigureOut">
              <a:rPr lang="zh-CN" altLang="en-US" smtClean="0"/>
              <a:t>2016/2/27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4266359399"/>
      </p:ext>
    </p:extLst>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1B39401-49A5-4516-A68F-54744A6B47CE}" type="datetimeFigureOut">
              <a:rPr lang="zh-CN" altLang="en-US" smtClean="0"/>
              <a:t>2016/2/27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368918718"/>
      </p:ext>
    </p:extLst>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B39401-49A5-4516-A68F-54744A6B47CE}" type="datetimeFigureOut">
              <a:rPr lang="zh-CN" altLang="en-US" smtClean="0"/>
              <a:t>2016/2/27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3133636637"/>
      </p:ext>
    </p:extLst>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1B39401-49A5-4516-A68F-54744A6B47CE}" type="datetimeFigureOut">
              <a:rPr lang="zh-CN" altLang="en-US" smtClean="0"/>
              <a:t>2016/2/27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1765802205"/>
      </p:ext>
    </p:extLst>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1B39401-49A5-4516-A68F-54744A6B47CE}" type="datetimeFigureOut">
              <a:rPr lang="zh-CN" altLang="en-US" smtClean="0"/>
              <a:t>2016/2/27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1353271155"/>
      </p:ext>
    </p:extLst>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39401-49A5-4516-A68F-54744A6B47CE}" type="datetimeFigureOut">
              <a:rPr lang="zh-CN" altLang="en-US" smtClean="0"/>
              <a:t>2016/2/27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9A888-F0A6-497F-A203-744BF10280CF}" type="slidenum">
              <a:rPr lang="zh-CN" altLang="en-US" smtClean="0"/>
              <a:t>‹#›</a:t>
            </a:fld>
            <a:endParaRPr lang="zh-CN" altLang="en-US"/>
          </a:p>
        </p:txBody>
      </p:sp>
      <p:sp>
        <p:nvSpPr>
          <p:cNvPr id="7" name="矩形 6"/>
          <p:cNvSpPr/>
          <p:nvPr userDrawn="1"/>
        </p:nvSpPr>
        <p:spPr>
          <a:xfrm>
            <a:off x="0"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45605"/>
            <a:ext cx="12191999" cy="41909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userDrawn="1"/>
        </p:nvSpPr>
        <p:spPr>
          <a:xfrm>
            <a:off x="-1" y="6445605"/>
            <a:ext cx="1062446" cy="41909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91827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Tm="4000"/>
    </mc:Choice>
    <mc:Fallback>
      <p:transition spd="slow" advTm="4000"/>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2016/2/27</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755446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2000" advTm="4000"/>
    </mc:Choice>
    <mc:Fallback>
      <p:transition spd="slow" advTm="4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1.xml"/><Relationship Id="rId1" Type="http://schemas.openxmlformats.org/officeDocument/2006/relationships/slideLayout" Target="../slideLayouts/slideLayout18.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4" Type="http://schemas.openxmlformats.org/officeDocument/2006/relationships/hyperlink" Target="http://www.ypppt.com/jier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矩形 4"/>
          <p:cNvSpPr/>
          <p:nvPr/>
        </p:nvSpPr>
        <p:spPr>
          <a:xfrm>
            <a:off x="0" y="2019300"/>
            <a:ext cx="12192000" cy="14478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4542" y="758243"/>
            <a:ext cx="987174" cy="987174"/>
          </a:xfrm>
          <a:prstGeom prst="rect">
            <a:avLst/>
          </a:prstGeom>
        </p:spPr>
      </p:pic>
      <p:sp>
        <p:nvSpPr>
          <p:cNvPr id="14" name="TextBox 13"/>
          <p:cNvSpPr txBox="1"/>
          <p:nvPr/>
        </p:nvSpPr>
        <p:spPr>
          <a:xfrm>
            <a:off x="2393615" y="993618"/>
            <a:ext cx="1884935" cy="677108"/>
          </a:xfrm>
          <a:prstGeom prst="rect">
            <a:avLst/>
          </a:prstGeom>
          <a:noFill/>
        </p:spPr>
        <p:txBody>
          <a:bodyPr wrap="square">
            <a:spAutoFit/>
          </a:bodyPr>
          <a:lstStyle/>
          <a:p>
            <a:pPr>
              <a:defRPr/>
            </a:pPr>
            <a:r>
              <a:rPr lang="zh-CN" altLang="en-US" sz="2400" b="1" spc="200" dirty="0">
                <a:solidFill>
                  <a:prstClr val="black">
                    <a:lumMod val="75000"/>
                    <a:lumOff val="25000"/>
                  </a:prstClr>
                </a:solidFill>
                <a:latin typeface="微软雅黑" pitchFamily="34" charset="-122"/>
                <a:ea typeface="微软雅黑" pitchFamily="34" charset="-122"/>
              </a:rPr>
              <a:t> </a:t>
            </a:r>
            <a:r>
              <a:rPr lang="zh-CN" altLang="en-US" sz="2400" b="1" spc="200" dirty="0" smtClean="0">
                <a:solidFill>
                  <a:prstClr val="black">
                    <a:lumMod val="75000"/>
                    <a:lumOff val="25000"/>
                  </a:prstClr>
                </a:solidFill>
                <a:latin typeface="微软雅黑" pitchFamily="34" charset="-122"/>
                <a:ea typeface="微软雅黑" pitchFamily="34" charset="-122"/>
              </a:rPr>
              <a:t>北京大学</a:t>
            </a:r>
            <a:endParaRPr lang="en-US" altLang="zh-CN" sz="2400" b="1" spc="200" dirty="0">
              <a:solidFill>
                <a:prstClr val="black">
                  <a:lumMod val="75000"/>
                  <a:lumOff val="25000"/>
                </a:prstClr>
              </a:solidFill>
              <a:latin typeface="微软雅黑" pitchFamily="34" charset="-122"/>
              <a:ea typeface="微软雅黑" pitchFamily="34" charset="-122"/>
            </a:endParaRPr>
          </a:p>
          <a:p>
            <a:pPr>
              <a:defRPr/>
            </a:pPr>
            <a:r>
              <a:rPr lang="en-US" altLang="zh-CN" sz="1400" spc="-50" dirty="0" smtClean="0">
                <a:solidFill>
                  <a:prstClr val="black">
                    <a:lumMod val="75000"/>
                    <a:lumOff val="25000"/>
                  </a:prstClr>
                </a:solidFill>
                <a:latin typeface="微软雅黑" pitchFamily="34" charset="-122"/>
                <a:ea typeface="微软雅黑" pitchFamily="34" charset="-122"/>
              </a:rPr>
              <a:t>  Peking University</a:t>
            </a:r>
            <a:endParaRPr lang="zh-CN" altLang="en-US" sz="1400" spc="-50" dirty="0">
              <a:solidFill>
                <a:prstClr val="black">
                  <a:lumMod val="75000"/>
                  <a:lumOff val="25000"/>
                </a:prstClr>
              </a:solidFill>
              <a:latin typeface="微软雅黑" pitchFamily="34" charset="-122"/>
              <a:ea typeface="微软雅黑" pitchFamily="34" charset="-122"/>
            </a:endParaRPr>
          </a:p>
        </p:txBody>
      </p:sp>
      <p:sp>
        <p:nvSpPr>
          <p:cNvPr id="19" name="流程图: 手动输入 18"/>
          <p:cNvSpPr/>
          <p:nvPr/>
        </p:nvSpPr>
        <p:spPr>
          <a:xfrm rot="5400000">
            <a:off x="3884295" y="-410847"/>
            <a:ext cx="609602" cy="837819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0 h 10791"/>
              <a:gd name="connsiteX1" fmla="*/ 10000 w 10000"/>
              <a:gd name="connsiteY1" fmla="*/ 791 h 10791"/>
              <a:gd name="connsiteX2" fmla="*/ 10000 w 10000"/>
              <a:gd name="connsiteY2" fmla="*/ 10791 h 10791"/>
              <a:gd name="connsiteX3" fmla="*/ 0 w 10000"/>
              <a:gd name="connsiteY3" fmla="*/ 10791 h 10791"/>
              <a:gd name="connsiteX4" fmla="*/ 0 w 10000"/>
              <a:gd name="connsiteY4" fmla="*/ 0 h 10791"/>
              <a:gd name="connsiteX0" fmla="*/ 0 w 10000"/>
              <a:gd name="connsiteY0" fmla="*/ 0 h 10791"/>
              <a:gd name="connsiteX1" fmla="*/ 10000 w 10000"/>
              <a:gd name="connsiteY1" fmla="*/ 325 h 10791"/>
              <a:gd name="connsiteX2" fmla="*/ 10000 w 10000"/>
              <a:gd name="connsiteY2" fmla="*/ 10791 h 10791"/>
              <a:gd name="connsiteX3" fmla="*/ 0 w 10000"/>
              <a:gd name="connsiteY3" fmla="*/ 10791 h 10791"/>
              <a:gd name="connsiteX4" fmla="*/ 0 w 10000"/>
              <a:gd name="connsiteY4" fmla="*/ 0 h 10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791">
                <a:moveTo>
                  <a:pt x="0" y="0"/>
                </a:moveTo>
                <a:lnTo>
                  <a:pt x="10000" y="325"/>
                </a:lnTo>
                <a:lnTo>
                  <a:pt x="10000" y="10791"/>
                </a:lnTo>
                <a:lnTo>
                  <a:pt x="0" y="10791"/>
                </a:lnTo>
                <a:lnTo>
                  <a:pt x="0"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流程图: 手动输入 21"/>
          <p:cNvSpPr/>
          <p:nvPr/>
        </p:nvSpPr>
        <p:spPr>
          <a:xfrm rot="16200000" flipH="1">
            <a:off x="9870952" y="1762006"/>
            <a:ext cx="609847" cy="403225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52"/>
              <a:gd name="connsiteY0" fmla="*/ 481 h 10000"/>
              <a:gd name="connsiteX1" fmla="*/ 10052 w 10052"/>
              <a:gd name="connsiteY1" fmla="*/ 0 h 10000"/>
              <a:gd name="connsiteX2" fmla="*/ 10052 w 10052"/>
              <a:gd name="connsiteY2" fmla="*/ 10000 h 10000"/>
              <a:gd name="connsiteX3" fmla="*/ 52 w 10052"/>
              <a:gd name="connsiteY3" fmla="*/ 10000 h 10000"/>
              <a:gd name="connsiteX4" fmla="*/ 0 w 10052"/>
              <a:gd name="connsiteY4" fmla="*/ 481 h 10000"/>
              <a:gd name="connsiteX0" fmla="*/ 30 w 10004"/>
              <a:gd name="connsiteY0" fmla="*/ 643 h 10000"/>
              <a:gd name="connsiteX1" fmla="*/ 10004 w 10004"/>
              <a:gd name="connsiteY1" fmla="*/ 0 h 10000"/>
              <a:gd name="connsiteX2" fmla="*/ 10004 w 10004"/>
              <a:gd name="connsiteY2" fmla="*/ 10000 h 10000"/>
              <a:gd name="connsiteX3" fmla="*/ 4 w 10004"/>
              <a:gd name="connsiteY3" fmla="*/ 10000 h 10000"/>
              <a:gd name="connsiteX4" fmla="*/ 30 w 10004"/>
              <a:gd name="connsiteY4" fmla="*/ 643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 h="10000">
                <a:moveTo>
                  <a:pt x="30" y="643"/>
                </a:moveTo>
                <a:lnTo>
                  <a:pt x="10004" y="0"/>
                </a:lnTo>
                <a:lnTo>
                  <a:pt x="10004" y="10000"/>
                </a:lnTo>
                <a:lnTo>
                  <a:pt x="4" y="10000"/>
                </a:lnTo>
                <a:cubicBezTo>
                  <a:pt x="-13" y="6827"/>
                  <a:pt x="47" y="3816"/>
                  <a:pt x="30" y="643"/>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TextBox 22"/>
          <p:cNvSpPr txBox="1"/>
          <p:nvPr/>
        </p:nvSpPr>
        <p:spPr>
          <a:xfrm>
            <a:off x="1326815" y="2332225"/>
            <a:ext cx="5109092" cy="830997"/>
          </a:xfrm>
          <a:prstGeom prst="rect">
            <a:avLst/>
          </a:prstGeom>
          <a:noFill/>
        </p:spPr>
        <p:txBody>
          <a:bodyPr wrap="none">
            <a:spAutoFit/>
          </a:bodyPr>
          <a:lstStyle/>
          <a:p>
            <a:pPr algn="ctr">
              <a:defRPr/>
            </a:pPr>
            <a:r>
              <a:rPr lang="zh-CN" altLang="en-US" sz="4800" b="1" dirty="0" smtClean="0">
                <a:solidFill>
                  <a:prstClr val="white"/>
                </a:solidFill>
                <a:effectLst>
                  <a:outerShdw blurRad="38100" dist="38100" dir="2700000" algn="tl">
                    <a:srgbClr val="000000">
                      <a:alpha val="43137"/>
                    </a:srgbClr>
                  </a:outerShdw>
                </a:effectLst>
                <a:latin typeface="微软雅黑" pitchFamily="34" charset="-122"/>
                <a:ea typeface="微软雅黑" pitchFamily="34" charset="-122"/>
              </a:rPr>
              <a:t>毕业论文答辩模版</a:t>
            </a:r>
            <a:endParaRPr lang="zh-CN" altLang="en-US" sz="4800" b="1" dirty="0">
              <a:solidFill>
                <a:prstClr val="white"/>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4" name="TextBox 23"/>
          <p:cNvSpPr txBox="1"/>
          <p:nvPr/>
        </p:nvSpPr>
        <p:spPr>
          <a:xfrm>
            <a:off x="1329341" y="3532413"/>
            <a:ext cx="5080237" cy="461665"/>
          </a:xfrm>
          <a:prstGeom prst="rect">
            <a:avLst/>
          </a:prstGeom>
          <a:noFill/>
        </p:spPr>
        <p:txBody>
          <a:bodyPr wrap="none">
            <a:spAutoFit/>
          </a:bodyPr>
          <a:lstStyle/>
          <a:p>
            <a:pPr algn="ctr">
              <a:defRPr/>
            </a:pPr>
            <a:r>
              <a:rPr lang="zh-CN" altLang="en-US" sz="2400" dirty="0" smtClean="0">
                <a:solidFill>
                  <a:schemeClr val="bg1"/>
                </a:solidFill>
                <a:latin typeface="微软雅黑" pitchFamily="34" charset="-122"/>
                <a:ea typeface="微软雅黑" pitchFamily="34" charset="-122"/>
              </a:rPr>
              <a:t>某某某某专业        </a:t>
            </a:r>
            <a:r>
              <a:rPr lang="en-US" altLang="zh-CN" sz="2400" dirty="0" smtClean="0">
                <a:solidFill>
                  <a:schemeClr val="bg1"/>
                </a:solidFill>
                <a:latin typeface="微软雅黑" pitchFamily="34" charset="-122"/>
                <a:ea typeface="微软雅黑" pitchFamily="34" charset="-122"/>
              </a:rPr>
              <a:t>2014</a:t>
            </a:r>
            <a:r>
              <a:rPr lang="zh-CN" altLang="en-US" sz="2400" dirty="0" smtClean="0">
                <a:solidFill>
                  <a:schemeClr val="bg1"/>
                </a:solidFill>
                <a:latin typeface="微软雅黑" pitchFamily="34" charset="-122"/>
                <a:ea typeface="微软雅黑" pitchFamily="34" charset="-122"/>
              </a:rPr>
              <a:t>级本科</a:t>
            </a:r>
            <a:r>
              <a:rPr lang="en-US" altLang="zh-CN" sz="2400" dirty="0" smtClean="0">
                <a:solidFill>
                  <a:schemeClr val="bg1"/>
                </a:solidFill>
                <a:latin typeface="微软雅黑" pitchFamily="34" charset="-122"/>
                <a:ea typeface="微软雅黑" pitchFamily="34" charset="-122"/>
              </a:rPr>
              <a:t>08</a:t>
            </a:r>
            <a:r>
              <a:rPr lang="zh-CN" altLang="en-US" sz="2400" dirty="0" smtClean="0">
                <a:solidFill>
                  <a:schemeClr val="bg1"/>
                </a:solidFill>
                <a:latin typeface="微软雅黑" pitchFamily="34" charset="-122"/>
                <a:ea typeface="微软雅黑" pitchFamily="34" charset="-122"/>
              </a:rPr>
              <a:t>班</a:t>
            </a:r>
            <a:endParaRPr lang="zh-CN" altLang="en-US" sz="2400" dirty="0">
              <a:solidFill>
                <a:schemeClr val="bg1"/>
              </a:solidFill>
              <a:latin typeface="微软雅黑" pitchFamily="34" charset="-122"/>
              <a:ea typeface="微软雅黑" pitchFamily="34" charset="-122"/>
            </a:endParaRPr>
          </a:p>
        </p:txBody>
      </p:sp>
      <p:sp>
        <p:nvSpPr>
          <p:cNvPr id="25" name="TextBox 24"/>
          <p:cNvSpPr txBox="1"/>
          <p:nvPr/>
        </p:nvSpPr>
        <p:spPr>
          <a:xfrm>
            <a:off x="8159750" y="4255703"/>
            <a:ext cx="3802525" cy="307777"/>
          </a:xfrm>
          <a:prstGeom prst="rect">
            <a:avLst/>
          </a:prstGeom>
          <a:noFill/>
        </p:spPr>
        <p:txBody>
          <a:bodyPr wrap="square" rtlCol="0">
            <a:spAutoFit/>
          </a:bodyPr>
          <a:lstStyle/>
          <a:p>
            <a:pPr fontAlgn="base">
              <a:spcBef>
                <a:spcPct val="0"/>
              </a:spcBef>
              <a:spcAft>
                <a:spcPct val="0"/>
              </a:spcAft>
            </a:pPr>
            <a:r>
              <a:rPr lang="zh-CN" altLang="en-US" sz="1400" spc="300" dirty="0">
                <a:solidFill>
                  <a:schemeClr val="bg1">
                    <a:lumMod val="50000"/>
                  </a:schemeClr>
                </a:solidFill>
                <a:latin typeface="微软雅黑" panose="020B0503020204020204" pitchFamily="34" charset="-122"/>
                <a:ea typeface="微软雅黑" panose="020B0503020204020204" pitchFamily="34" charset="-122"/>
              </a:rPr>
              <a:t>深蓝与</a:t>
            </a:r>
            <a:r>
              <a:rPr lang="zh-CN" altLang="en-US" sz="1400" spc="300" dirty="0" smtClean="0">
                <a:solidFill>
                  <a:schemeClr val="bg1">
                    <a:lumMod val="50000"/>
                  </a:schemeClr>
                </a:solidFill>
                <a:latin typeface="微软雅黑" panose="020B0503020204020204" pitchFamily="34" charset="-122"/>
                <a:ea typeface="微软雅黑" panose="020B0503020204020204" pitchFamily="34" charset="-122"/>
              </a:rPr>
              <a:t>灰白搭配  简洁</a:t>
            </a:r>
            <a:r>
              <a:rPr lang="zh-CN" altLang="en-US" sz="1400" spc="300" dirty="0">
                <a:solidFill>
                  <a:schemeClr val="bg1">
                    <a:lumMod val="50000"/>
                  </a:schemeClr>
                </a:solidFill>
                <a:latin typeface="微软雅黑" panose="020B0503020204020204" pitchFamily="34" charset="-122"/>
                <a:ea typeface="微软雅黑" panose="020B0503020204020204" pitchFamily="34" charset="-122"/>
              </a:rPr>
              <a:t>严谨学术风格</a:t>
            </a:r>
          </a:p>
        </p:txBody>
      </p:sp>
      <p:cxnSp>
        <p:nvCxnSpPr>
          <p:cNvPr id="26" name="直接连接符 25"/>
          <p:cNvCxnSpPr/>
          <p:nvPr/>
        </p:nvCxnSpPr>
        <p:spPr>
          <a:xfrm>
            <a:off x="1472740" y="2307933"/>
            <a:ext cx="4793441" cy="0"/>
          </a:xfrm>
          <a:prstGeom prst="line">
            <a:avLst/>
          </a:prstGeom>
          <a:noFill/>
          <a:ln w="9525" cap="flat" cmpd="sng" algn="ctr">
            <a:solidFill>
              <a:sysClr val="window" lastClr="FFFFFF"/>
            </a:solidFill>
            <a:prstDash val="solid"/>
          </a:ln>
          <a:effectLst/>
        </p:spPr>
      </p:cxnSp>
      <p:cxnSp>
        <p:nvCxnSpPr>
          <p:cNvPr id="27" name="直接连接符 26"/>
          <p:cNvCxnSpPr/>
          <p:nvPr/>
        </p:nvCxnSpPr>
        <p:spPr>
          <a:xfrm>
            <a:off x="1525378" y="3155199"/>
            <a:ext cx="4793796" cy="0"/>
          </a:xfrm>
          <a:prstGeom prst="line">
            <a:avLst/>
          </a:prstGeom>
          <a:noFill/>
          <a:ln w="9525" cap="flat" cmpd="sng" algn="ctr">
            <a:solidFill>
              <a:sysClr val="window" lastClr="FFFFFF"/>
            </a:solidFill>
            <a:prstDash val="solid"/>
          </a:ln>
          <a:effectLst/>
        </p:spPr>
      </p:cxnSp>
      <p:grpSp>
        <p:nvGrpSpPr>
          <p:cNvPr id="30" name="组合 29"/>
          <p:cNvGrpSpPr/>
          <p:nvPr/>
        </p:nvGrpSpPr>
        <p:grpSpPr>
          <a:xfrm>
            <a:off x="7015361" y="5706437"/>
            <a:ext cx="4214565" cy="369332"/>
            <a:chOff x="2446032" y="4729712"/>
            <a:chExt cx="4214565" cy="369332"/>
          </a:xfrm>
        </p:grpSpPr>
        <p:sp>
          <p:nvSpPr>
            <p:cNvPr id="31" name="TextBox 30"/>
            <p:cNvSpPr txBox="1"/>
            <p:nvPr/>
          </p:nvSpPr>
          <p:spPr bwMode="auto">
            <a:xfrm>
              <a:off x="3552390" y="4729712"/>
              <a:ext cx="877163" cy="369332"/>
            </a:xfrm>
            <a:prstGeom prst="rect">
              <a:avLst/>
            </a:prstGeom>
            <a:noFill/>
          </p:spPr>
          <p:txBody>
            <a:bodyPr wrap="none">
              <a:spAutoFit/>
            </a:bodyPr>
            <a:lstStyle/>
            <a:p>
              <a:pPr>
                <a:defRPr/>
              </a:pPr>
              <a:r>
                <a:rPr lang="zh-CN" altLang="en-US" b="1" dirty="0" smtClean="0">
                  <a:solidFill>
                    <a:prstClr val="black">
                      <a:lumMod val="50000"/>
                      <a:lumOff val="50000"/>
                    </a:prstClr>
                  </a:solidFill>
                  <a:latin typeface="微软雅黑" pitchFamily="34" charset="-122"/>
                  <a:ea typeface="微软雅黑" pitchFamily="34" charset="-122"/>
                </a:rPr>
                <a:t>您名字</a:t>
              </a:r>
              <a:endParaRPr lang="zh-CN" altLang="en-US" b="1" dirty="0">
                <a:solidFill>
                  <a:prstClr val="black">
                    <a:lumMod val="50000"/>
                    <a:lumOff val="50000"/>
                  </a:prstClr>
                </a:solidFill>
                <a:latin typeface="微软雅黑" pitchFamily="34" charset="-122"/>
                <a:ea typeface="微软雅黑" pitchFamily="34" charset="-122"/>
              </a:endParaRPr>
            </a:p>
          </p:txBody>
        </p:sp>
        <p:sp>
          <p:nvSpPr>
            <p:cNvPr id="32" name="TextBox 31"/>
            <p:cNvSpPr txBox="1"/>
            <p:nvPr/>
          </p:nvSpPr>
          <p:spPr bwMode="auto">
            <a:xfrm>
              <a:off x="2446032" y="4729712"/>
              <a:ext cx="1107996" cy="369332"/>
            </a:xfrm>
            <a:prstGeom prst="rect">
              <a:avLst/>
            </a:prstGeom>
            <a:noFill/>
          </p:spPr>
          <p:txBody>
            <a:bodyPr wrap="none">
              <a:spAutoFit/>
            </a:bodyPr>
            <a:lstStyle/>
            <a:p>
              <a:pPr>
                <a:defRPr/>
              </a:pPr>
              <a:r>
                <a:rPr lang="zh-CN" altLang="en-US" b="1" dirty="0" smtClean="0">
                  <a:solidFill>
                    <a:srgbClr val="1F497D"/>
                  </a:solidFill>
                  <a:latin typeface="微软雅黑" pitchFamily="34" charset="-122"/>
                  <a:ea typeface="微软雅黑" pitchFamily="34" charset="-122"/>
                </a:rPr>
                <a:t>答辩人：</a:t>
              </a:r>
              <a:endParaRPr lang="zh-CN" altLang="en-US" b="1" dirty="0">
                <a:solidFill>
                  <a:srgbClr val="1F497D"/>
                </a:solidFill>
                <a:latin typeface="微软雅黑" pitchFamily="34" charset="-122"/>
                <a:ea typeface="微软雅黑" pitchFamily="34" charset="-122"/>
              </a:endParaRPr>
            </a:p>
          </p:txBody>
        </p:sp>
        <p:sp>
          <p:nvSpPr>
            <p:cNvPr id="33" name="TextBox 32"/>
            <p:cNvSpPr txBox="1"/>
            <p:nvPr/>
          </p:nvSpPr>
          <p:spPr bwMode="auto">
            <a:xfrm>
              <a:off x="5783434" y="4729712"/>
              <a:ext cx="877163" cy="369332"/>
            </a:xfrm>
            <a:prstGeom prst="rect">
              <a:avLst/>
            </a:prstGeom>
            <a:noFill/>
          </p:spPr>
          <p:txBody>
            <a:bodyPr wrap="none">
              <a:spAutoFit/>
            </a:bodyPr>
            <a:lstStyle/>
            <a:p>
              <a:pPr>
                <a:defRPr/>
              </a:pPr>
              <a:r>
                <a:rPr lang="zh-CN" altLang="en-US" b="1" dirty="0" smtClean="0">
                  <a:solidFill>
                    <a:prstClr val="black">
                      <a:lumMod val="50000"/>
                      <a:lumOff val="50000"/>
                    </a:prstClr>
                  </a:solidFill>
                  <a:latin typeface="微软雅黑" pitchFamily="34" charset="-122"/>
                  <a:ea typeface="微软雅黑" pitchFamily="34" charset="-122"/>
                </a:rPr>
                <a:t>您老师</a:t>
              </a:r>
              <a:endParaRPr lang="zh-CN" altLang="en-US" b="1" dirty="0">
                <a:solidFill>
                  <a:prstClr val="black">
                    <a:lumMod val="50000"/>
                    <a:lumOff val="50000"/>
                  </a:prstClr>
                </a:solidFill>
                <a:latin typeface="微软雅黑" pitchFamily="34" charset="-122"/>
                <a:ea typeface="微软雅黑" pitchFamily="34" charset="-122"/>
              </a:endParaRPr>
            </a:p>
          </p:txBody>
        </p:sp>
        <p:sp>
          <p:nvSpPr>
            <p:cNvPr id="34" name="TextBox 33"/>
            <p:cNvSpPr txBox="1"/>
            <p:nvPr/>
          </p:nvSpPr>
          <p:spPr bwMode="auto">
            <a:xfrm>
              <a:off x="4970755" y="4729712"/>
              <a:ext cx="877163" cy="369332"/>
            </a:xfrm>
            <a:prstGeom prst="rect">
              <a:avLst/>
            </a:prstGeom>
            <a:noFill/>
          </p:spPr>
          <p:txBody>
            <a:bodyPr wrap="none">
              <a:spAutoFit/>
            </a:bodyPr>
            <a:lstStyle/>
            <a:p>
              <a:pPr>
                <a:defRPr/>
              </a:pPr>
              <a:r>
                <a:rPr lang="zh-CN" altLang="en-US" b="1" dirty="0" smtClean="0">
                  <a:solidFill>
                    <a:srgbClr val="1F497D"/>
                  </a:solidFill>
                  <a:latin typeface="微软雅黑" pitchFamily="34" charset="-122"/>
                  <a:ea typeface="微软雅黑" pitchFamily="34" charset="-122"/>
                </a:rPr>
                <a:t>导师：</a:t>
              </a:r>
              <a:endParaRPr lang="zh-CN" altLang="en-US" b="1" dirty="0">
                <a:solidFill>
                  <a:srgbClr val="1F497D"/>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502828255"/>
      </p:ext>
    </p:extLst>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750"/>
                                        <p:tgtEl>
                                          <p:spTgt spid="13"/>
                                        </p:tgtEl>
                                      </p:cBhvr>
                                    </p:animEffect>
                                    <p:anim calcmode="lin" valueType="num">
                                      <p:cBhvr>
                                        <p:cTn id="8" dur="750" fill="hold"/>
                                        <p:tgtEl>
                                          <p:spTgt spid="13"/>
                                        </p:tgtEl>
                                        <p:attrNameLst>
                                          <p:attrName>ppt_w</p:attrName>
                                        </p:attrNameLst>
                                      </p:cBhvr>
                                      <p:tavLst>
                                        <p:tav tm="0" fmla="#ppt_w*sin(2.5*pi*$)">
                                          <p:val>
                                            <p:fltVal val="0"/>
                                          </p:val>
                                        </p:tav>
                                        <p:tav tm="100000">
                                          <p:val>
                                            <p:fltVal val="1"/>
                                          </p:val>
                                        </p:tav>
                                      </p:tavLst>
                                    </p:anim>
                                    <p:anim calcmode="lin" valueType="num">
                                      <p:cBhvr>
                                        <p:cTn id="9" dur="750" fill="hold"/>
                                        <p:tgtEl>
                                          <p:spTgt spid="13"/>
                                        </p:tgtEl>
                                        <p:attrNameLst>
                                          <p:attrName>ppt_h</p:attrName>
                                        </p:attrNameLst>
                                      </p:cBhvr>
                                      <p:tavLst>
                                        <p:tav tm="0">
                                          <p:val>
                                            <p:strVal val="#ppt_h"/>
                                          </p:val>
                                        </p:tav>
                                        <p:tav tm="100000">
                                          <p:val>
                                            <p:strVal val="#ppt_h"/>
                                          </p:val>
                                        </p:tav>
                                      </p:tavLst>
                                    </p:anim>
                                  </p:childTnLst>
                                </p:cTn>
                              </p:par>
                            </p:childTnLst>
                          </p:cTn>
                        </p:par>
                        <p:par>
                          <p:cTn id="10" fill="hold">
                            <p:stCondLst>
                              <p:cond delay="1500"/>
                            </p:stCondLst>
                            <p:childTnLst>
                              <p:par>
                                <p:cTn id="11" presetID="10"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600"/>
                                        <p:tgtEl>
                                          <p:spTgt spid="14"/>
                                        </p:tgtEl>
                                      </p:cBhvr>
                                    </p:animEffect>
                                  </p:childTnLst>
                                </p:cTn>
                              </p:par>
                            </p:childTnLst>
                          </p:cTn>
                        </p:par>
                        <p:par>
                          <p:cTn id="14" fill="hold">
                            <p:stCondLst>
                              <p:cond delay="2100"/>
                            </p:stCondLst>
                            <p:childTnLst>
                              <p:par>
                                <p:cTn id="15" presetID="2" presetClass="entr" presetSubtype="8"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fill="hold"/>
                                        <p:tgtEl>
                                          <p:spTgt spid="5"/>
                                        </p:tgtEl>
                                        <p:attrNameLst>
                                          <p:attrName>ppt_x</p:attrName>
                                        </p:attrNameLst>
                                      </p:cBhvr>
                                      <p:tavLst>
                                        <p:tav tm="0">
                                          <p:val>
                                            <p:strVal val="0-#ppt_w/2"/>
                                          </p:val>
                                        </p:tav>
                                        <p:tav tm="100000">
                                          <p:val>
                                            <p:strVal val="#ppt_x"/>
                                          </p:val>
                                        </p:tav>
                                      </p:tavLst>
                                    </p:anim>
                                    <p:anim calcmode="lin" valueType="num">
                                      <p:cBhvr additive="base">
                                        <p:cTn id="18" dur="250" fill="hold"/>
                                        <p:tgtEl>
                                          <p:spTgt spid="5"/>
                                        </p:tgtEl>
                                        <p:attrNameLst>
                                          <p:attrName>ppt_y</p:attrName>
                                        </p:attrNameLst>
                                      </p:cBhvr>
                                      <p:tavLst>
                                        <p:tav tm="0">
                                          <p:val>
                                            <p:strVal val="#ppt_y"/>
                                          </p:val>
                                        </p:tav>
                                        <p:tav tm="100000">
                                          <p:val>
                                            <p:strVal val="#ppt_y"/>
                                          </p:val>
                                        </p:tav>
                                      </p:tavLst>
                                    </p:anim>
                                  </p:childTnLst>
                                </p:cTn>
                              </p:par>
                            </p:childTnLst>
                          </p:cTn>
                        </p:par>
                        <p:par>
                          <p:cTn id="19" fill="hold">
                            <p:stCondLst>
                              <p:cond delay="2350"/>
                            </p:stCondLst>
                            <p:childTnLst>
                              <p:par>
                                <p:cTn id="20" presetID="2" presetClass="entr" presetSubtype="8"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250" fill="hold"/>
                                        <p:tgtEl>
                                          <p:spTgt spid="19"/>
                                        </p:tgtEl>
                                        <p:attrNameLst>
                                          <p:attrName>ppt_x</p:attrName>
                                        </p:attrNameLst>
                                      </p:cBhvr>
                                      <p:tavLst>
                                        <p:tav tm="0">
                                          <p:val>
                                            <p:strVal val="0-#ppt_w/2"/>
                                          </p:val>
                                        </p:tav>
                                        <p:tav tm="100000">
                                          <p:val>
                                            <p:strVal val="#ppt_x"/>
                                          </p:val>
                                        </p:tav>
                                      </p:tavLst>
                                    </p:anim>
                                    <p:anim calcmode="lin" valueType="num">
                                      <p:cBhvr additive="base">
                                        <p:cTn id="23" dur="250" fill="hold"/>
                                        <p:tgtEl>
                                          <p:spTgt spid="19"/>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150"/>
                                  </p:stCondLst>
                                  <p:childTnLst>
                                    <p:set>
                                      <p:cBhvr>
                                        <p:cTn id="25" dur="1" fill="hold">
                                          <p:stCondLst>
                                            <p:cond delay="0"/>
                                          </p:stCondLst>
                                        </p:cTn>
                                        <p:tgtEl>
                                          <p:spTgt spid="22"/>
                                        </p:tgtEl>
                                        <p:attrNameLst>
                                          <p:attrName>style.visibility</p:attrName>
                                        </p:attrNameLst>
                                      </p:cBhvr>
                                      <p:to>
                                        <p:strVal val="visible"/>
                                      </p:to>
                                    </p:set>
                                    <p:anim calcmode="lin" valueType="num">
                                      <p:cBhvr additive="base">
                                        <p:cTn id="26" dur="250" fill="hold"/>
                                        <p:tgtEl>
                                          <p:spTgt spid="22"/>
                                        </p:tgtEl>
                                        <p:attrNameLst>
                                          <p:attrName>ppt_x</p:attrName>
                                        </p:attrNameLst>
                                      </p:cBhvr>
                                      <p:tavLst>
                                        <p:tav tm="0">
                                          <p:val>
                                            <p:strVal val="1+#ppt_w/2"/>
                                          </p:val>
                                        </p:tav>
                                        <p:tav tm="100000">
                                          <p:val>
                                            <p:strVal val="#ppt_x"/>
                                          </p:val>
                                        </p:tav>
                                      </p:tavLst>
                                    </p:anim>
                                    <p:anim calcmode="lin" valueType="num">
                                      <p:cBhvr additive="base">
                                        <p:cTn id="27" dur="250" fill="hold"/>
                                        <p:tgtEl>
                                          <p:spTgt spid="22"/>
                                        </p:tgtEl>
                                        <p:attrNameLst>
                                          <p:attrName>ppt_y</p:attrName>
                                        </p:attrNameLst>
                                      </p:cBhvr>
                                      <p:tavLst>
                                        <p:tav tm="0">
                                          <p:val>
                                            <p:strVal val="#ppt_y"/>
                                          </p:val>
                                        </p:tav>
                                        <p:tav tm="100000">
                                          <p:val>
                                            <p:strVal val="#ppt_y"/>
                                          </p:val>
                                        </p:tav>
                                      </p:tavLst>
                                    </p:anim>
                                  </p:childTnLst>
                                </p:cTn>
                              </p:par>
                            </p:childTnLst>
                          </p:cTn>
                        </p:par>
                        <p:par>
                          <p:cTn id="28" fill="hold">
                            <p:stCondLst>
                              <p:cond delay="2750"/>
                            </p:stCondLst>
                            <p:childTnLst>
                              <p:par>
                                <p:cTn id="29" presetID="2" presetClass="entr" presetSubtype="9"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0-#ppt_w/2"/>
                                          </p:val>
                                        </p:tav>
                                        <p:tav tm="100000">
                                          <p:val>
                                            <p:strVal val="#ppt_x"/>
                                          </p:val>
                                        </p:tav>
                                      </p:tavLst>
                                    </p:anim>
                                    <p:anim calcmode="lin" valueType="num">
                                      <p:cBhvr additive="base">
                                        <p:cTn id="32" dur="500" fill="hold"/>
                                        <p:tgtEl>
                                          <p:spTgt spid="23"/>
                                        </p:tgtEl>
                                        <p:attrNameLst>
                                          <p:attrName>ppt_y</p:attrName>
                                        </p:attrNameLst>
                                      </p:cBhvr>
                                      <p:tavLst>
                                        <p:tav tm="0">
                                          <p:val>
                                            <p:strVal val="0-#ppt_h/2"/>
                                          </p:val>
                                        </p:tav>
                                        <p:tav tm="100000">
                                          <p:val>
                                            <p:strVal val="#ppt_y"/>
                                          </p:val>
                                        </p:tav>
                                      </p:tavLst>
                                    </p:anim>
                                  </p:childTnLst>
                                </p:cTn>
                              </p:par>
                            </p:childTnLst>
                          </p:cTn>
                        </p:par>
                        <p:par>
                          <p:cTn id="33" fill="hold">
                            <p:stCondLst>
                              <p:cond delay="3250"/>
                            </p:stCondLst>
                            <p:childTnLst>
                              <p:par>
                                <p:cTn id="34" presetID="2" presetClass="entr" presetSubtype="8"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anim calcmode="lin" valueType="num">
                                      <p:cBhvr additive="base">
                                        <p:cTn id="36" dur="250" fill="hold"/>
                                        <p:tgtEl>
                                          <p:spTgt spid="26"/>
                                        </p:tgtEl>
                                        <p:attrNameLst>
                                          <p:attrName>ppt_x</p:attrName>
                                        </p:attrNameLst>
                                      </p:cBhvr>
                                      <p:tavLst>
                                        <p:tav tm="0">
                                          <p:val>
                                            <p:strVal val="0-#ppt_w/2"/>
                                          </p:val>
                                        </p:tav>
                                        <p:tav tm="100000">
                                          <p:val>
                                            <p:strVal val="#ppt_x"/>
                                          </p:val>
                                        </p:tav>
                                      </p:tavLst>
                                    </p:anim>
                                    <p:anim calcmode="lin" valueType="num">
                                      <p:cBhvr additive="base">
                                        <p:cTn id="37" dur="250" fill="hold"/>
                                        <p:tgtEl>
                                          <p:spTgt spid="26"/>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2" presetClass="entr" presetSubtype="2" fill="hold" nodeType="afterEffect">
                                  <p:stCondLst>
                                    <p:cond delay="0"/>
                                  </p:stCondLst>
                                  <p:childTnLst>
                                    <p:set>
                                      <p:cBhvr>
                                        <p:cTn id="40" dur="1" fill="hold">
                                          <p:stCondLst>
                                            <p:cond delay="0"/>
                                          </p:stCondLst>
                                        </p:cTn>
                                        <p:tgtEl>
                                          <p:spTgt spid="27"/>
                                        </p:tgtEl>
                                        <p:attrNameLst>
                                          <p:attrName>style.visibility</p:attrName>
                                        </p:attrNameLst>
                                      </p:cBhvr>
                                      <p:to>
                                        <p:strVal val="visible"/>
                                      </p:to>
                                    </p:set>
                                    <p:anim calcmode="lin" valueType="num">
                                      <p:cBhvr additive="base">
                                        <p:cTn id="41" dur="250" fill="hold"/>
                                        <p:tgtEl>
                                          <p:spTgt spid="27"/>
                                        </p:tgtEl>
                                        <p:attrNameLst>
                                          <p:attrName>ppt_x</p:attrName>
                                        </p:attrNameLst>
                                      </p:cBhvr>
                                      <p:tavLst>
                                        <p:tav tm="0">
                                          <p:val>
                                            <p:strVal val="1+#ppt_w/2"/>
                                          </p:val>
                                        </p:tav>
                                        <p:tav tm="100000">
                                          <p:val>
                                            <p:strVal val="#ppt_x"/>
                                          </p:val>
                                        </p:tav>
                                      </p:tavLst>
                                    </p:anim>
                                    <p:anim calcmode="lin" valueType="num">
                                      <p:cBhvr additive="base">
                                        <p:cTn id="42" dur="250" fill="hold"/>
                                        <p:tgtEl>
                                          <p:spTgt spid="27"/>
                                        </p:tgtEl>
                                        <p:attrNameLst>
                                          <p:attrName>ppt_y</p:attrName>
                                        </p:attrNameLst>
                                      </p:cBhvr>
                                      <p:tavLst>
                                        <p:tav tm="0">
                                          <p:val>
                                            <p:strVal val="#ppt_y"/>
                                          </p:val>
                                        </p:tav>
                                        <p:tav tm="100000">
                                          <p:val>
                                            <p:strVal val="#ppt_y"/>
                                          </p:val>
                                        </p:tav>
                                      </p:tavLst>
                                    </p:anim>
                                  </p:childTnLst>
                                </p:cTn>
                              </p:par>
                            </p:childTnLst>
                          </p:cTn>
                        </p:par>
                        <p:par>
                          <p:cTn id="43" fill="hold">
                            <p:stCondLst>
                              <p:cond delay="3750"/>
                            </p:stCondLst>
                            <p:childTnLst>
                              <p:par>
                                <p:cTn id="44" presetID="22" presetClass="entr" presetSubtype="8"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left)">
                                      <p:cBhvr>
                                        <p:cTn id="46" dur="1250"/>
                                        <p:tgtEl>
                                          <p:spTgt spid="24"/>
                                        </p:tgtEl>
                                      </p:cBhvr>
                                    </p:animEffect>
                                  </p:childTnLst>
                                </p:cTn>
                              </p:par>
                            </p:childTnLst>
                          </p:cTn>
                        </p:par>
                        <p:par>
                          <p:cTn id="47" fill="hold">
                            <p:stCondLst>
                              <p:cond delay="5000"/>
                            </p:stCondLst>
                            <p:childTnLst>
                              <p:par>
                                <p:cTn id="48" presetID="22" presetClass="entr" presetSubtype="8" fill="hold" nodeType="after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wipe(left)">
                                      <p:cBhvr>
                                        <p:cTn id="50" dur="1250"/>
                                        <p:tgtEl>
                                          <p:spTgt spid="30"/>
                                        </p:tgtEl>
                                      </p:cBhvr>
                                    </p:animEffect>
                                  </p:childTnLst>
                                </p:cTn>
                              </p:par>
                            </p:childTnLst>
                          </p:cTn>
                        </p:par>
                        <p:par>
                          <p:cTn id="51" fill="hold">
                            <p:stCondLst>
                              <p:cond delay="6250"/>
                            </p:stCondLst>
                            <p:childTnLst>
                              <p:par>
                                <p:cTn id="52" presetID="22" presetClass="entr" presetSubtype="8" fill="hold" grpId="0"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left)">
                                      <p:cBhvr>
                                        <p:cTn id="54" dur="12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p:bldP spid="19" grpId="0" animBg="1"/>
      <p:bldP spid="22" grpId="0" animBg="1"/>
      <p:bldP spid="23" grpId="0"/>
      <p:bldP spid="24" grpId="0"/>
      <p:bldP spid="2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370217" cy="508973"/>
            <a:chOff x="0" y="543361"/>
            <a:chExt cx="3370217" cy="508973"/>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493487" y="590669"/>
              <a:ext cx="2876730" cy="46166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3.</a:t>
              </a:r>
              <a:r>
                <a:rPr lang="zh-CN" altLang="en-US" sz="2400" dirty="0">
                  <a:solidFill>
                    <a:schemeClr val="bg1"/>
                  </a:solidFill>
                  <a:latin typeface="微软雅黑" panose="020B0503020204020204" pitchFamily="34" charset="-122"/>
                  <a:ea typeface="微软雅黑" panose="020B0503020204020204" pitchFamily="34" charset="-122"/>
                </a:rPr>
                <a:t>研究方法及过程</a:t>
              </a:r>
            </a:p>
          </p:txBody>
        </p:sp>
      </p:grpSp>
      <p:grpSp>
        <p:nvGrpSpPr>
          <p:cNvPr id="9" name="组合 8"/>
          <p:cNvGrpSpPr/>
          <p:nvPr/>
        </p:nvGrpSpPr>
        <p:grpSpPr>
          <a:xfrm>
            <a:off x="4698449" y="2257662"/>
            <a:ext cx="3237592" cy="3063255"/>
            <a:chOff x="4858103" y="2228634"/>
            <a:chExt cx="3237592" cy="3063255"/>
          </a:xfrm>
        </p:grpSpPr>
        <p:grpSp>
          <p:nvGrpSpPr>
            <p:cNvPr id="10" name="Group 6"/>
            <p:cNvGrpSpPr/>
            <p:nvPr/>
          </p:nvGrpSpPr>
          <p:grpSpPr>
            <a:xfrm rot="20035724">
              <a:off x="4858103" y="2228634"/>
              <a:ext cx="3237592" cy="3063255"/>
              <a:chOff x="6053411" y="1558949"/>
              <a:chExt cx="2794841" cy="2644345"/>
            </a:xfrm>
          </p:grpSpPr>
          <p:sp>
            <p:nvSpPr>
              <p:cNvPr id="14" name="Circular Arrow 34"/>
              <p:cNvSpPr/>
              <p:nvPr/>
            </p:nvSpPr>
            <p:spPr>
              <a:xfrm rot="8459188">
                <a:off x="6134637" y="1571482"/>
                <a:ext cx="2631811" cy="2631812"/>
              </a:xfrm>
              <a:prstGeom prst="circularArrow">
                <a:avLst>
                  <a:gd name="adj1" fmla="val 24401"/>
                  <a:gd name="adj2" fmla="val 1142319"/>
                  <a:gd name="adj3" fmla="val 20457687"/>
                  <a:gd name="adj4" fmla="val 12180209"/>
                  <a:gd name="adj5" fmla="val 12500"/>
                </a:avLst>
              </a:prstGeom>
              <a:solidFill>
                <a:srgbClr val="002060"/>
              </a:solid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985" tIns="89985" rIns="89985" bIns="89985" numCol="1" spcCol="1270" anchor="ctr" anchorCtr="0">
                <a:noAutofit/>
              </a:bodyPr>
              <a:lstStyle/>
              <a:p>
                <a:pPr algn="ctr" defTabSz="666694">
                  <a:lnSpc>
                    <a:spcPct val="90000"/>
                  </a:lnSpc>
                  <a:spcBef>
                    <a:spcPct val="0"/>
                  </a:spcBef>
                  <a:spcAft>
                    <a:spcPct val="35000"/>
                  </a:spcAft>
                </a:pPr>
                <a:endParaRPr lang="en-US" sz="1500">
                  <a:solidFill>
                    <a:schemeClr val="bg1"/>
                  </a:solidFill>
                  <a:sym typeface="Segoe UI"/>
                </a:endParaRPr>
              </a:p>
            </p:txBody>
          </p:sp>
          <p:sp>
            <p:nvSpPr>
              <p:cNvPr id="15" name="Freeform 35"/>
              <p:cNvSpPr/>
              <p:nvPr/>
            </p:nvSpPr>
            <p:spPr>
              <a:xfrm rot="670301">
                <a:off x="6657507" y="1558949"/>
                <a:ext cx="2190745" cy="1374874"/>
              </a:xfrm>
              <a:custGeom>
                <a:avLst/>
                <a:gdLst>
                  <a:gd name="connsiteX0" fmla="*/ 245090 w 4038600"/>
                  <a:gd name="connsiteY0" fmla="*/ 2957942 h 4038600"/>
                  <a:gd name="connsiteX1" fmla="*/ 409203 w 4038600"/>
                  <a:gd name="connsiteY1" fmla="*/ 820777 h 4038600"/>
                  <a:gd name="connsiteX2" fmla="*/ 2409424 w 4038600"/>
                  <a:gd name="connsiteY2" fmla="*/ 50373 h 4038600"/>
                  <a:gd name="connsiteX3" fmla="*/ 3964758 w 4038600"/>
                  <a:gd name="connsiteY3" fmla="*/ 1525277 h 4038600"/>
                  <a:gd name="connsiteX4" fmla="*/ 3964757 w 4038600"/>
                  <a:gd name="connsiteY4" fmla="*/ 1525274 h 4038600"/>
                  <a:gd name="connsiteX5" fmla="*/ 3533775 w 4038600"/>
                  <a:gd name="connsiteY5" fmla="*/ 2019303 h 4038600"/>
                  <a:gd name="connsiteX6" fmla="*/ 2913670 w 4038600"/>
                  <a:gd name="connsiteY6" fmla="*/ 1525271 h 4038600"/>
                  <a:gd name="connsiteX7" fmla="*/ 2913670 w 4038600"/>
                  <a:gd name="connsiteY7" fmla="*/ 1525271 h 4038600"/>
                  <a:gd name="connsiteX8" fmla="*/ 1533361 w 4038600"/>
                  <a:gd name="connsiteY8" fmla="*/ 1120504 h 4038600"/>
                  <a:gd name="connsiteX9" fmla="*/ 1116155 w 4038600"/>
                  <a:gd name="connsiteY9" fmla="*/ 2497104 h 4038600"/>
                  <a:gd name="connsiteX10" fmla="*/ 245090 w 4038600"/>
                  <a:gd name="connsiteY10" fmla="*/ 2957942 h 4038600"/>
                  <a:gd name="connsiteX0" fmla="*/ 362087 w 4081755"/>
                  <a:gd name="connsiteY0" fmla="*/ 3058062 h 3058062"/>
                  <a:gd name="connsiteX1" fmla="*/ 526200 w 4081755"/>
                  <a:gd name="connsiteY1" fmla="*/ 920897 h 3058062"/>
                  <a:gd name="connsiteX2" fmla="*/ 2526421 w 4081755"/>
                  <a:gd name="connsiteY2" fmla="*/ 150493 h 3058062"/>
                  <a:gd name="connsiteX3" fmla="*/ 4081755 w 4081755"/>
                  <a:gd name="connsiteY3" fmla="*/ 1625397 h 3058062"/>
                  <a:gd name="connsiteX4" fmla="*/ 4081754 w 4081755"/>
                  <a:gd name="connsiteY4" fmla="*/ 1625394 h 3058062"/>
                  <a:gd name="connsiteX5" fmla="*/ 3650772 w 4081755"/>
                  <a:gd name="connsiteY5" fmla="*/ 2119423 h 3058062"/>
                  <a:gd name="connsiteX6" fmla="*/ 3030667 w 4081755"/>
                  <a:gd name="connsiteY6" fmla="*/ 1625391 h 3058062"/>
                  <a:gd name="connsiteX7" fmla="*/ 3030667 w 4081755"/>
                  <a:gd name="connsiteY7" fmla="*/ 1625391 h 3058062"/>
                  <a:gd name="connsiteX8" fmla="*/ 1650358 w 4081755"/>
                  <a:gd name="connsiteY8" fmla="*/ 1220624 h 3058062"/>
                  <a:gd name="connsiteX9" fmla="*/ 1233152 w 4081755"/>
                  <a:gd name="connsiteY9" fmla="*/ 2597224 h 3058062"/>
                  <a:gd name="connsiteX10" fmla="*/ 615332 w 4081755"/>
                  <a:gd name="connsiteY10" fmla="*/ 2122589 h 3058062"/>
                  <a:gd name="connsiteX11" fmla="*/ 362087 w 4081755"/>
                  <a:gd name="connsiteY11" fmla="*/ 3058062 h 3058062"/>
                  <a:gd name="connsiteX0" fmla="*/ 224798 w 3944466"/>
                  <a:gd name="connsiteY0" fmla="*/ 3058062 h 3094100"/>
                  <a:gd name="connsiteX1" fmla="*/ 55665 w 3944466"/>
                  <a:gd name="connsiteY1" fmla="*/ 2618995 h 3094100"/>
                  <a:gd name="connsiteX2" fmla="*/ 388911 w 3944466"/>
                  <a:gd name="connsiteY2" fmla="*/ 920897 h 3094100"/>
                  <a:gd name="connsiteX3" fmla="*/ 2389132 w 3944466"/>
                  <a:gd name="connsiteY3" fmla="*/ 150493 h 3094100"/>
                  <a:gd name="connsiteX4" fmla="*/ 3944466 w 3944466"/>
                  <a:gd name="connsiteY4" fmla="*/ 1625397 h 3094100"/>
                  <a:gd name="connsiteX5" fmla="*/ 3944465 w 3944466"/>
                  <a:gd name="connsiteY5" fmla="*/ 1625394 h 3094100"/>
                  <a:gd name="connsiteX6" fmla="*/ 3513483 w 3944466"/>
                  <a:gd name="connsiteY6" fmla="*/ 2119423 h 3094100"/>
                  <a:gd name="connsiteX7" fmla="*/ 2893378 w 3944466"/>
                  <a:gd name="connsiteY7" fmla="*/ 1625391 h 3094100"/>
                  <a:gd name="connsiteX8" fmla="*/ 2893378 w 3944466"/>
                  <a:gd name="connsiteY8" fmla="*/ 1625391 h 3094100"/>
                  <a:gd name="connsiteX9" fmla="*/ 1513069 w 3944466"/>
                  <a:gd name="connsiteY9" fmla="*/ 1220624 h 3094100"/>
                  <a:gd name="connsiteX10" fmla="*/ 1095863 w 3944466"/>
                  <a:gd name="connsiteY10" fmla="*/ 2597224 h 3094100"/>
                  <a:gd name="connsiteX11" fmla="*/ 478043 w 3944466"/>
                  <a:gd name="connsiteY11" fmla="*/ 2122589 h 3094100"/>
                  <a:gd name="connsiteX12" fmla="*/ 224798 w 3944466"/>
                  <a:gd name="connsiteY12" fmla="*/ 3058062 h 3094100"/>
                  <a:gd name="connsiteX0" fmla="*/ 478043 w 3944466"/>
                  <a:gd name="connsiteY0" fmla="*/ 2122589 h 2618995"/>
                  <a:gd name="connsiteX1" fmla="*/ 55665 w 3944466"/>
                  <a:gd name="connsiteY1" fmla="*/ 2618995 h 2618995"/>
                  <a:gd name="connsiteX2" fmla="*/ 388911 w 3944466"/>
                  <a:gd name="connsiteY2" fmla="*/ 920897 h 2618995"/>
                  <a:gd name="connsiteX3" fmla="*/ 2389132 w 3944466"/>
                  <a:gd name="connsiteY3" fmla="*/ 150493 h 2618995"/>
                  <a:gd name="connsiteX4" fmla="*/ 3944466 w 3944466"/>
                  <a:gd name="connsiteY4" fmla="*/ 1625397 h 2618995"/>
                  <a:gd name="connsiteX5" fmla="*/ 3944465 w 3944466"/>
                  <a:gd name="connsiteY5" fmla="*/ 1625394 h 2618995"/>
                  <a:gd name="connsiteX6" fmla="*/ 3513483 w 3944466"/>
                  <a:gd name="connsiteY6" fmla="*/ 2119423 h 2618995"/>
                  <a:gd name="connsiteX7" fmla="*/ 2893378 w 3944466"/>
                  <a:gd name="connsiteY7" fmla="*/ 1625391 h 2618995"/>
                  <a:gd name="connsiteX8" fmla="*/ 2893378 w 3944466"/>
                  <a:gd name="connsiteY8" fmla="*/ 1625391 h 2618995"/>
                  <a:gd name="connsiteX9" fmla="*/ 1513069 w 3944466"/>
                  <a:gd name="connsiteY9" fmla="*/ 1220624 h 2618995"/>
                  <a:gd name="connsiteX10" fmla="*/ 1095863 w 3944466"/>
                  <a:gd name="connsiteY10" fmla="*/ 2597224 h 2618995"/>
                  <a:gd name="connsiteX11" fmla="*/ 478043 w 3944466"/>
                  <a:gd name="connsiteY11" fmla="*/ 2122589 h 2618995"/>
                  <a:gd name="connsiteX0" fmla="*/ 555165 w 4021588"/>
                  <a:gd name="connsiteY0" fmla="*/ 2122589 h 2618995"/>
                  <a:gd name="connsiteX1" fmla="*/ 132787 w 4021588"/>
                  <a:gd name="connsiteY1" fmla="*/ 2618995 h 2618995"/>
                  <a:gd name="connsiteX2" fmla="*/ 466033 w 4021588"/>
                  <a:gd name="connsiteY2" fmla="*/ 920897 h 2618995"/>
                  <a:gd name="connsiteX3" fmla="*/ 2466254 w 4021588"/>
                  <a:gd name="connsiteY3" fmla="*/ 150493 h 2618995"/>
                  <a:gd name="connsiteX4" fmla="*/ 4021588 w 4021588"/>
                  <a:gd name="connsiteY4" fmla="*/ 1625397 h 2618995"/>
                  <a:gd name="connsiteX5" fmla="*/ 4021587 w 4021588"/>
                  <a:gd name="connsiteY5" fmla="*/ 1625394 h 2618995"/>
                  <a:gd name="connsiteX6" fmla="*/ 3590605 w 4021588"/>
                  <a:gd name="connsiteY6" fmla="*/ 2119423 h 2618995"/>
                  <a:gd name="connsiteX7" fmla="*/ 2970500 w 4021588"/>
                  <a:gd name="connsiteY7" fmla="*/ 1625391 h 2618995"/>
                  <a:gd name="connsiteX8" fmla="*/ 2970500 w 4021588"/>
                  <a:gd name="connsiteY8" fmla="*/ 1625391 h 2618995"/>
                  <a:gd name="connsiteX9" fmla="*/ 1590191 w 4021588"/>
                  <a:gd name="connsiteY9" fmla="*/ 1220624 h 2618995"/>
                  <a:gd name="connsiteX10" fmla="*/ 1172985 w 4021588"/>
                  <a:gd name="connsiteY10" fmla="*/ 2597224 h 2618995"/>
                  <a:gd name="connsiteX11" fmla="*/ 555165 w 4021588"/>
                  <a:gd name="connsiteY11" fmla="*/ 2122589 h 2618995"/>
                  <a:gd name="connsiteX0" fmla="*/ 555165 w 4021588"/>
                  <a:gd name="connsiteY0" fmla="*/ 2122589 h 2618995"/>
                  <a:gd name="connsiteX1" fmla="*/ 132787 w 4021588"/>
                  <a:gd name="connsiteY1" fmla="*/ 2618995 h 2618995"/>
                  <a:gd name="connsiteX2" fmla="*/ 466033 w 4021588"/>
                  <a:gd name="connsiteY2" fmla="*/ 920897 h 2618995"/>
                  <a:gd name="connsiteX3" fmla="*/ 2466254 w 4021588"/>
                  <a:gd name="connsiteY3" fmla="*/ 150493 h 2618995"/>
                  <a:gd name="connsiteX4" fmla="*/ 4021588 w 4021588"/>
                  <a:gd name="connsiteY4" fmla="*/ 1625397 h 2618995"/>
                  <a:gd name="connsiteX5" fmla="*/ 4021587 w 4021588"/>
                  <a:gd name="connsiteY5" fmla="*/ 1625394 h 2618995"/>
                  <a:gd name="connsiteX6" fmla="*/ 3590605 w 4021588"/>
                  <a:gd name="connsiteY6" fmla="*/ 2119423 h 2618995"/>
                  <a:gd name="connsiteX7" fmla="*/ 2970500 w 4021588"/>
                  <a:gd name="connsiteY7" fmla="*/ 1625391 h 2618995"/>
                  <a:gd name="connsiteX8" fmla="*/ 2970500 w 4021588"/>
                  <a:gd name="connsiteY8" fmla="*/ 1625391 h 2618995"/>
                  <a:gd name="connsiteX9" fmla="*/ 1590191 w 4021588"/>
                  <a:gd name="connsiteY9" fmla="*/ 1220624 h 2618995"/>
                  <a:gd name="connsiteX10" fmla="*/ 1172985 w 4021588"/>
                  <a:gd name="connsiteY10" fmla="*/ 2597224 h 2618995"/>
                  <a:gd name="connsiteX11" fmla="*/ 555165 w 4021588"/>
                  <a:gd name="connsiteY11" fmla="*/ 2122589 h 2618995"/>
                  <a:gd name="connsiteX0" fmla="*/ 555165 w 4021588"/>
                  <a:gd name="connsiteY0" fmla="*/ 2122589 h 2618995"/>
                  <a:gd name="connsiteX1" fmla="*/ 132787 w 4021588"/>
                  <a:gd name="connsiteY1" fmla="*/ 2618995 h 2618995"/>
                  <a:gd name="connsiteX2" fmla="*/ 466033 w 4021588"/>
                  <a:gd name="connsiteY2" fmla="*/ 920897 h 2618995"/>
                  <a:gd name="connsiteX3" fmla="*/ 2466254 w 4021588"/>
                  <a:gd name="connsiteY3" fmla="*/ 150493 h 2618995"/>
                  <a:gd name="connsiteX4" fmla="*/ 4021588 w 4021588"/>
                  <a:gd name="connsiteY4" fmla="*/ 1625397 h 2618995"/>
                  <a:gd name="connsiteX5" fmla="*/ 4021587 w 4021588"/>
                  <a:gd name="connsiteY5" fmla="*/ 1625394 h 2618995"/>
                  <a:gd name="connsiteX6" fmla="*/ 3590605 w 4021588"/>
                  <a:gd name="connsiteY6" fmla="*/ 2119423 h 2618995"/>
                  <a:gd name="connsiteX7" fmla="*/ 2970500 w 4021588"/>
                  <a:gd name="connsiteY7" fmla="*/ 1625391 h 2618995"/>
                  <a:gd name="connsiteX8" fmla="*/ 2970500 w 4021588"/>
                  <a:gd name="connsiteY8" fmla="*/ 1625391 h 2618995"/>
                  <a:gd name="connsiteX9" fmla="*/ 1590191 w 4021588"/>
                  <a:gd name="connsiteY9" fmla="*/ 1220624 h 2618995"/>
                  <a:gd name="connsiteX10" fmla="*/ 1172985 w 4021588"/>
                  <a:gd name="connsiteY10" fmla="*/ 2597224 h 2618995"/>
                  <a:gd name="connsiteX11" fmla="*/ 555165 w 4021588"/>
                  <a:gd name="connsiteY11" fmla="*/ 2122589 h 2618995"/>
                  <a:gd name="connsiteX0" fmla="*/ 535167 w 4001590"/>
                  <a:gd name="connsiteY0" fmla="*/ 2122589 h 2618995"/>
                  <a:gd name="connsiteX1" fmla="*/ 112789 w 4001590"/>
                  <a:gd name="connsiteY1" fmla="*/ 2618995 h 2618995"/>
                  <a:gd name="connsiteX2" fmla="*/ 446035 w 4001590"/>
                  <a:gd name="connsiteY2" fmla="*/ 920897 h 2618995"/>
                  <a:gd name="connsiteX3" fmla="*/ 2446256 w 4001590"/>
                  <a:gd name="connsiteY3" fmla="*/ 150493 h 2618995"/>
                  <a:gd name="connsiteX4" fmla="*/ 4001590 w 4001590"/>
                  <a:gd name="connsiteY4" fmla="*/ 1625397 h 2618995"/>
                  <a:gd name="connsiteX5" fmla="*/ 4001589 w 4001590"/>
                  <a:gd name="connsiteY5" fmla="*/ 1625394 h 2618995"/>
                  <a:gd name="connsiteX6" fmla="*/ 3570607 w 4001590"/>
                  <a:gd name="connsiteY6" fmla="*/ 2119423 h 2618995"/>
                  <a:gd name="connsiteX7" fmla="*/ 2950502 w 4001590"/>
                  <a:gd name="connsiteY7" fmla="*/ 1625391 h 2618995"/>
                  <a:gd name="connsiteX8" fmla="*/ 2950502 w 4001590"/>
                  <a:gd name="connsiteY8" fmla="*/ 1625391 h 2618995"/>
                  <a:gd name="connsiteX9" fmla="*/ 1570193 w 4001590"/>
                  <a:gd name="connsiteY9" fmla="*/ 1220624 h 2618995"/>
                  <a:gd name="connsiteX10" fmla="*/ 1152987 w 4001590"/>
                  <a:gd name="connsiteY10" fmla="*/ 2597224 h 2618995"/>
                  <a:gd name="connsiteX11" fmla="*/ 535167 w 4001590"/>
                  <a:gd name="connsiteY11" fmla="*/ 2122589 h 2618995"/>
                  <a:gd name="connsiteX0" fmla="*/ 535167 w 4001590"/>
                  <a:gd name="connsiteY0" fmla="*/ 2122589 h 2618995"/>
                  <a:gd name="connsiteX1" fmla="*/ 112789 w 4001590"/>
                  <a:gd name="connsiteY1" fmla="*/ 2618995 h 2618995"/>
                  <a:gd name="connsiteX2" fmla="*/ 446035 w 4001590"/>
                  <a:gd name="connsiteY2" fmla="*/ 920897 h 2618995"/>
                  <a:gd name="connsiteX3" fmla="*/ 2446256 w 4001590"/>
                  <a:gd name="connsiteY3" fmla="*/ 150493 h 2618995"/>
                  <a:gd name="connsiteX4" fmla="*/ 4001590 w 4001590"/>
                  <a:gd name="connsiteY4" fmla="*/ 1625397 h 2618995"/>
                  <a:gd name="connsiteX5" fmla="*/ 4001589 w 4001590"/>
                  <a:gd name="connsiteY5" fmla="*/ 1625394 h 2618995"/>
                  <a:gd name="connsiteX6" fmla="*/ 3570607 w 4001590"/>
                  <a:gd name="connsiteY6" fmla="*/ 2119423 h 2618995"/>
                  <a:gd name="connsiteX7" fmla="*/ 2950502 w 4001590"/>
                  <a:gd name="connsiteY7" fmla="*/ 1625391 h 2618995"/>
                  <a:gd name="connsiteX8" fmla="*/ 2950502 w 4001590"/>
                  <a:gd name="connsiteY8" fmla="*/ 1625391 h 2618995"/>
                  <a:gd name="connsiteX9" fmla="*/ 1570193 w 4001590"/>
                  <a:gd name="connsiteY9" fmla="*/ 1220624 h 2618995"/>
                  <a:gd name="connsiteX10" fmla="*/ 1152987 w 4001590"/>
                  <a:gd name="connsiteY10" fmla="*/ 2597224 h 2618995"/>
                  <a:gd name="connsiteX11" fmla="*/ 535167 w 4001590"/>
                  <a:gd name="connsiteY11" fmla="*/ 2122589 h 2618995"/>
                  <a:gd name="connsiteX0" fmla="*/ 535167 w 4001590"/>
                  <a:gd name="connsiteY0" fmla="*/ 2122589 h 2618995"/>
                  <a:gd name="connsiteX1" fmla="*/ 112789 w 4001590"/>
                  <a:gd name="connsiteY1" fmla="*/ 2618995 h 2618995"/>
                  <a:gd name="connsiteX2" fmla="*/ 446035 w 4001590"/>
                  <a:gd name="connsiteY2" fmla="*/ 920897 h 2618995"/>
                  <a:gd name="connsiteX3" fmla="*/ 2446256 w 4001590"/>
                  <a:gd name="connsiteY3" fmla="*/ 150493 h 2618995"/>
                  <a:gd name="connsiteX4" fmla="*/ 4001590 w 4001590"/>
                  <a:gd name="connsiteY4" fmla="*/ 1625397 h 2618995"/>
                  <a:gd name="connsiteX5" fmla="*/ 4001589 w 4001590"/>
                  <a:gd name="connsiteY5" fmla="*/ 1625394 h 2618995"/>
                  <a:gd name="connsiteX6" fmla="*/ 3570607 w 4001590"/>
                  <a:gd name="connsiteY6" fmla="*/ 2119423 h 2618995"/>
                  <a:gd name="connsiteX7" fmla="*/ 2950502 w 4001590"/>
                  <a:gd name="connsiteY7" fmla="*/ 1625391 h 2618995"/>
                  <a:gd name="connsiteX8" fmla="*/ 2950502 w 4001590"/>
                  <a:gd name="connsiteY8" fmla="*/ 1625391 h 2618995"/>
                  <a:gd name="connsiteX9" fmla="*/ 1570193 w 4001590"/>
                  <a:gd name="connsiteY9" fmla="*/ 1220624 h 2618995"/>
                  <a:gd name="connsiteX10" fmla="*/ 1152987 w 4001590"/>
                  <a:gd name="connsiteY10" fmla="*/ 2597224 h 2618995"/>
                  <a:gd name="connsiteX11" fmla="*/ 535167 w 4001590"/>
                  <a:gd name="connsiteY11" fmla="*/ 2122589 h 2618995"/>
                  <a:gd name="connsiteX0" fmla="*/ 535167 w 4001590"/>
                  <a:gd name="connsiteY0" fmla="*/ 2122589 h 2618995"/>
                  <a:gd name="connsiteX1" fmla="*/ 112789 w 4001590"/>
                  <a:gd name="connsiteY1" fmla="*/ 2618995 h 2618995"/>
                  <a:gd name="connsiteX2" fmla="*/ 446035 w 4001590"/>
                  <a:gd name="connsiteY2" fmla="*/ 920897 h 2618995"/>
                  <a:gd name="connsiteX3" fmla="*/ 2446256 w 4001590"/>
                  <a:gd name="connsiteY3" fmla="*/ 150493 h 2618995"/>
                  <a:gd name="connsiteX4" fmla="*/ 4001590 w 4001590"/>
                  <a:gd name="connsiteY4" fmla="*/ 1625397 h 2618995"/>
                  <a:gd name="connsiteX5" fmla="*/ 4001589 w 4001590"/>
                  <a:gd name="connsiteY5" fmla="*/ 1625394 h 2618995"/>
                  <a:gd name="connsiteX6" fmla="*/ 3570607 w 4001590"/>
                  <a:gd name="connsiteY6" fmla="*/ 2119423 h 2618995"/>
                  <a:gd name="connsiteX7" fmla="*/ 2950502 w 4001590"/>
                  <a:gd name="connsiteY7" fmla="*/ 1625391 h 2618995"/>
                  <a:gd name="connsiteX8" fmla="*/ 2950502 w 4001590"/>
                  <a:gd name="connsiteY8" fmla="*/ 1625391 h 2618995"/>
                  <a:gd name="connsiteX9" fmla="*/ 1570193 w 4001590"/>
                  <a:gd name="connsiteY9" fmla="*/ 1220624 h 2618995"/>
                  <a:gd name="connsiteX10" fmla="*/ 1152987 w 4001590"/>
                  <a:gd name="connsiteY10" fmla="*/ 2597224 h 2618995"/>
                  <a:gd name="connsiteX11" fmla="*/ 535167 w 4001590"/>
                  <a:gd name="connsiteY11" fmla="*/ 2122589 h 2618995"/>
                  <a:gd name="connsiteX0" fmla="*/ 89132 w 3555555"/>
                  <a:gd name="connsiteY0" fmla="*/ 2122589 h 2597224"/>
                  <a:gd name="connsiteX1" fmla="*/ 0 w 3555555"/>
                  <a:gd name="connsiteY1" fmla="*/ 920897 h 2597224"/>
                  <a:gd name="connsiteX2" fmla="*/ 2000221 w 3555555"/>
                  <a:gd name="connsiteY2" fmla="*/ 150493 h 2597224"/>
                  <a:gd name="connsiteX3" fmla="*/ 3555555 w 3555555"/>
                  <a:gd name="connsiteY3" fmla="*/ 1625397 h 2597224"/>
                  <a:gd name="connsiteX4" fmla="*/ 3555554 w 3555555"/>
                  <a:gd name="connsiteY4" fmla="*/ 1625394 h 2597224"/>
                  <a:gd name="connsiteX5" fmla="*/ 3124572 w 3555555"/>
                  <a:gd name="connsiteY5" fmla="*/ 2119423 h 2597224"/>
                  <a:gd name="connsiteX6" fmla="*/ 2504467 w 3555555"/>
                  <a:gd name="connsiteY6" fmla="*/ 1625391 h 2597224"/>
                  <a:gd name="connsiteX7" fmla="*/ 2504467 w 3555555"/>
                  <a:gd name="connsiteY7" fmla="*/ 1625391 h 2597224"/>
                  <a:gd name="connsiteX8" fmla="*/ 1124158 w 3555555"/>
                  <a:gd name="connsiteY8" fmla="*/ 1220624 h 2597224"/>
                  <a:gd name="connsiteX9" fmla="*/ 706952 w 3555555"/>
                  <a:gd name="connsiteY9" fmla="*/ 2597224 h 2597224"/>
                  <a:gd name="connsiteX10" fmla="*/ 89132 w 3555555"/>
                  <a:gd name="connsiteY10" fmla="*/ 2122589 h 2597224"/>
                  <a:gd name="connsiteX0" fmla="*/ 706952 w 3555555"/>
                  <a:gd name="connsiteY0" fmla="*/ 2597224 h 2597224"/>
                  <a:gd name="connsiteX1" fmla="*/ 0 w 3555555"/>
                  <a:gd name="connsiteY1" fmla="*/ 920897 h 2597224"/>
                  <a:gd name="connsiteX2" fmla="*/ 2000221 w 3555555"/>
                  <a:gd name="connsiteY2" fmla="*/ 150493 h 2597224"/>
                  <a:gd name="connsiteX3" fmla="*/ 3555555 w 3555555"/>
                  <a:gd name="connsiteY3" fmla="*/ 1625397 h 2597224"/>
                  <a:gd name="connsiteX4" fmla="*/ 3555554 w 3555555"/>
                  <a:gd name="connsiteY4" fmla="*/ 1625394 h 2597224"/>
                  <a:gd name="connsiteX5" fmla="*/ 3124572 w 3555555"/>
                  <a:gd name="connsiteY5" fmla="*/ 2119423 h 2597224"/>
                  <a:gd name="connsiteX6" fmla="*/ 2504467 w 3555555"/>
                  <a:gd name="connsiteY6" fmla="*/ 1625391 h 2597224"/>
                  <a:gd name="connsiteX7" fmla="*/ 2504467 w 3555555"/>
                  <a:gd name="connsiteY7" fmla="*/ 1625391 h 2597224"/>
                  <a:gd name="connsiteX8" fmla="*/ 1124158 w 3555555"/>
                  <a:gd name="connsiteY8" fmla="*/ 1220624 h 2597224"/>
                  <a:gd name="connsiteX9" fmla="*/ 706952 w 3555555"/>
                  <a:gd name="connsiteY9" fmla="*/ 2597224 h 2597224"/>
                  <a:gd name="connsiteX0" fmla="*/ 1270168 w 3701565"/>
                  <a:gd name="connsiteY0" fmla="*/ 1220624 h 2119423"/>
                  <a:gd name="connsiteX1" fmla="*/ 146010 w 3701565"/>
                  <a:gd name="connsiteY1" fmla="*/ 920897 h 2119423"/>
                  <a:gd name="connsiteX2" fmla="*/ 2146231 w 3701565"/>
                  <a:gd name="connsiteY2" fmla="*/ 150493 h 2119423"/>
                  <a:gd name="connsiteX3" fmla="*/ 3701565 w 3701565"/>
                  <a:gd name="connsiteY3" fmla="*/ 1625397 h 2119423"/>
                  <a:gd name="connsiteX4" fmla="*/ 3701564 w 3701565"/>
                  <a:gd name="connsiteY4" fmla="*/ 1625394 h 2119423"/>
                  <a:gd name="connsiteX5" fmla="*/ 3270582 w 3701565"/>
                  <a:gd name="connsiteY5" fmla="*/ 2119423 h 2119423"/>
                  <a:gd name="connsiteX6" fmla="*/ 2650477 w 3701565"/>
                  <a:gd name="connsiteY6" fmla="*/ 1625391 h 2119423"/>
                  <a:gd name="connsiteX7" fmla="*/ 2650477 w 3701565"/>
                  <a:gd name="connsiteY7" fmla="*/ 1625391 h 2119423"/>
                  <a:gd name="connsiteX8" fmla="*/ 1270168 w 3701565"/>
                  <a:gd name="connsiteY8" fmla="*/ 1220624 h 2119423"/>
                  <a:gd name="connsiteX0" fmla="*/ 1014361 w 3752727"/>
                  <a:gd name="connsiteY0" fmla="*/ 1475427 h 2119423"/>
                  <a:gd name="connsiteX1" fmla="*/ 197172 w 3752727"/>
                  <a:gd name="connsiteY1" fmla="*/ 920897 h 2119423"/>
                  <a:gd name="connsiteX2" fmla="*/ 2197393 w 3752727"/>
                  <a:gd name="connsiteY2" fmla="*/ 150493 h 2119423"/>
                  <a:gd name="connsiteX3" fmla="*/ 3752727 w 3752727"/>
                  <a:gd name="connsiteY3" fmla="*/ 1625397 h 2119423"/>
                  <a:gd name="connsiteX4" fmla="*/ 3752726 w 3752727"/>
                  <a:gd name="connsiteY4" fmla="*/ 1625394 h 2119423"/>
                  <a:gd name="connsiteX5" fmla="*/ 3321744 w 3752727"/>
                  <a:gd name="connsiteY5" fmla="*/ 2119423 h 2119423"/>
                  <a:gd name="connsiteX6" fmla="*/ 2701639 w 3752727"/>
                  <a:gd name="connsiteY6" fmla="*/ 1625391 h 2119423"/>
                  <a:gd name="connsiteX7" fmla="*/ 2701639 w 3752727"/>
                  <a:gd name="connsiteY7" fmla="*/ 1625391 h 2119423"/>
                  <a:gd name="connsiteX8" fmla="*/ 1014361 w 3752727"/>
                  <a:gd name="connsiteY8" fmla="*/ 1475427 h 2119423"/>
                  <a:gd name="connsiteX0" fmla="*/ 1014361 w 3752727"/>
                  <a:gd name="connsiteY0" fmla="*/ 1475427 h 2119423"/>
                  <a:gd name="connsiteX1" fmla="*/ 197172 w 3752727"/>
                  <a:gd name="connsiteY1" fmla="*/ 920897 h 2119423"/>
                  <a:gd name="connsiteX2" fmla="*/ 2197393 w 3752727"/>
                  <a:gd name="connsiteY2" fmla="*/ 150493 h 2119423"/>
                  <a:gd name="connsiteX3" fmla="*/ 3752727 w 3752727"/>
                  <a:gd name="connsiteY3" fmla="*/ 1625397 h 2119423"/>
                  <a:gd name="connsiteX4" fmla="*/ 3752726 w 3752727"/>
                  <a:gd name="connsiteY4" fmla="*/ 1625394 h 2119423"/>
                  <a:gd name="connsiteX5" fmla="*/ 3321744 w 3752727"/>
                  <a:gd name="connsiteY5" fmla="*/ 2119423 h 2119423"/>
                  <a:gd name="connsiteX6" fmla="*/ 2701639 w 3752727"/>
                  <a:gd name="connsiteY6" fmla="*/ 1625391 h 2119423"/>
                  <a:gd name="connsiteX7" fmla="*/ 2701639 w 3752727"/>
                  <a:gd name="connsiteY7" fmla="*/ 1625391 h 2119423"/>
                  <a:gd name="connsiteX8" fmla="*/ 1014361 w 3752727"/>
                  <a:gd name="connsiteY8" fmla="*/ 1475427 h 2119423"/>
                  <a:gd name="connsiteX0" fmla="*/ 587314 w 3325680"/>
                  <a:gd name="connsiteY0" fmla="*/ 1521133 h 2165129"/>
                  <a:gd name="connsiteX1" fmla="*/ 197172 w 3325680"/>
                  <a:gd name="connsiteY1" fmla="*/ 493906 h 2165129"/>
                  <a:gd name="connsiteX2" fmla="*/ 1770346 w 3325680"/>
                  <a:gd name="connsiteY2" fmla="*/ 196199 h 2165129"/>
                  <a:gd name="connsiteX3" fmla="*/ 3325680 w 3325680"/>
                  <a:gd name="connsiteY3" fmla="*/ 1671103 h 2165129"/>
                  <a:gd name="connsiteX4" fmla="*/ 3325679 w 3325680"/>
                  <a:gd name="connsiteY4" fmla="*/ 1671100 h 2165129"/>
                  <a:gd name="connsiteX5" fmla="*/ 2894697 w 3325680"/>
                  <a:gd name="connsiteY5" fmla="*/ 2165129 h 2165129"/>
                  <a:gd name="connsiteX6" fmla="*/ 2274592 w 3325680"/>
                  <a:gd name="connsiteY6" fmla="*/ 1671097 h 2165129"/>
                  <a:gd name="connsiteX7" fmla="*/ 2274592 w 3325680"/>
                  <a:gd name="connsiteY7" fmla="*/ 1671097 h 2165129"/>
                  <a:gd name="connsiteX8" fmla="*/ 587314 w 3325680"/>
                  <a:gd name="connsiteY8" fmla="*/ 1521133 h 2165129"/>
                  <a:gd name="connsiteX0" fmla="*/ 587314 w 3325680"/>
                  <a:gd name="connsiteY0" fmla="*/ 1521133 h 2165129"/>
                  <a:gd name="connsiteX1" fmla="*/ 197172 w 3325680"/>
                  <a:gd name="connsiteY1" fmla="*/ 493906 h 2165129"/>
                  <a:gd name="connsiteX2" fmla="*/ 1770346 w 3325680"/>
                  <a:gd name="connsiteY2" fmla="*/ 196199 h 2165129"/>
                  <a:gd name="connsiteX3" fmla="*/ 3325680 w 3325680"/>
                  <a:gd name="connsiteY3" fmla="*/ 1671103 h 2165129"/>
                  <a:gd name="connsiteX4" fmla="*/ 3325679 w 3325680"/>
                  <a:gd name="connsiteY4" fmla="*/ 1671100 h 2165129"/>
                  <a:gd name="connsiteX5" fmla="*/ 2894697 w 3325680"/>
                  <a:gd name="connsiteY5" fmla="*/ 2165129 h 2165129"/>
                  <a:gd name="connsiteX6" fmla="*/ 2274592 w 3325680"/>
                  <a:gd name="connsiteY6" fmla="*/ 1671097 h 2165129"/>
                  <a:gd name="connsiteX7" fmla="*/ 2274592 w 3325680"/>
                  <a:gd name="connsiteY7" fmla="*/ 1671097 h 2165129"/>
                  <a:gd name="connsiteX8" fmla="*/ 587314 w 3325680"/>
                  <a:gd name="connsiteY8" fmla="*/ 1521133 h 2165129"/>
                  <a:gd name="connsiteX0" fmla="*/ 623403 w 3361769"/>
                  <a:gd name="connsiteY0" fmla="*/ 1505706 h 2149702"/>
                  <a:gd name="connsiteX1" fmla="*/ 197172 w 3361769"/>
                  <a:gd name="connsiteY1" fmla="*/ 571046 h 2149702"/>
                  <a:gd name="connsiteX2" fmla="*/ 1806435 w 3361769"/>
                  <a:gd name="connsiteY2" fmla="*/ 180772 h 2149702"/>
                  <a:gd name="connsiteX3" fmla="*/ 3361769 w 3361769"/>
                  <a:gd name="connsiteY3" fmla="*/ 1655676 h 2149702"/>
                  <a:gd name="connsiteX4" fmla="*/ 3361768 w 3361769"/>
                  <a:gd name="connsiteY4" fmla="*/ 1655673 h 2149702"/>
                  <a:gd name="connsiteX5" fmla="*/ 2930786 w 3361769"/>
                  <a:gd name="connsiteY5" fmla="*/ 2149702 h 2149702"/>
                  <a:gd name="connsiteX6" fmla="*/ 2310681 w 3361769"/>
                  <a:gd name="connsiteY6" fmla="*/ 1655670 h 2149702"/>
                  <a:gd name="connsiteX7" fmla="*/ 2310681 w 3361769"/>
                  <a:gd name="connsiteY7" fmla="*/ 1655670 h 2149702"/>
                  <a:gd name="connsiteX8" fmla="*/ 623403 w 3361769"/>
                  <a:gd name="connsiteY8" fmla="*/ 1505706 h 2149702"/>
                  <a:gd name="connsiteX0" fmla="*/ 623403 w 3361769"/>
                  <a:gd name="connsiteY0" fmla="*/ 1505706 h 2149702"/>
                  <a:gd name="connsiteX1" fmla="*/ 197172 w 3361769"/>
                  <a:gd name="connsiteY1" fmla="*/ 571046 h 2149702"/>
                  <a:gd name="connsiteX2" fmla="*/ 1806435 w 3361769"/>
                  <a:gd name="connsiteY2" fmla="*/ 180772 h 2149702"/>
                  <a:gd name="connsiteX3" fmla="*/ 3361769 w 3361769"/>
                  <a:gd name="connsiteY3" fmla="*/ 1655676 h 2149702"/>
                  <a:gd name="connsiteX4" fmla="*/ 3361768 w 3361769"/>
                  <a:gd name="connsiteY4" fmla="*/ 1655673 h 2149702"/>
                  <a:gd name="connsiteX5" fmla="*/ 2930786 w 3361769"/>
                  <a:gd name="connsiteY5" fmla="*/ 2149702 h 2149702"/>
                  <a:gd name="connsiteX6" fmla="*/ 2310681 w 3361769"/>
                  <a:gd name="connsiteY6" fmla="*/ 1655670 h 2149702"/>
                  <a:gd name="connsiteX7" fmla="*/ 2310681 w 3361769"/>
                  <a:gd name="connsiteY7" fmla="*/ 1655670 h 2149702"/>
                  <a:gd name="connsiteX8" fmla="*/ 623403 w 3361769"/>
                  <a:gd name="connsiteY8" fmla="*/ 1505706 h 2149702"/>
                  <a:gd name="connsiteX0" fmla="*/ 623403 w 3361769"/>
                  <a:gd name="connsiteY0" fmla="*/ 1505706 h 2149702"/>
                  <a:gd name="connsiteX1" fmla="*/ 197172 w 3361769"/>
                  <a:gd name="connsiteY1" fmla="*/ 571046 h 2149702"/>
                  <a:gd name="connsiteX2" fmla="*/ 1806435 w 3361769"/>
                  <a:gd name="connsiteY2" fmla="*/ 180772 h 2149702"/>
                  <a:gd name="connsiteX3" fmla="*/ 3361769 w 3361769"/>
                  <a:gd name="connsiteY3" fmla="*/ 1655676 h 2149702"/>
                  <a:gd name="connsiteX4" fmla="*/ 3361768 w 3361769"/>
                  <a:gd name="connsiteY4" fmla="*/ 1655673 h 2149702"/>
                  <a:gd name="connsiteX5" fmla="*/ 2930786 w 3361769"/>
                  <a:gd name="connsiteY5" fmla="*/ 2149702 h 2149702"/>
                  <a:gd name="connsiteX6" fmla="*/ 2310681 w 3361769"/>
                  <a:gd name="connsiteY6" fmla="*/ 1655670 h 2149702"/>
                  <a:gd name="connsiteX7" fmla="*/ 2310681 w 3361769"/>
                  <a:gd name="connsiteY7" fmla="*/ 1655670 h 2149702"/>
                  <a:gd name="connsiteX8" fmla="*/ 623403 w 3361769"/>
                  <a:gd name="connsiteY8" fmla="*/ 1505706 h 2149702"/>
                  <a:gd name="connsiteX0" fmla="*/ 623403 w 3361769"/>
                  <a:gd name="connsiteY0" fmla="*/ 1505706 h 2149702"/>
                  <a:gd name="connsiteX1" fmla="*/ 197172 w 3361769"/>
                  <a:gd name="connsiteY1" fmla="*/ 571046 h 2149702"/>
                  <a:gd name="connsiteX2" fmla="*/ 1806435 w 3361769"/>
                  <a:gd name="connsiteY2" fmla="*/ 180772 h 2149702"/>
                  <a:gd name="connsiteX3" fmla="*/ 3361769 w 3361769"/>
                  <a:gd name="connsiteY3" fmla="*/ 1655676 h 2149702"/>
                  <a:gd name="connsiteX4" fmla="*/ 3361768 w 3361769"/>
                  <a:gd name="connsiteY4" fmla="*/ 1655673 h 2149702"/>
                  <a:gd name="connsiteX5" fmla="*/ 2930786 w 3361769"/>
                  <a:gd name="connsiteY5" fmla="*/ 2149702 h 2149702"/>
                  <a:gd name="connsiteX6" fmla="*/ 2310681 w 3361769"/>
                  <a:gd name="connsiteY6" fmla="*/ 1655670 h 2149702"/>
                  <a:gd name="connsiteX7" fmla="*/ 2310681 w 3361769"/>
                  <a:gd name="connsiteY7" fmla="*/ 1655670 h 2149702"/>
                  <a:gd name="connsiteX8" fmla="*/ 623403 w 3361769"/>
                  <a:gd name="connsiteY8" fmla="*/ 1505706 h 2149702"/>
                  <a:gd name="connsiteX0" fmla="*/ 623403 w 3361769"/>
                  <a:gd name="connsiteY0" fmla="*/ 1505706 h 2149702"/>
                  <a:gd name="connsiteX1" fmla="*/ 197172 w 3361769"/>
                  <a:gd name="connsiteY1" fmla="*/ 571046 h 2149702"/>
                  <a:gd name="connsiteX2" fmla="*/ 1806435 w 3361769"/>
                  <a:gd name="connsiteY2" fmla="*/ 180772 h 2149702"/>
                  <a:gd name="connsiteX3" fmla="*/ 3361769 w 3361769"/>
                  <a:gd name="connsiteY3" fmla="*/ 1655676 h 2149702"/>
                  <a:gd name="connsiteX4" fmla="*/ 3361768 w 3361769"/>
                  <a:gd name="connsiteY4" fmla="*/ 1655673 h 2149702"/>
                  <a:gd name="connsiteX5" fmla="*/ 2930786 w 3361769"/>
                  <a:gd name="connsiteY5" fmla="*/ 2149702 h 2149702"/>
                  <a:gd name="connsiteX6" fmla="*/ 2310681 w 3361769"/>
                  <a:gd name="connsiteY6" fmla="*/ 1655670 h 2149702"/>
                  <a:gd name="connsiteX7" fmla="*/ 2310681 w 3361769"/>
                  <a:gd name="connsiteY7" fmla="*/ 1655670 h 2149702"/>
                  <a:gd name="connsiteX8" fmla="*/ 623403 w 3361769"/>
                  <a:gd name="connsiteY8" fmla="*/ 1505706 h 2149702"/>
                  <a:gd name="connsiteX0" fmla="*/ 623403 w 3361769"/>
                  <a:gd name="connsiteY0" fmla="*/ 1505706 h 2149702"/>
                  <a:gd name="connsiteX1" fmla="*/ 197172 w 3361769"/>
                  <a:gd name="connsiteY1" fmla="*/ 571046 h 2149702"/>
                  <a:gd name="connsiteX2" fmla="*/ 1806435 w 3361769"/>
                  <a:gd name="connsiteY2" fmla="*/ 180772 h 2149702"/>
                  <a:gd name="connsiteX3" fmla="*/ 3361769 w 3361769"/>
                  <a:gd name="connsiteY3" fmla="*/ 1655676 h 2149702"/>
                  <a:gd name="connsiteX4" fmla="*/ 3361768 w 3361769"/>
                  <a:gd name="connsiteY4" fmla="*/ 1655673 h 2149702"/>
                  <a:gd name="connsiteX5" fmla="*/ 2930786 w 3361769"/>
                  <a:gd name="connsiteY5" fmla="*/ 2149702 h 2149702"/>
                  <a:gd name="connsiteX6" fmla="*/ 2310681 w 3361769"/>
                  <a:gd name="connsiteY6" fmla="*/ 1655670 h 2149702"/>
                  <a:gd name="connsiteX7" fmla="*/ 2310681 w 3361769"/>
                  <a:gd name="connsiteY7" fmla="*/ 1655670 h 2149702"/>
                  <a:gd name="connsiteX8" fmla="*/ 623403 w 3361769"/>
                  <a:gd name="connsiteY8" fmla="*/ 1505706 h 2149702"/>
                  <a:gd name="connsiteX0" fmla="*/ 623403 w 3361769"/>
                  <a:gd name="connsiteY0" fmla="*/ 1459101 h 2103097"/>
                  <a:gd name="connsiteX1" fmla="*/ 197172 w 3361769"/>
                  <a:gd name="connsiteY1" fmla="*/ 524441 h 2103097"/>
                  <a:gd name="connsiteX2" fmla="*/ 1806435 w 3361769"/>
                  <a:gd name="connsiteY2" fmla="*/ 134167 h 2103097"/>
                  <a:gd name="connsiteX3" fmla="*/ 3361769 w 3361769"/>
                  <a:gd name="connsiteY3" fmla="*/ 1609071 h 2103097"/>
                  <a:gd name="connsiteX4" fmla="*/ 3361768 w 3361769"/>
                  <a:gd name="connsiteY4" fmla="*/ 1609068 h 2103097"/>
                  <a:gd name="connsiteX5" fmla="*/ 2930786 w 3361769"/>
                  <a:gd name="connsiteY5" fmla="*/ 2103097 h 2103097"/>
                  <a:gd name="connsiteX6" fmla="*/ 2310681 w 3361769"/>
                  <a:gd name="connsiteY6" fmla="*/ 1609065 h 2103097"/>
                  <a:gd name="connsiteX7" fmla="*/ 2310681 w 3361769"/>
                  <a:gd name="connsiteY7" fmla="*/ 1609065 h 2103097"/>
                  <a:gd name="connsiteX8" fmla="*/ 623403 w 3361769"/>
                  <a:gd name="connsiteY8" fmla="*/ 1459101 h 2103097"/>
                  <a:gd name="connsiteX0" fmla="*/ 623403 w 3361769"/>
                  <a:gd name="connsiteY0" fmla="*/ 1459101 h 2103097"/>
                  <a:gd name="connsiteX1" fmla="*/ 197172 w 3361769"/>
                  <a:gd name="connsiteY1" fmla="*/ 524441 h 2103097"/>
                  <a:gd name="connsiteX2" fmla="*/ 1806435 w 3361769"/>
                  <a:gd name="connsiteY2" fmla="*/ 134167 h 2103097"/>
                  <a:gd name="connsiteX3" fmla="*/ 3361769 w 3361769"/>
                  <a:gd name="connsiteY3" fmla="*/ 1609071 h 2103097"/>
                  <a:gd name="connsiteX4" fmla="*/ 3361768 w 3361769"/>
                  <a:gd name="connsiteY4" fmla="*/ 1609068 h 2103097"/>
                  <a:gd name="connsiteX5" fmla="*/ 2930786 w 3361769"/>
                  <a:gd name="connsiteY5" fmla="*/ 2103097 h 2103097"/>
                  <a:gd name="connsiteX6" fmla="*/ 2310681 w 3361769"/>
                  <a:gd name="connsiteY6" fmla="*/ 1609065 h 2103097"/>
                  <a:gd name="connsiteX7" fmla="*/ 2310681 w 3361769"/>
                  <a:gd name="connsiteY7" fmla="*/ 1609065 h 2103097"/>
                  <a:gd name="connsiteX8" fmla="*/ 623403 w 3361769"/>
                  <a:gd name="connsiteY8" fmla="*/ 1459101 h 2103097"/>
                  <a:gd name="connsiteX0" fmla="*/ 623403 w 3361769"/>
                  <a:gd name="connsiteY0" fmla="*/ 1434993 h 2078989"/>
                  <a:gd name="connsiteX1" fmla="*/ 197172 w 3361769"/>
                  <a:gd name="connsiteY1" fmla="*/ 500333 h 2078989"/>
                  <a:gd name="connsiteX2" fmla="*/ 1806435 w 3361769"/>
                  <a:gd name="connsiteY2" fmla="*/ 110059 h 2078989"/>
                  <a:gd name="connsiteX3" fmla="*/ 3361769 w 3361769"/>
                  <a:gd name="connsiteY3" fmla="*/ 1584963 h 2078989"/>
                  <a:gd name="connsiteX4" fmla="*/ 3361768 w 3361769"/>
                  <a:gd name="connsiteY4" fmla="*/ 1584960 h 2078989"/>
                  <a:gd name="connsiteX5" fmla="*/ 2930786 w 3361769"/>
                  <a:gd name="connsiteY5" fmla="*/ 2078989 h 2078989"/>
                  <a:gd name="connsiteX6" fmla="*/ 2310681 w 3361769"/>
                  <a:gd name="connsiteY6" fmla="*/ 1584957 h 2078989"/>
                  <a:gd name="connsiteX7" fmla="*/ 2310681 w 3361769"/>
                  <a:gd name="connsiteY7" fmla="*/ 1584957 h 2078989"/>
                  <a:gd name="connsiteX8" fmla="*/ 623403 w 3361769"/>
                  <a:gd name="connsiteY8" fmla="*/ 1434993 h 2078989"/>
                  <a:gd name="connsiteX0" fmla="*/ 623403 w 3361769"/>
                  <a:gd name="connsiteY0" fmla="*/ 1466483 h 2110479"/>
                  <a:gd name="connsiteX1" fmla="*/ 197172 w 3361769"/>
                  <a:gd name="connsiteY1" fmla="*/ 531823 h 2110479"/>
                  <a:gd name="connsiteX2" fmla="*/ 1806435 w 3361769"/>
                  <a:gd name="connsiteY2" fmla="*/ 141549 h 2110479"/>
                  <a:gd name="connsiteX3" fmla="*/ 3361769 w 3361769"/>
                  <a:gd name="connsiteY3" fmla="*/ 1616453 h 2110479"/>
                  <a:gd name="connsiteX4" fmla="*/ 3361768 w 3361769"/>
                  <a:gd name="connsiteY4" fmla="*/ 1616450 h 2110479"/>
                  <a:gd name="connsiteX5" fmla="*/ 2930786 w 3361769"/>
                  <a:gd name="connsiteY5" fmla="*/ 2110479 h 2110479"/>
                  <a:gd name="connsiteX6" fmla="*/ 2310681 w 3361769"/>
                  <a:gd name="connsiteY6" fmla="*/ 1616447 h 2110479"/>
                  <a:gd name="connsiteX7" fmla="*/ 2310681 w 3361769"/>
                  <a:gd name="connsiteY7" fmla="*/ 1616447 h 2110479"/>
                  <a:gd name="connsiteX8" fmla="*/ 623403 w 3361769"/>
                  <a:gd name="connsiteY8" fmla="*/ 1466483 h 2110479"/>
                  <a:gd name="connsiteX0" fmla="*/ 623403 w 3361769"/>
                  <a:gd name="connsiteY0" fmla="*/ 1473923 h 2117919"/>
                  <a:gd name="connsiteX1" fmla="*/ 197172 w 3361769"/>
                  <a:gd name="connsiteY1" fmla="*/ 539263 h 2117919"/>
                  <a:gd name="connsiteX2" fmla="*/ 1819529 w 3361769"/>
                  <a:gd name="connsiteY2" fmla="*/ 141549 h 2117919"/>
                  <a:gd name="connsiteX3" fmla="*/ 3361769 w 3361769"/>
                  <a:gd name="connsiteY3" fmla="*/ 1623893 h 2117919"/>
                  <a:gd name="connsiteX4" fmla="*/ 3361768 w 3361769"/>
                  <a:gd name="connsiteY4" fmla="*/ 1623890 h 2117919"/>
                  <a:gd name="connsiteX5" fmla="*/ 2930786 w 3361769"/>
                  <a:gd name="connsiteY5" fmla="*/ 2117919 h 2117919"/>
                  <a:gd name="connsiteX6" fmla="*/ 2310681 w 3361769"/>
                  <a:gd name="connsiteY6" fmla="*/ 1623887 h 2117919"/>
                  <a:gd name="connsiteX7" fmla="*/ 2310681 w 3361769"/>
                  <a:gd name="connsiteY7" fmla="*/ 1623887 h 2117919"/>
                  <a:gd name="connsiteX8" fmla="*/ 623403 w 3361769"/>
                  <a:gd name="connsiteY8" fmla="*/ 1473923 h 2117919"/>
                  <a:gd name="connsiteX0" fmla="*/ 623403 w 3361769"/>
                  <a:gd name="connsiteY0" fmla="*/ 1473923 h 2117919"/>
                  <a:gd name="connsiteX1" fmla="*/ 197172 w 3361769"/>
                  <a:gd name="connsiteY1" fmla="*/ 539263 h 2117919"/>
                  <a:gd name="connsiteX2" fmla="*/ 1819529 w 3361769"/>
                  <a:gd name="connsiteY2" fmla="*/ 141549 h 2117919"/>
                  <a:gd name="connsiteX3" fmla="*/ 3361769 w 3361769"/>
                  <a:gd name="connsiteY3" fmla="*/ 1623893 h 2117919"/>
                  <a:gd name="connsiteX4" fmla="*/ 3361768 w 3361769"/>
                  <a:gd name="connsiteY4" fmla="*/ 1623890 h 2117919"/>
                  <a:gd name="connsiteX5" fmla="*/ 2930786 w 3361769"/>
                  <a:gd name="connsiteY5" fmla="*/ 2117919 h 2117919"/>
                  <a:gd name="connsiteX6" fmla="*/ 2310681 w 3361769"/>
                  <a:gd name="connsiteY6" fmla="*/ 1623887 h 2117919"/>
                  <a:gd name="connsiteX7" fmla="*/ 2310681 w 3361769"/>
                  <a:gd name="connsiteY7" fmla="*/ 1623887 h 2117919"/>
                  <a:gd name="connsiteX8" fmla="*/ 623403 w 3361769"/>
                  <a:gd name="connsiteY8" fmla="*/ 1473923 h 2117919"/>
                  <a:gd name="connsiteX0" fmla="*/ 623403 w 3361769"/>
                  <a:gd name="connsiteY0" fmla="*/ 1471389 h 2115385"/>
                  <a:gd name="connsiteX1" fmla="*/ 197172 w 3361769"/>
                  <a:gd name="connsiteY1" fmla="*/ 536729 h 2115385"/>
                  <a:gd name="connsiteX2" fmla="*/ 1819529 w 3361769"/>
                  <a:gd name="connsiteY2" fmla="*/ 139015 h 2115385"/>
                  <a:gd name="connsiteX3" fmla="*/ 3361769 w 3361769"/>
                  <a:gd name="connsiteY3" fmla="*/ 1621359 h 2115385"/>
                  <a:gd name="connsiteX4" fmla="*/ 3361768 w 3361769"/>
                  <a:gd name="connsiteY4" fmla="*/ 1621356 h 2115385"/>
                  <a:gd name="connsiteX5" fmla="*/ 2930786 w 3361769"/>
                  <a:gd name="connsiteY5" fmla="*/ 2115385 h 2115385"/>
                  <a:gd name="connsiteX6" fmla="*/ 2310681 w 3361769"/>
                  <a:gd name="connsiteY6" fmla="*/ 1621353 h 2115385"/>
                  <a:gd name="connsiteX7" fmla="*/ 2310681 w 3361769"/>
                  <a:gd name="connsiteY7" fmla="*/ 1621353 h 2115385"/>
                  <a:gd name="connsiteX8" fmla="*/ 623403 w 3361769"/>
                  <a:gd name="connsiteY8" fmla="*/ 1471389 h 2115385"/>
                  <a:gd name="connsiteX0" fmla="*/ 623403 w 3361769"/>
                  <a:gd name="connsiteY0" fmla="*/ 1457313 h 2101309"/>
                  <a:gd name="connsiteX1" fmla="*/ 197172 w 3361769"/>
                  <a:gd name="connsiteY1" fmla="*/ 522653 h 2101309"/>
                  <a:gd name="connsiteX2" fmla="*/ 1819529 w 3361769"/>
                  <a:gd name="connsiteY2" fmla="*/ 124939 h 2101309"/>
                  <a:gd name="connsiteX3" fmla="*/ 3361769 w 3361769"/>
                  <a:gd name="connsiteY3" fmla="*/ 1607283 h 2101309"/>
                  <a:gd name="connsiteX4" fmla="*/ 3361768 w 3361769"/>
                  <a:gd name="connsiteY4" fmla="*/ 1607280 h 2101309"/>
                  <a:gd name="connsiteX5" fmla="*/ 2930786 w 3361769"/>
                  <a:gd name="connsiteY5" fmla="*/ 2101309 h 2101309"/>
                  <a:gd name="connsiteX6" fmla="*/ 2310681 w 3361769"/>
                  <a:gd name="connsiteY6" fmla="*/ 1607277 h 2101309"/>
                  <a:gd name="connsiteX7" fmla="*/ 2310681 w 3361769"/>
                  <a:gd name="connsiteY7" fmla="*/ 1607277 h 2101309"/>
                  <a:gd name="connsiteX8" fmla="*/ 623403 w 3361769"/>
                  <a:gd name="connsiteY8" fmla="*/ 1457313 h 2101309"/>
                  <a:gd name="connsiteX0" fmla="*/ 623403 w 3361769"/>
                  <a:gd name="connsiteY0" fmla="*/ 1447045 h 2091041"/>
                  <a:gd name="connsiteX1" fmla="*/ 197172 w 3361769"/>
                  <a:gd name="connsiteY1" fmla="*/ 512385 h 2091041"/>
                  <a:gd name="connsiteX2" fmla="*/ 1816702 w 3361769"/>
                  <a:gd name="connsiteY2" fmla="*/ 124939 h 2091041"/>
                  <a:gd name="connsiteX3" fmla="*/ 3361769 w 3361769"/>
                  <a:gd name="connsiteY3" fmla="*/ 1597015 h 2091041"/>
                  <a:gd name="connsiteX4" fmla="*/ 3361768 w 3361769"/>
                  <a:gd name="connsiteY4" fmla="*/ 1597012 h 2091041"/>
                  <a:gd name="connsiteX5" fmla="*/ 2930786 w 3361769"/>
                  <a:gd name="connsiteY5" fmla="*/ 2091041 h 2091041"/>
                  <a:gd name="connsiteX6" fmla="*/ 2310681 w 3361769"/>
                  <a:gd name="connsiteY6" fmla="*/ 1597009 h 2091041"/>
                  <a:gd name="connsiteX7" fmla="*/ 2310681 w 3361769"/>
                  <a:gd name="connsiteY7" fmla="*/ 1597009 h 2091041"/>
                  <a:gd name="connsiteX8" fmla="*/ 623403 w 3361769"/>
                  <a:gd name="connsiteY8" fmla="*/ 1447045 h 2091041"/>
                  <a:gd name="connsiteX0" fmla="*/ 623403 w 3361769"/>
                  <a:gd name="connsiteY0" fmla="*/ 1486327 h 2130323"/>
                  <a:gd name="connsiteX1" fmla="*/ 197172 w 3361769"/>
                  <a:gd name="connsiteY1" fmla="*/ 551667 h 2130323"/>
                  <a:gd name="connsiteX2" fmla="*/ 1816702 w 3361769"/>
                  <a:gd name="connsiteY2" fmla="*/ 164221 h 2130323"/>
                  <a:gd name="connsiteX3" fmla="*/ 3361769 w 3361769"/>
                  <a:gd name="connsiteY3" fmla="*/ 1636297 h 2130323"/>
                  <a:gd name="connsiteX4" fmla="*/ 3361768 w 3361769"/>
                  <a:gd name="connsiteY4" fmla="*/ 1636294 h 2130323"/>
                  <a:gd name="connsiteX5" fmla="*/ 2930786 w 3361769"/>
                  <a:gd name="connsiteY5" fmla="*/ 2130323 h 2130323"/>
                  <a:gd name="connsiteX6" fmla="*/ 2310681 w 3361769"/>
                  <a:gd name="connsiteY6" fmla="*/ 1636291 h 2130323"/>
                  <a:gd name="connsiteX7" fmla="*/ 2310681 w 3361769"/>
                  <a:gd name="connsiteY7" fmla="*/ 1636291 h 2130323"/>
                  <a:gd name="connsiteX8" fmla="*/ 623403 w 3361769"/>
                  <a:gd name="connsiteY8" fmla="*/ 1486327 h 2130323"/>
                  <a:gd name="connsiteX0" fmla="*/ 623403 w 3361769"/>
                  <a:gd name="connsiteY0" fmla="*/ 1486327 h 2130323"/>
                  <a:gd name="connsiteX1" fmla="*/ 197172 w 3361769"/>
                  <a:gd name="connsiteY1" fmla="*/ 551667 h 2130323"/>
                  <a:gd name="connsiteX2" fmla="*/ 1816702 w 3361769"/>
                  <a:gd name="connsiteY2" fmla="*/ 164221 h 2130323"/>
                  <a:gd name="connsiteX3" fmla="*/ 3361769 w 3361769"/>
                  <a:gd name="connsiteY3" fmla="*/ 1636297 h 2130323"/>
                  <a:gd name="connsiteX4" fmla="*/ 3361768 w 3361769"/>
                  <a:gd name="connsiteY4" fmla="*/ 1636294 h 2130323"/>
                  <a:gd name="connsiteX5" fmla="*/ 2930786 w 3361769"/>
                  <a:gd name="connsiteY5" fmla="*/ 2130323 h 2130323"/>
                  <a:gd name="connsiteX6" fmla="*/ 2310681 w 3361769"/>
                  <a:gd name="connsiteY6" fmla="*/ 1636291 h 2130323"/>
                  <a:gd name="connsiteX7" fmla="*/ 2310681 w 3361769"/>
                  <a:gd name="connsiteY7" fmla="*/ 1636291 h 2130323"/>
                  <a:gd name="connsiteX8" fmla="*/ 623403 w 3361769"/>
                  <a:gd name="connsiteY8" fmla="*/ 1486327 h 2130323"/>
                  <a:gd name="connsiteX0" fmla="*/ 623403 w 3361769"/>
                  <a:gd name="connsiteY0" fmla="*/ 1447045 h 2091041"/>
                  <a:gd name="connsiteX1" fmla="*/ 197172 w 3361769"/>
                  <a:gd name="connsiteY1" fmla="*/ 512385 h 2091041"/>
                  <a:gd name="connsiteX2" fmla="*/ 1816702 w 3361769"/>
                  <a:gd name="connsiteY2" fmla="*/ 124939 h 2091041"/>
                  <a:gd name="connsiteX3" fmla="*/ 3361769 w 3361769"/>
                  <a:gd name="connsiteY3" fmla="*/ 1597015 h 2091041"/>
                  <a:gd name="connsiteX4" fmla="*/ 3361768 w 3361769"/>
                  <a:gd name="connsiteY4" fmla="*/ 1597012 h 2091041"/>
                  <a:gd name="connsiteX5" fmla="*/ 2930786 w 3361769"/>
                  <a:gd name="connsiteY5" fmla="*/ 2091041 h 2091041"/>
                  <a:gd name="connsiteX6" fmla="*/ 2310681 w 3361769"/>
                  <a:gd name="connsiteY6" fmla="*/ 1597009 h 2091041"/>
                  <a:gd name="connsiteX7" fmla="*/ 2310681 w 3361769"/>
                  <a:gd name="connsiteY7" fmla="*/ 1597009 h 2091041"/>
                  <a:gd name="connsiteX8" fmla="*/ 623403 w 3361769"/>
                  <a:gd name="connsiteY8" fmla="*/ 1447045 h 2091041"/>
                  <a:gd name="connsiteX0" fmla="*/ 623403 w 3361769"/>
                  <a:gd name="connsiteY0" fmla="*/ 1465792 h 2109788"/>
                  <a:gd name="connsiteX1" fmla="*/ 197172 w 3361769"/>
                  <a:gd name="connsiteY1" fmla="*/ 531132 h 2109788"/>
                  <a:gd name="connsiteX2" fmla="*/ 1816702 w 3361769"/>
                  <a:gd name="connsiteY2" fmla="*/ 143686 h 2109788"/>
                  <a:gd name="connsiteX3" fmla="*/ 3361769 w 3361769"/>
                  <a:gd name="connsiteY3" fmla="*/ 1615762 h 2109788"/>
                  <a:gd name="connsiteX4" fmla="*/ 3361768 w 3361769"/>
                  <a:gd name="connsiteY4" fmla="*/ 1615759 h 2109788"/>
                  <a:gd name="connsiteX5" fmla="*/ 2930786 w 3361769"/>
                  <a:gd name="connsiteY5" fmla="*/ 2109788 h 2109788"/>
                  <a:gd name="connsiteX6" fmla="*/ 2310681 w 3361769"/>
                  <a:gd name="connsiteY6" fmla="*/ 1615756 h 2109788"/>
                  <a:gd name="connsiteX7" fmla="*/ 2310681 w 3361769"/>
                  <a:gd name="connsiteY7" fmla="*/ 1615756 h 2109788"/>
                  <a:gd name="connsiteX8" fmla="*/ 623403 w 3361769"/>
                  <a:gd name="connsiteY8" fmla="*/ 1465792 h 2109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1769" h="2109788">
                    <a:moveTo>
                      <a:pt x="623403" y="1465792"/>
                    </a:moveTo>
                    <a:cubicBezTo>
                      <a:pt x="205992" y="1348376"/>
                      <a:pt x="0" y="751954"/>
                      <a:pt x="197172" y="531132"/>
                    </a:cubicBezTo>
                    <a:cubicBezTo>
                      <a:pt x="513286" y="253809"/>
                      <a:pt x="1175227" y="0"/>
                      <a:pt x="1816702" y="143686"/>
                    </a:cubicBezTo>
                    <a:cubicBezTo>
                      <a:pt x="2552113" y="296005"/>
                      <a:pt x="3171197" y="865290"/>
                      <a:pt x="3361769" y="1615762"/>
                    </a:cubicBezTo>
                    <a:cubicBezTo>
                      <a:pt x="3361769" y="1615761"/>
                      <a:pt x="3361768" y="1615760"/>
                      <a:pt x="3361768" y="1615759"/>
                    </a:cubicBezTo>
                    <a:lnTo>
                      <a:pt x="2930786" y="2109788"/>
                    </a:lnTo>
                    <a:lnTo>
                      <a:pt x="2310681" y="1615756"/>
                    </a:lnTo>
                    <a:lnTo>
                      <a:pt x="2310681" y="1615756"/>
                    </a:lnTo>
                    <a:cubicBezTo>
                      <a:pt x="2039577" y="1124957"/>
                      <a:pt x="1201679" y="873752"/>
                      <a:pt x="623403" y="1465792"/>
                    </a:cubicBezTo>
                    <a:close/>
                  </a:path>
                </a:pathLst>
              </a:custGeom>
              <a:solidFill>
                <a:srgbClr val="002060"/>
              </a:solid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985" tIns="89985" rIns="89985" bIns="89985" numCol="1" spcCol="1270" anchor="ctr" anchorCtr="0">
                <a:noAutofit/>
              </a:bodyPr>
              <a:lstStyle/>
              <a:p>
                <a:pPr algn="ctr" defTabSz="666694">
                  <a:lnSpc>
                    <a:spcPct val="90000"/>
                  </a:lnSpc>
                  <a:spcBef>
                    <a:spcPct val="0"/>
                  </a:spcBef>
                  <a:spcAft>
                    <a:spcPct val="35000"/>
                  </a:spcAft>
                </a:pPr>
                <a:endParaRPr lang="en-US" sz="1500">
                  <a:solidFill>
                    <a:schemeClr val="bg1"/>
                  </a:solidFill>
                  <a:sym typeface="Segoe UI"/>
                </a:endParaRPr>
              </a:p>
            </p:txBody>
          </p:sp>
          <p:sp>
            <p:nvSpPr>
              <p:cNvPr id="16" name="Freeform 36"/>
              <p:cNvSpPr/>
              <p:nvPr/>
            </p:nvSpPr>
            <p:spPr>
              <a:xfrm rot="15527030">
                <a:off x="5670708" y="2145701"/>
                <a:ext cx="2136857" cy="1371451"/>
              </a:xfrm>
              <a:custGeom>
                <a:avLst/>
                <a:gdLst>
                  <a:gd name="connsiteX0" fmla="*/ 348547 w 4038600"/>
                  <a:gd name="connsiteY0" fmla="*/ 906891 h 4038600"/>
                  <a:gd name="connsiteX1" fmla="*/ 2357628 w 4038600"/>
                  <a:gd name="connsiteY1" fmla="*/ 40815 h 4038600"/>
                  <a:gd name="connsiteX2" fmla="*/ 3964758 w 4038600"/>
                  <a:gd name="connsiteY2" fmla="*/ 1525277 h 4038600"/>
                  <a:gd name="connsiteX3" fmla="*/ 3964757 w 4038600"/>
                  <a:gd name="connsiteY3" fmla="*/ 1525274 h 4038600"/>
                  <a:gd name="connsiteX4" fmla="*/ 3533775 w 4038600"/>
                  <a:gd name="connsiteY4" fmla="*/ 2019303 h 4038600"/>
                  <a:gd name="connsiteX5" fmla="*/ 2913670 w 4038600"/>
                  <a:gd name="connsiteY5" fmla="*/ 1525271 h 4038600"/>
                  <a:gd name="connsiteX6" fmla="*/ 2913670 w 4038600"/>
                  <a:gd name="connsiteY6" fmla="*/ 1525271 h 4038600"/>
                  <a:gd name="connsiteX7" fmla="*/ 2061559 w 4038600"/>
                  <a:gd name="connsiteY7" fmla="*/ 998426 h 4038600"/>
                  <a:gd name="connsiteX8" fmla="*/ 1168818 w 4038600"/>
                  <a:gd name="connsiteY8" fmla="*/ 1453038 h 4038600"/>
                  <a:gd name="connsiteX9" fmla="*/ 348547 w 4038600"/>
                  <a:gd name="connsiteY9" fmla="*/ 906891 h 4038600"/>
                  <a:gd name="connsiteX0" fmla="*/ 0 w 3616211"/>
                  <a:gd name="connsiteY0" fmla="*/ 999801 h 2112213"/>
                  <a:gd name="connsiteX1" fmla="*/ 2009081 w 3616211"/>
                  <a:gd name="connsiteY1" fmla="*/ 133725 h 2112213"/>
                  <a:gd name="connsiteX2" fmla="*/ 3616211 w 3616211"/>
                  <a:gd name="connsiteY2" fmla="*/ 1618187 h 2112213"/>
                  <a:gd name="connsiteX3" fmla="*/ 3616210 w 3616211"/>
                  <a:gd name="connsiteY3" fmla="*/ 1618184 h 2112213"/>
                  <a:gd name="connsiteX4" fmla="*/ 3185228 w 3616211"/>
                  <a:gd name="connsiteY4" fmla="*/ 2112213 h 2112213"/>
                  <a:gd name="connsiteX5" fmla="*/ 2565123 w 3616211"/>
                  <a:gd name="connsiteY5" fmla="*/ 1618181 h 2112213"/>
                  <a:gd name="connsiteX6" fmla="*/ 2565123 w 3616211"/>
                  <a:gd name="connsiteY6" fmla="*/ 1618181 h 2112213"/>
                  <a:gd name="connsiteX7" fmla="*/ 1713012 w 3616211"/>
                  <a:gd name="connsiteY7" fmla="*/ 1091336 h 2112213"/>
                  <a:gd name="connsiteX8" fmla="*/ 820271 w 3616211"/>
                  <a:gd name="connsiteY8" fmla="*/ 1545948 h 2112213"/>
                  <a:gd name="connsiteX9" fmla="*/ 842336 w 3616211"/>
                  <a:gd name="connsiteY9" fmla="*/ 883669 h 2112213"/>
                  <a:gd name="connsiteX10" fmla="*/ 0 w 3616211"/>
                  <a:gd name="connsiteY10" fmla="*/ 999801 h 2112213"/>
                  <a:gd name="connsiteX0" fmla="*/ 0 w 3153747"/>
                  <a:gd name="connsiteY0" fmla="*/ 660371 h 2263706"/>
                  <a:gd name="connsiteX1" fmla="*/ 1546617 w 3153747"/>
                  <a:gd name="connsiteY1" fmla="*/ 285218 h 2263706"/>
                  <a:gd name="connsiteX2" fmla="*/ 3153747 w 3153747"/>
                  <a:gd name="connsiteY2" fmla="*/ 1769680 h 2263706"/>
                  <a:gd name="connsiteX3" fmla="*/ 3153746 w 3153747"/>
                  <a:gd name="connsiteY3" fmla="*/ 1769677 h 2263706"/>
                  <a:gd name="connsiteX4" fmla="*/ 2722764 w 3153747"/>
                  <a:gd name="connsiteY4" fmla="*/ 2263706 h 2263706"/>
                  <a:gd name="connsiteX5" fmla="*/ 2102659 w 3153747"/>
                  <a:gd name="connsiteY5" fmla="*/ 1769674 h 2263706"/>
                  <a:gd name="connsiteX6" fmla="*/ 2102659 w 3153747"/>
                  <a:gd name="connsiteY6" fmla="*/ 1769674 h 2263706"/>
                  <a:gd name="connsiteX7" fmla="*/ 1250548 w 3153747"/>
                  <a:gd name="connsiteY7" fmla="*/ 1242829 h 2263706"/>
                  <a:gd name="connsiteX8" fmla="*/ 357807 w 3153747"/>
                  <a:gd name="connsiteY8" fmla="*/ 1697441 h 2263706"/>
                  <a:gd name="connsiteX9" fmla="*/ 379872 w 3153747"/>
                  <a:gd name="connsiteY9" fmla="*/ 1035162 h 2263706"/>
                  <a:gd name="connsiteX10" fmla="*/ 0 w 3153747"/>
                  <a:gd name="connsiteY10" fmla="*/ 660371 h 2263706"/>
                  <a:gd name="connsiteX0" fmla="*/ 0 w 3279076"/>
                  <a:gd name="connsiteY0" fmla="*/ 662326 h 2142915"/>
                  <a:gd name="connsiteX1" fmla="*/ 1671946 w 3279076"/>
                  <a:gd name="connsiteY1" fmla="*/ 164427 h 2142915"/>
                  <a:gd name="connsiteX2" fmla="*/ 3279076 w 3279076"/>
                  <a:gd name="connsiteY2" fmla="*/ 1648889 h 2142915"/>
                  <a:gd name="connsiteX3" fmla="*/ 3279075 w 3279076"/>
                  <a:gd name="connsiteY3" fmla="*/ 1648886 h 2142915"/>
                  <a:gd name="connsiteX4" fmla="*/ 2848093 w 3279076"/>
                  <a:gd name="connsiteY4" fmla="*/ 2142915 h 2142915"/>
                  <a:gd name="connsiteX5" fmla="*/ 2227988 w 3279076"/>
                  <a:gd name="connsiteY5" fmla="*/ 1648883 h 2142915"/>
                  <a:gd name="connsiteX6" fmla="*/ 2227988 w 3279076"/>
                  <a:gd name="connsiteY6" fmla="*/ 1648883 h 2142915"/>
                  <a:gd name="connsiteX7" fmla="*/ 1375877 w 3279076"/>
                  <a:gd name="connsiteY7" fmla="*/ 1122038 h 2142915"/>
                  <a:gd name="connsiteX8" fmla="*/ 483136 w 3279076"/>
                  <a:gd name="connsiteY8" fmla="*/ 1576650 h 2142915"/>
                  <a:gd name="connsiteX9" fmla="*/ 505201 w 3279076"/>
                  <a:gd name="connsiteY9" fmla="*/ 914371 h 2142915"/>
                  <a:gd name="connsiteX10" fmla="*/ 0 w 3279076"/>
                  <a:gd name="connsiteY10" fmla="*/ 662326 h 2142915"/>
                  <a:gd name="connsiteX0" fmla="*/ 0 w 3279076"/>
                  <a:gd name="connsiteY0" fmla="*/ 662326 h 2142915"/>
                  <a:gd name="connsiteX1" fmla="*/ 1671946 w 3279076"/>
                  <a:gd name="connsiteY1" fmla="*/ 164427 h 2142915"/>
                  <a:gd name="connsiteX2" fmla="*/ 3279076 w 3279076"/>
                  <a:gd name="connsiteY2" fmla="*/ 1648889 h 2142915"/>
                  <a:gd name="connsiteX3" fmla="*/ 3279075 w 3279076"/>
                  <a:gd name="connsiteY3" fmla="*/ 1648886 h 2142915"/>
                  <a:gd name="connsiteX4" fmla="*/ 2848093 w 3279076"/>
                  <a:gd name="connsiteY4" fmla="*/ 2142915 h 2142915"/>
                  <a:gd name="connsiteX5" fmla="*/ 2227988 w 3279076"/>
                  <a:gd name="connsiteY5" fmla="*/ 1648883 h 2142915"/>
                  <a:gd name="connsiteX6" fmla="*/ 2227988 w 3279076"/>
                  <a:gd name="connsiteY6" fmla="*/ 1648883 h 2142915"/>
                  <a:gd name="connsiteX7" fmla="*/ 1375877 w 3279076"/>
                  <a:gd name="connsiteY7" fmla="*/ 1122038 h 2142915"/>
                  <a:gd name="connsiteX8" fmla="*/ 483136 w 3279076"/>
                  <a:gd name="connsiteY8" fmla="*/ 1576650 h 2142915"/>
                  <a:gd name="connsiteX9" fmla="*/ 505201 w 3279076"/>
                  <a:gd name="connsiteY9" fmla="*/ 914371 h 2142915"/>
                  <a:gd name="connsiteX10" fmla="*/ 0 w 3279076"/>
                  <a:gd name="connsiteY10" fmla="*/ 662326 h 2142915"/>
                  <a:gd name="connsiteX0" fmla="*/ 0 w 3279076"/>
                  <a:gd name="connsiteY0" fmla="*/ 662326 h 2142915"/>
                  <a:gd name="connsiteX1" fmla="*/ 1671946 w 3279076"/>
                  <a:gd name="connsiteY1" fmla="*/ 164427 h 2142915"/>
                  <a:gd name="connsiteX2" fmla="*/ 3279076 w 3279076"/>
                  <a:gd name="connsiteY2" fmla="*/ 1648889 h 2142915"/>
                  <a:gd name="connsiteX3" fmla="*/ 3279075 w 3279076"/>
                  <a:gd name="connsiteY3" fmla="*/ 1648886 h 2142915"/>
                  <a:gd name="connsiteX4" fmla="*/ 2848093 w 3279076"/>
                  <a:gd name="connsiteY4" fmla="*/ 2142915 h 2142915"/>
                  <a:gd name="connsiteX5" fmla="*/ 2227988 w 3279076"/>
                  <a:gd name="connsiteY5" fmla="*/ 1648883 h 2142915"/>
                  <a:gd name="connsiteX6" fmla="*/ 2227988 w 3279076"/>
                  <a:gd name="connsiteY6" fmla="*/ 1648883 h 2142915"/>
                  <a:gd name="connsiteX7" fmla="*/ 1375877 w 3279076"/>
                  <a:gd name="connsiteY7" fmla="*/ 1122038 h 2142915"/>
                  <a:gd name="connsiteX8" fmla="*/ 483136 w 3279076"/>
                  <a:gd name="connsiteY8" fmla="*/ 1576650 h 2142915"/>
                  <a:gd name="connsiteX9" fmla="*/ 505201 w 3279076"/>
                  <a:gd name="connsiteY9" fmla="*/ 914371 h 2142915"/>
                  <a:gd name="connsiteX10" fmla="*/ 0 w 3279076"/>
                  <a:gd name="connsiteY10" fmla="*/ 662326 h 2142915"/>
                  <a:gd name="connsiteX0" fmla="*/ 0 w 3279076"/>
                  <a:gd name="connsiteY0" fmla="*/ 662326 h 2142915"/>
                  <a:gd name="connsiteX1" fmla="*/ 1671946 w 3279076"/>
                  <a:gd name="connsiteY1" fmla="*/ 164427 h 2142915"/>
                  <a:gd name="connsiteX2" fmla="*/ 3279076 w 3279076"/>
                  <a:gd name="connsiteY2" fmla="*/ 1648889 h 2142915"/>
                  <a:gd name="connsiteX3" fmla="*/ 3279075 w 3279076"/>
                  <a:gd name="connsiteY3" fmla="*/ 1648886 h 2142915"/>
                  <a:gd name="connsiteX4" fmla="*/ 2848093 w 3279076"/>
                  <a:gd name="connsiteY4" fmla="*/ 2142915 h 2142915"/>
                  <a:gd name="connsiteX5" fmla="*/ 2227988 w 3279076"/>
                  <a:gd name="connsiteY5" fmla="*/ 1648883 h 2142915"/>
                  <a:gd name="connsiteX6" fmla="*/ 2227988 w 3279076"/>
                  <a:gd name="connsiteY6" fmla="*/ 1648883 h 2142915"/>
                  <a:gd name="connsiteX7" fmla="*/ 1375877 w 3279076"/>
                  <a:gd name="connsiteY7" fmla="*/ 1122038 h 2142915"/>
                  <a:gd name="connsiteX8" fmla="*/ 483136 w 3279076"/>
                  <a:gd name="connsiteY8" fmla="*/ 1576650 h 2142915"/>
                  <a:gd name="connsiteX9" fmla="*/ 505201 w 3279076"/>
                  <a:gd name="connsiteY9" fmla="*/ 914371 h 2142915"/>
                  <a:gd name="connsiteX10" fmla="*/ 0 w 3279076"/>
                  <a:gd name="connsiteY10" fmla="*/ 662326 h 2142915"/>
                  <a:gd name="connsiteX0" fmla="*/ 0 w 3279076"/>
                  <a:gd name="connsiteY0" fmla="*/ 662326 h 2142915"/>
                  <a:gd name="connsiteX1" fmla="*/ 1671946 w 3279076"/>
                  <a:gd name="connsiteY1" fmla="*/ 164427 h 2142915"/>
                  <a:gd name="connsiteX2" fmla="*/ 3279076 w 3279076"/>
                  <a:gd name="connsiteY2" fmla="*/ 1648889 h 2142915"/>
                  <a:gd name="connsiteX3" fmla="*/ 3279075 w 3279076"/>
                  <a:gd name="connsiteY3" fmla="*/ 1648886 h 2142915"/>
                  <a:gd name="connsiteX4" fmla="*/ 2848093 w 3279076"/>
                  <a:gd name="connsiteY4" fmla="*/ 2142915 h 2142915"/>
                  <a:gd name="connsiteX5" fmla="*/ 2227988 w 3279076"/>
                  <a:gd name="connsiteY5" fmla="*/ 1648883 h 2142915"/>
                  <a:gd name="connsiteX6" fmla="*/ 2227988 w 3279076"/>
                  <a:gd name="connsiteY6" fmla="*/ 1648883 h 2142915"/>
                  <a:gd name="connsiteX7" fmla="*/ 1375877 w 3279076"/>
                  <a:gd name="connsiteY7" fmla="*/ 1122038 h 2142915"/>
                  <a:gd name="connsiteX8" fmla="*/ 483136 w 3279076"/>
                  <a:gd name="connsiteY8" fmla="*/ 1576650 h 2142915"/>
                  <a:gd name="connsiteX9" fmla="*/ 505201 w 3279076"/>
                  <a:gd name="connsiteY9" fmla="*/ 914371 h 2142915"/>
                  <a:gd name="connsiteX10" fmla="*/ 0 w 3279076"/>
                  <a:gd name="connsiteY10" fmla="*/ 662326 h 2142915"/>
                  <a:gd name="connsiteX0" fmla="*/ 0 w 3279076"/>
                  <a:gd name="connsiteY0" fmla="*/ 662326 h 2142915"/>
                  <a:gd name="connsiteX1" fmla="*/ 1671946 w 3279076"/>
                  <a:gd name="connsiteY1" fmla="*/ 164427 h 2142915"/>
                  <a:gd name="connsiteX2" fmla="*/ 3279076 w 3279076"/>
                  <a:gd name="connsiteY2" fmla="*/ 1648889 h 2142915"/>
                  <a:gd name="connsiteX3" fmla="*/ 3279075 w 3279076"/>
                  <a:gd name="connsiteY3" fmla="*/ 1648886 h 2142915"/>
                  <a:gd name="connsiteX4" fmla="*/ 2848093 w 3279076"/>
                  <a:gd name="connsiteY4" fmla="*/ 2142915 h 2142915"/>
                  <a:gd name="connsiteX5" fmla="*/ 2227988 w 3279076"/>
                  <a:gd name="connsiteY5" fmla="*/ 1648883 h 2142915"/>
                  <a:gd name="connsiteX6" fmla="*/ 2227988 w 3279076"/>
                  <a:gd name="connsiteY6" fmla="*/ 1648883 h 2142915"/>
                  <a:gd name="connsiteX7" fmla="*/ 1375877 w 3279076"/>
                  <a:gd name="connsiteY7" fmla="*/ 1122038 h 2142915"/>
                  <a:gd name="connsiteX8" fmla="*/ 483136 w 3279076"/>
                  <a:gd name="connsiteY8" fmla="*/ 1576650 h 2142915"/>
                  <a:gd name="connsiteX9" fmla="*/ 505201 w 3279076"/>
                  <a:gd name="connsiteY9" fmla="*/ 914371 h 2142915"/>
                  <a:gd name="connsiteX10" fmla="*/ 0 w 3279076"/>
                  <a:gd name="connsiteY10" fmla="*/ 662326 h 2142915"/>
                  <a:gd name="connsiteX0" fmla="*/ 0 w 3279076"/>
                  <a:gd name="connsiteY0" fmla="*/ 623947 h 2104536"/>
                  <a:gd name="connsiteX1" fmla="*/ 1671946 w 3279076"/>
                  <a:gd name="connsiteY1" fmla="*/ 126048 h 2104536"/>
                  <a:gd name="connsiteX2" fmla="*/ 3279076 w 3279076"/>
                  <a:gd name="connsiteY2" fmla="*/ 1610510 h 2104536"/>
                  <a:gd name="connsiteX3" fmla="*/ 3279075 w 3279076"/>
                  <a:gd name="connsiteY3" fmla="*/ 1610507 h 2104536"/>
                  <a:gd name="connsiteX4" fmla="*/ 2848093 w 3279076"/>
                  <a:gd name="connsiteY4" fmla="*/ 2104536 h 2104536"/>
                  <a:gd name="connsiteX5" fmla="*/ 2227988 w 3279076"/>
                  <a:gd name="connsiteY5" fmla="*/ 1610504 h 2104536"/>
                  <a:gd name="connsiteX6" fmla="*/ 2227988 w 3279076"/>
                  <a:gd name="connsiteY6" fmla="*/ 1610504 h 2104536"/>
                  <a:gd name="connsiteX7" fmla="*/ 1375877 w 3279076"/>
                  <a:gd name="connsiteY7" fmla="*/ 1083659 h 2104536"/>
                  <a:gd name="connsiteX8" fmla="*/ 483136 w 3279076"/>
                  <a:gd name="connsiteY8" fmla="*/ 1538271 h 2104536"/>
                  <a:gd name="connsiteX9" fmla="*/ 505201 w 3279076"/>
                  <a:gd name="connsiteY9" fmla="*/ 875992 h 2104536"/>
                  <a:gd name="connsiteX10" fmla="*/ 0 w 3279076"/>
                  <a:gd name="connsiteY10" fmla="*/ 623947 h 2104536"/>
                  <a:gd name="connsiteX0" fmla="*/ 0 w 3279076"/>
                  <a:gd name="connsiteY0" fmla="*/ 623947 h 2104536"/>
                  <a:gd name="connsiteX1" fmla="*/ 1671946 w 3279076"/>
                  <a:gd name="connsiteY1" fmla="*/ 126048 h 2104536"/>
                  <a:gd name="connsiteX2" fmla="*/ 3279076 w 3279076"/>
                  <a:gd name="connsiteY2" fmla="*/ 1610510 h 2104536"/>
                  <a:gd name="connsiteX3" fmla="*/ 3279075 w 3279076"/>
                  <a:gd name="connsiteY3" fmla="*/ 1610507 h 2104536"/>
                  <a:gd name="connsiteX4" fmla="*/ 2848093 w 3279076"/>
                  <a:gd name="connsiteY4" fmla="*/ 2104536 h 2104536"/>
                  <a:gd name="connsiteX5" fmla="*/ 2227988 w 3279076"/>
                  <a:gd name="connsiteY5" fmla="*/ 1610504 h 2104536"/>
                  <a:gd name="connsiteX6" fmla="*/ 2227988 w 3279076"/>
                  <a:gd name="connsiteY6" fmla="*/ 1610504 h 2104536"/>
                  <a:gd name="connsiteX7" fmla="*/ 1375877 w 3279076"/>
                  <a:gd name="connsiteY7" fmla="*/ 1083659 h 2104536"/>
                  <a:gd name="connsiteX8" fmla="*/ 483136 w 3279076"/>
                  <a:gd name="connsiteY8" fmla="*/ 1538271 h 2104536"/>
                  <a:gd name="connsiteX9" fmla="*/ 505201 w 3279076"/>
                  <a:gd name="connsiteY9" fmla="*/ 875992 h 2104536"/>
                  <a:gd name="connsiteX10" fmla="*/ 0 w 3279076"/>
                  <a:gd name="connsiteY10" fmla="*/ 623947 h 2104536"/>
                  <a:gd name="connsiteX0" fmla="*/ 0 w 3279076"/>
                  <a:gd name="connsiteY0" fmla="*/ 623947 h 2104536"/>
                  <a:gd name="connsiteX1" fmla="*/ 1671946 w 3279076"/>
                  <a:gd name="connsiteY1" fmla="*/ 126048 h 2104536"/>
                  <a:gd name="connsiteX2" fmla="*/ 3279076 w 3279076"/>
                  <a:gd name="connsiteY2" fmla="*/ 1610510 h 2104536"/>
                  <a:gd name="connsiteX3" fmla="*/ 3279075 w 3279076"/>
                  <a:gd name="connsiteY3" fmla="*/ 1610507 h 2104536"/>
                  <a:gd name="connsiteX4" fmla="*/ 2848093 w 3279076"/>
                  <a:gd name="connsiteY4" fmla="*/ 2104536 h 2104536"/>
                  <a:gd name="connsiteX5" fmla="*/ 2227988 w 3279076"/>
                  <a:gd name="connsiteY5" fmla="*/ 1610504 h 2104536"/>
                  <a:gd name="connsiteX6" fmla="*/ 2227988 w 3279076"/>
                  <a:gd name="connsiteY6" fmla="*/ 1610504 h 2104536"/>
                  <a:gd name="connsiteX7" fmla="*/ 1375877 w 3279076"/>
                  <a:gd name="connsiteY7" fmla="*/ 1083659 h 2104536"/>
                  <a:gd name="connsiteX8" fmla="*/ 483136 w 3279076"/>
                  <a:gd name="connsiteY8" fmla="*/ 1538271 h 2104536"/>
                  <a:gd name="connsiteX9" fmla="*/ 505201 w 3279076"/>
                  <a:gd name="connsiteY9" fmla="*/ 875992 h 2104536"/>
                  <a:gd name="connsiteX10" fmla="*/ 0 w 3279076"/>
                  <a:gd name="connsiteY10" fmla="*/ 623947 h 2104536"/>
                  <a:gd name="connsiteX0" fmla="*/ 0 w 3279076"/>
                  <a:gd name="connsiteY0" fmla="*/ 623947 h 2104536"/>
                  <a:gd name="connsiteX1" fmla="*/ 1671946 w 3279076"/>
                  <a:gd name="connsiteY1" fmla="*/ 126048 h 2104536"/>
                  <a:gd name="connsiteX2" fmla="*/ 3279076 w 3279076"/>
                  <a:gd name="connsiteY2" fmla="*/ 1610510 h 2104536"/>
                  <a:gd name="connsiteX3" fmla="*/ 3279075 w 3279076"/>
                  <a:gd name="connsiteY3" fmla="*/ 1610507 h 2104536"/>
                  <a:gd name="connsiteX4" fmla="*/ 2848093 w 3279076"/>
                  <a:gd name="connsiteY4" fmla="*/ 2104536 h 2104536"/>
                  <a:gd name="connsiteX5" fmla="*/ 2227988 w 3279076"/>
                  <a:gd name="connsiteY5" fmla="*/ 1610504 h 2104536"/>
                  <a:gd name="connsiteX6" fmla="*/ 2227988 w 3279076"/>
                  <a:gd name="connsiteY6" fmla="*/ 1610504 h 2104536"/>
                  <a:gd name="connsiteX7" fmla="*/ 1375877 w 3279076"/>
                  <a:gd name="connsiteY7" fmla="*/ 1083659 h 2104536"/>
                  <a:gd name="connsiteX8" fmla="*/ 483136 w 3279076"/>
                  <a:gd name="connsiteY8" fmla="*/ 1538271 h 2104536"/>
                  <a:gd name="connsiteX9" fmla="*/ 505201 w 3279076"/>
                  <a:gd name="connsiteY9" fmla="*/ 875992 h 2104536"/>
                  <a:gd name="connsiteX10" fmla="*/ 0 w 3279076"/>
                  <a:gd name="connsiteY10" fmla="*/ 623947 h 2104536"/>
                  <a:gd name="connsiteX0" fmla="*/ 0 w 3279076"/>
                  <a:gd name="connsiteY0" fmla="*/ 623947 h 2104536"/>
                  <a:gd name="connsiteX1" fmla="*/ 1671946 w 3279076"/>
                  <a:gd name="connsiteY1" fmla="*/ 126048 h 2104536"/>
                  <a:gd name="connsiteX2" fmla="*/ 3279076 w 3279076"/>
                  <a:gd name="connsiteY2" fmla="*/ 1610510 h 2104536"/>
                  <a:gd name="connsiteX3" fmla="*/ 3279075 w 3279076"/>
                  <a:gd name="connsiteY3" fmla="*/ 1610507 h 2104536"/>
                  <a:gd name="connsiteX4" fmla="*/ 2848093 w 3279076"/>
                  <a:gd name="connsiteY4" fmla="*/ 2104536 h 2104536"/>
                  <a:gd name="connsiteX5" fmla="*/ 2227988 w 3279076"/>
                  <a:gd name="connsiteY5" fmla="*/ 1610504 h 2104536"/>
                  <a:gd name="connsiteX6" fmla="*/ 2227988 w 3279076"/>
                  <a:gd name="connsiteY6" fmla="*/ 1610504 h 2104536"/>
                  <a:gd name="connsiteX7" fmla="*/ 1375877 w 3279076"/>
                  <a:gd name="connsiteY7" fmla="*/ 1083659 h 2104536"/>
                  <a:gd name="connsiteX8" fmla="*/ 483136 w 3279076"/>
                  <a:gd name="connsiteY8" fmla="*/ 1538271 h 2104536"/>
                  <a:gd name="connsiteX9" fmla="*/ 505201 w 3279076"/>
                  <a:gd name="connsiteY9" fmla="*/ 875992 h 2104536"/>
                  <a:gd name="connsiteX10" fmla="*/ 0 w 3279076"/>
                  <a:gd name="connsiteY10" fmla="*/ 623947 h 2104536"/>
                  <a:gd name="connsiteX0" fmla="*/ 0 w 3279076"/>
                  <a:gd name="connsiteY0" fmla="*/ 623947 h 2104536"/>
                  <a:gd name="connsiteX1" fmla="*/ 1671946 w 3279076"/>
                  <a:gd name="connsiteY1" fmla="*/ 126048 h 2104536"/>
                  <a:gd name="connsiteX2" fmla="*/ 3279076 w 3279076"/>
                  <a:gd name="connsiteY2" fmla="*/ 1610510 h 2104536"/>
                  <a:gd name="connsiteX3" fmla="*/ 3279075 w 3279076"/>
                  <a:gd name="connsiteY3" fmla="*/ 1610507 h 2104536"/>
                  <a:gd name="connsiteX4" fmla="*/ 2848093 w 3279076"/>
                  <a:gd name="connsiteY4" fmla="*/ 2104536 h 2104536"/>
                  <a:gd name="connsiteX5" fmla="*/ 2227988 w 3279076"/>
                  <a:gd name="connsiteY5" fmla="*/ 1610504 h 2104536"/>
                  <a:gd name="connsiteX6" fmla="*/ 2227988 w 3279076"/>
                  <a:gd name="connsiteY6" fmla="*/ 1610504 h 2104536"/>
                  <a:gd name="connsiteX7" fmla="*/ 1375877 w 3279076"/>
                  <a:gd name="connsiteY7" fmla="*/ 1083659 h 2104536"/>
                  <a:gd name="connsiteX8" fmla="*/ 483136 w 3279076"/>
                  <a:gd name="connsiteY8" fmla="*/ 1538271 h 2104536"/>
                  <a:gd name="connsiteX9" fmla="*/ 505201 w 3279076"/>
                  <a:gd name="connsiteY9" fmla="*/ 875992 h 2104536"/>
                  <a:gd name="connsiteX10" fmla="*/ 0 w 3279076"/>
                  <a:gd name="connsiteY10" fmla="*/ 623947 h 2104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79076" h="2104536">
                    <a:moveTo>
                      <a:pt x="0" y="623947"/>
                    </a:moveTo>
                    <a:cubicBezTo>
                      <a:pt x="386672" y="216217"/>
                      <a:pt x="1074126" y="0"/>
                      <a:pt x="1671946" y="126048"/>
                    </a:cubicBezTo>
                    <a:cubicBezTo>
                      <a:pt x="2438867" y="280774"/>
                      <a:pt x="3083812" y="841561"/>
                      <a:pt x="3279076" y="1610510"/>
                    </a:cubicBezTo>
                    <a:cubicBezTo>
                      <a:pt x="3279076" y="1610509"/>
                      <a:pt x="3279075" y="1610508"/>
                      <a:pt x="3279075" y="1610507"/>
                    </a:cubicBezTo>
                    <a:lnTo>
                      <a:pt x="2848093" y="2104536"/>
                    </a:lnTo>
                    <a:lnTo>
                      <a:pt x="2227988" y="1610504"/>
                    </a:lnTo>
                    <a:lnTo>
                      <a:pt x="2227988" y="1610504"/>
                    </a:lnTo>
                    <a:cubicBezTo>
                      <a:pt x="2055444" y="1298135"/>
                      <a:pt x="1732428" y="1098420"/>
                      <a:pt x="1375877" y="1083659"/>
                    </a:cubicBezTo>
                    <a:cubicBezTo>
                      <a:pt x="1028023" y="1057676"/>
                      <a:pt x="722335" y="1230632"/>
                      <a:pt x="483136" y="1538271"/>
                    </a:cubicBezTo>
                    <a:lnTo>
                      <a:pt x="505201" y="875992"/>
                    </a:lnTo>
                    <a:lnTo>
                      <a:pt x="0" y="623947"/>
                    </a:lnTo>
                    <a:close/>
                  </a:path>
                </a:pathLst>
              </a:custGeom>
              <a:solidFill>
                <a:srgbClr val="002060"/>
              </a:solid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985" tIns="89985" rIns="89985" bIns="89985" numCol="1" spcCol="1270" anchor="ctr" anchorCtr="0">
                <a:noAutofit/>
              </a:bodyPr>
              <a:lstStyle/>
              <a:p>
                <a:pPr algn="ctr" defTabSz="666694">
                  <a:lnSpc>
                    <a:spcPct val="90000"/>
                  </a:lnSpc>
                  <a:spcBef>
                    <a:spcPct val="0"/>
                  </a:spcBef>
                  <a:spcAft>
                    <a:spcPct val="35000"/>
                  </a:spcAft>
                </a:pPr>
                <a:endParaRPr lang="en-US" sz="1500">
                  <a:solidFill>
                    <a:schemeClr val="tx1"/>
                  </a:solidFill>
                  <a:sym typeface="Segoe UI"/>
                </a:endParaRPr>
              </a:p>
            </p:txBody>
          </p:sp>
          <p:sp>
            <p:nvSpPr>
              <p:cNvPr id="17" name="Rectangle 37"/>
              <p:cNvSpPr/>
              <p:nvPr/>
            </p:nvSpPr>
            <p:spPr>
              <a:xfrm rot="2162626">
                <a:off x="7238955" y="2151169"/>
                <a:ext cx="1117854" cy="729812"/>
              </a:xfrm>
              <a:prstGeom prst="rect">
                <a:avLst/>
              </a:prstGeom>
            </p:spPr>
            <p:txBody>
              <a:bodyPr wrap="none">
                <a:prstTxWarp prst="textArchUp">
                  <a:avLst/>
                </a:prstTxWarp>
                <a:spAutoFit/>
              </a:bodyPr>
              <a:lstStyle/>
              <a:p>
                <a:pPr algn="ctr" defTabSz="666694">
                  <a:lnSpc>
                    <a:spcPct val="90000"/>
                  </a:lnSpc>
                  <a:spcBef>
                    <a:spcPct val="0"/>
                  </a:spcBef>
                  <a:spcAft>
                    <a:spcPct val="35000"/>
                  </a:spcAft>
                </a:pPr>
                <a:r>
                  <a:rPr lang="zh-CN" altLang="en-US" dirty="0" smtClean="0">
                    <a:solidFill>
                      <a:schemeClr val="bg1"/>
                    </a:solidFill>
                    <a:latin typeface="微软雅黑" panose="020B0503020204020204" pitchFamily="34" charset="-122"/>
                    <a:ea typeface="微软雅黑" panose="020B0503020204020204" pitchFamily="34" charset="-122"/>
                    <a:sym typeface="Segoe UI"/>
                  </a:rPr>
                  <a:t>方法</a:t>
                </a:r>
                <a:endParaRPr lang="en-US" dirty="0">
                  <a:solidFill>
                    <a:schemeClr val="bg1"/>
                  </a:solidFill>
                  <a:latin typeface="微软雅黑" panose="020B0503020204020204" pitchFamily="34" charset="-122"/>
                  <a:ea typeface="微软雅黑" panose="020B0503020204020204" pitchFamily="34" charset="-122"/>
                  <a:sym typeface="Segoe UI"/>
                </a:endParaRPr>
              </a:p>
            </p:txBody>
          </p:sp>
          <p:sp>
            <p:nvSpPr>
              <p:cNvPr id="18" name="Rectangle 38"/>
              <p:cNvSpPr/>
              <p:nvPr/>
            </p:nvSpPr>
            <p:spPr>
              <a:xfrm rot="9194893">
                <a:off x="7094349" y="2947799"/>
                <a:ext cx="1117854" cy="729812"/>
              </a:xfrm>
              <a:prstGeom prst="rect">
                <a:avLst/>
              </a:prstGeom>
            </p:spPr>
            <p:txBody>
              <a:bodyPr wrap="none">
                <a:prstTxWarp prst="textArchUp">
                  <a:avLst/>
                </a:prstTxWarp>
                <a:spAutoFit/>
              </a:bodyPr>
              <a:lstStyle/>
              <a:p>
                <a:pPr algn="ctr" defTabSz="666694">
                  <a:lnSpc>
                    <a:spcPct val="90000"/>
                  </a:lnSpc>
                  <a:spcBef>
                    <a:spcPct val="0"/>
                  </a:spcBef>
                  <a:spcAft>
                    <a:spcPct val="35000"/>
                  </a:spcAft>
                </a:pPr>
                <a:r>
                  <a:rPr lang="zh-CN" altLang="en-US" dirty="0" smtClean="0">
                    <a:solidFill>
                      <a:schemeClr val="bg1"/>
                    </a:solidFill>
                    <a:latin typeface="微软雅黑" panose="020B0503020204020204" pitchFamily="34" charset="-122"/>
                    <a:ea typeface="微软雅黑" panose="020B0503020204020204" pitchFamily="34" charset="-122"/>
                    <a:sym typeface="Segoe UI"/>
                  </a:rPr>
                  <a:t>方法</a:t>
                </a:r>
                <a:endParaRPr lang="en-US" dirty="0">
                  <a:solidFill>
                    <a:schemeClr val="bg1"/>
                  </a:solidFill>
                  <a:latin typeface="微软雅黑" panose="020B0503020204020204" pitchFamily="34" charset="-122"/>
                  <a:ea typeface="微软雅黑" panose="020B0503020204020204" pitchFamily="34" charset="-122"/>
                  <a:sym typeface="Segoe UI"/>
                </a:endParaRPr>
              </a:p>
            </p:txBody>
          </p:sp>
          <p:sp>
            <p:nvSpPr>
              <p:cNvPr id="19" name="Rectangle 39"/>
              <p:cNvSpPr/>
              <p:nvPr/>
            </p:nvSpPr>
            <p:spPr>
              <a:xfrm rot="5809634">
                <a:off x="5781259" y="2424114"/>
                <a:ext cx="1790699" cy="416338"/>
              </a:xfrm>
              <a:prstGeom prst="rect">
                <a:avLst/>
              </a:prstGeom>
            </p:spPr>
            <p:txBody>
              <a:bodyPr wrap="none">
                <a:prstTxWarp prst="textArchDown">
                  <a:avLst>
                    <a:gd name="adj" fmla="val 21453044"/>
                  </a:avLst>
                </a:prstTxWarp>
                <a:spAutoFit/>
              </a:bodyPr>
              <a:lstStyle/>
              <a:p>
                <a:pPr algn="ctr" defTabSz="666694">
                  <a:lnSpc>
                    <a:spcPct val="90000"/>
                  </a:lnSpc>
                  <a:spcBef>
                    <a:spcPct val="0"/>
                  </a:spcBef>
                  <a:spcAft>
                    <a:spcPct val="35000"/>
                  </a:spcAft>
                </a:pPr>
                <a:r>
                  <a:rPr lang="zh-CN" altLang="en-US" dirty="0" smtClean="0">
                    <a:solidFill>
                      <a:schemeClr val="bg1"/>
                    </a:solidFill>
                    <a:latin typeface="微软雅黑" panose="020B0503020204020204" pitchFamily="34" charset="-122"/>
                    <a:ea typeface="微软雅黑" panose="020B0503020204020204" pitchFamily="34" charset="-122"/>
                    <a:sym typeface="Segoe UI"/>
                  </a:rPr>
                  <a:t>方法</a:t>
                </a:r>
                <a:endParaRPr lang="en-US" dirty="0">
                  <a:solidFill>
                    <a:schemeClr val="bg1"/>
                  </a:solidFill>
                  <a:latin typeface="微软雅黑" panose="020B0503020204020204" pitchFamily="34" charset="-122"/>
                  <a:ea typeface="微软雅黑" panose="020B0503020204020204" pitchFamily="34" charset="-122"/>
                  <a:sym typeface="Segoe UI"/>
                </a:endParaRPr>
              </a:p>
            </p:txBody>
          </p:sp>
        </p:grpSp>
        <p:sp>
          <p:nvSpPr>
            <p:cNvPr id="11" name="椭圆 10"/>
            <p:cNvSpPr/>
            <p:nvPr/>
          </p:nvSpPr>
          <p:spPr>
            <a:xfrm>
              <a:off x="5977509" y="2488899"/>
              <a:ext cx="403416" cy="403416"/>
            </a:xfrm>
            <a:prstGeom prst="ellipse">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Adobe 黑体 Std R" panose="020B0400000000000000" pitchFamily="34" charset="-122"/>
                  <a:ea typeface="Adobe 黑体 Std R" panose="020B0400000000000000" pitchFamily="34" charset="-122"/>
                </a:rPr>
                <a:t>1</a:t>
              </a:r>
              <a:endParaRPr lang="zh-CN" altLang="en-US" dirty="0">
                <a:latin typeface="Adobe 黑体 Std R" panose="020B0400000000000000" pitchFamily="34" charset="-122"/>
                <a:ea typeface="Adobe 黑体 Std R" panose="020B0400000000000000" pitchFamily="34" charset="-122"/>
              </a:endParaRPr>
            </a:p>
          </p:txBody>
        </p:sp>
        <p:sp>
          <p:nvSpPr>
            <p:cNvPr id="12" name="椭圆 11"/>
            <p:cNvSpPr/>
            <p:nvPr/>
          </p:nvSpPr>
          <p:spPr>
            <a:xfrm>
              <a:off x="5385632" y="4284016"/>
              <a:ext cx="403416" cy="403416"/>
            </a:xfrm>
            <a:prstGeom prst="ellipse">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Adobe 黑体 Std R" panose="020B0400000000000000" pitchFamily="34" charset="-122"/>
                  <a:ea typeface="Adobe 黑体 Std R" panose="020B0400000000000000" pitchFamily="34" charset="-122"/>
                </a:rPr>
                <a:t>3</a:t>
              </a:r>
              <a:endParaRPr lang="zh-CN" altLang="en-US" dirty="0">
                <a:latin typeface="Adobe 黑体 Std R" panose="020B0400000000000000" pitchFamily="34" charset="-122"/>
                <a:ea typeface="Adobe 黑体 Std R" panose="020B0400000000000000" pitchFamily="34" charset="-122"/>
              </a:endParaRPr>
            </a:p>
          </p:txBody>
        </p:sp>
        <p:sp>
          <p:nvSpPr>
            <p:cNvPr id="13" name="椭圆 12"/>
            <p:cNvSpPr/>
            <p:nvPr/>
          </p:nvSpPr>
          <p:spPr>
            <a:xfrm>
              <a:off x="7367138" y="3638718"/>
              <a:ext cx="403416" cy="403416"/>
            </a:xfrm>
            <a:prstGeom prst="ellipse">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Adobe 黑体 Std R" panose="020B0400000000000000" pitchFamily="34" charset="-122"/>
                  <a:ea typeface="Adobe 黑体 Std R" panose="020B0400000000000000" pitchFamily="34" charset="-122"/>
                </a:rPr>
                <a:t>2</a:t>
              </a:r>
              <a:endParaRPr lang="zh-CN" altLang="en-US" dirty="0">
                <a:latin typeface="Adobe 黑体 Std R" panose="020B0400000000000000" pitchFamily="34" charset="-122"/>
                <a:ea typeface="Adobe 黑体 Std R" panose="020B0400000000000000" pitchFamily="34" charset="-122"/>
              </a:endParaRPr>
            </a:p>
          </p:txBody>
        </p:sp>
      </p:grpSp>
      <p:grpSp>
        <p:nvGrpSpPr>
          <p:cNvPr id="20" name="组合 19"/>
          <p:cNvGrpSpPr/>
          <p:nvPr/>
        </p:nvGrpSpPr>
        <p:grpSpPr>
          <a:xfrm>
            <a:off x="6297894" y="1327990"/>
            <a:ext cx="3878757" cy="1081106"/>
            <a:chOff x="6457548" y="1298962"/>
            <a:chExt cx="3878757" cy="1081106"/>
          </a:xfrm>
        </p:grpSpPr>
        <p:grpSp>
          <p:nvGrpSpPr>
            <p:cNvPr id="21" name="组合 20"/>
            <p:cNvGrpSpPr/>
            <p:nvPr/>
          </p:nvGrpSpPr>
          <p:grpSpPr>
            <a:xfrm>
              <a:off x="6457548" y="1298962"/>
              <a:ext cx="3878757" cy="1081106"/>
              <a:chOff x="6679705" y="1461491"/>
              <a:chExt cx="3878757" cy="1081106"/>
            </a:xfrm>
            <a:solidFill>
              <a:srgbClr val="E74C2E"/>
            </a:solidFill>
          </p:grpSpPr>
          <p:sp>
            <p:nvSpPr>
              <p:cNvPr id="23" name="矩形 22"/>
              <p:cNvSpPr/>
              <p:nvPr/>
            </p:nvSpPr>
            <p:spPr>
              <a:xfrm>
                <a:off x="6679705" y="1461491"/>
                <a:ext cx="3878757" cy="73634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10800000">
                <a:off x="6679706" y="1796970"/>
                <a:ext cx="205004" cy="745627"/>
              </a:xfrm>
              <a:prstGeom prst="triangle">
                <a:avLst>
                  <a:gd name="adj" fmla="val 10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62"/>
            <p:cNvSpPr txBox="1"/>
            <p:nvPr/>
          </p:nvSpPr>
          <p:spPr>
            <a:xfrm>
              <a:off x="6468043" y="1351786"/>
              <a:ext cx="3868262" cy="646331"/>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solidFill>
                    <a:schemeClr val="bg1"/>
                  </a:solidFill>
                  <a:latin typeface="微软雅黑" panose="020B0503020204020204" pitchFamily="34" charset="-122"/>
                  <a:ea typeface="微软雅黑" panose="020B0503020204020204" pitchFamily="34" charset="-122"/>
                </a:rPr>
                <a:t>单击输入您的文字单击输入您的文字单击输入您的文字</a:t>
              </a:r>
              <a:endParaRPr lang="zh-CN" altLang="en-US" dirty="0">
                <a:solidFill>
                  <a:schemeClr val="bg1"/>
                </a:solidFill>
              </a:endParaRPr>
            </a:p>
          </p:txBody>
        </p:sp>
      </p:grpSp>
      <p:grpSp>
        <p:nvGrpSpPr>
          <p:cNvPr id="25" name="组合 24"/>
          <p:cNvGrpSpPr/>
          <p:nvPr/>
        </p:nvGrpSpPr>
        <p:grpSpPr>
          <a:xfrm>
            <a:off x="7237906" y="4700260"/>
            <a:ext cx="3868262" cy="1081105"/>
            <a:chOff x="7397560" y="4671232"/>
            <a:chExt cx="3868262" cy="1081105"/>
          </a:xfrm>
        </p:grpSpPr>
        <p:grpSp>
          <p:nvGrpSpPr>
            <p:cNvPr id="26" name="组合 25"/>
            <p:cNvGrpSpPr/>
            <p:nvPr/>
          </p:nvGrpSpPr>
          <p:grpSpPr>
            <a:xfrm flipV="1">
              <a:off x="7433162" y="4671232"/>
              <a:ext cx="3832659" cy="1081105"/>
              <a:chOff x="6679705" y="1461492"/>
              <a:chExt cx="3832659" cy="1081105"/>
            </a:xfrm>
            <a:solidFill>
              <a:srgbClr val="E74C2E"/>
            </a:solidFill>
          </p:grpSpPr>
          <p:sp>
            <p:nvSpPr>
              <p:cNvPr id="28" name="矩形 27"/>
              <p:cNvSpPr/>
              <p:nvPr/>
            </p:nvSpPr>
            <p:spPr>
              <a:xfrm>
                <a:off x="6679705" y="1461492"/>
                <a:ext cx="3832659" cy="73634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0800000">
                <a:off x="6679706" y="1796970"/>
                <a:ext cx="205004" cy="745627"/>
              </a:xfrm>
              <a:prstGeom prst="triangle">
                <a:avLst>
                  <a:gd name="adj" fmla="val 10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63"/>
            <p:cNvSpPr txBox="1"/>
            <p:nvPr/>
          </p:nvSpPr>
          <p:spPr>
            <a:xfrm>
              <a:off x="7397560" y="5060999"/>
              <a:ext cx="3868262" cy="646331"/>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solidFill>
                    <a:schemeClr val="bg1"/>
                  </a:solidFill>
                  <a:latin typeface="微软雅黑" panose="020B0503020204020204" pitchFamily="34" charset="-122"/>
                  <a:ea typeface="微软雅黑" panose="020B0503020204020204" pitchFamily="34" charset="-122"/>
                </a:rPr>
                <a:t>单击输入您的文字单击输入您的文字单击输入您的文字</a:t>
              </a:r>
              <a:endParaRPr lang="zh-CN" altLang="en-US" dirty="0">
                <a:solidFill>
                  <a:schemeClr val="bg1"/>
                </a:solidFill>
              </a:endParaRPr>
            </a:p>
          </p:txBody>
        </p:sp>
      </p:grpSp>
      <p:grpSp>
        <p:nvGrpSpPr>
          <p:cNvPr id="30" name="组合 29"/>
          <p:cNvGrpSpPr/>
          <p:nvPr/>
        </p:nvGrpSpPr>
        <p:grpSpPr>
          <a:xfrm>
            <a:off x="797252" y="3996109"/>
            <a:ext cx="4195819" cy="736345"/>
            <a:chOff x="956906" y="3967081"/>
            <a:chExt cx="4195819" cy="736345"/>
          </a:xfrm>
        </p:grpSpPr>
        <p:grpSp>
          <p:nvGrpSpPr>
            <p:cNvPr id="31" name="组合 30"/>
            <p:cNvGrpSpPr/>
            <p:nvPr/>
          </p:nvGrpSpPr>
          <p:grpSpPr>
            <a:xfrm flipH="1" flipV="1">
              <a:off x="956906" y="3967081"/>
              <a:ext cx="4195819" cy="736345"/>
              <a:chOff x="6409394" y="1542827"/>
              <a:chExt cx="4195819" cy="736345"/>
            </a:xfrm>
            <a:solidFill>
              <a:srgbClr val="E74C2E"/>
            </a:solidFill>
          </p:grpSpPr>
          <p:sp>
            <p:nvSpPr>
              <p:cNvPr id="33" name="矩形 32"/>
              <p:cNvSpPr/>
              <p:nvPr/>
            </p:nvSpPr>
            <p:spPr>
              <a:xfrm>
                <a:off x="6849757" y="1542827"/>
                <a:ext cx="3755456" cy="73634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5400000" flipV="1">
                <a:off x="6679706" y="1796970"/>
                <a:ext cx="205004" cy="745627"/>
              </a:xfrm>
              <a:prstGeom prst="triangle">
                <a:avLst>
                  <a:gd name="adj" fmla="val 10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64"/>
            <p:cNvSpPr txBox="1"/>
            <p:nvPr/>
          </p:nvSpPr>
          <p:spPr>
            <a:xfrm>
              <a:off x="959737" y="4023879"/>
              <a:ext cx="3868262" cy="646331"/>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solidFill>
                    <a:schemeClr val="bg1"/>
                  </a:solidFill>
                  <a:latin typeface="微软雅黑" pitchFamily="34" charset="-122"/>
                  <a:ea typeface="微软雅黑" pitchFamily="34" charset="-122"/>
                </a:rPr>
                <a:t>单击输入您的文字单击输入您的文字单击输入您的</a:t>
              </a:r>
              <a:r>
                <a:rPr lang="zh-CN" altLang="en-US" dirty="0" smtClean="0">
                  <a:solidFill>
                    <a:schemeClr val="bg1"/>
                  </a:solidFill>
                  <a:latin typeface="微软雅黑" pitchFamily="34" charset="-122"/>
                  <a:ea typeface="微软雅黑" pitchFamily="34" charset="-122"/>
                </a:rPr>
                <a:t>文字</a:t>
              </a:r>
              <a:endParaRPr lang="zh-CN" altLang="en-US" dirty="0">
                <a:solidFill>
                  <a:schemeClr val="bg1"/>
                </a:solidFill>
              </a:endParaRPr>
            </a:p>
          </p:txBody>
        </p:sp>
      </p:grpSp>
      <p:sp>
        <p:nvSpPr>
          <p:cNvPr id="35" name="矩形 34"/>
          <p:cNvSpPr/>
          <p:nvPr/>
        </p:nvSpPr>
        <p:spPr>
          <a:xfrm>
            <a:off x="890601" y="1478450"/>
            <a:ext cx="3777744" cy="1754304"/>
          </a:xfrm>
          <a:prstGeom prst="rect">
            <a:avLst/>
          </a:prstGeom>
        </p:spPr>
        <p:txBody>
          <a:bodyPr wrap="square" lIns="91418" tIns="45709" rIns="91418" bIns="45709">
            <a:spAutoFit/>
          </a:bodyPr>
          <a:lstStyle/>
          <a:p>
            <a:pPr defTabSz="1283974" eaLnBrk="0" fontAlgn="base" hangingPunct="0">
              <a:lnSpc>
                <a:spcPct val="150000"/>
              </a:lnSpc>
              <a:spcBef>
                <a:spcPct val="0"/>
              </a:spcBef>
              <a:spcAft>
                <a:spcPct val="0"/>
              </a:spcAft>
              <a:defRPr/>
            </a:pPr>
            <a:r>
              <a:rPr lang="zh-CN" altLang="en-US" dirty="0">
                <a:solidFill>
                  <a:srgbClr val="0070C0"/>
                </a:solidFill>
                <a:latin typeface="微软雅黑" pitchFamily="34" charset="-122"/>
                <a:ea typeface="微软雅黑" pitchFamily="34" charset="-122"/>
              </a:rPr>
              <a:t>单击输入您的文字单击输入您的文字单击输入您的文字单击输入您的文字单击输入您的文字单击输入您的</a:t>
            </a:r>
            <a:r>
              <a:rPr lang="zh-CN" altLang="en-US" dirty="0" smtClean="0">
                <a:solidFill>
                  <a:srgbClr val="0070C0"/>
                </a:solidFill>
                <a:latin typeface="微软雅黑" pitchFamily="34" charset="-122"/>
                <a:ea typeface="微软雅黑" pitchFamily="34" charset="-122"/>
              </a:rPr>
              <a:t>文字</a:t>
            </a:r>
            <a:endParaRPr lang="en-US" altLang="zh-CN" dirty="0">
              <a:solidFill>
                <a:srgbClr val="0070C0"/>
              </a:solidFill>
              <a:latin typeface="微软雅黑" pitchFamily="34" charset="-122"/>
              <a:ea typeface="微软雅黑" pitchFamily="34" charset="-122"/>
            </a:endParaRPr>
          </a:p>
        </p:txBody>
      </p:sp>
      <p:grpSp>
        <p:nvGrpSpPr>
          <p:cNvPr id="36" name="组合 35"/>
          <p:cNvGrpSpPr/>
          <p:nvPr/>
        </p:nvGrpSpPr>
        <p:grpSpPr>
          <a:xfrm>
            <a:off x="11550315" y="6507183"/>
            <a:ext cx="299785" cy="299785"/>
            <a:chOff x="11550315" y="6496550"/>
            <a:chExt cx="299785" cy="299785"/>
          </a:xfrm>
        </p:grpSpPr>
        <p:sp>
          <p:nvSpPr>
            <p:cNvPr id="37" name="椭圆 36"/>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右箭头 37"/>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flipH="1">
            <a:off x="11055771" y="6507183"/>
            <a:ext cx="299785" cy="299785"/>
            <a:chOff x="11550315" y="6496550"/>
            <a:chExt cx="299785" cy="299785"/>
          </a:xfrm>
        </p:grpSpPr>
        <p:sp>
          <p:nvSpPr>
            <p:cNvPr id="40" name="椭圆 3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右箭头 4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337511036"/>
      </p:ext>
    </p:extLst>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10" presetClass="entr" presetSubtype="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8" presetClass="emph" presetSubtype="0" fill="hold" nodeType="withEffect">
                                      <p:stCondLst>
                                        <p:cond delay="250"/>
                                      </p:stCondLst>
                                      <p:childTnLst>
                                        <p:animRot by="21600000">
                                          <p:cBhvr>
                                            <p:cTn id="14" dur="1250" fill="hold"/>
                                            <p:tgtEl>
                                              <p:spTgt spid="9"/>
                                            </p:tgtEl>
                                            <p:attrNameLst>
                                              <p:attrName>r</p:attrName>
                                            </p:attrNameLst>
                                          </p:cBhvr>
                                        </p:animRot>
                                      </p:childTnLst>
                                    </p:cTn>
                                  </p:par>
                                </p:childTnLst>
                              </p:cTn>
                            </p:par>
                            <p:par>
                              <p:cTn id="15" fill="hold">
                                <p:stCondLst>
                                  <p:cond delay="1750"/>
                                </p:stCondLst>
                                <p:childTnLst>
                                  <p:par>
                                    <p:cTn id="16" presetID="12" presetClass="entr" presetSubtype="4" fill="hold" nodeType="afterEffect">
                                      <p:stCondLst>
                                        <p:cond delay="25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250"/>
                                            <p:tgtEl>
                                              <p:spTgt spid="20"/>
                                            </p:tgtEl>
                                            <p:attrNameLst>
                                              <p:attrName>ppt_y</p:attrName>
                                            </p:attrNameLst>
                                          </p:cBhvr>
                                          <p:tavLst>
                                            <p:tav tm="0">
                                              <p:val>
                                                <p:strVal val="#ppt_y+#ppt_h*1.125000"/>
                                              </p:val>
                                            </p:tav>
                                            <p:tav tm="100000">
                                              <p:val>
                                                <p:strVal val="#ppt_y"/>
                                              </p:val>
                                            </p:tav>
                                          </p:tavLst>
                                        </p:anim>
                                        <p:animEffect transition="in" filter="wipe(up)">
                                          <p:cBhvr>
                                            <p:cTn id="19" dur="250"/>
                                            <p:tgtEl>
                                              <p:spTgt spid="20"/>
                                            </p:tgtEl>
                                          </p:cBhvr>
                                        </p:animEffect>
                                      </p:childTnLst>
                                    </p:cTn>
                                  </p:par>
                                </p:childTnLst>
                              </p:cTn>
                            </p:par>
                            <p:par>
                              <p:cTn id="20" fill="hold">
                                <p:stCondLst>
                                  <p:cond delay="2250"/>
                                </p:stCondLst>
                                <p:childTnLst>
                                  <p:par>
                                    <p:cTn id="21" presetID="12" presetClass="entr" presetSubtype="1" fill="hold" nodeType="afterEffect">
                                      <p:stCondLst>
                                        <p:cond delay="25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250"/>
                                            <p:tgtEl>
                                              <p:spTgt spid="25"/>
                                            </p:tgtEl>
                                            <p:attrNameLst>
                                              <p:attrName>ppt_y</p:attrName>
                                            </p:attrNameLst>
                                          </p:cBhvr>
                                          <p:tavLst>
                                            <p:tav tm="0">
                                              <p:val>
                                                <p:strVal val="#ppt_y-#ppt_h*1.125000"/>
                                              </p:val>
                                            </p:tav>
                                            <p:tav tm="100000">
                                              <p:val>
                                                <p:strVal val="#ppt_y"/>
                                              </p:val>
                                            </p:tav>
                                          </p:tavLst>
                                        </p:anim>
                                        <p:animEffect transition="in" filter="wipe(down)">
                                          <p:cBhvr>
                                            <p:cTn id="24" dur="250"/>
                                            <p:tgtEl>
                                              <p:spTgt spid="25"/>
                                            </p:tgtEl>
                                          </p:cBhvr>
                                        </p:animEffect>
                                      </p:childTnLst>
                                    </p:cTn>
                                  </p:par>
                                </p:childTnLst>
                              </p:cTn>
                            </p:par>
                            <p:par>
                              <p:cTn id="25" fill="hold">
                                <p:stCondLst>
                                  <p:cond delay="2750"/>
                                </p:stCondLst>
                                <p:childTnLst>
                                  <p:par>
                                    <p:cTn id="26" presetID="12" presetClass="entr" presetSubtype="2" fill="hold" nodeType="afterEffect">
                                      <p:stCondLst>
                                        <p:cond delay="25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250"/>
                                            <p:tgtEl>
                                              <p:spTgt spid="30"/>
                                            </p:tgtEl>
                                            <p:attrNameLst>
                                              <p:attrName>ppt_x</p:attrName>
                                            </p:attrNameLst>
                                          </p:cBhvr>
                                          <p:tavLst>
                                            <p:tav tm="0">
                                              <p:val>
                                                <p:strVal val="#ppt_x+#ppt_w*1.125000"/>
                                              </p:val>
                                            </p:tav>
                                            <p:tav tm="100000">
                                              <p:val>
                                                <p:strVal val="#ppt_x"/>
                                              </p:val>
                                            </p:tav>
                                          </p:tavLst>
                                        </p:anim>
                                        <p:animEffect transition="in" filter="wipe(left)">
                                          <p:cBhvr>
                                            <p:cTn id="29" dur="250"/>
                                            <p:tgtEl>
                                              <p:spTgt spid="30"/>
                                            </p:tgtEl>
                                          </p:cBhvr>
                                        </p:animEffect>
                                      </p:childTnLst>
                                    </p:cTn>
                                  </p:par>
                                </p:childTnLst>
                              </p:cTn>
                            </p:par>
                            <p:par>
                              <p:cTn id="30" fill="hold">
                                <p:stCondLst>
                                  <p:cond delay="3250"/>
                                </p:stCondLst>
                                <p:childTnLst>
                                  <p:par>
                                    <p:cTn id="31" presetID="53" presetClass="entr" presetSubtype="16" fill="hold" grpId="0" nodeType="after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500" fill="hold"/>
                                            <p:tgtEl>
                                              <p:spTgt spid="35"/>
                                            </p:tgtEl>
                                            <p:attrNameLst>
                                              <p:attrName>ppt_w</p:attrName>
                                            </p:attrNameLst>
                                          </p:cBhvr>
                                          <p:tavLst>
                                            <p:tav tm="0">
                                              <p:val>
                                                <p:fltVal val="0"/>
                                              </p:val>
                                            </p:tav>
                                            <p:tav tm="100000">
                                              <p:val>
                                                <p:strVal val="#ppt_w"/>
                                              </p:val>
                                            </p:tav>
                                          </p:tavLst>
                                        </p:anim>
                                        <p:anim calcmode="lin" valueType="num">
                                          <p:cBhvr>
                                            <p:cTn id="34" dur="500" fill="hold"/>
                                            <p:tgtEl>
                                              <p:spTgt spid="35"/>
                                            </p:tgtEl>
                                            <p:attrNameLst>
                                              <p:attrName>ppt_h</p:attrName>
                                            </p:attrNameLst>
                                          </p:cBhvr>
                                          <p:tavLst>
                                            <p:tav tm="0">
                                              <p:val>
                                                <p:fltVal val="0"/>
                                              </p:val>
                                            </p:tav>
                                            <p:tav tm="100000">
                                              <p:val>
                                                <p:strVal val="#ppt_h"/>
                                              </p:val>
                                            </p:tav>
                                          </p:tavLst>
                                        </p:anim>
                                        <p:animEffect transition="in" filter="fade">
                                          <p:cBhvr>
                                            <p:cTn id="3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10" presetClass="entr" presetSubtype="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8" presetClass="emph" presetSubtype="0" fill="hold" nodeType="withEffect">
                                      <p:stCondLst>
                                        <p:cond delay="250"/>
                                      </p:stCondLst>
                                      <p:childTnLst>
                                        <p:animRot by="21600000">
                                          <p:cBhvr>
                                            <p:cTn id="14" dur="1250" fill="hold"/>
                                            <p:tgtEl>
                                              <p:spTgt spid="9"/>
                                            </p:tgtEl>
                                            <p:attrNameLst>
                                              <p:attrName>r</p:attrName>
                                            </p:attrNameLst>
                                          </p:cBhvr>
                                        </p:animRot>
                                      </p:childTnLst>
                                    </p:cTn>
                                  </p:par>
                                </p:childTnLst>
                              </p:cTn>
                            </p:par>
                            <p:par>
                              <p:cTn id="15" fill="hold">
                                <p:stCondLst>
                                  <p:cond delay="1750"/>
                                </p:stCondLst>
                                <p:childTnLst>
                                  <p:par>
                                    <p:cTn id="16" presetID="12" presetClass="entr" presetSubtype="4" fill="hold" nodeType="afterEffect">
                                      <p:stCondLst>
                                        <p:cond delay="25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250"/>
                                            <p:tgtEl>
                                              <p:spTgt spid="20"/>
                                            </p:tgtEl>
                                            <p:attrNameLst>
                                              <p:attrName>ppt_y</p:attrName>
                                            </p:attrNameLst>
                                          </p:cBhvr>
                                          <p:tavLst>
                                            <p:tav tm="0">
                                              <p:val>
                                                <p:strVal val="#ppt_y+#ppt_h*1.125000"/>
                                              </p:val>
                                            </p:tav>
                                            <p:tav tm="100000">
                                              <p:val>
                                                <p:strVal val="#ppt_y"/>
                                              </p:val>
                                            </p:tav>
                                          </p:tavLst>
                                        </p:anim>
                                        <p:animEffect transition="in" filter="wipe(up)">
                                          <p:cBhvr>
                                            <p:cTn id="19" dur="250"/>
                                            <p:tgtEl>
                                              <p:spTgt spid="20"/>
                                            </p:tgtEl>
                                          </p:cBhvr>
                                        </p:animEffect>
                                      </p:childTnLst>
                                    </p:cTn>
                                  </p:par>
                                </p:childTnLst>
                              </p:cTn>
                            </p:par>
                            <p:par>
                              <p:cTn id="20" fill="hold">
                                <p:stCondLst>
                                  <p:cond delay="2250"/>
                                </p:stCondLst>
                                <p:childTnLst>
                                  <p:par>
                                    <p:cTn id="21" presetID="12" presetClass="entr" presetSubtype="1" fill="hold" nodeType="afterEffect">
                                      <p:stCondLst>
                                        <p:cond delay="25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250"/>
                                            <p:tgtEl>
                                              <p:spTgt spid="25"/>
                                            </p:tgtEl>
                                            <p:attrNameLst>
                                              <p:attrName>ppt_y</p:attrName>
                                            </p:attrNameLst>
                                          </p:cBhvr>
                                          <p:tavLst>
                                            <p:tav tm="0">
                                              <p:val>
                                                <p:strVal val="#ppt_y-#ppt_h*1.125000"/>
                                              </p:val>
                                            </p:tav>
                                            <p:tav tm="100000">
                                              <p:val>
                                                <p:strVal val="#ppt_y"/>
                                              </p:val>
                                            </p:tav>
                                          </p:tavLst>
                                        </p:anim>
                                        <p:animEffect transition="in" filter="wipe(down)">
                                          <p:cBhvr>
                                            <p:cTn id="24" dur="250"/>
                                            <p:tgtEl>
                                              <p:spTgt spid="25"/>
                                            </p:tgtEl>
                                          </p:cBhvr>
                                        </p:animEffect>
                                      </p:childTnLst>
                                    </p:cTn>
                                  </p:par>
                                </p:childTnLst>
                              </p:cTn>
                            </p:par>
                            <p:par>
                              <p:cTn id="25" fill="hold">
                                <p:stCondLst>
                                  <p:cond delay="2750"/>
                                </p:stCondLst>
                                <p:childTnLst>
                                  <p:par>
                                    <p:cTn id="26" presetID="12" presetClass="entr" presetSubtype="2" fill="hold" nodeType="afterEffect">
                                      <p:stCondLst>
                                        <p:cond delay="25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250"/>
                                            <p:tgtEl>
                                              <p:spTgt spid="30"/>
                                            </p:tgtEl>
                                            <p:attrNameLst>
                                              <p:attrName>ppt_x</p:attrName>
                                            </p:attrNameLst>
                                          </p:cBhvr>
                                          <p:tavLst>
                                            <p:tav tm="0">
                                              <p:val>
                                                <p:strVal val="#ppt_x+#ppt_w*1.125000"/>
                                              </p:val>
                                            </p:tav>
                                            <p:tav tm="100000">
                                              <p:val>
                                                <p:strVal val="#ppt_x"/>
                                              </p:val>
                                            </p:tav>
                                          </p:tavLst>
                                        </p:anim>
                                        <p:animEffect transition="in" filter="wipe(left)">
                                          <p:cBhvr>
                                            <p:cTn id="29" dur="250"/>
                                            <p:tgtEl>
                                              <p:spTgt spid="30"/>
                                            </p:tgtEl>
                                          </p:cBhvr>
                                        </p:animEffect>
                                      </p:childTnLst>
                                    </p:cTn>
                                  </p:par>
                                </p:childTnLst>
                              </p:cTn>
                            </p:par>
                            <p:par>
                              <p:cTn id="30" fill="hold">
                                <p:stCondLst>
                                  <p:cond delay="3250"/>
                                </p:stCondLst>
                                <p:childTnLst>
                                  <p:par>
                                    <p:cTn id="31" presetID="53" presetClass="entr" presetSubtype="16" fill="hold" grpId="0" nodeType="after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500" fill="hold"/>
                                            <p:tgtEl>
                                              <p:spTgt spid="35"/>
                                            </p:tgtEl>
                                            <p:attrNameLst>
                                              <p:attrName>ppt_w</p:attrName>
                                            </p:attrNameLst>
                                          </p:cBhvr>
                                          <p:tavLst>
                                            <p:tav tm="0">
                                              <p:val>
                                                <p:fltVal val="0"/>
                                              </p:val>
                                            </p:tav>
                                            <p:tav tm="100000">
                                              <p:val>
                                                <p:strVal val="#ppt_w"/>
                                              </p:val>
                                            </p:tav>
                                          </p:tavLst>
                                        </p:anim>
                                        <p:anim calcmode="lin" valueType="num">
                                          <p:cBhvr>
                                            <p:cTn id="34" dur="500" fill="hold"/>
                                            <p:tgtEl>
                                              <p:spTgt spid="35"/>
                                            </p:tgtEl>
                                            <p:attrNameLst>
                                              <p:attrName>ppt_h</p:attrName>
                                            </p:attrNameLst>
                                          </p:cBhvr>
                                          <p:tavLst>
                                            <p:tav tm="0">
                                              <p:val>
                                                <p:fltVal val="0"/>
                                              </p:val>
                                            </p:tav>
                                            <p:tav tm="100000">
                                              <p:val>
                                                <p:strVal val="#ppt_h"/>
                                              </p:val>
                                            </p:tav>
                                          </p:tavLst>
                                        </p:anim>
                                        <p:animEffect transition="in" filter="fade">
                                          <p:cBhvr>
                                            <p:cTn id="3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0" y="543361"/>
            <a:ext cx="3370217" cy="508973"/>
            <a:chOff x="0" y="543361"/>
            <a:chExt cx="3370217" cy="508973"/>
          </a:xfrm>
        </p:grpSpPr>
        <p:grpSp>
          <p:nvGrpSpPr>
            <p:cNvPr id="16" name="组合 15"/>
            <p:cNvGrpSpPr/>
            <p:nvPr/>
          </p:nvGrpSpPr>
          <p:grpSpPr>
            <a:xfrm>
              <a:off x="0" y="543361"/>
              <a:ext cx="3370216" cy="493479"/>
              <a:chOff x="0" y="288813"/>
              <a:chExt cx="3370216" cy="493479"/>
            </a:xfrm>
            <a:solidFill>
              <a:srgbClr val="131426"/>
            </a:solidFill>
          </p:grpSpPr>
          <p:sp>
            <p:nvSpPr>
              <p:cNvPr id="18" name="矩形 17"/>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直角三角形 18"/>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3"/>
            <p:cNvSpPr txBox="1"/>
            <p:nvPr/>
          </p:nvSpPr>
          <p:spPr>
            <a:xfrm>
              <a:off x="493487" y="590669"/>
              <a:ext cx="2876730" cy="46166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3.</a:t>
              </a:r>
              <a:r>
                <a:rPr lang="zh-CN" altLang="en-US" sz="2400" dirty="0">
                  <a:solidFill>
                    <a:schemeClr val="bg1"/>
                  </a:solidFill>
                  <a:latin typeface="微软雅黑" panose="020B0503020204020204" pitchFamily="34" charset="-122"/>
                  <a:ea typeface="微软雅黑" panose="020B0503020204020204" pitchFamily="34" charset="-122"/>
                </a:rPr>
                <a:t>研究方法及过程</a:t>
              </a:r>
            </a:p>
          </p:txBody>
        </p:sp>
      </p:grpSp>
      <p:grpSp>
        <p:nvGrpSpPr>
          <p:cNvPr id="133" name="组合 132"/>
          <p:cNvGrpSpPr/>
          <p:nvPr/>
        </p:nvGrpSpPr>
        <p:grpSpPr>
          <a:xfrm>
            <a:off x="2357368" y="2874177"/>
            <a:ext cx="1980000" cy="2058852"/>
            <a:chOff x="1098860" y="2274706"/>
            <a:chExt cx="1980000" cy="1620000"/>
          </a:xfrm>
        </p:grpSpPr>
        <p:sp>
          <p:nvSpPr>
            <p:cNvPr id="134" name="上箭头 133"/>
            <p:cNvSpPr/>
            <p:nvPr/>
          </p:nvSpPr>
          <p:spPr>
            <a:xfrm>
              <a:off x="1098860" y="2274706"/>
              <a:ext cx="1980000" cy="1620000"/>
            </a:xfrm>
            <a:prstGeom prst="upArrow">
              <a:avLst>
                <a:gd name="adj1" fmla="val 61884"/>
                <a:gd name="adj2" fmla="val 49610"/>
              </a:avLst>
            </a:prstGeom>
            <a:gradFill flip="none" rotWithShape="1">
              <a:gsLst>
                <a:gs pos="0">
                  <a:srgbClr val="00B0F0"/>
                </a:gs>
                <a:gs pos="90000">
                  <a:srgbClr val="0070C0"/>
                </a:gs>
              </a:gsLst>
              <a:lin ang="16200000" scaled="1"/>
              <a:tileRect/>
            </a:gradFill>
            <a:ln w="31750" cap="flat" cmpd="sng" algn="ctr">
              <a:solidFill>
                <a:sysClr val="window" lastClr="FFFFFF"/>
              </a:solidFill>
              <a:prstDash val="solid"/>
            </a:ln>
            <a:effectLst>
              <a:outerShdw blurRad="225425" dist="38100" dir="5220000" algn="ctr">
                <a:srgbClr val="000000">
                  <a:alpha val="33000"/>
                </a:srgbClr>
              </a:outerShdw>
            </a:effectLst>
            <a:scene3d>
              <a:camera prst="orthographicFront"/>
              <a:lightRig rig="flat" dir="t"/>
            </a:scene3d>
            <a:sp3d extrusionH="304800" contourW="25400">
              <a:bevelT prst="convex"/>
              <a:bevelB w="0" h="0"/>
              <a:contourClr>
                <a:srgbClr val="FFE593"/>
              </a:contourClr>
            </a:sp3d>
          </p:spPr>
          <p:txBody>
            <a:bodyPr anchor="ctr">
              <a:sp3d/>
            </a:bodyPr>
            <a:lstStyle/>
            <a:p>
              <a:pPr marL="0" marR="0" lvl="2" indent="0" algn="ctr" defTabSz="914400" eaLnBrk="0" fontAlgn="ctr" latinLnBrk="0" hangingPunct="0">
                <a:lnSpc>
                  <a:spcPct val="100000"/>
                </a:lnSpc>
                <a:spcBef>
                  <a:spcPts val="0"/>
                </a:spcBef>
                <a:spcAft>
                  <a:spcPts val="0"/>
                </a:spcAft>
                <a:buClr>
                  <a:srgbClr val="FF0000"/>
                </a:buClr>
                <a:buSzPct val="70000"/>
                <a:buFont typeface="Wingdings" pitchFamily="2" charset="2"/>
                <a:buChar char="u"/>
                <a:tabLst>
                  <a:tab pos="136525" algn="l"/>
                </a:tabLst>
                <a:defRPr/>
              </a:pPr>
              <a:endParaRPr kumimoji="0" lang="zh-CN" altLang="en-US" sz="1500" b="1"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grpSp>
          <p:nvGrpSpPr>
            <p:cNvPr id="135" name="组合 134"/>
            <p:cNvGrpSpPr/>
            <p:nvPr/>
          </p:nvGrpSpPr>
          <p:grpSpPr>
            <a:xfrm>
              <a:off x="1873250" y="2572668"/>
              <a:ext cx="431800" cy="896937"/>
              <a:chOff x="1873250" y="2572668"/>
              <a:chExt cx="431800" cy="896937"/>
            </a:xfrm>
          </p:grpSpPr>
          <p:sp>
            <p:nvSpPr>
              <p:cNvPr id="136" name="AutoShape 69"/>
              <p:cNvSpPr>
                <a:spLocks noChangeArrowheads="1"/>
              </p:cNvSpPr>
              <p:nvPr/>
            </p:nvSpPr>
            <p:spPr bwMode="gray">
              <a:xfrm rot="16200000" flipV="1">
                <a:off x="1945481" y="3110037"/>
                <a:ext cx="287337" cy="431800"/>
              </a:xfrm>
              <a:prstGeom prst="chevron">
                <a:avLst>
                  <a:gd name="adj" fmla="val 52514"/>
                </a:avLst>
              </a:prstGeom>
              <a:noFill/>
              <a:ln w="19050" cap="flat" cmpd="sng" algn="ctr">
                <a:solidFill>
                  <a:sysClr val="window" lastClr="FFFFFF">
                    <a:alpha val="55000"/>
                  </a:sysClr>
                </a:solidFill>
                <a:prstDash val="sysDash"/>
              </a:ln>
              <a:effectLst/>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Tx/>
                  <a:buNone/>
                  <a:tabLst>
                    <a:tab pos="136525" algn="l"/>
                  </a:tabLst>
                  <a:defRPr/>
                </a:pPr>
                <a:endParaRPr kumimoji="0" lang="zh-CN" altLang="en-US" sz="1600" b="1"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sp>
            <p:nvSpPr>
              <p:cNvPr id="137" name="AutoShape 69"/>
              <p:cNvSpPr>
                <a:spLocks noChangeArrowheads="1"/>
              </p:cNvSpPr>
              <p:nvPr/>
            </p:nvSpPr>
            <p:spPr bwMode="gray">
              <a:xfrm rot="16200000" flipV="1">
                <a:off x="1945481" y="2805237"/>
                <a:ext cx="287337" cy="431800"/>
              </a:xfrm>
              <a:prstGeom prst="chevron">
                <a:avLst>
                  <a:gd name="adj" fmla="val 52514"/>
                </a:avLst>
              </a:prstGeom>
              <a:noFill/>
              <a:ln w="19050" cap="flat" cmpd="sng" algn="ctr">
                <a:solidFill>
                  <a:sysClr val="window" lastClr="FFFFFF">
                    <a:alpha val="40000"/>
                  </a:sysClr>
                </a:solidFill>
                <a:prstDash val="sysDash"/>
              </a:ln>
              <a:effectLst/>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Tx/>
                  <a:buNone/>
                  <a:tabLst>
                    <a:tab pos="136525" algn="l"/>
                  </a:tabLst>
                  <a:defRPr/>
                </a:pPr>
                <a:endParaRPr kumimoji="0" lang="zh-CN" altLang="en-US" sz="1600" b="1"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sp>
            <p:nvSpPr>
              <p:cNvPr id="138" name="AutoShape 69"/>
              <p:cNvSpPr>
                <a:spLocks noChangeArrowheads="1"/>
              </p:cNvSpPr>
              <p:nvPr/>
            </p:nvSpPr>
            <p:spPr bwMode="gray">
              <a:xfrm rot="16200000" flipV="1">
                <a:off x="1945481" y="2500437"/>
                <a:ext cx="287337" cy="431800"/>
              </a:xfrm>
              <a:prstGeom prst="chevron">
                <a:avLst>
                  <a:gd name="adj" fmla="val 52514"/>
                </a:avLst>
              </a:prstGeom>
              <a:noFill/>
              <a:ln w="19050" cap="flat" cmpd="sng" algn="ctr">
                <a:solidFill>
                  <a:sysClr val="window" lastClr="FFFFFF">
                    <a:alpha val="25000"/>
                  </a:sysClr>
                </a:solidFill>
                <a:prstDash val="sysDash"/>
              </a:ln>
              <a:effectLst/>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Tx/>
                  <a:buNone/>
                  <a:tabLst>
                    <a:tab pos="136525" algn="l"/>
                  </a:tabLst>
                  <a:defRPr/>
                </a:pPr>
                <a:endParaRPr kumimoji="0" lang="zh-CN" altLang="en-US" sz="1600" b="1"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grpSp>
      </p:grpSp>
      <p:grpSp>
        <p:nvGrpSpPr>
          <p:cNvPr id="139" name="组合 138"/>
          <p:cNvGrpSpPr/>
          <p:nvPr/>
        </p:nvGrpSpPr>
        <p:grpSpPr>
          <a:xfrm>
            <a:off x="7939288" y="2874177"/>
            <a:ext cx="1980000" cy="2058852"/>
            <a:chOff x="6027650" y="2274706"/>
            <a:chExt cx="1980000" cy="1620000"/>
          </a:xfrm>
        </p:grpSpPr>
        <p:sp>
          <p:nvSpPr>
            <p:cNvPr id="140" name="上箭头 139"/>
            <p:cNvSpPr/>
            <p:nvPr/>
          </p:nvSpPr>
          <p:spPr>
            <a:xfrm>
              <a:off x="6027650" y="2274706"/>
              <a:ext cx="1980000" cy="1620000"/>
            </a:xfrm>
            <a:prstGeom prst="upArrow">
              <a:avLst>
                <a:gd name="adj1" fmla="val 61884"/>
                <a:gd name="adj2" fmla="val 50353"/>
              </a:avLst>
            </a:prstGeom>
            <a:gradFill flip="none" rotWithShape="1">
              <a:gsLst>
                <a:gs pos="0">
                  <a:srgbClr val="00B0F0"/>
                </a:gs>
                <a:gs pos="90000">
                  <a:srgbClr val="0070C0"/>
                </a:gs>
              </a:gsLst>
              <a:lin ang="16200000" scaled="1"/>
              <a:tileRect/>
            </a:gradFill>
            <a:ln w="31750" cap="flat" cmpd="sng" algn="ctr">
              <a:solidFill>
                <a:sysClr val="window" lastClr="FFFFFF"/>
              </a:solidFill>
              <a:prstDash val="solid"/>
            </a:ln>
            <a:effectLst>
              <a:outerShdw blurRad="225425" dist="38100" dir="5220000" algn="ctr">
                <a:srgbClr val="000000">
                  <a:alpha val="33000"/>
                </a:srgbClr>
              </a:outerShdw>
            </a:effectLst>
            <a:scene3d>
              <a:camera prst="orthographicFront"/>
              <a:lightRig rig="flat" dir="t"/>
            </a:scene3d>
            <a:sp3d extrusionH="304800" contourW="25400">
              <a:bevelT prst="convex"/>
              <a:bevelB w="0" h="0"/>
              <a:contourClr>
                <a:srgbClr val="FFE593"/>
              </a:contourClr>
            </a:sp3d>
          </p:spPr>
          <p:txBody>
            <a:bodyPr anchor="ctr">
              <a:sp3d/>
            </a:bodyPr>
            <a:lstStyle/>
            <a:p>
              <a:pPr marL="0" marR="0" lvl="2" indent="0" algn="ctr" defTabSz="914400" eaLnBrk="0" fontAlgn="ctr" latinLnBrk="0" hangingPunct="0">
                <a:lnSpc>
                  <a:spcPct val="100000"/>
                </a:lnSpc>
                <a:spcBef>
                  <a:spcPts val="0"/>
                </a:spcBef>
                <a:spcAft>
                  <a:spcPts val="0"/>
                </a:spcAft>
                <a:buClr>
                  <a:srgbClr val="FF0000"/>
                </a:buClr>
                <a:buSzPct val="70000"/>
                <a:buFont typeface="Wingdings" pitchFamily="2" charset="2"/>
                <a:buChar char="u"/>
                <a:tabLst>
                  <a:tab pos="136525" algn="l"/>
                </a:tabLst>
                <a:defRPr/>
              </a:pPr>
              <a:endParaRPr kumimoji="0" lang="zh-CN" altLang="en-US" sz="1500" b="1"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grpSp>
          <p:nvGrpSpPr>
            <p:cNvPr id="141" name="组合 140"/>
            <p:cNvGrpSpPr/>
            <p:nvPr/>
          </p:nvGrpSpPr>
          <p:grpSpPr>
            <a:xfrm>
              <a:off x="6802438" y="2572668"/>
              <a:ext cx="431800" cy="896937"/>
              <a:chOff x="6802438" y="2572668"/>
              <a:chExt cx="431800" cy="896937"/>
            </a:xfrm>
          </p:grpSpPr>
          <p:sp>
            <p:nvSpPr>
              <p:cNvPr id="142" name="AutoShape 69"/>
              <p:cNvSpPr>
                <a:spLocks noChangeArrowheads="1"/>
              </p:cNvSpPr>
              <p:nvPr/>
            </p:nvSpPr>
            <p:spPr bwMode="gray">
              <a:xfrm rot="16200000" flipV="1">
                <a:off x="6874669" y="3110037"/>
                <a:ext cx="287337" cy="431800"/>
              </a:xfrm>
              <a:prstGeom prst="chevron">
                <a:avLst>
                  <a:gd name="adj" fmla="val 52514"/>
                </a:avLst>
              </a:prstGeom>
              <a:noFill/>
              <a:ln w="19050" cap="flat" cmpd="sng" algn="ctr">
                <a:solidFill>
                  <a:sysClr val="window" lastClr="FFFFFF">
                    <a:alpha val="55000"/>
                  </a:sysClr>
                </a:solidFill>
                <a:prstDash val="sysDash"/>
              </a:ln>
              <a:effectLst/>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Tx/>
                  <a:buNone/>
                  <a:tabLst>
                    <a:tab pos="136525" algn="l"/>
                  </a:tabLst>
                  <a:defRPr/>
                </a:pPr>
                <a:endParaRPr kumimoji="0" lang="zh-CN" altLang="en-US" sz="1600" b="1"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sp>
            <p:nvSpPr>
              <p:cNvPr id="143" name="AutoShape 69"/>
              <p:cNvSpPr>
                <a:spLocks noChangeArrowheads="1"/>
              </p:cNvSpPr>
              <p:nvPr/>
            </p:nvSpPr>
            <p:spPr bwMode="gray">
              <a:xfrm rot="16200000" flipV="1">
                <a:off x="6874669" y="2805237"/>
                <a:ext cx="287337" cy="431800"/>
              </a:xfrm>
              <a:prstGeom prst="chevron">
                <a:avLst>
                  <a:gd name="adj" fmla="val 52514"/>
                </a:avLst>
              </a:prstGeom>
              <a:noFill/>
              <a:ln w="19050" cap="flat" cmpd="sng" algn="ctr">
                <a:solidFill>
                  <a:sysClr val="window" lastClr="FFFFFF">
                    <a:alpha val="40000"/>
                  </a:sysClr>
                </a:solidFill>
                <a:prstDash val="sysDash"/>
              </a:ln>
              <a:effectLst/>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Tx/>
                  <a:buNone/>
                  <a:tabLst>
                    <a:tab pos="136525" algn="l"/>
                  </a:tabLst>
                  <a:defRPr/>
                </a:pPr>
                <a:endParaRPr kumimoji="0" lang="zh-CN" altLang="en-US" sz="1600" b="1"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sp>
            <p:nvSpPr>
              <p:cNvPr id="144" name="AutoShape 69"/>
              <p:cNvSpPr>
                <a:spLocks noChangeArrowheads="1"/>
              </p:cNvSpPr>
              <p:nvPr/>
            </p:nvSpPr>
            <p:spPr bwMode="gray">
              <a:xfrm rot="16200000" flipV="1">
                <a:off x="6874669" y="2500437"/>
                <a:ext cx="287337" cy="431800"/>
              </a:xfrm>
              <a:prstGeom prst="chevron">
                <a:avLst>
                  <a:gd name="adj" fmla="val 52514"/>
                </a:avLst>
              </a:prstGeom>
              <a:noFill/>
              <a:ln w="19050" cap="flat" cmpd="sng" algn="ctr">
                <a:solidFill>
                  <a:sysClr val="window" lastClr="FFFFFF">
                    <a:alpha val="25000"/>
                  </a:sysClr>
                </a:solidFill>
                <a:prstDash val="sysDash"/>
              </a:ln>
              <a:effectLst/>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Tx/>
                  <a:buNone/>
                  <a:tabLst>
                    <a:tab pos="136525" algn="l"/>
                  </a:tabLst>
                  <a:defRPr/>
                </a:pPr>
                <a:endParaRPr kumimoji="0" lang="zh-CN" altLang="en-US" sz="1600" b="1"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grpSp>
      </p:grpSp>
      <p:grpSp>
        <p:nvGrpSpPr>
          <p:cNvPr id="145" name="组合 144"/>
          <p:cNvGrpSpPr/>
          <p:nvPr/>
        </p:nvGrpSpPr>
        <p:grpSpPr>
          <a:xfrm>
            <a:off x="5166639" y="2514177"/>
            <a:ext cx="1980000" cy="2516374"/>
            <a:chOff x="3545281" y="1914706"/>
            <a:chExt cx="1980000" cy="1980000"/>
          </a:xfrm>
        </p:grpSpPr>
        <p:sp>
          <p:nvSpPr>
            <p:cNvPr id="146" name="上箭头 145"/>
            <p:cNvSpPr/>
            <p:nvPr/>
          </p:nvSpPr>
          <p:spPr>
            <a:xfrm>
              <a:off x="3545281" y="1914706"/>
              <a:ext cx="1980000" cy="1980000"/>
            </a:xfrm>
            <a:prstGeom prst="upArrow">
              <a:avLst>
                <a:gd name="adj1" fmla="val 61884"/>
                <a:gd name="adj2" fmla="val 41845"/>
              </a:avLst>
            </a:prstGeom>
            <a:gradFill flip="none" rotWithShape="1">
              <a:gsLst>
                <a:gs pos="0">
                  <a:srgbClr val="00B0F0"/>
                </a:gs>
                <a:gs pos="90000">
                  <a:srgbClr val="0070C0"/>
                </a:gs>
              </a:gsLst>
              <a:lin ang="16200000" scaled="1"/>
              <a:tileRect/>
            </a:gradFill>
            <a:ln w="31750" cap="flat" cmpd="sng" algn="ctr">
              <a:solidFill>
                <a:sysClr val="window" lastClr="FFFFFF"/>
              </a:solidFill>
              <a:prstDash val="solid"/>
            </a:ln>
            <a:effectLst>
              <a:outerShdw blurRad="225425" dist="38100" dir="5220000" algn="ctr">
                <a:srgbClr val="000000">
                  <a:alpha val="33000"/>
                </a:srgbClr>
              </a:outerShdw>
            </a:effectLst>
            <a:scene3d>
              <a:camera prst="orthographicFront"/>
              <a:lightRig rig="flat" dir="t"/>
            </a:scene3d>
            <a:sp3d extrusionH="304800" contourW="25400">
              <a:bevelT prst="convex"/>
              <a:bevelB w="0" h="0"/>
              <a:contourClr>
                <a:srgbClr val="FFE593"/>
              </a:contourClr>
            </a:sp3d>
          </p:spPr>
          <p:txBody>
            <a:bodyPr anchor="ctr">
              <a:sp3d/>
            </a:bodyPr>
            <a:lstStyle/>
            <a:p>
              <a:pPr marL="0" marR="0" lvl="2" indent="0" algn="ctr" defTabSz="914400" eaLnBrk="0" fontAlgn="ctr" latinLnBrk="0" hangingPunct="0">
                <a:lnSpc>
                  <a:spcPct val="100000"/>
                </a:lnSpc>
                <a:spcBef>
                  <a:spcPts val="0"/>
                </a:spcBef>
                <a:spcAft>
                  <a:spcPts val="0"/>
                </a:spcAft>
                <a:buClr>
                  <a:srgbClr val="FF0000"/>
                </a:buClr>
                <a:buSzPct val="70000"/>
                <a:buFont typeface="Wingdings" pitchFamily="2" charset="2"/>
                <a:buChar char="u"/>
                <a:tabLst>
                  <a:tab pos="136525" algn="l"/>
                </a:tabLst>
                <a:defRPr/>
              </a:pPr>
              <a:endParaRPr kumimoji="0" lang="zh-CN" altLang="en-US" sz="1500" b="1"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grpSp>
          <p:nvGrpSpPr>
            <p:cNvPr id="147" name="组合 146"/>
            <p:cNvGrpSpPr/>
            <p:nvPr/>
          </p:nvGrpSpPr>
          <p:grpSpPr>
            <a:xfrm>
              <a:off x="4319588" y="2267868"/>
              <a:ext cx="431800" cy="1201737"/>
              <a:chOff x="4319588" y="2267868"/>
              <a:chExt cx="431800" cy="1201737"/>
            </a:xfrm>
          </p:grpSpPr>
          <p:sp>
            <p:nvSpPr>
              <p:cNvPr id="148" name="AutoShape 69"/>
              <p:cNvSpPr>
                <a:spLocks noChangeArrowheads="1"/>
              </p:cNvSpPr>
              <p:nvPr/>
            </p:nvSpPr>
            <p:spPr bwMode="gray">
              <a:xfrm rot="16200000" flipV="1">
                <a:off x="4391819" y="3110037"/>
                <a:ext cx="287337" cy="431800"/>
              </a:xfrm>
              <a:prstGeom prst="chevron">
                <a:avLst>
                  <a:gd name="adj" fmla="val 52514"/>
                </a:avLst>
              </a:prstGeom>
              <a:noFill/>
              <a:ln w="19050" cap="flat" cmpd="sng" algn="ctr">
                <a:solidFill>
                  <a:sysClr val="window" lastClr="FFFFFF">
                    <a:alpha val="55000"/>
                  </a:sysClr>
                </a:solidFill>
                <a:prstDash val="sysDash"/>
              </a:ln>
              <a:effectLst/>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Tx/>
                  <a:buNone/>
                  <a:tabLst>
                    <a:tab pos="136525" algn="l"/>
                  </a:tabLst>
                  <a:defRPr/>
                </a:pPr>
                <a:endParaRPr kumimoji="0" lang="zh-CN" altLang="en-US" sz="1600" b="1"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sp>
            <p:nvSpPr>
              <p:cNvPr id="149" name="AutoShape 69"/>
              <p:cNvSpPr>
                <a:spLocks noChangeArrowheads="1"/>
              </p:cNvSpPr>
              <p:nvPr/>
            </p:nvSpPr>
            <p:spPr bwMode="gray">
              <a:xfrm rot="16200000" flipV="1">
                <a:off x="4391819" y="2805237"/>
                <a:ext cx="287337" cy="431800"/>
              </a:xfrm>
              <a:prstGeom prst="chevron">
                <a:avLst>
                  <a:gd name="adj" fmla="val 52514"/>
                </a:avLst>
              </a:prstGeom>
              <a:noFill/>
              <a:ln w="19050" cap="flat" cmpd="sng" algn="ctr">
                <a:solidFill>
                  <a:sysClr val="window" lastClr="FFFFFF">
                    <a:alpha val="40000"/>
                  </a:sysClr>
                </a:solidFill>
                <a:prstDash val="sysDash"/>
              </a:ln>
              <a:effectLst/>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Tx/>
                  <a:buNone/>
                  <a:tabLst>
                    <a:tab pos="136525" algn="l"/>
                  </a:tabLst>
                  <a:defRPr/>
                </a:pPr>
                <a:endParaRPr kumimoji="0" lang="zh-CN" altLang="en-US" sz="1600" b="1"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sp>
            <p:nvSpPr>
              <p:cNvPr id="150" name="AutoShape 69"/>
              <p:cNvSpPr>
                <a:spLocks noChangeArrowheads="1"/>
              </p:cNvSpPr>
              <p:nvPr/>
            </p:nvSpPr>
            <p:spPr bwMode="gray">
              <a:xfrm rot="16200000" flipV="1">
                <a:off x="4391819" y="2500437"/>
                <a:ext cx="287337" cy="431800"/>
              </a:xfrm>
              <a:prstGeom prst="chevron">
                <a:avLst>
                  <a:gd name="adj" fmla="val 52514"/>
                </a:avLst>
              </a:prstGeom>
              <a:noFill/>
              <a:ln w="19050" cap="flat" cmpd="sng" algn="ctr">
                <a:solidFill>
                  <a:sysClr val="window" lastClr="FFFFFF">
                    <a:alpha val="25000"/>
                  </a:sysClr>
                </a:solidFill>
                <a:prstDash val="sysDash"/>
              </a:ln>
              <a:effectLst/>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Tx/>
                  <a:buNone/>
                  <a:tabLst>
                    <a:tab pos="136525" algn="l"/>
                  </a:tabLst>
                  <a:defRPr/>
                </a:pPr>
                <a:endParaRPr kumimoji="0" lang="zh-CN" altLang="en-US" sz="1600" b="1"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sp>
            <p:nvSpPr>
              <p:cNvPr id="151" name="AutoShape 69"/>
              <p:cNvSpPr>
                <a:spLocks noChangeArrowheads="1"/>
              </p:cNvSpPr>
              <p:nvPr/>
            </p:nvSpPr>
            <p:spPr bwMode="gray">
              <a:xfrm rot="16200000" flipV="1">
                <a:off x="4391819" y="2195637"/>
                <a:ext cx="287337" cy="431800"/>
              </a:xfrm>
              <a:prstGeom prst="chevron">
                <a:avLst>
                  <a:gd name="adj" fmla="val 52514"/>
                </a:avLst>
              </a:prstGeom>
              <a:noFill/>
              <a:ln w="19050" cap="flat" cmpd="sng" algn="ctr">
                <a:solidFill>
                  <a:sysClr val="window" lastClr="FFFFFF">
                    <a:alpha val="10000"/>
                  </a:sysClr>
                </a:solidFill>
                <a:prstDash val="sysDash"/>
              </a:ln>
              <a:effectLst/>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Tx/>
                  <a:buNone/>
                  <a:tabLst>
                    <a:tab pos="136525" algn="l"/>
                  </a:tabLst>
                  <a:defRPr/>
                </a:pPr>
                <a:endParaRPr kumimoji="0" lang="zh-CN" altLang="en-US" sz="1600" b="1"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grpSp>
      </p:grpSp>
      <p:sp>
        <p:nvSpPr>
          <p:cNvPr id="152" name="矩形 151"/>
          <p:cNvSpPr/>
          <p:nvPr/>
        </p:nvSpPr>
        <p:spPr>
          <a:xfrm>
            <a:off x="2295464" y="2026807"/>
            <a:ext cx="2041904" cy="584775"/>
          </a:xfrm>
          <a:prstGeom prst="rect">
            <a:avLst/>
          </a:prstGeom>
        </p:spPr>
        <p:txBody>
          <a:bodyPr wrap="square">
            <a:spAutoFit/>
          </a:bodyPr>
          <a:lstStyle/>
          <a:p>
            <a:pPr marL="0" lvl="2" algn="ctr" defTabSz="912813" eaLnBrk="0" hangingPunct="0">
              <a:buClr>
                <a:srgbClr val="0070C0"/>
              </a:buClr>
              <a:buSzPct val="80000"/>
              <a:tabLst>
                <a:tab pos="136525" algn="l"/>
              </a:tabLst>
              <a:defRPr/>
            </a:pPr>
            <a:r>
              <a:rPr lang="zh-CN" altLang="en-US" sz="1600" spc="50" dirty="0">
                <a:ln w="11430"/>
                <a:solidFill>
                  <a:prstClr val="black"/>
                </a:solidFill>
                <a:latin typeface="微软雅黑" pitchFamily="34" charset="-122"/>
                <a:ea typeface="微软雅黑" pitchFamily="34" charset="-122"/>
              </a:rPr>
              <a:t>点击添加</a:t>
            </a:r>
            <a:r>
              <a:rPr lang="zh-CN" altLang="en-US" sz="1600" spc="50" dirty="0" smtClean="0">
                <a:ln w="11430"/>
                <a:solidFill>
                  <a:prstClr val="black"/>
                </a:solidFill>
                <a:latin typeface="微软雅黑" pitchFamily="34" charset="-122"/>
                <a:ea typeface="微软雅黑" pitchFamily="34" charset="-122"/>
              </a:rPr>
              <a:t>文本</a:t>
            </a:r>
            <a:endParaRPr lang="en-US" altLang="zh-CN" sz="1600" spc="50" dirty="0" smtClean="0">
              <a:ln w="11430"/>
              <a:solidFill>
                <a:prstClr val="black"/>
              </a:solidFill>
              <a:latin typeface="微软雅黑" pitchFamily="34" charset="-122"/>
              <a:ea typeface="微软雅黑" pitchFamily="34" charset="-122"/>
            </a:endParaRPr>
          </a:p>
          <a:p>
            <a:pPr marL="0" lvl="2" algn="ctr" defTabSz="912813" eaLnBrk="0" hangingPunct="0">
              <a:buClr>
                <a:srgbClr val="0070C0"/>
              </a:buClr>
              <a:buSzPct val="80000"/>
              <a:tabLst>
                <a:tab pos="136525" algn="l"/>
              </a:tabLst>
              <a:defRPr/>
            </a:pPr>
            <a:r>
              <a:rPr lang="zh-CN" altLang="en-US" sz="1600" spc="50" dirty="0" smtClean="0">
                <a:ln w="11430"/>
                <a:solidFill>
                  <a:prstClr val="black"/>
                </a:solidFill>
                <a:latin typeface="微软雅黑" pitchFamily="34" charset="-122"/>
                <a:ea typeface="微软雅黑" pitchFamily="34" charset="-122"/>
              </a:rPr>
              <a:t>点击</a:t>
            </a:r>
            <a:r>
              <a:rPr lang="zh-CN" altLang="en-US" sz="1600" spc="50" dirty="0">
                <a:ln w="11430"/>
                <a:solidFill>
                  <a:prstClr val="black"/>
                </a:solidFill>
                <a:latin typeface="微软雅黑" pitchFamily="34" charset="-122"/>
                <a:ea typeface="微软雅黑" pitchFamily="34" charset="-122"/>
              </a:rPr>
              <a:t>添加文本</a:t>
            </a:r>
          </a:p>
        </p:txBody>
      </p:sp>
      <p:sp>
        <p:nvSpPr>
          <p:cNvPr id="153" name="矩形 152"/>
          <p:cNvSpPr/>
          <p:nvPr/>
        </p:nvSpPr>
        <p:spPr>
          <a:xfrm>
            <a:off x="8117178" y="2152060"/>
            <a:ext cx="1700512" cy="584775"/>
          </a:xfrm>
          <a:prstGeom prst="rect">
            <a:avLst/>
          </a:prstGeom>
        </p:spPr>
        <p:txBody>
          <a:bodyPr wrap="square">
            <a:spAutoFit/>
          </a:bodyPr>
          <a:lstStyle/>
          <a:p>
            <a:pPr marL="0" lvl="2" algn="ctr" defTabSz="912813" eaLnBrk="0" hangingPunct="0">
              <a:buClr>
                <a:srgbClr val="0070C0"/>
              </a:buClr>
              <a:buSzPct val="80000"/>
              <a:tabLst>
                <a:tab pos="136525" algn="l"/>
              </a:tabLst>
              <a:defRPr/>
            </a:pPr>
            <a:r>
              <a:rPr lang="zh-CN" altLang="en-US" sz="1600" spc="50" dirty="0">
                <a:ln w="11430"/>
                <a:solidFill>
                  <a:prstClr val="black"/>
                </a:solidFill>
                <a:latin typeface="微软雅黑" pitchFamily="34" charset="-122"/>
                <a:ea typeface="微软雅黑" pitchFamily="34" charset="-122"/>
              </a:rPr>
              <a:t>点击添加</a:t>
            </a:r>
            <a:r>
              <a:rPr lang="zh-CN" altLang="en-US" sz="1600" spc="50" dirty="0" smtClean="0">
                <a:ln w="11430"/>
                <a:solidFill>
                  <a:prstClr val="black"/>
                </a:solidFill>
                <a:latin typeface="微软雅黑" pitchFamily="34" charset="-122"/>
                <a:ea typeface="微软雅黑" pitchFamily="34" charset="-122"/>
              </a:rPr>
              <a:t>文本</a:t>
            </a:r>
            <a:endParaRPr lang="en-US" altLang="zh-CN" sz="1600" spc="50" dirty="0" smtClean="0">
              <a:ln w="11430"/>
              <a:solidFill>
                <a:prstClr val="black"/>
              </a:solidFill>
              <a:latin typeface="微软雅黑" pitchFamily="34" charset="-122"/>
              <a:ea typeface="微软雅黑" pitchFamily="34" charset="-122"/>
            </a:endParaRPr>
          </a:p>
          <a:p>
            <a:pPr marL="0" lvl="2" algn="ctr" defTabSz="912813" eaLnBrk="0" hangingPunct="0">
              <a:buClr>
                <a:srgbClr val="0070C0"/>
              </a:buClr>
              <a:buSzPct val="80000"/>
              <a:tabLst>
                <a:tab pos="136525" algn="l"/>
              </a:tabLst>
              <a:defRPr/>
            </a:pPr>
            <a:r>
              <a:rPr lang="zh-CN" altLang="en-US" sz="1600" spc="50" dirty="0" smtClean="0">
                <a:ln w="11430"/>
                <a:solidFill>
                  <a:prstClr val="black"/>
                </a:solidFill>
                <a:latin typeface="微软雅黑" pitchFamily="34" charset="-122"/>
                <a:ea typeface="微软雅黑" pitchFamily="34" charset="-122"/>
              </a:rPr>
              <a:t>点击</a:t>
            </a:r>
            <a:r>
              <a:rPr lang="zh-CN" altLang="en-US" sz="1600" spc="50" dirty="0">
                <a:ln w="11430"/>
                <a:solidFill>
                  <a:prstClr val="black"/>
                </a:solidFill>
                <a:latin typeface="微软雅黑" pitchFamily="34" charset="-122"/>
                <a:ea typeface="微软雅黑" pitchFamily="34" charset="-122"/>
              </a:rPr>
              <a:t>添加文本</a:t>
            </a:r>
          </a:p>
        </p:txBody>
      </p:sp>
      <p:sp>
        <p:nvSpPr>
          <p:cNvPr id="154" name="矩形 153"/>
          <p:cNvSpPr/>
          <p:nvPr/>
        </p:nvSpPr>
        <p:spPr>
          <a:xfrm>
            <a:off x="5249025" y="1780585"/>
            <a:ext cx="1708931" cy="584775"/>
          </a:xfrm>
          <a:prstGeom prst="rect">
            <a:avLst/>
          </a:prstGeom>
        </p:spPr>
        <p:txBody>
          <a:bodyPr wrap="square">
            <a:spAutoFit/>
          </a:bodyPr>
          <a:lstStyle/>
          <a:p>
            <a:pPr marL="0" lvl="2" algn="ctr" defTabSz="912813" eaLnBrk="0" hangingPunct="0">
              <a:buClr>
                <a:srgbClr val="0070C0"/>
              </a:buClr>
              <a:buSzPct val="80000"/>
              <a:tabLst>
                <a:tab pos="136525" algn="l"/>
              </a:tabLst>
              <a:defRPr/>
            </a:pPr>
            <a:r>
              <a:rPr lang="zh-CN" altLang="en-US" sz="1600" spc="50" dirty="0">
                <a:ln w="11430"/>
                <a:solidFill>
                  <a:prstClr val="black"/>
                </a:solidFill>
                <a:latin typeface="微软雅黑" pitchFamily="34" charset="-122"/>
                <a:ea typeface="微软雅黑" pitchFamily="34" charset="-122"/>
              </a:rPr>
              <a:t>点击添加</a:t>
            </a:r>
            <a:r>
              <a:rPr lang="zh-CN" altLang="en-US" sz="1600" spc="50" dirty="0" smtClean="0">
                <a:ln w="11430"/>
                <a:solidFill>
                  <a:prstClr val="black"/>
                </a:solidFill>
                <a:latin typeface="微软雅黑" pitchFamily="34" charset="-122"/>
                <a:ea typeface="微软雅黑" pitchFamily="34" charset="-122"/>
              </a:rPr>
              <a:t>文本</a:t>
            </a:r>
            <a:endParaRPr lang="en-US" altLang="zh-CN" sz="1600" spc="50" dirty="0" smtClean="0">
              <a:ln w="11430"/>
              <a:solidFill>
                <a:prstClr val="black"/>
              </a:solidFill>
              <a:latin typeface="微软雅黑" pitchFamily="34" charset="-122"/>
              <a:ea typeface="微软雅黑" pitchFamily="34" charset="-122"/>
            </a:endParaRPr>
          </a:p>
          <a:p>
            <a:pPr marL="0" lvl="2" algn="ctr" defTabSz="912813" eaLnBrk="0" hangingPunct="0">
              <a:buClr>
                <a:srgbClr val="0070C0"/>
              </a:buClr>
              <a:buSzPct val="80000"/>
              <a:tabLst>
                <a:tab pos="136525" algn="l"/>
              </a:tabLst>
              <a:defRPr/>
            </a:pPr>
            <a:r>
              <a:rPr lang="zh-CN" altLang="en-US" sz="1600" spc="50" dirty="0" smtClean="0">
                <a:ln w="11430"/>
                <a:solidFill>
                  <a:prstClr val="black"/>
                </a:solidFill>
                <a:latin typeface="微软雅黑" pitchFamily="34" charset="-122"/>
                <a:ea typeface="微软雅黑" pitchFamily="34" charset="-122"/>
              </a:rPr>
              <a:t>点击</a:t>
            </a:r>
            <a:r>
              <a:rPr lang="zh-CN" altLang="en-US" sz="1600" spc="50" dirty="0">
                <a:ln w="11430"/>
                <a:solidFill>
                  <a:prstClr val="black"/>
                </a:solidFill>
                <a:latin typeface="微软雅黑" pitchFamily="34" charset="-122"/>
                <a:ea typeface="微软雅黑" pitchFamily="34" charset="-122"/>
              </a:rPr>
              <a:t>添加文本</a:t>
            </a:r>
          </a:p>
        </p:txBody>
      </p:sp>
      <p:sp>
        <p:nvSpPr>
          <p:cNvPr id="155" name="椭圆 154"/>
          <p:cNvSpPr/>
          <p:nvPr/>
        </p:nvSpPr>
        <p:spPr bwMode="auto">
          <a:xfrm>
            <a:off x="5112639" y="3622865"/>
            <a:ext cx="2088000" cy="1921595"/>
          </a:xfrm>
          <a:prstGeom prst="ellipse">
            <a:avLst/>
          </a:prstGeom>
          <a:gradFill flip="none" rotWithShape="1">
            <a:gsLst>
              <a:gs pos="0">
                <a:srgbClr val="00DFF6"/>
              </a:gs>
              <a:gs pos="90000">
                <a:srgbClr val="002774"/>
              </a:gs>
            </a:gsLst>
            <a:lin ang="2700000" scaled="1"/>
            <a:tileRect/>
          </a:gradFill>
          <a:ln w="25400" cap="flat" cmpd="sng" algn="ctr">
            <a:solidFill>
              <a:sysClr val="window" lastClr="FFFFFF"/>
            </a:solidFill>
            <a:prstDash val="solid"/>
          </a:ln>
          <a:effectLst>
            <a:outerShdw blurRad="127000" dist="76200" dir="2700000" algn="tl" rotWithShape="0">
              <a:prstClr val="black">
                <a:alpha val="40000"/>
              </a:prstClr>
            </a:outerShdw>
          </a:effectLst>
          <a:scene3d>
            <a:camera prst="orthographicFront">
              <a:rot lat="17699985" lon="0" rev="0"/>
            </a:camera>
            <a:lightRig rig="threePt" dir="t">
              <a:rot lat="0" lon="0" rev="0"/>
            </a:lightRig>
          </a:scene3d>
          <a:sp3d extrusionH="279400" prstMaterial="plastic">
            <a:bevelT w="139700" h="152400" prst="convex"/>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a:ea typeface="微软雅黑" pitchFamily="34" charset="-122"/>
            </a:endParaRPr>
          </a:p>
        </p:txBody>
      </p:sp>
      <p:sp>
        <p:nvSpPr>
          <p:cNvPr id="156" name="TextBox 20"/>
          <p:cNvSpPr txBox="1">
            <a:spLocks noChangeArrowheads="1"/>
          </p:cNvSpPr>
          <p:nvPr/>
        </p:nvSpPr>
        <p:spPr bwMode="auto">
          <a:xfrm>
            <a:off x="5379127" y="4412785"/>
            <a:ext cx="1555025" cy="400110"/>
          </a:xfrm>
          <a:prstGeom prst="rect">
            <a:avLst/>
          </a:prstGeom>
          <a:noFill/>
          <a:scene3d>
            <a:camera prst="orthographicFront"/>
            <a:lightRig rig="threePt" dir="t"/>
          </a:scene3d>
          <a:sp3d/>
        </p:spPr>
        <p:txBody>
          <a:bodyPr>
            <a:spAutoFit/>
          </a:bodyPr>
          <a:lstStyle/>
          <a:p>
            <a:pPr algn="ctr">
              <a:defRPr/>
            </a:pPr>
            <a:r>
              <a:rPr lang="zh-CN" altLang="en-US" sz="2000" dirty="0" smtClean="0">
                <a:solidFill>
                  <a:prstClr val="white"/>
                </a:solidFill>
                <a:effectLst>
                  <a:reflection blurRad="6350" stA="50000" endA="300" endPos="50000" dist="60007" dir="5400000" sy="-100000" algn="bl" rotWithShape="0"/>
                </a:effectLst>
                <a:latin typeface="微软雅黑" pitchFamily="34" charset="-122"/>
                <a:ea typeface="微软雅黑" pitchFamily="34" charset="-122"/>
              </a:rPr>
              <a:t>输入文字</a:t>
            </a:r>
            <a:endParaRPr lang="zh-CN" altLang="en-US" sz="2000" dirty="0">
              <a:solidFill>
                <a:prstClr val="white"/>
              </a:solidFill>
              <a:effectLst>
                <a:reflection blurRad="6350" stA="50000" endA="300" endPos="50000" dist="60007" dir="5400000" sy="-100000" algn="bl" rotWithShape="0"/>
              </a:effectLst>
              <a:latin typeface="微软雅黑" pitchFamily="34" charset="-122"/>
              <a:ea typeface="微软雅黑" pitchFamily="34" charset="-122"/>
            </a:endParaRPr>
          </a:p>
        </p:txBody>
      </p:sp>
      <p:sp>
        <p:nvSpPr>
          <p:cNvPr id="157" name="椭圆 156"/>
          <p:cNvSpPr/>
          <p:nvPr/>
        </p:nvSpPr>
        <p:spPr bwMode="auto">
          <a:xfrm>
            <a:off x="7885288" y="3622865"/>
            <a:ext cx="2088000" cy="1921595"/>
          </a:xfrm>
          <a:prstGeom prst="ellipse">
            <a:avLst/>
          </a:prstGeom>
          <a:gradFill flip="none" rotWithShape="1">
            <a:gsLst>
              <a:gs pos="0">
                <a:srgbClr val="00DFF6"/>
              </a:gs>
              <a:gs pos="90000">
                <a:srgbClr val="002774"/>
              </a:gs>
            </a:gsLst>
            <a:lin ang="2700000" scaled="1"/>
            <a:tileRect/>
          </a:gradFill>
          <a:ln w="25400" cap="flat" cmpd="sng" algn="ctr">
            <a:solidFill>
              <a:sysClr val="window" lastClr="FFFFFF"/>
            </a:solidFill>
            <a:prstDash val="solid"/>
          </a:ln>
          <a:effectLst>
            <a:outerShdw blurRad="127000" dist="76200" dir="2700000" algn="tl" rotWithShape="0">
              <a:prstClr val="black">
                <a:alpha val="40000"/>
              </a:prstClr>
            </a:outerShdw>
          </a:effectLst>
          <a:scene3d>
            <a:camera prst="orthographicFront">
              <a:rot lat="17699985" lon="0" rev="0"/>
            </a:camera>
            <a:lightRig rig="threePt" dir="t">
              <a:rot lat="0" lon="0" rev="0"/>
            </a:lightRig>
          </a:scene3d>
          <a:sp3d extrusionH="279400" prstMaterial="plastic">
            <a:bevelT w="139700" h="152400" prst="convex"/>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a:ea typeface="微软雅黑" pitchFamily="34" charset="-122"/>
            </a:endParaRPr>
          </a:p>
        </p:txBody>
      </p:sp>
      <p:sp>
        <p:nvSpPr>
          <p:cNvPr id="158" name="TextBox 20"/>
          <p:cNvSpPr txBox="1">
            <a:spLocks noChangeArrowheads="1"/>
          </p:cNvSpPr>
          <p:nvPr/>
        </p:nvSpPr>
        <p:spPr bwMode="auto">
          <a:xfrm>
            <a:off x="8151776" y="4412785"/>
            <a:ext cx="1555025" cy="400110"/>
          </a:xfrm>
          <a:prstGeom prst="rect">
            <a:avLst/>
          </a:prstGeom>
          <a:noFill/>
          <a:scene3d>
            <a:camera prst="orthographicFront"/>
            <a:lightRig rig="threePt" dir="t"/>
          </a:scene3d>
          <a:sp3d/>
        </p:spPr>
        <p:txBody>
          <a:bodyPr>
            <a:spAutoFit/>
          </a:bodyPr>
          <a:lstStyle/>
          <a:p>
            <a:pPr algn="ctr">
              <a:defRPr/>
            </a:pPr>
            <a:r>
              <a:rPr lang="zh-CN" altLang="en-US" sz="2000" dirty="0" smtClean="0">
                <a:solidFill>
                  <a:prstClr val="white"/>
                </a:solidFill>
                <a:effectLst>
                  <a:reflection blurRad="6350" stA="50000" endA="300" endPos="50000" dist="60007" dir="5400000" sy="-100000" algn="bl" rotWithShape="0"/>
                </a:effectLst>
                <a:latin typeface="微软雅黑" pitchFamily="34" charset="-122"/>
                <a:ea typeface="微软雅黑" pitchFamily="34" charset="-122"/>
              </a:rPr>
              <a:t>输入文字</a:t>
            </a:r>
            <a:endParaRPr lang="zh-CN" altLang="en-US" sz="2000" dirty="0">
              <a:solidFill>
                <a:prstClr val="white"/>
              </a:solidFill>
              <a:effectLst>
                <a:reflection blurRad="6350" stA="50000" endA="300" endPos="50000" dist="60007" dir="5400000" sy="-100000" algn="bl" rotWithShape="0"/>
              </a:effectLst>
              <a:latin typeface="微软雅黑" pitchFamily="34" charset="-122"/>
              <a:ea typeface="微软雅黑" pitchFamily="34" charset="-122"/>
            </a:endParaRPr>
          </a:p>
        </p:txBody>
      </p:sp>
      <p:sp>
        <p:nvSpPr>
          <p:cNvPr id="159" name="椭圆 158"/>
          <p:cNvSpPr/>
          <p:nvPr/>
        </p:nvSpPr>
        <p:spPr bwMode="auto">
          <a:xfrm>
            <a:off x="2303368" y="3622865"/>
            <a:ext cx="2088000" cy="1921595"/>
          </a:xfrm>
          <a:prstGeom prst="ellipse">
            <a:avLst/>
          </a:prstGeom>
          <a:gradFill flip="none" rotWithShape="1">
            <a:gsLst>
              <a:gs pos="0">
                <a:srgbClr val="00DFF6"/>
              </a:gs>
              <a:gs pos="90000">
                <a:srgbClr val="002774"/>
              </a:gs>
            </a:gsLst>
            <a:lin ang="2700000" scaled="1"/>
            <a:tileRect/>
          </a:gradFill>
          <a:ln w="25400" cap="flat" cmpd="sng" algn="ctr">
            <a:solidFill>
              <a:sysClr val="window" lastClr="FFFFFF"/>
            </a:solidFill>
            <a:prstDash val="solid"/>
          </a:ln>
          <a:effectLst>
            <a:outerShdw blurRad="127000" dist="76200" dir="2700000" algn="tl" rotWithShape="0">
              <a:prstClr val="black">
                <a:alpha val="40000"/>
              </a:prstClr>
            </a:outerShdw>
          </a:effectLst>
          <a:scene3d>
            <a:camera prst="orthographicFront">
              <a:rot lat="17699985" lon="0" rev="0"/>
            </a:camera>
            <a:lightRig rig="threePt" dir="t">
              <a:rot lat="0" lon="0" rev="0"/>
            </a:lightRig>
          </a:scene3d>
          <a:sp3d extrusionH="279400" prstMaterial="plastic">
            <a:bevelT w="139700" h="152400" prst="convex"/>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a:ea typeface="微软雅黑" pitchFamily="34" charset="-122"/>
            </a:endParaRPr>
          </a:p>
        </p:txBody>
      </p:sp>
      <p:sp>
        <p:nvSpPr>
          <p:cNvPr id="160" name="TextBox 20"/>
          <p:cNvSpPr txBox="1">
            <a:spLocks noChangeArrowheads="1"/>
          </p:cNvSpPr>
          <p:nvPr/>
        </p:nvSpPr>
        <p:spPr bwMode="auto">
          <a:xfrm>
            <a:off x="2569856" y="4412785"/>
            <a:ext cx="1555025" cy="400110"/>
          </a:xfrm>
          <a:prstGeom prst="rect">
            <a:avLst/>
          </a:prstGeom>
          <a:noFill/>
          <a:scene3d>
            <a:camera prst="orthographicFront"/>
            <a:lightRig rig="threePt" dir="t"/>
          </a:scene3d>
          <a:sp3d/>
        </p:spPr>
        <p:txBody>
          <a:bodyPr>
            <a:spAutoFit/>
          </a:bodyPr>
          <a:lstStyle/>
          <a:p>
            <a:pPr algn="ctr">
              <a:defRPr/>
            </a:pPr>
            <a:r>
              <a:rPr lang="zh-CN" altLang="en-US" sz="2000" dirty="0" smtClean="0">
                <a:solidFill>
                  <a:prstClr val="white"/>
                </a:solidFill>
                <a:effectLst>
                  <a:reflection blurRad="6350" stA="50000" endA="300" endPos="50000" dist="60007" dir="5400000" sy="-100000" algn="bl" rotWithShape="0"/>
                </a:effectLst>
                <a:latin typeface="微软雅黑" pitchFamily="34" charset="-122"/>
                <a:ea typeface="微软雅黑" pitchFamily="34" charset="-122"/>
              </a:rPr>
              <a:t>输入文字</a:t>
            </a:r>
            <a:endParaRPr lang="zh-CN" altLang="en-US" sz="2000" dirty="0">
              <a:solidFill>
                <a:prstClr val="white"/>
              </a:solidFill>
              <a:effectLst>
                <a:reflection blurRad="6350" stA="50000" endA="300" endPos="50000" dist="60007" dir="5400000" sy="-100000" algn="bl" rotWithShape="0"/>
              </a:effectLst>
              <a:latin typeface="微软雅黑" pitchFamily="34" charset="-122"/>
              <a:ea typeface="微软雅黑" pitchFamily="34" charset="-122"/>
            </a:endParaRPr>
          </a:p>
        </p:txBody>
      </p:sp>
    </p:spTree>
    <p:extLst>
      <p:ext uri="{BB962C8B-B14F-4D97-AF65-F5344CB8AC3E}">
        <p14:creationId xmlns:p14="http://schemas.microsoft.com/office/powerpoint/2010/main" val="3975699638"/>
      </p:ext>
    </p:extLst>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28000">
                                          <p:cBhvr additive="base">
                                            <p:cTn id="7" dur="250" fill="hold"/>
                                            <p:tgtEl>
                                              <p:spTgt spid="15"/>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15"/>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59"/>
                                            </p:tgtEl>
                                            <p:attrNameLst>
                                              <p:attrName>style.visibility</p:attrName>
                                            </p:attrNameLst>
                                          </p:cBhvr>
                                          <p:to>
                                            <p:strVal val="visible"/>
                                          </p:to>
                                        </p:set>
                                        <p:animEffect transition="in" filter="fade">
                                          <p:cBhvr>
                                            <p:cTn id="11" dur="500"/>
                                            <p:tgtEl>
                                              <p:spTgt spid="159"/>
                                            </p:tgtEl>
                                          </p:cBhvr>
                                        </p:animEffect>
                                        <p:anim calcmode="lin" valueType="num">
                                          <p:cBhvr>
                                            <p:cTn id="12" dur="500" fill="hold"/>
                                            <p:tgtEl>
                                              <p:spTgt spid="159"/>
                                            </p:tgtEl>
                                            <p:attrNameLst>
                                              <p:attrName>ppt_x</p:attrName>
                                            </p:attrNameLst>
                                          </p:cBhvr>
                                          <p:tavLst>
                                            <p:tav tm="0">
                                              <p:val>
                                                <p:strVal val="#ppt_x"/>
                                              </p:val>
                                            </p:tav>
                                            <p:tav tm="100000">
                                              <p:val>
                                                <p:strVal val="#ppt_x"/>
                                              </p:val>
                                            </p:tav>
                                          </p:tavLst>
                                        </p:anim>
                                        <p:anim calcmode="lin" valueType="num">
                                          <p:cBhvr>
                                            <p:cTn id="13" dur="500" fill="hold"/>
                                            <p:tgtEl>
                                              <p:spTgt spid="159"/>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155"/>
                                            </p:tgtEl>
                                            <p:attrNameLst>
                                              <p:attrName>style.visibility</p:attrName>
                                            </p:attrNameLst>
                                          </p:cBhvr>
                                          <p:to>
                                            <p:strVal val="visible"/>
                                          </p:to>
                                        </p:set>
                                        <p:animEffect transition="in" filter="fade">
                                          <p:cBhvr>
                                            <p:cTn id="16" dur="500"/>
                                            <p:tgtEl>
                                              <p:spTgt spid="155"/>
                                            </p:tgtEl>
                                          </p:cBhvr>
                                        </p:animEffect>
                                        <p:anim calcmode="lin" valueType="num">
                                          <p:cBhvr>
                                            <p:cTn id="17" dur="500" fill="hold"/>
                                            <p:tgtEl>
                                              <p:spTgt spid="155"/>
                                            </p:tgtEl>
                                            <p:attrNameLst>
                                              <p:attrName>ppt_x</p:attrName>
                                            </p:attrNameLst>
                                          </p:cBhvr>
                                          <p:tavLst>
                                            <p:tav tm="0">
                                              <p:val>
                                                <p:strVal val="#ppt_x"/>
                                              </p:val>
                                            </p:tav>
                                            <p:tav tm="100000">
                                              <p:val>
                                                <p:strVal val="#ppt_x"/>
                                              </p:val>
                                            </p:tav>
                                          </p:tavLst>
                                        </p:anim>
                                        <p:anim calcmode="lin" valueType="num">
                                          <p:cBhvr>
                                            <p:cTn id="18" dur="500" fill="hold"/>
                                            <p:tgtEl>
                                              <p:spTgt spid="155"/>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57"/>
                                            </p:tgtEl>
                                            <p:attrNameLst>
                                              <p:attrName>style.visibility</p:attrName>
                                            </p:attrNameLst>
                                          </p:cBhvr>
                                          <p:to>
                                            <p:strVal val="visible"/>
                                          </p:to>
                                        </p:set>
                                        <p:animEffect transition="in" filter="fade">
                                          <p:cBhvr>
                                            <p:cTn id="21" dur="500"/>
                                            <p:tgtEl>
                                              <p:spTgt spid="157"/>
                                            </p:tgtEl>
                                          </p:cBhvr>
                                        </p:animEffect>
                                        <p:anim calcmode="lin" valueType="num">
                                          <p:cBhvr>
                                            <p:cTn id="22" dur="500" fill="hold"/>
                                            <p:tgtEl>
                                              <p:spTgt spid="157"/>
                                            </p:tgtEl>
                                            <p:attrNameLst>
                                              <p:attrName>ppt_x</p:attrName>
                                            </p:attrNameLst>
                                          </p:cBhvr>
                                          <p:tavLst>
                                            <p:tav tm="0">
                                              <p:val>
                                                <p:strVal val="#ppt_x"/>
                                              </p:val>
                                            </p:tav>
                                            <p:tav tm="100000">
                                              <p:val>
                                                <p:strVal val="#ppt_x"/>
                                              </p:val>
                                            </p:tav>
                                          </p:tavLst>
                                        </p:anim>
                                        <p:anim calcmode="lin" valueType="num">
                                          <p:cBhvr>
                                            <p:cTn id="23" dur="500" fill="hold"/>
                                            <p:tgtEl>
                                              <p:spTgt spid="157"/>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nodeType="afterEffect">
                                      <p:stCondLst>
                                        <p:cond delay="0"/>
                                      </p:stCondLst>
                                      <p:childTnLst>
                                        <p:set>
                                          <p:cBhvr>
                                            <p:cTn id="26" dur="1" fill="hold">
                                              <p:stCondLst>
                                                <p:cond delay="0"/>
                                              </p:stCondLst>
                                            </p:cTn>
                                            <p:tgtEl>
                                              <p:spTgt spid="145"/>
                                            </p:tgtEl>
                                            <p:attrNameLst>
                                              <p:attrName>style.visibility</p:attrName>
                                            </p:attrNameLst>
                                          </p:cBhvr>
                                          <p:to>
                                            <p:strVal val="visible"/>
                                          </p:to>
                                        </p:set>
                                        <p:animEffect transition="in" filter="fade">
                                          <p:cBhvr>
                                            <p:cTn id="27" dur="500"/>
                                            <p:tgtEl>
                                              <p:spTgt spid="145"/>
                                            </p:tgtEl>
                                          </p:cBhvr>
                                        </p:animEffect>
                                        <p:anim calcmode="lin" valueType="num">
                                          <p:cBhvr>
                                            <p:cTn id="28" dur="500" fill="hold"/>
                                            <p:tgtEl>
                                              <p:spTgt spid="145"/>
                                            </p:tgtEl>
                                            <p:attrNameLst>
                                              <p:attrName>ppt_x</p:attrName>
                                            </p:attrNameLst>
                                          </p:cBhvr>
                                          <p:tavLst>
                                            <p:tav tm="0">
                                              <p:val>
                                                <p:strVal val="#ppt_x"/>
                                              </p:val>
                                            </p:tav>
                                            <p:tav tm="100000">
                                              <p:val>
                                                <p:strVal val="#ppt_x"/>
                                              </p:val>
                                            </p:tav>
                                          </p:tavLst>
                                        </p:anim>
                                        <p:anim calcmode="lin" valueType="num">
                                          <p:cBhvr>
                                            <p:cTn id="29" dur="500" fill="hold"/>
                                            <p:tgtEl>
                                              <p:spTgt spid="145"/>
                                            </p:tgtEl>
                                            <p:attrNameLst>
                                              <p:attrName>ppt_y</p:attrName>
                                            </p:attrNameLst>
                                          </p:cBhvr>
                                          <p:tavLst>
                                            <p:tav tm="0">
                                              <p:val>
                                                <p:strVal val="#ppt_y+.1"/>
                                              </p:val>
                                            </p:tav>
                                            <p:tav tm="100000">
                                              <p:val>
                                                <p:strVal val="#ppt_y"/>
                                              </p:val>
                                            </p:tav>
                                          </p:tavLst>
                                        </p:anim>
                                      </p:childTnLst>
                                    </p:cTn>
                                  </p:par>
                                  <p:par>
                                    <p:cTn id="30" presetID="12" presetClass="entr" presetSubtype="2" fill="hold" nodeType="withEffect">
                                      <p:stCondLst>
                                        <p:cond delay="0"/>
                                      </p:stCondLst>
                                      <p:childTnLst>
                                        <p:set>
                                          <p:cBhvr>
                                            <p:cTn id="31" dur="1" fill="hold">
                                              <p:stCondLst>
                                                <p:cond delay="0"/>
                                              </p:stCondLst>
                                            </p:cTn>
                                            <p:tgtEl>
                                              <p:spTgt spid="133"/>
                                            </p:tgtEl>
                                            <p:attrNameLst>
                                              <p:attrName>style.visibility</p:attrName>
                                            </p:attrNameLst>
                                          </p:cBhvr>
                                          <p:to>
                                            <p:strVal val="visible"/>
                                          </p:to>
                                        </p:set>
                                        <p:anim calcmode="lin" valueType="num">
                                          <p:cBhvr additive="base">
                                            <p:cTn id="32" dur="500"/>
                                            <p:tgtEl>
                                              <p:spTgt spid="133"/>
                                            </p:tgtEl>
                                            <p:attrNameLst>
                                              <p:attrName>ppt_x</p:attrName>
                                            </p:attrNameLst>
                                          </p:cBhvr>
                                          <p:tavLst>
                                            <p:tav tm="0">
                                              <p:val>
                                                <p:strVal val="#ppt_x+#ppt_w*1.125000"/>
                                              </p:val>
                                            </p:tav>
                                            <p:tav tm="100000">
                                              <p:val>
                                                <p:strVal val="#ppt_x"/>
                                              </p:val>
                                            </p:tav>
                                          </p:tavLst>
                                        </p:anim>
                                        <p:animEffect transition="in" filter="wipe(left)">
                                          <p:cBhvr>
                                            <p:cTn id="33" dur="500"/>
                                            <p:tgtEl>
                                              <p:spTgt spid="133"/>
                                            </p:tgtEl>
                                          </p:cBhvr>
                                        </p:animEffect>
                                      </p:childTnLst>
                                    </p:cTn>
                                  </p:par>
                                  <p:par>
                                    <p:cTn id="34" presetID="12" presetClass="entr" presetSubtype="8" fill="hold" nodeType="withEffect">
                                      <p:stCondLst>
                                        <p:cond delay="0"/>
                                      </p:stCondLst>
                                      <p:childTnLst>
                                        <p:set>
                                          <p:cBhvr>
                                            <p:cTn id="35" dur="1" fill="hold">
                                              <p:stCondLst>
                                                <p:cond delay="0"/>
                                              </p:stCondLst>
                                            </p:cTn>
                                            <p:tgtEl>
                                              <p:spTgt spid="139"/>
                                            </p:tgtEl>
                                            <p:attrNameLst>
                                              <p:attrName>style.visibility</p:attrName>
                                            </p:attrNameLst>
                                          </p:cBhvr>
                                          <p:to>
                                            <p:strVal val="visible"/>
                                          </p:to>
                                        </p:set>
                                        <p:anim calcmode="lin" valueType="num">
                                          <p:cBhvr additive="base">
                                            <p:cTn id="36" dur="500"/>
                                            <p:tgtEl>
                                              <p:spTgt spid="139"/>
                                            </p:tgtEl>
                                            <p:attrNameLst>
                                              <p:attrName>ppt_x</p:attrName>
                                            </p:attrNameLst>
                                          </p:cBhvr>
                                          <p:tavLst>
                                            <p:tav tm="0">
                                              <p:val>
                                                <p:strVal val="#ppt_x-#ppt_w*1.125000"/>
                                              </p:val>
                                            </p:tav>
                                            <p:tav tm="100000">
                                              <p:val>
                                                <p:strVal val="#ppt_x"/>
                                              </p:val>
                                            </p:tav>
                                          </p:tavLst>
                                        </p:anim>
                                        <p:animEffect transition="in" filter="wipe(right)">
                                          <p:cBhvr>
                                            <p:cTn id="37" dur="500"/>
                                            <p:tgtEl>
                                              <p:spTgt spid="139"/>
                                            </p:tgtEl>
                                          </p:cBhvr>
                                        </p:animEffect>
                                      </p:childTnLst>
                                    </p:cTn>
                                  </p:par>
                                </p:childTnLst>
                              </p:cTn>
                            </p:par>
                            <p:par>
                              <p:cTn id="38" fill="hold">
                                <p:stCondLst>
                                  <p:cond delay="1500"/>
                                </p:stCondLst>
                                <p:childTnLst>
                                  <p:par>
                                    <p:cTn id="39" presetID="37" presetClass="entr" presetSubtype="0" fill="hold" grpId="0" nodeType="afterEffect">
                                      <p:stCondLst>
                                        <p:cond delay="0"/>
                                      </p:stCondLst>
                                      <p:childTnLst>
                                        <p:set>
                                          <p:cBhvr>
                                            <p:cTn id="40" dur="1" fill="hold">
                                              <p:stCondLst>
                                                <p:cond delay="0"/>
                                              </p:stCondLst>
                                            </p:cTn>
                                            <p:tgtEl>
                                              <p:spTgt spid="160"/>
                                            </p:tgtEl>
                                            <p:attrNameLst>
                                              <p:attrName>style.visibility</p:attrName>
                                            </p:attrNameLst>
                                          </p:cBhvr>
                                          <p:to>
                                            <p:strVal val="visible"/>
                                          </p:to>
                                        </p:set>
                                        <p:animEffect transition="in" filter="fade">
                                          <p:cBhvr>
                                            <p:cTn id="41" dur="500"/>
                                            <p:tgtEl>
                                              <p:spTgt spid="160"/>
                                            </p:tgtEl>
                                          </p:cBhvr>
                                        </p:animEffect>
                                        <p:anim calcmode="lin" valueType="num">
                                          <p:cBhvr>
                                            <p:cTn id="42" dur="500" fill="hold"/>
                                            <p:tgtEl>
                                              <p:spTgt spid="160"/>
                                            </p:tgtEl>
                                            <p:attrNameLst>
                                              <p:attrName>ppt_x</p:attrName>
                                            </p:attrNameLst>
                                          </p:cBhvr>
                                          <p:tavLst>
                                            <p:tav tm="0">
                                              <p:val>
                                                <p:strVal val="#ppt_x"/>
                                              </p:val>
                                            </p:tav>
                                            <p:tav tm="100000">
                                              <p:val>
                                                <p:strVal val="#ppt_x"/>
                                              </p:val>
                                            </p:tav>
                                          </p:tavLst>
                                        </p:anim>
                                        <p:anim calcmode="lin" valueType="num">
                                          <p:cBhvr>
                                            <p:cTn id="43" dur="450" decel="100000" fill="hold"/>
                                            <p:tgtEl>
                                              <p:spTgt spid="160"/>
                                            </p:tgtEl>
                                            <p:attrNameLst>
                                              <p:attrName>ppt_y</p:attrName>
                                            </p:attrNameLst>
                                          </p:cBhvr>
                                          <p:tavLst>
                                            <p:tav tm="0">
                                              <p:val>
                                                <p:strVal val="#ppt_y+1"/>
                                              </p:val>
                                            </p:tav>
                                            <p:tav tm="100000">
                                              <p:val>
                                                <p:strVal val="#ppt_y-.03"/>
                                              </p:val>
                                            </p:tav>
                                          </p:tavLst>
                                        </p:anim>
                                        <p:anim calcmode="lin" valueType="num">
                                          <p:cBhvr>
                                            <p:cTn id="44" dur="50" accel="100000" fill="hold">
                                              <p:stCondLst>
                                                <p:cond delay="450"/>
                                              </p:stCondLst>
                                            </p:cTn>
                                            <p:tgtEl>
                                              <p:spTgt spid="160"/>
                                            </p:tgtEl>
                                            <p:attrNameLst>
                                              <p:attrName>ppt_y</p:attrName>
                                            </p:attrNameLst>
                                          </p:cBhvr>
                                          <p:tavLst>
                                            <p:tav tm="0">
                                              <p:val>
                                                <p:strVal val="#ppt_y-.03"/>
                                              </p:val>
                                            </p:tav>
                                            <p:tav tm="100000">
                                              <p:val>
                                                <p:strVal val="#ppt_y"/>
                                              </p:val>
                                            </p:tav>
                                          </p:tavLst>
                                        </p:anim>
                                      </p:childTnLst>
                                    </p:cTn>
                                  </p:par>
                                  <p:par>
                                    <p:cTn id="45" presetID="37" presetClass="entr" presetSubtype="0" fill="hold" grpId="0" nodeType="withEffect">
                                      <p:stCondLst>
                                        <p:cond delay="250"/>
                                      </p:stCondLst>
                                      <p:childTnLst>
                                        <p:set>
                                          <p:cBhvr>
                                            <p:cTn id="46" dur="1" fill="hold">
                                              <p:stCondLst>
                                                <p:cond delay="0"/>
                                              </p:stCondLst>
                                            </p:cTn>
                                            <p:tgtEl>
                                              <p:spTgt spid="156"/>
                                            </p:tgtEl>
                                            <p:attrNameLst>
                                              <p:attrName>style.visibility</p:attrName>
                                            </p:attrNameLst>
                                          </p:cBhvr>
                                          <p:to>
                                            <p:strVal val="visible"/>
                                          </p:to>
                                        </p:set>
                                        <p:animEffect transition="in" filter="fade">
                                          <p:cBhvr>
                                            <p:cTn id="47" dur="500"/>
                                            <p:tgtEl>
                                              <p:spTgt spid="156"/>
                                            </p:tgtEl>
                                          </p:cBhvr>
                                        </p:animEffect>
                                        <p:anim calcmode="lin" valueType="num">
                                          <p:cBhvr>
                                            <p:cTn id="48" dur="500" fill="hold"/>
                                            <p:tgtEl>
                                              <p:spTgt spid="156"/>
                                            </p:tgtEl>
                                            <p:attrNameLst>
                                              <p:attrName>ppt_x</p:attrName>
                                            </p:attrNameLst>
                                          </p:cBhvr>
                                          <p:tavLst>
                                            <p:tav tm="0">
                                              <p:val>
                                                <p:strVal val="#ppt_x"/>
                                              </p:val>
                                            </p:tav>
                                            <p:tav tm="100000">
                                              <p:val>
                                                <p:strVal val="#ppt_x"/>
                                              </p:val>
                                            </p:tav>
                                          </p:tavLst>
                                        </p:anim>
                                        <p:anim calcmode="lin" valueType="num">
                                          <p:cBhvr>
                                            <p:cTn id="49" dur="450" decel="100000" fill="hold"/>
                                            <p:tgtEl>
                                              <p:spTgt spid="156"/>
                                            </p:tgtEl>
                                            <p:attrNameLst>
                                              <p:attrName>ppt_y</p:attrName>
                                            </p:attrNameLst>
                                          </p:cBhvr>
                                          <p:tavLst>
                                            <p:tav tm="0">
                                              <p:val>
                                                <p:strVal val="#ppt_y+1"/>
                                              </p:val>
                                            </p:tav>
                                            <p:tav tm="100000">
                                              <p:val>
                                                <p:strVal val="#ppt_y-.03"/>
                                              </p:val>
                                            </p:tav>
                                          </p:tavLst>
                                        </p:anim>
                                        <p:anim calcmode="lin" valueType="num">
                                          <p:cBhvr>
                                            <p:cTn id="50" dur="50" accel="100000" fill="hold">
                                              <p:stCondLst>
                                                <p:cond delay="450"/>
                                              </p:stCondLst>
                                            </p:cTn>
                                            <p:tgtEl>
                                              <p:spTgt spid="156"/>
                                            </p:tgtEl>
                                            <p:attrNameLst>
                                              <p:attrName>ppt_y</p:attrName>
                                            </p:attrNameLst>
                                          </p:cBhvr>
                                          <p:tavLst>
                                            <p:tav tm="0">
                                              <p:val>
                                                <p:strVal val="#ppt_y-.03"/>
                                              </p:val>
                                            </p:tav>
                                            <p:tav tm="100000">
                                              <p:val>
                                                <p:strVal val="#ppt_y"/>
                                              </p:val>
                                            </p:tav>
                                          </p:tavLst>
                                        </p:anim>
                                      </p:childTnLst>
                                    </p:cTn>
                                  </p:par>
                                  <p:par>
                                    <p:cTn id="51" presetID="37" presetClass="entr" presetSubtype="0" fill="hold" grpId="0" nodeType="withEffect">
                                      <p:stCondLst>
                                        <p:cond delay="500"/>
                                      </p:stCondLst>
                                      <p:childTnLst>
                                        <p:set>
                                          <p:cBhvr>
                                            <p:cTn id="52" dur="1" fill="hold">
                                              <p:stCondLst>
                                                <p:cond delay="0"/>
                                              </p:stCondLst>
                                            </p:cTn>
                                            <p:tgtEl>
                                              <p:spTgt spid="158"/>
                                            </p:tgtEl>
                                            <p:attrNameLst>
                                              <p:attrName>style.visibility</p:attrName>
                                            </p:attrNameLst>
                                          </p:cBhvr>
                                          <p:to>
                                            <p:strVal val="visible"/>
                                          </p:to>
                                        </p:set>
                                        <p:animEffect transition="in" filter="fade">
                                          <p:cBhvr>
                                            <p:cTn id="53" dur="500"/>
                                            <p:tgtEl>
                                              <p:spTgt spid="158"/>
                                            </p:tgtEl>
                                          </p:cBhvr>
                                        </p:animEffect>
                                        <p:anim calcmode="lin" valueType="num">
                                          <p:cBhvr>
                                            <p:cTn id="54" dur="500" fill="hold"/>
                                            <p:tgtEl>
                                              <p:spTgt spid="158"/>
                                            </p:tgtEl>
                                            <p:attrNameLst>
                                              <p:attrName>ppt_x</p:attrName>
                                            </p:attrNameLst>
                                          </p:cBhvr>
                                          <p:tavLst>
                                            <p:tav tm="0">
                                              <p:val>
                                                <p:strVal val="#ppt_x"/>
                                              </p:val>
                                            </p:tav>
                                            <p:tav tm="100000">
                                              <p:val>
                                                <p:strVal val="#ppt_x"/>
                                              </p:val>
                                            </p:tav>
                                          </p:tavLst>
                                        </p:anim>
                                        <p:anim calcmode="lin" valueType="num">
                                          <p:cBhvr>
                                            <p:cTn id="55" dur="450" decel="100000" fill="hold"/>
                                            <p:tgtEl>
                                              <p:spTgt spid="158"/>
                                            </p:tgtEl>
                                            <p:attrNameLst>
                                              <p:attrName>ppt_y</p:attrName>
                                            </p:attrNameLst>
                                          </p:cBhvr>
                                          <p:tavLst>
                                            <p:tav tm="0">
                                              <p:val>
                                                <p:strVal val="#ppt_y+1"/>
                                              </p:val>
                                            </p:tav>
                                            <p:tav tm="100000">
                                              <p:val>
                                                <p:strVal val="#ppt_y-.03"/>
                                              </p:val>
                                            </p:tav>
                                          </p:tavLst>
                                        </p:anim>
                                        <p:anim calcmode="lin" valueType="num">
                                          <p:cBhvr>
                                            <p:cTn id="56" dur="50" accel="100000" fill="hold">
                                              <p:stCondLst>
                                                <p:cond delay="450"/>
                                              </p:stCondLst>
                                            </p:cTn>
                                            <p:tgtEl>
                                              <p:spTgt spid="158"/>
                                            </p:tgtEl>
                                            <p:attrNameLst>
                                              <p:attrName>ppt_y</p:attrName>
                                            </p:attrNameLst>
                                          </p:cBhvr>
                                          <p:tavLst>
                                            <p:tav tm="0">
                                              <p:val>
                                                <p:strVal val="#ppt_y-.03"/>
                                              </p:val>
                                            </p:tav>
                                            <p:tav tm="100000">
                                              <p:val>
                                                <p:strVal val="#ppt_y"/>
                                              </p:val>
                                            </p:tav>
                                          </p:tavLst>
                                        </p:anim>
                                      </p:childTnLst>
                                    </p:cTn>
                                  </p:par>
                                  <p:par>
                                    <p:cTn id="57" presetID="37" presetClass="entr" presetSubtype="0" fill="hold" grpId="0" nodeType="withEffect">
                                      <p:stCondLst>
                                        <p:cond delay="750"/>
                                      </p:stCondLst>
                                      <p:childTnLst>
                                        <p:set>
                                          <p:cBhvr>
                                            <p:cTn id="58" dur="1" fill="hold">
                                              <p:stCondLst>
                                                <p:cond delay="0"/>
                                              </p:stCondLst>
                                            </p:cTn>
                                            <p:tgtEl>
                                              <p:spTgt spid="153"/>
                                            </p:tgtEl>
                                            <p:attrNameLst>
                                              <p:attrName>style.visibility</p:attrName>
                                            </p:attrNameLst>
                                          </p:cBhvr>
                                          <p:to>
                                            <p:strVal val="visible"/>
                                          </p:to>
                                        </p:set>
                                        <p:animEffect transition="in" filter="fade">
                                          <p:cBhvr>
                                            <p:cTn id="59" dur="500"/>
                                            <p:tgtEl>
                                              <p:spTgt spid="153"/>
                                            </p:tgtEl>
                                          </p:cBhvr>
                                        </p:animEffect>
                                        <p:anim calcmode="lin" valueType="num">
                                          <p:cBhvr>
                                            <p:cTn id="60" dur="500" fill="hold"/>
                                            <p:tgtEl>
                                              <p:spTgt spid="153"/>
                                            </p:tgtEl>
                                            <p:attrNameLst>
                                              <p:attrName>ppt_x</p:attrName>
                                            </p:attrNameLst>
                                          </p:cBhvr>
                                          <p:tavLst>
                                            <p:tav tm="0">
                                              <p:val>
                                                <p:strVal val="#ppt_x"/>
                                              </p:val>
                                            </p:tav>
                                            <p:tav tm="100000">
                                              <p:val>
                                                <p:strVal val="#ppt_x"/>
                                              </p:val>
                                            </p:tav>
                                          </p:tavLst>
                                        </p:anim>
                                        <p:anim calcmode="lin" valueType="num">
                                          <p:cBhvr>
                                            <p:cTn id="61" dur="450" decel="100000" fill="hold"/>
                                            <p:tgtEl>
                                              <p:spTgt spid="153"/>
                                            </p:tgtEl>
                                            <p:attrNameLst>
                                              <p:attrName>ppt_y</p:attrName>
                                            </p:attrNameLst>
                                          </p:cBhvr>
                                          <p:tavLst>
                                            <p:tav tm="0">
                                              <p:val>
                                                <p:strVal val="#ppt_y+1"/>
                                              </p:val>
                                            </p:tav>
                                            <p:tav tm="100000">
                                              <p:val>
                                                <p:strVal val="#ppt_y-.03"/>
                                              </p:val>
                                            </p:tav>
                                          </p:tavLst>
                                        </p:anim>
                                        <p:anim calcmode="lin" valueType="num">
                                          <p:cBhvr>
                                            <p:cTn id="62" dur="50" accel="100000" fill="hold">
                                              <p:stCondLst>
                                                <p:cond delay="450"/>
                                              </p:stCondLst>
                                            </p:cTn>
                                            <p:tgtEl>
                                              <p:spTgt spid="153"/>
                                            </p:tgtEl>
                                            <p:attrNameLst>
                                              <p:attrName>ppt_y</p:attrName>
                                            </p:attrNameLst>
                                          </p:cBhvr>
                                          <p:tavLst>
                                            <p:tav tm="0">
                                              <p:val>
                                                <p:strVal val="#ppt_y-.03"/>
                                              </p:val>
                                            </p:tav>
                                            <p:tav tm="100000">
                                              <p:val>
                                                <p:strVal val="#ppt_y"/>
                                              </p:val>
                                            </p:tav>
                                          </p:tavLst>
                                        </p:anim>
                                      </p:childTnLst>
                                    </p:cTn>
                                  </p:par>
                                  <p:par>
                                    <p:cTn id="63" presetID="37" presetClass="entr" presetSubtype="0" fill="hold" grpId="0" nodeType="withEffect">
                                      <p:stCondLst>
                                        <p:cond delay="1000"/>
                                      </p:stCondLst>
                                      <p:childTnLst>
                                        <p:set>
                                          <p:cBhvr>
                                            <p:cTn id="64" dur="1" fill="hold">
                                              <p:stCondLst>
                                                <p:cond delay="0"/>
                                              </p:stCondLst>
                                            </p:cTn>
                                            <p:tgtEl>
                                              <p:spTgt spid="154"/>
                                            </p:tgtEl>
                                            <p:attrNameLst>
                                              <p:attrName>style.visibility</p:attrName>
                                            </p:attrNameLst>
                                          </p:cBhvr>
                                          <p:to>
                                            <p:strVal val="visible"/>
                                          </p:to>
                                        </p:set>
                                        <p:animEffect transition="in" filter="fade">
                                          <p:cBhvr>
                                            <p:cTn id="65" dur="500"/>
                                            <p:tgtEl>
                                              <p:spTgt spid="154"/>
                                            </p:tgtEl>
                                          </p:cBhvr>
                                        </p:animEffect>
                                        <p:anim calcmode="lin" valueType="num">
                                          <p:cBhvr>
                                            <p:cTn id="66" dur="500" fill="hold"/>
                                            <p:tgtEl>
                                              <p:spTgt spid="154"/>
                                            </p:tgtEl>
                                            <p:attrNameLst>
                                              <p:attrName>ppt_x</p:attrName>
                                            </p:attrNameLst>
                                          </p:cBhvr>
                                          <p:tavLst>
                                            <p:tav tm="0">
                                              <p:val>
                                                <p:strVal val="#ppt_x"/>
                                              </p:val>
                                            </p:tav>
                                            <p:tav tm="100000">
                                              <p:val>
                                                <p:strVal val="#ppt_x"/>
                                              </p:val>
                                            </p:tav>
                                          </p:tavLst>
                                        </p:anim>
                                        <p:anim calcmode="lin" valueType="num">
                                          <p:cBhvr>
                                            <p:cTn id="67" dur="450" decel="100000" fill="hold"/>
                                            <p:tgtEl>
                                              <p:spTgt spid="154"/>
                                            </p:tgtEl>
                                            <p:attrNameLst>
                                              <p:attrName>ppt_y</p:attrName>
                                            </p:attrNameLst>
                                          </p:cBhvr>
                                          <p:tavLst>
                                            <p:tav tm="0">
                                              <p:val>
                                                <p:strVal val="#ppt_y+1"/>
                                              </p:val>
                                            </p:tav>
                                            <p:tav tm="100000">
                                              <p:val>
                                                <p:strVal val="#ppt_y-.03"/>
                                              </p:val>
                                            </p:tav>
                                          </p:tavLst>
                                        </p:anim>
                                        <p:anim calcmode="lin" valueType="num">
                                          <p:cBhvr>
                                            <p:cTn id="68" dur="50" accel="100000" fill="hold">
                                              <p:stCondLst>
                                                <p:cond delay="450"/>
                                              </p:stCondLst>
                                            </p:cTn>
                                            <p:tgtEl>
                                              <p:spTgt spid="154"/>
                                            </p:tgtEl>
                                            <p:attrNameLst>
                                              <p:attrName>ppt_y</p:attrName>
                                            </p:attrNameLst>
                                          </p:cBhvr>
                                          <p:tavLst>
                                            <p:tav tm="0">
                                              <p:val>
                                                <p:strVal val="#ppt_y-.03"/>
                                              </p:val>
                                            </p:tav>
                                            <p:tav tm="100000">
                                              <p:val>
                                                <p:strVal val="#ppt_y"/>
                                              </p:val>
                                            </p:tav>
                                          </p:tavLst>
                                        </p:anim>
                                      </p:childTnLst>
                                    </p:cTn>
                                  </p:par>
                                  <p:par>
                                    <p:cTn id="69" presetID="37" presetClass="entr" presetSubtype="0" fill="hold" grpId="0" nodeType="withEffect">
                                      <p:stCondLst>
                                        <p:cond delay="1250"/>
                                      </p:stCondLst>
                                      <p:childTnLst>
                                        <p:set>
                                          <p:cBhvr>
                                            <p:cTn id="70" dur="1" fill="hold">
                                              <p:stCondLst>
                                                <p:cond delay="0"/>
                                              </p:stCondLst>
                                            </p:cTn>
                                            <p:tgtEl>
                                              <p:spTgt spid="152"/>
                                            </p:tgtEl>
                                            <p:attrNameLst>
                                              <p:attrName>style.visibility</p:attrName>
                                            </p:attrNameLst>
                                          </p:cBhvr>
                                          <p:to>
                                            <p:strVal val="visible"/>
                                          </p:to>
                                        </p:set>
                                        <p:animEffect transition="in" filter="fade">
                                          <p:cBhvr>
                                            <p:cTn id="71" dur="500"/>
                                            <p:tgtEl>
                                              <p:spTgt spid="152"/>
                                            </p:tgtEl>
                                          </p:cBhvr>
                                        </p:animEffect>
                                        <p:anim calcmode="lin" valueType="num">
                                          <p:cBhvr>
                                            <p:cTn id="72" dur="500" fill="hold"/>
                                            <p:tgtEl>
                                              <p:spTgt spid="152"/>
                                            </p:tgtEl>
                                            <p:attrNameLst>
                                              <p:attrName>ppt_x</p:attrName>
                                            </p:attrNameLst>
                                          </p:cBhvr>
                                          <p:tavLst>
                                            <p:tav tm="0">
                                              <p:val>
                                                <p:strVal val="#ppt_x"/>
                                              </p:val>
                                            </p:tav>
                                            <p:tav tm="100000">
                                              <p:val>
                                                <p:strVal val="#ppt_x"/>
                                              </p:val>
                                            </p:tav>
                                          </p:tavLst>
                                        </p:anim>
                                        <p:anim calcmode="lin" valueType="num">
                                          <p:cBhvr>
                                            <p:cTn id="73" dur="450" decel="100000" fill="hold"/>
                                            <p:tgtEl>
                                              <p:spTgt spid="152"/>
                                            </p:tgtEl>
                                            <p:attrNameLst>
                                              <p:attrName>ppt_y</p:attrName>
                                            </p:attrNameLst>
                                          </p:cBhvr>
                                          <p:tavLst>
                                            <p:tav tm="0">
                                              <p:val>
                                                <p:strVal val="#ppt_y+1"/>
                                              </p:val>
                                            </p:tav>
                                            <p:tav tm="100000">
                                              <p:val>
                                                <p:strVal val="#ppt_y-.03"/>
                                              </p:val>
                                            </p:tav>
                                          </p:tavLst>
                                        </p:anim>
                                        <p:anim calcmode="lin" valueType="num">
                                          <p:cBhvr>
                                            <p:cTn id="74" dur="50" accel="100000" fill="hold">
                                              <p:stCondLst>
                                                <p:cond delay="450"/>
                                              </p:stCondLst>
                                            </p:cTn>
                                            <p:tgtEl>
                                              <p:spTgt spid="15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P spid="153" grpId="0"/>
          <p:bldP spid="154" grpId="0"/>
          <p:bldP spid="155" grpId="0" animBg="1"/>
          <p:bldP spid="156" grpId="0"/>
          <p:bldP spid="157" grpId="0" animBg="1"/>
          <p:bldP spid="158" grpId="0"/>
          <p:bldP spid="159" grpId="0" animBg="1"/>
          <p:bldP spid="16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250" fill="hold"/>
                                            <p:tgtEl>
                                              <p:spTgt spid="15"/>
                                            </p:tgtEl>
                                            <p:attrNameLst>
                                              <p:attrName>ppt_x</p:attrName>
                                            </p:attrNameLst>
                                          </p:cBhvr>
                                          <p:tavLst>
                                            <p:tav tm="0">
                                              <p:val>
                                                <p:strVal val="0-#ppt_w/2"/>
                                              </p:val>
                                            </p:tav>
                                            <p:tav tm="100000">
                                              <p:val>
                                                <p:strVal val="#ppt_x"/>
                                              </p:val>
                                            </p:tav>
                                          </p:tavLst>
                                        </p:anim>
                                        <p:anim calcmode="lin" valueType="num">
                                          <p:cBhvr additive="base">
                                            <p:cTn id="8" dur="250" fill="hold"/>
                                            <p:tgtEl>
                                              <p:spTgt spid="15"/>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59"/>
                                            </p:tgtEl>
                                            <p:attrNameLst>
                                              <p:attrName>style.visibility</p:attrName>
                                            </p:attrNameLst>
                                          </p:cBhvr>
                                          <p:to>
                                            <p:strVal val="visible"/>
                                          </p:to>
                                        </p:set>
                                        <p:animEffect transition="in" filter="fade">
                                          <p:cBhvr>
                                            <p:cTn id="11" dur="500"/>
                                            <p:tgtEl>
                                              <p:spTgt spid="159"/>
                                            </p:tgtEl>
                                          </p:cBhvr>
                                        </p:animEffect>
                                        <p:anim calcmode="lin" valueType="num">
                                          <p:cBhvr>
                                            <p:cTn id="12" dur="500" fill="hold"/>
                                            <p:tgtEl>
                                              <p:spTgt spid="159"/>
                                            </p:tgtEl>
                                            <p:attrNameLst>
                                              <p:attrName>ppt_x</p:attrName>
                                            </p:attrNameLst>
                                          </p:cBhvr>
                                          <p:tavLst>
                                            <p:tav tm="0">
                                              <p:val>
                                                <p:strVal val="#ppt_x"/>
                                              </p:val>
                                            </p:tav>
                                            <p:tav tm="100000">
                                              <p:val>
                                                <p:strVal val="#ppt_x"/>
                                              </p:val>
                                            </p:tav>
                                          </p:tavLst>
                                        </p:anim>
                                        <p:anim calcmode="lin" valueType="num">
                                          <p:cBhvr>
                                            <p:cTn id="13" dur="500" fill="hold"/>
                                            <p:tgtEl>
                                              <p:spTgt spid="159"/>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155"/>
                                            </p:tgtEl>
                                            <p:attrNameLst>
                                              <p:attrName>style.visibility</p:attrName>
                                            </p:attrNameLst>
                                          </p:cBhvr>
                                          <p:to>
                                            <p:strVal val="visible"/>
                                          </p:to>
                                        </p:set>
                                        <p:animEffect transition="in" filter="fade">
                                          <p:cBhvr>
                                            <p:cTn id="16" dur="500"/>
                                            <p:tgtEl>
                                              <p:spTgt spid="155"/>
                                            </p:tgtEl>
                                          </p:cBhvr>
                                        </p:animEffect>
                                        <p:anim calcmode="lin" valueType="num">
                                          <p:cBhvr>
                                            <p:cTn id="17" dur="500" fill="hold"/>
                                            <p:tgtEl>
                                              <p:spTgt spid="155"/>
                                            </p:tgtEl>
                                            <p:attrNameLst>
                                              <p:attrName>ppt_x</p:attrName>
                                            </p:attrNameLst>
                                          </p:cBhvr>
                                          <p:tavLst>
                                            <p:tav tm="0">
                                              <p:val>
                                                <p:strVal val="#ppt_x"/>
                                              </p:val>
                                            </p:tav>
                                            <p:tav tm="100000">
                                              <p:val>
                                                <p:strVal val="#ppt_x"/>
                                              </p:val>
                                            </p:tav>
                                          </p:tavLst>
                                        </p:anim>
                                        <p:anim calcmode="lin" valueType="num">
                                          <p:cBhvr>
                                            <p:cTn id="18" dur="500" fill="hold"/>
                                            <p:tgtEl>
                                              <p:spTgt spid="155"/>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57"/>
                                            </p:tgtEl>
                                            <p:attrNameLst>
                                              <p:attrName>style.visibility</p:attrName>
                                            </p:attrNameLst>
                                          </p:cBhvr>
                                          <p:to>
                                            <p:strVal val="visible"/>
                                          </p:to>
                                        </p:set>
                                        <p:animEffect transition="in" filter="fade">
                                          <p:cBhvr>
                                            <p:cTn id="21" dur="500"/>
                                            <p:tgtEl>
                                              <p:spTgt spid="157"/>
                                            </p:tgtEl>
                                          </p:cBhvr>
                                        </p:animEffect>
                                        <p:anim calcmode="lin" valueType="num">
                                          <p:cBhvr>
                                            <p:cTn id="22" dur="500" fill="hold"/>
                                            <p:tgtEl>
                                              <p:spTgt spid="157"/>
                                            </p:tgtEl>
                                            <p:attrNameLst>
                                              <p:attrName>ppt_x</p:attrName>
                                            </p:attrNameLst>
                                          </p:cBhvr>
                                          <p:tavLst>
                                            <p:tav tm="0">
                                              <p:val>
                                                <p:strVal val="#ppt_x"/>
                                              </p:val>
                                            </p:tav>
                                            <p:tav tm="100000">
                                              <p:val>
                                                <p:strVal val="#ppt_x"/>
                                              </p:val>
                                            </p:tav>
                                          </p:tavLst>
                                        </p:anim>
                                        <p:anim calcmode="lin" valueType="num">
                                          <p:cBhvr>
                                            <p:cTn id="23" dur="500" fill="hold"/>
                                            <p:tgtEl>
                                              <p:spTgt spid="157"/>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nodeType="afterEffect">
                                      <p:stCondLst>
                                        <p:cond delay="0"/>
                                      </p:stCondLst>
                                      <p:childTnLst>
                                        <p:set>
                                          <p:cBhvr>
                                            <p:cTn id="26" dur="1" fill="hold">
                                              <p:stCondLst>
                                                <p:cond delay="0"/>
                                              </p:stCondLst>
                                            </p:cTn>
                                            <p:tgtEl>
                                              <p:spTgt spid="145"/>
                                            </p:tgtEl>
                                            <p:attrNameLst>
                                              <p:attrName>style.visibility</p:attrName>
                                            </p:attrNameLst>
                                          </p:cBhvr>
                                          <p:to>
                                            <p:strVal val="visible"/>
                                          </p:to>
                                        </p:set>
                                        <p:animEffect transition="in" filter="fade">
                                          <p:cBhvr>
                                            <p:cTn id="27" dur="500"/>
                                            <p:tgtEl>
                                              <p:spTgt spid="145"/>
                                            </p:tgtEl>
                                          </p:cBhvr>
                                        </p:animEffect>
                                        <p:anim calcmode="lin" valueType="num">
                                          <p:cBhvr>
                                            <p:cTn id="28" dur="500" fill="hold"/>
                                            <p:tgtEl>
                                              <p:spTgt spid="145"/>
                                            </p:tgtEl>
                                            <p:attrNameLst>
                                              <p:attrName>ppt_x</p:attrName>
                                            </p:attrNameLst>
                                          </p:cBhvr>
                                          <p:tavLst>
                                            <p:tav tm="0">
                                              <p:val>
                                                <p:strVal val="#ppt_x"/>
                                              </p:val>
                                            </p:tav>
                                            <p:tav tm="100000">
                                              <p:val>
                                                <p:strVal val="#ppt_x"/>
                                              </p:val>
                                            </p:tav>
                                          </p:tavLst>
                                        </p:anim>
                                        <p:anim calcmode="lin" valueType="num">
                                          <p:cBhvr>
                                            <p:cTn id="29" dur="500" fill="hold"/>
                                            <p:tgtEl>
                                              <p:spTgt spid="145"/>
                                            </p:tgtEl>
                                            <p:attrNameLst>
                                              <p:attrName>ppt_y</p:attrName>
                                            </p:attrNameLst>
                                          </p:cBhvr>
                                          <p:tavLst>
                                            <p:tav tm="0">
                                              <p:val>
                                                <p:strVal val="#ppt_y+.1"/>
                                              </p:val>
                                            </p:tav>
                                            <p:tav tm="100000">
                                              <p:val>
                                                <p:strVal val="#ppt_y"/>
                                              </p:val>
                                            </p:tav>
                                          </p:tavLst>
                                        </p:anim>
                                      </p:childTnLst>
                                    </p:cTn>
                                  </p:par>
                                  <p:par>
                                    <p:cTn id="30" presetID="12" presetClass="entr" presetSubtype="2" fill="hold" nodeType="withEffect">
                                      <p:stCondLst>
                                        <p:cond delay="0"/>
                                      </p:stCondLst>
                                      <p:childTnLst>
                                        <p:set>
                                          <p:cBhvr>
                                            <p:cTn id="31" dur="1" fill="hold">
                                              <p:stCondLst>
                                                <p:cond delay="0"/>
                                              </p:stCondLst>
                                            </p:cTn>
                                            <p:tgtEl>
                                              <p:spTgt spid="133"/>
                                            </p:tgtEl>
                                            <p:attrNameLst>
                                              <p:attrName>style.visibility</p:attrName>
                                            </p:attrNameLst>
                                          </p:cBhvr>
                                          <p:to>
                                            <p:strVal val="visible"/>
                                          </p:to>
                                        </p:set>
                                        <p:anim calcmode="lin" valueType="num">
                                          <p:cBhvr additive="base">
                                            <p:cTn id="32" dur="500"/>
                                            <p:tgtEl>
                                              <p:spTgt spid="133"/>
                                            </p:tgtEl>
                                            <p:attrNameLst>
                                              <p:attrName>ppt_x</p:attrName>
                                            </p:attrNameLst>
                                          </p:cBhvr>
                                          <p:tavLst>
                                            <p:tav tm="0">
                                              <p:val>
                                                <p:strVal val="#ppt_x+#ppt_w*1.125000"/>
                                              </p:val>
                                            </p:tav>
                                            <p:tav tm="100000">
                                              <p:val>
                                                <p:strVal val="#ppt_x"/>
                                              </p:val>
                                            </p:tav>
                                          </p:tavLst>
                                        </p:anim>
                                        <p:animEffect transition="in" filter="wipe(left)">
                                          <p:cBhvr>
                                            <p:cTn id="33" dur="500"/>
                                            <p:tgtEl>
                                              <p:spTgt spid="133"/>
                                            </p:tgtEl>
                                          </p:cBhvr>
                                        </p:animEffect>
                                      </p:childTnLst>
                                    </p:cTn>
                                  </p:par>
                                  <p:par>
                                    <p:cTn id="34" presetID="12" presetClass="entr" presetSubtype="8" fill="hold" nodeType="withEffect">
                                      <p:stCondLst>
                                        <p:cond delay="0"/>
                                      </p:stCondLst>
                                      <p:childTnLst>
                                        <p:set>
                                          <p:cBhvr>
                                            <p:cTn id="35" dur="1" fill="hold">
                                              <p:stCondLst>
                                                <p:cond delay="0"/>
                                              </p:stCondLst>
                                            </p:cTn>
                                            <p:tgtEl>
                                              <p:spTgt spid="139"/>
                                            </p:tgtEl>
                                            <p:attrNameLst>
                                              <p:attrName>style.visibility</p:attrName>
                                            </p:attrNameLst>
                                          </p:cBhvr>
                                          <p:to>
                                            <p:strVal val="visible"/>
                                          </p:to>
                                        </p:set>
                                        <p:anim calcmode="lin" valueType="num">
                                          <p:cBhvr additive="base">
                                            <p:cTn id="36" dur="500"/>
                                            <p:tgtEl>
                                              <p:spTgt spid="139"/>
                                            </p:tgtEl>
                                            <p:attrNameLst>
                                              <p:attrName>ppt_x</p:attrName>
                                            </p:attrNameLst>
                                          </p:cBhvr>
                                          <p:tavLst>
                                            <p:tav tm="0">
                                              <p:val>
                                                <p:strVal val="#ppt_x-#ppt_w*1.125000"/>
                                              </p:val>
                                            </p:tav>
                                            <p:tav tm="100000">
                                              <p:val>
                                                <p:strVal val="#ppt_x"/>
                                              </p:val>
                                            </p:tav>
                                          </p:tavLst>
                                        </p:anim>
                                        <p:animEffect transition="in" filter="wipe(right)">
                                          <p:cBhvr>
                                            <p:cTn id="37" dur="500"/>
                                            <p:tgtEl>
                                              <p:spTgt spid="139"/>
                                            </p:tgtEl>
                                          </p:cBhvr>
                                        </p:animEffect>
                                      </p:childTnLst>
                                    </p:cTn>
                                  </p:par>
                                </p:childTnLst>
                              </p:cTn>
                            </p:par>
                            <p:par>
                              <p:cTn id="38" fill="hold">
                                <p:stCondLst>
                                  <p:cond delay="1500"/>
                                </p:stCondLst>
                                <p:childTnLst>
                                  <p:par>
                                    <p:cTn id="39" presetID="37" presetClass="entr" presetSubtype="0" fill="hold" grpId="0" nodeType="afterEffect">
                                      <p:stCondLst>
                                        <p:cond delay="0"/>
                                      </p:stCondLst>
                                      <p:childTnLst>
                                        <p:set>
                                          <p:cBhvr>
                                            <p:cTn id="40" dur="1" fill="hold">
                                              <p:stCondLst>
                                                <p:cond delay="0"/>
                                              </p:stCondLst>
                                            </p:cTn>
                                            <p:tgtEl>
                                              <p:spTgt spid="160"/>
                                            </p:tgtEl>
                                            <p:attrNameLst>
                                              <p:attrName>style.visibility</p:attrName>
                                            </p:attrNameLst>
                                          </p:cBhvr>
                                          <p:to>
                                            <p:strVal val="visible"/>
                                          </p:to>
                                        </p:set>
                                        <p:animEffect transition="in" filter="fade">
                                          <p:cBhvr>
                                            <p:cTn id="41" dur="500"/>
                                            <p:tgtEl>
                                              <p:spTgt spid="160"/>
                                            </p:tgtEl>
                                          </p:cBhvr>
                                        </p:animEffect>
                                        <p:anim calcmode="lin" valueType="num">
                                          <p:cBhvr>
                                            <p:cTn id="42" dur="500" fill="hold"/>
                                            <p:tgtEl>
                                              <p:spTgt spid="160"/>
                                            </p:tgtEl>
                                            <p:attrNameLst>
                                              <p:attrName>ppt_x</p:attrName>
                                            </p:attrNameLst>
                                          </p:cBhvr>
                                          <p:tavLst>
                                            <p:tav tm="0">
                                              <p:val>
                                                <p:strVal val="#ppt_x"/>
                                              </p:val>
                                            </p:tav>
                                            <p:tav tm="100000">
                                              <p:val>
                                                <p:strVal val="#ppt_x"/>
                                              </p:val>
                                            </p:tav>
                                          </p:tavLst>
                                        </p:anim>
                                        <p:anim calcmode="lin" valueType="num">
                                          <p:cBhvr>
                                            <p:cTn id="43" dur="450" decel="100000" fill="hold"/>
                                            <p:tgtEl>
                                              <p:spTgt spid="160"/>
                                            </p:tgtEl>
                                            <p:attrNameLst>
                                              <p:attrName>ppt_y</p:attrName>
                                            </p:attrNameLst>
                                          </p:cBhvr>
                                          <p:tavLst>
                                            <p:tav tm="0">
                                              <p:val>
                                                <p:strVal val="#ppt_y+1"/>
                                              </p:val>
                                            </p:tav>
                                            <p:tav tm="100000">
                                              <p:val>
                                                <p:strVal val="#ppt_y-.03"/>
                                              </p:val>
                                            </p:tav>
                                          </p:tavLst>
                                        </p:anim>
                                        <p:anim calcmode="lin" valueType="num">
                                          <p:cBhvr>
                                            <p:cTn id="44" dur="50" accel="100000" fill="hold">
                                              <p:stCondLst>
                                                <p:cond delay="450"/>
                                              </p:stCondLst>
                                            </p:cTn>
                                            <p:tgtEl>
                                              <p:spTgt spid="160"/>
                                            </p:tgtEl>
                                            <p:attrNameLst>
                                              <p:attrName>ppt_y</p:attrName>
                                            </p:attrNameLst>
                                          </p:cBhvr>
                                          <p:tavLst>
                                            <p:tav tm="0">
                                              <p:val>
                                                <p:strVal val="#ppt_y-.03"/>
                                              </p:val>
                                            </p:tav>
                                            <p:tav tm="100000">
                                              <p:val>
                                                <p:strVal val="#ppt_y"/>
                                              </p:val>
                                            </p:tav>
                                          </p:tavLst>
                                        </p:anim>
                                      </p:childTnLst>
                                    </p:cTn>
                                  </p:par>
                                  <p:par>
                                    <p:cTn id="45" presetID="37" presetClass="entr" presetSubtype="0" fill="hold" grpId="0" nodeType="withEffect">
                                      <p:stCondLst>
                                        <p:cond delay="250"/>
                                      </p:stCondLst>
                                      <p:childTnLst>
                                        <p:set>
                                          <p:cBhvr>
                                            <p:cTn id="46" dur="1" fill="hold">
                                              <p:stCondLst>
                                                <p:cond delay="0"/>
                                              </p:stCondLst>
                                            </p:cTn>
                                            <p:tgtEl>
                                              <p:spTgt spid="156"/>
                                            </p:tgtEl>
                                            <p:attrNameLst>
                                              <p:attrName>style.visibility</p:attrName>
                                            </p:attrNameLst>
                                          </p:cBhvr>
                                          <p:to>
                                            <p:strVal val="visible"/>
                                          </p:to>
                                        </p:set>
                                        <p:animEffect transition="in" filter="fade">
                                          <p:cBhvr>
                                            <p:cTn id="47" dur="500"/>
                                            <p:tgtEl>
                                              <p:spTgt spid="156"/>
                                            </p:tgtEl>
                                          </p:cBhvr>
                                        </p:animEffect>
                                        <p:anim calcmode="lin" valueType="num">
                                          <p:cBhvr>
                                            <p:cTn id="48" dur="500" fill="hold"/>
                                            <p:tgtEl>
                                              <p:spTgt spid="156"/>
                                            </p:tgtEl>
                                            <p:attrNameLst>
                                              <p:attrName>ppt_x</p:attrName>
                                            </p:attrNameLst>
                                          </p:cBhvr>
                                          <p:tavLst>
                                            <p:tav tm="0">
                                              <p:val>
                                                <p:strVal val="#ppt_x"/>
                                              </p:val>
                                            </p:tav>
                                            <p:tav tm="100000">
                                              <p:val>
                                                <p:strVal val="#ppt_x"/>
                                              </p:val>
                                            </p:tav>
                                          </p:tavLst>
                                        </p:anim>
                                        <p:anim calcmode="lin" valueType="num">
                                          <p:cBhvr>
                                            <p:cTn id="49" dur="450" decel="100000" fill="hold"/>
                                            <p:tgtEl>
                                              <p:spTgt spid="156"/>
                                            </p:tgtEl>
                                            <p:attrNameLst>
                                              <p:attrName>ppt_y</p:attrName>
                                            </p:attrNameLst>
                                          </p:cBhvr>
                                          <p:tavLst>
                                            <p:tav tm="0">
                                              <p:val>
                                                <p:strVal val="#ppt_y+1"/>
                                              </p:val>
                                            </p:tav>
                                            <p:tav tm="100000">
                                              <p:val>
                                                <p:strVal val="#ppt_y-.03"/>
                                              </p:val>
                                            </p:tav>
                                          </p:tavLst>
                                        </p:anim>
                                        <p:anim calcmode="lin" valueType="num">
                                          <p:cBhvr>
                                            <p:cTn id="50" dur="50" accel="100000" fill="hold">
                                              <p:stCondLst>
                                                <p:cond delay="450"/>
                                              </p:stCondLst>
                                            </p:cTn>
                                            <p:tgtEl>
                                              <p:spTgt spid="156"/>
                                            </p:tgtEl>
                                            <p:attrNameLst>
                                              <p:attrName>ppt_y</p:attrName>
                                            </p:attrNameLst>
                                          </p:cBhvr>
                                          <p:tavLst>
                                            <p:tav tm="0">
                                              <p:val>
                                                <p:strVal val="#ppt_y-.03"/>
                                              </p:val>
                                            </p:tav>
                                            <p:tav tm="100000">
                                              <p:val>
                                                <p:strVal val="#ppt_y"/>
                                              </p:val>
                                            </p:tav>
                                          </p:tavLst>
                                        </p:anim>
                                      </p:childTnLst>
                                    </p:cTn>
                                  </p:par>
                                  <p:par>
                                    <p:cTn id="51" presetID="37" presetClass="entr" presetSubtype="0" fill="hold" grpId="0" nodeType="withEffect">
                                      <p:stCondLst>
                                        <p:cond delay="500"/>
                                      </p:stCondLst>
                                      <p:childTnLst>
                                        <p:set>
                                          <p:cBhvr>
                                            <p:cTn id="52" dur="1" fill="hold">
                                              <p:stCondLst>
                                                <p:cond delay="0"/>
                                              </p:stCondLst>
                                            </p:cTn>
                                            <p:tgtEl>
                                              <p:spTgt spid="158"/>
                                            </p:tgtEl>
                                            <p:attrNameLst>
                                              <p:attrName>style.visibility</p:attrName>
                                            </p:attrNameLst>
                                          </p:cBhvr>
                                          <p:to>
                                            <p:strVal val="visible"/>
                                          </p:to>
                                        </p:set>
                                        <p:animEffect transition="in" filter="fade">
                                          <p:cBhvr>
                                            <p:cTn id="53" dur="500"/>
                                            <p:tgtEl>
                                              <p:spTgt spid="158"/>
                                            </p:tgtEl>
                                          </p:cBhvr>
                                        </p:animEffect>
                                        <p:anim calcmode="lin" valueType="num">
                                          <p:cBhvr>
                                            <p:cTn id="54" dur="500" fill="hold"/>
                                            <p:tgtEl>
                                              <p:spTgt spid="158"/>
                                            </p:tgtEl>
                                            <p:attrNameLst>
                                              <p:attrName>ppt_x</p:attrName>
                                            </p:attrNameLst>
                                          </p:cBhvr>
                                          <p:tavLst>
                                            <p:tav tm="0">
                                              <p:val>
                                                <p:strVal val="#ppt_x"/>
                                              </p:val>
                                            </p:tav>
                                            <p:tav tm="100000">
                                              <p:val>
                                                <p:strVal val="#ppt_x"/>
                                              </p:val>
                                            </p:tav>
                                          </p:tavLst>
                                        </p:anim>
                                        <p:anim calcmode="lin" valueType="num">
                                          <p:cBhvr>
                                            <p:cTn id="55" dur="450" decel="100000" fill="hold"/>
                                            <p:tgtEl>
                                              <p:spTgt spid="158"/>
                                            </p:tgtEl>
                                            <p:attrNameLst>
                                              <p:attrName>ppt_y</p:attrName>
                                            </p:attrNameLst>
                                          </p:cBhvr>
                                          <p:tavLst>
                                            <p:tav tm="0">
                                              <p:val>
                                                <p:strVal val="#ppt_y+1"/>
                                              </p:val>
                                            </p:tav>
                                            <p:tav tm="100000">
                                              <p:val>
                                                <p:strVal val="#ppt_y-.03"/>
                                              </p:val>
                                            </p:tav>
                                          </p:tavLst>
                                        </p:anim>
                                        <p:anim calcmode="lin" valueType="num">
                                          <p:cBhvr>
                                            <p:cTn id="56" dur="50" accel="100000" fill="hold">
                                              <p:stCondLst>
                                                <p:cond delay="450"/>
                                              </p:stCondLst>
                                            </p:cTn>
                                            <p:tgtEl>
                                              <p:spTgt spid="158"/>
                                            </p:tgtEl>
                                            <p:attrNameLst>
                                              <p:attrName>ppt_y</p:attrName>
                                            </p:attrNameLst>
                                          </p:cBhvr>
                                          <p:tavLst>
                                            <p:tav tm="0">
                                              <p:val>
                                                <p:strVal val="#ppt_y-.03"/>
                                              </p:val>
                                            </p:tav>
                                            <p:tav tm="100000">
                                              <p:val>
                                                <p:strVal val="#ppt_y"/>
                                              </p:val>
                                            </p:tav>
                                          </p:tavLst>
                                        </p:anim>
                                      </p:childTnLst>
                                    </p:cTn>
                                  </p:par>
                                  <p:par>
                                    <p:cTn id="57" presetID="37" presetClass="entr" presetSubtype="0" fill="hold" grpId="0" nodeType="withEffect">
                                      <p:stCondLst>
                                        <p:cond delay="750"/>
                                      </p:stCondLst>
                                      <p:childTnLst>
                                        <p:set>
                                          <p:cBhvr>
                                            <p:cTn id="58" dur="1" fill="hold">
                                              <p:stCondLst>
                                                <p:cond delay="0"/>
                                              </p:stCondLst>
                                            </p:cTn>
                                            <p:tgtEl>
                                              <p:spTgt spid="153"/>
                                            </p:tgtEl>
                                            <p:attrNameLst>
                                              <p:attrName>style.visibility</p:attrName>
                                            </p:attrNameLst>
                                          </p:cBhvr>
                                          <p:to>
                                            <p:strVal val="visible"/>
                                          </p:to>
                                        </p:set>
                                        <p:animEffect transition="in" filter="fade">
                                          <p:cBhvr>
                                            <p:cTn id="59" dur="500"/>
                                            <p:tgtEl>
                                              <p:spTgt spid="153"/>
                                            </p:tgtEl>
                                          </p:cBhvr>
                                        </p:animEffect>
                                        <p:anim calcmode="lin" valueType="num">
                                          <p:cBhvr>
                                            <p:cTn id="60" dur="500" fill="hold"/>
                                            <p:tgtEl>
                                              <p:spTgt spid="153"/>
                                            </p:tgtEl>
                                            <p:attrNameLst>
                                              <p:attrName>ppt_x</p:attrName>
                                            </p:attrNameLst>
                                          </p:cBhvr>
                                          <p:tavLst>
                                            <p:tav tm="0">
                                              <p:val>
                                                <p:strVal val="#ppt_x"/>
                                              </p:val>
                                            </p:tav>
                                            <p:tav tm="100000">
                                              <p:val>
                                                <p:strVal val="#ppt_x"/>
                                              </p:val>
                                            </p:tav>
                                          </p:tavLst>
                                        </p:anim>
                                        <p:anim calcmode="lin" valueType="num">
                                          <p:cBhvr>
                                            <p:cTn id="61" dur="450" decel="100000" fill="hold"/>
                                            <p:tgtEl>
                                              <p:spTgt spid="153"/>
                                            </p:tgtEl>
                                            <p:attrNameLst>
                                              <p:attrName>ppt_y</p:attrName>
                                            </p:attrNameLst>
                                          </p:cBhvr>
                                          <p:tavLst>
                                            <p:tav tm="0">
                                              <p:val>
                                                <p:strVal val="#ppt_y+1"/>
                                              </p:val>
                                            </p:tav>
                                            <p:tav tm="100000">
                                              <p:val>
                                                <p:strVal val="#ppt_y-.03"/>
                                              </p:val>
                                            </p:tav>
                                          </p:tavLst>
                                        </p:anim>
                                        <p:anim calcmode="lin" valueType="num">
                                          <p:cBhvr>
                                            <p:cTn id="62" dur="50" accel="100000" fill="hold">
                                              <p:stCondLst>
                                                <p:cond delay="450"/>
                                              </p:stCondLst>
                                            </p:cTn>
                                            <p:tgtEl>
                                              <p:spTgt spid="153"/>
                                            </p:tgtEl>
                                            <p:attrNameLst>
                                              <p:attrName>ppt_y</p:attrName>
                                            </p:attrNameLst>
                                          </p:cBhvr>
                                          <p:tavLst>
                                            <p:tav tm="0">
                                              <p:val>
                                                <p:strVal val="#ppt_y-.03"/>
                                              </p:val>
                                            </p:tav>
                                            <p:tav tm="100000">
                                              <p:val>
                                                <p:strVal val="#ppt_y"/>
                                              </p:val>
                                            </p:tav>
                                          </p:tavLst>
                                        </p:anim>
                                      </p:childTnLst>
                                    </p:cTn>
                                  </p:par>
                                  <p:par>
                                    <p:cTn id="63" presetID="37" presetClass="entr" presetSubtype="0" fill="hold" grpId="0" nodeType="withEffect">
                                      <p:stCondLst>
                                        <p:cond delay="1000"/>
                                      </p:stCondLst>
                                      <p:childTnLst>
                                        <p:set>
                                          <p:cBhvr>
                                            <p:cTn id="64" dur="1" fill="hold">
                                              <p:stCondLst>
                                                <p:cond delay="0"/>
                                              </p:stCondLst>
                                            </p:cTn>
                                            <p:tgtEl>
                                              <p:spTgt spid="154"/>
                                            </p:tgtEl>
                                            <p:attrNameLst>
                                              <p:attrName>style.visibility</p:attrName>
                                            </p:attrNameLst>
                                          </p:cBhvr>
                                          <p:to>
                                            <p:strVal val="visible"/>
                                          </p:to>
                                        </p:set>
                                        <p:animEffect transition="in" filter="fade">
                                          <p:cBhvr>
                                            <p:cTn id="65" dur="500"/>
                                            <p:tgtEl>
                                              <p:spTgt spid="154"/>
                                            </p:tgtEl>
                                          </p:cBhvr>
                                        </p:animEffect>
                                        <p:anim calcmode="lin" valueType="num">
                                          <p:cBhvr>
                                            <p:cTn id="66" dur="500" fill="hold"/>
                                            <p:tgtEl>
                                              <p:spTgt spid="154"/>
                                            </p:tgtEl>
                                            <p:attrNameLst>
                                              <p:attrName>ppt_x</p:attrName>
                                            </p:attrNameLst>
                                          </p:cBhvr>
                                          <p:tavLst>
                                            <p:tav tm="0">
                                              <p:val>
                                                <p:strVal val="#ppt_x"/>
                                              </p:val>
                                            </p:tav>
                                            <p:tav tm="100000">
                                              <p:val>
                                                <p:strVal val="#ppt_x"/>
                                              </p:val>
                                            </p:tav>
                                          </p:tavLst>
                                        </p:anim>
                                        <p:anim calcmode="lin" valueType="num">
                                          <p:cBhvr>
                                            <p:cTn id="67" dur="450" decel="100000" fill="hold"/>
                                            <p:tgtEl>
                                              <p:spTgt spid="154"/>
                                            </p:tgtEl>
                                            <p:attrNameLst>
                                              <p:attrName>ppt_y</p:attrName>
                                            </p:attrNameLst>
                                          </p:cBhvr>
                                          <p:tavLst>
                                            <p:tav tm="0">
                                              <p:val>
                                                <p:strVal val="#ppt_y+1"/>
                                              </p:val>
                                            </p:tav>
                                            <p:tav tm="100000">
                                              <p:val>
                                                <p:strVal val="#ppt_y-.03"/>
                                              </p:val>
                                            </p:tav>
                                          </p:tavLst>
                                        </p:anim>
                                        <p:anim calcmode="lin" valueType="num">
                                          <p:cBhvr>
                                            <p:cTn id="68" dur="50" accel="100000" fill="hold">
                                              <p:stCondLst>
                                                <p:cond delay="450"/>
                                              </p:stCondLst>
                                            </p:cTn>
                                            <p:tgtEl>
                                              <p:spTgt spid="154"/>
                                            </p:tgtEl>
                                            <p:attrNameLst>
                                              <p:attrName>ppt_y</p:attrName>
                                            </p:attrNameLst>
                                          </p:cBhvr>
                                          <p:tavLst>
                                            <p:tav tm="0">
                                              <p:val>
                                                <p:strVal val="#ppt_y-.03"/>
                                              </p:val>
                                            </p:tav>
                                            <p:tav tm="100000">
                                              <p:val>
                                                <p:strVal val="#ppt_y"/>
                                              </p:val>
                                            </p:tav>
                                          </p:tavLst>
                                        </p:anim>
                                      </p:childTnLst>
                                    </p:cTn>
                                  </p:par>
                                  <p:par>
                                    <p:cTn id="69" presetID="37" presetClass="entr" presetSubtype="0" fill="hold" grpId="0" nodeType="withEffect">
                                      <p:stCondLst>
                                        <p:cond delay="1250"/>
                                      </p:stCondLst>
                                      <p:childTnLst>
                                        <p:set>
                                          <p:cBhvr>
                                            <p:cTn id="70" dur="1" fill="hold">
                                              <p:stCondLst>
                                                <p:cond delay="0"/>
                                              </p:stCondLst>
                                            </p:cTn>
                                            <p:tgtEl>
                                              <p:spTgt spid="152"/>
                                            </p:tgtEl>
                                            <p:attrNameLst>
                                              <p:attrName>style.visibility</p:attrName>
                                            </p:attrNameLst>
                                          </p:cBhvr>
                                          <p:to>
                                            <p:strVal val="visible"/>
                                          </p:to>
                                        </p:set>
                                        <p:animEffect transition="in" filter="fade">
                                          <p:cBhvr>
                                            <p:cTn id="71" dur="500"/>
                                            <p:tgtEl>
                                              <p:spTgt spid="152"/>
                                            </p:tgtEl>
                                          </p:cBhvr>
                                        </p:animEffect>
                                        <p:anim calcmode="lin" valueType="num">
                                          <p:cBhvr>
                                            <p:cTn id="72" dur="500" fill="hold"/>
                                            <p:tgtEl>
                                              <p:spTgt spid="152"/>
                                            </p:tgtEl>
                                            <p:attrNameLst>
                                              <p:attrName>ppt_x</p:attrName>
                                            </p:attrNameLst>
                                          </p:cBhvr>
                                          <p:tavLst>
                                            <p:tav tm="0">
                                              <p:val>
                                                <p:strVal val="#ppt_x"/>
                                              </p:val>
                                            </p:tav>
                                            <p:tav tm="100000">
                                              <p:val>
                                                <p:strVal val="#ppt_x"/>
                                              </p:val>
                                            </p:tav>
                                          </p:tavLst>
                                        </p:anim>
                                        <p:anim calcmode="lin" valueType="num">
                                          <p:cBhvr>
                                            <p:cTn id="73" dur="450" decel="100000" fill="hold"/>
                                            <p:tgtEl>
                                              <p:spTgt spid="152"/>
                                            </p:tgtEl>
                                            <p:attrNameLst>
                                              <p:attrName>ppt_y</p:attrName>
                                            </p:attrNameLst>
                                          </p:cBhvr>
                                          <p:tavLst>
                                            <p:tav tm="0">
                                              <p:val>
                                                <p:strVal val="#ppt_y+1"/>
                                              </p:val>
                                            </p:tav>
                                            <p:tav tm="100000">
                                              <p:val>
                                                <p:strVal val="#ppt_y-.03"/>
                                              </p:val>
                                            </p:tav>
                                          </p:tavLst>
                                        </p:anim>
                                        <p:anim calcmode="lin" valueType="num">
                                          <p:cBhvr>
                                            <p:cTn id="74" dur="50" accel="100000" fill="hold">
                                              <p:stCondLst>
                                                <p:cond delay="450"/>
                                              </p:stCondLst>
                                            </p:cTn>
                                            <p:tgtEl>
                                              <p:spTgt spid="15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P spid="153" grpId="0"/>
          <p:bldP spid="154" grpId="0"/>
          <p:bldP spid="155" grpId="0" animBg="1"/>
          <p:bldP spid="156" grpId="0"/>
          <p:bldP spid="157" grpId="0" animBg="1"/>
          <p:bldP spid="158" grpId="0"/>
          <p:bldP spid="159" grpId="0" animBg="1"/>
          <p:bldP spid="160"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单圆角矩形 16"/>
          <p:cNvSpPr/>
          <p:nvPr/>
        </p:nvSpPr>
        <p:spPr>
          <a:xfrm flipV="1">
            <a:off x="5667375" y="701110"/>
            <a:ext cx="5649915" cy="5307012"/>
          </a:xfrm>
          <a:prstGeom prst="round1Rect">
            <a:avLst>
              <a:gd name="adj" fmla="val 970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8" name="单圆角矩形 17"/>
          <p:cNvSpPr/>
          <p:nvPr/>
        </p:nvSpPr>
        <p:spPr>
          <a:xfrm flipH="1">
            <a:off x="4676773" y="1733550"/>
            <a:ext cx="5822841" cy="890022"/>
          </a:xfrm>
          <a:prstGeom prst="round1Rect">
            <a:avLst>
              <a:gd name="adj" fmla="val 3275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4400" dirty="0">
                <a:latin typeface="微软雅黑" pitchFamily="34" charset="-122"/>
                <a:ea typeface="微软雅黑" pitchFamily="34" charset="-122"/>
              </a:rPr>
              <a:t>关键技术与实践难点</a:t>
            </a:r>
            <a:endParaRPr lang="zh-CN" altLang="en-US" sz="1200" spc="-100" dirty="0">
              <a:latin typeface="微软雅黑" pitchFamily="34" charset="-122"/>
              <a:ea typeface="微软雅黑" pitchFamily="34" charset="-122"/>
            </a:endParaRPr>
          </a:p>
        </p:txBody>
      </p:sp>
      <p:sp>
        <p:nvSpPr>
          <p:cNvPr id="19" name="TextBox 18"/>
          <p:cNvSpPr txBox="1"/>
          <p:nvPr/>
        </p:nvSpPr>
        <p:spPr>
          <a:xfrm>
            <a:off x="6413500" y="2971235"/>
            <a:ext cx="3425827" cy="553998"/>
          </a:xfrm>
          <a:prstGeom prst="rect">
            <a:avLst/>
          </a:prstGeom>
          <a:noFill/>
        </p:spPr>
        <p:txBody>
          <a:bodyPr wrap="square">
            <a:spAutoFit/>
          </a:bodyPr>
          <a:lstStyle/>
          <a:p>
            <a:pPr fontAlgn="auto">
              <a:lnSpc>
                <a:spcPct val="150000"/>
              </a:lnSpc>
              <a:spcBef>
                <a:spcPts val="0"/>
              </a:spcBef>
              <a:spcAft>
                <a:spcPts val="0"/>
              </a:spcAft>
              <a:defRPr/>
            </a:pPr>
            <a:r>
              <a:rPr lang="en-US" altLang="zh-CN" sz="2000" dirty="0">
                <a:solidFill>
                  <a:schemeClr val="tx1">
                    <a:lumMod val="85000"/>
                    <a:lumOff val="15000"/>
                  </a:schemeClr>
                </a:solidFill>
                <a:latin typeface="微软雅黑" pitchFamily="34" charset="-122"/>
                <a:ea typeface="微软雅黑" pitchFamily="34" charset="-122"/>
              </a:rPr>
              <a:t>——</a:t>
            </a:r>
            <a:r>
              <a:rPr lang="zh-CN" altLang="en-US" sz="2000" dirty="0">
                <a:solidFill>
                  <a:schemeClr val="tx1">
                    <a:lumMod val="85000"/>
                    <a:lumOff val="15000"/>
                  </a:schemeClr>
                </a:solidFill>
                <a:latin typeface="微软雅黑" pitchFamily="34" charset="-122"/>
                <a:ea typeface="微软雅黑" pitchFamily="34" charset="-122"/>
              </a:rPr>
              <a:t>选题</a:t>
            </a:r>
            <a:r>
              <a:rPr lang="zh-CN" altLang="en-US" sz="2000" dirty="0" smtClean="0">
                <a:solidFill>
                  <a:schemeClr val="tx1">
                    <a:lumMod val="85000"/>
                    <a:lumOff val="15000"/>
                  </a:schemeClr>
                </a:solidFill>
                <a:latin typeface="微软雅黑" pitchFamily="34" charset="-122"/>
                <a:ea typeface="微软雅黑" pitchFamily="34" charset="-122"/>
              </a:rPr>
              <a:t>的技术与实践难点</a:t>
            </a:r>
            <a:endParaRPr lang="en-US" altLang="zh-CN" sz="2000" dirty="0">
              <a:solidFill>
                <a:schemeClr val="tx1">
                  <a:lumMod val="85000"/>
                  <a:lumOff val="15000"/>
                </a:schemeClr>
              </a:solidFill>
              <a:latin typeface="微软雅黑" pitchFamily="34" charset="-122"/>
              <a:ea typeface="微软雅黑" pitchFamily="34" charset="-122"/>
            </a:endParaRPr>
          </a:p>
        </p:txBody>
      </p:sp>
      <p:grpSp>
        <p:nvGrpSpPr>
          <p:cNvPr id="20" name="组合 19"/>
          <p:cNvGrpSpPr/>
          <p:nvPr/>
        </p:nvGrpSpPr>
        <p:grpSpPr>
          <a:xfrm>
            <a:off x="10347130" y="5029201"/>
            <a:ext cx="1255597" cy="977724"/>
            <a:chOff x="10318555" y="4914901"/>
            <a:chExt cx="1255597" cy="977724"/>
          </a:xfrm>
        </p:grpSpPr>
        <p:sp>
          <p:nvSpPr>
            <p:cNvPr id="21" name="椭圆 20"/>
            <p:cNvSpPr/>
            <p:nvPr/>
          </p:nvSpPr>
          <p:spPr>
            <a:xfrm>
              <a:off x="10318555" y="4914901"/>
              <a:ext cx="971342" cy="971342"/>
            </a:xfrm>
            <a:prstGeom prst="ellipse">
              <a:avLst/>
            </a:prstGeom>
            <a:solidFill>
              <a:srgbClr val="002060"/>
            </a:solidFill>
            <a:ln w="12700">
              <a:noFill/>
            </a:ln>
            <a:effectLst/>
          </p:spPr>
          <p:txBody>
            <a:bodyPr wrap="square" rtlCol="0" anchor="ctr">
              <a:spAutoFit/>
            </a:bodyPr>
            <a:lstStyle/>
            <a:p>
              <a:pPr algn="ctr"/>
              <a:endParaRPr lang="zh-CN" altLang="en-US" sz="1600" b="1" dirty="0">
                <a:solidFill>
                  <a:schemeClr val="bg1"/>
                </a:solidFill>
                <a:latin typeface="微软雅黑" pitchFamily="34" charset="-122"/>
                <a:ea typeface="微软雅黑" pitchFamily="34" charset="-122"/>
                <a:cs typeface="Lao UI" pitchFamily="34" charset="0"/>
              </a:endParaRPr>
            </a:p>
          </p:txBody>
        </p:sp>
        <p:sp>
          <p:nvSpPr>
            <p:cNvPr id="22" name="TextBox 21"/>
            <p:cNvSpPr txBox="1"/>
            <p:nvPr/>
          </p:nvSpPr>
          <p:spPr>
            <a:xfrm>
              <a:off x="10526973" y="4969295"/>
              <a:ext cx="1047179" cy="923330"/>
            </a:xfrm>
            <a:prstGeom prst="rect">
              <a:avLst/>
            </a:prstGeom>
            <a:noFill/>
          </p:spPr>
          <p:txBody>
            <a:bodyPr wrap="square" rtlCol="0">
              <a:spAutoFit/>
            </a:bodyPr>
            <a:lstStyle/>
            <a:p>
              <a:r>
                <a:rPr lang="en-US" altLang="zh-CN" sz="5400" b="1" dirty="0" smtClean="0">
                  <a:solidFill>
                    <a:schemeClr val="bg1"/>
                  </a:solidFill>
                  <a:latin typeface="微软雅黑" panose="020B0503020204020204" pitchFamily="34" charset="-122"/>
                  <a:ea typeface="微软雅黑" panose="020B0503020204020204" pitchFamily="34" charset="-122"/>
                </a:rPr>
                <a:t>4</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grpSp>
      <p:cxnSp>
        <p:nvCxnSpPr>
          <p:cNvPr id="23" name="直接连接符 22"/>
          <p:cNvCxnSpPr/>
          <p:nvPr/>
        </p:nvCxnSpPr>
        <p:spPr>
          <a:xfrm>
            <a:off x="460905" y="6033722"/>
            <a:ext cx="429738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413500" y="3508394"/>
            <a:ext cx="3425826" cy="553998"/>
          </a:xfrm>
          <a:prstGeom prst="rect">
            <a:avLst/>
          </a:prstGeom>
          <a:noFill/>
        </p:spPr>
        <p:txBody>
          <a:bodyPr wrap="square">
            <a:spAutoFit/>
          </a:bodyPr>
          <a:lstStyle/>
          <a:p>
            <a:pPr fontAlgn="auto">
              <a:lnSpc>
                <a:spcPct val="150000"/>
              </a:lnSpc>
              <a:spcBef>
                <a:spcPts val="0"/>
              </a:spcBef>
              <a:spcAft>
                <a:spcPts val="0"/>
              </a:spcAft>
              <a:defRPr/>
            </a:pPr>
            <a:r>
              <a:rPr lang="en-US" altLang="zh-CN" sz="2000" dirty="0">
                <a:solidFill>
                  <a:schemeClr val="tx1">
                    <a:lumMod val="85000"/>
                    <a:lumOff val="15000"/>
                  </a:schemeClr>
                </a:solidFill>
                <a:latin typeface="微软雅黑" pitchFamily="34" charset="-122"/>
                <a:ea typeface="微软雅黑" pitchFamily="34" charset="-122"/>
              </a:rPr>
              <a:t>——</a:t>
            </a:r>
            <a:r>
              <a:rPr lang="zh-CN" altLang="en-US" sz="2000" dirty="0">
                <a:solidFill>
                  <a:schemeClr val="tx1">
                    <a:lumMod val="85000"/>
                    <a:lumOff val="15000"/>
                  </a:schemeClr>
                </a:solidFill>
                <a:latin typeface="微软雅黑" pitchFamily="34" charset="-122"/>
                <a:ea typeface="微软雅黑" pitchFamily="34" charset="-122"/>
              </a:rPr>
              <a:t>选题的技术与实践难点</a:t>
            </a:r>
            <a:endParaRPr lang="en-US" altLang="zh-CN" sz="2000" dirty="0">
              <a:solidFill>
                <a:schemeClr val="tx1">
                  <a:lumMod val="85000"/>
                  <a:lumOff val="15000"/>
                </a:schemeClr>
              </a:solidFill>
              <a:latin typeface="微软雅黑" pitchFamily="34" charset="-122"/>
              <a:ea typeface="微软雅黑" pitchFamily="34" charset="-122"/>
            </a:endParaRPr>
          </a:p>
        </p:txBody>
      </p:sp>
      <p:grpSp>
        <p:nvGrpSpPr>
          <p:cNvPr id="25" name="组合 24"/>
          <p:cNvGrpSpPr/>
          <p:nvPr/>
        </p:nvGrpSpPr>
        <p:grpSpPr>
          <a:xfrm>
            <a:off x="480120" y="3725901"/>
            <a:ext cx="3203249" cy="2223168"/>
            <a:chOff x="480120" y="4242235"/>
            <a:chExt cx="2459290" cy="1706834"/>
          </a:xfrm>
        </p:grpSpPr>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120" y="4242235"/>
              <a:ext cx="1793776" cy="1345332"/>
            </a:xfrm>
            <a:prstGeom prst="rect">
              <a:avLst/>
            </a:prstGeom>
          </p:spPr>
        </p:pic>
        <p:sp>
          <p:nvSpPr>
            <p:cNvPr id="27" name="TextBox 26"/>
            <p:cNvSpPr txBox="1"/>
            <p:nvPr/>
          </p:nvSpPr>
          <p:spPr>
            <a:xfrm>
              <a:off x="748046" y="5449445"/>
              <a:ext cx="2191364" cy="499624"/>
            </a:xfrm>
            <a:prstGeom prst="rect">
              <a:avLst/>
            </a:prstGeom>
            <a:noFill/>
          </p:spPr>
          <p:txBody>
            <a:bodyPr wrap="square">
              <a:spAutoFit/>
            </a:bodyPr>
            <a:lstStyle/>
            <a:p>
              <a:pPr fontAlgn="auto">
                <a:lnSpc>
                  <a:spcPct val="150000"/>
                </a:lnSpc>
                <a:spcBef>
                  <a:spcPts val="0"/>
                </a:spcBef>
                <a:spcAft>
                  <a:spcPts val="0"/>
                </a:spcAft>
                <a:defRPr/>
              </a:pPr>
              <a:r>
                <a:rPr lang="zh-CN" altLang="en-US" sz="2000" dirty="0" smtClean="0">
                  <a:solidFill>
                    <a:schemeClr val="tx1">
                      <a:lumMod val="85000"/>
                      <a:lumOff val="15000"/>
                    </a:schemeClr>
                  </a:solidFill>
                  <a:latin typeface="微软雅黑" pitchFamily="34" charset="-122"/>
                  <a:ea typeface="微软雅黑" pitchFamily="34" charset="-122"/>
                </a:rPr>
                <a:t>替换您的图片</a:t>
              </a:r>
              <a:endParaRPr lang="en-US" altLang="zh-CN" sz="2000" dirty="0">
                <a:solidFill>
                  <a:schemeClr val="tx1">
                    <a:lumMod val="85000"/>
                    <a:lumOff val="1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546141261"/>
      </p:ext>
    </p:extLst>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18927E-6 -1.19861 L -3.18927E-6 7.40741E-7 L 0.00039 -0.12153 L -3.18927E-6 7.40741E-7 " pathEditMode="relative" rAng="0" ptsTypes="AAAA">
                                          <p:cBhvr>
                                            <p:cTn id="8" dur="600" fill="hold"/>
                                            <p:tgtEl>
                                              <p:spTgt spid="20"/>
                                            </p:tgtEl>
                                            <p:attrNameLst>
                                              <p:attrName>ppt_x</p:attrName>
                                              <p:attrName>ppt_y</p:attrName>
                                            </p:attrNameLst>
                                          </p:cBhvr>
                                          <p:rCtr x="13" y="59931"/>
                                        </p:animMotion>
                                      </p:childTnLst>
                                    </p:cTn>
                                  </p:par>
                                </p:childTnLst>
                              </p:cTn>
                            </p:par>
                            <p:par>
                              <p:cTn id="9" fill="hold">
                                <p:stCondLst>
                                  <p:cond delay="600"/>
                                </p:stCondLst>
                                <p:childTnLst>
                                  <p:par>
                                    <p:cTn id="10" presetID="10" presetClass="entr" presetSubtype="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63" presetClass="path" presetSubtype="0" accel="50000" fill="hold" grpId="1" nodeType="withEffect" p14:presetBounceEnd="64000">
                                      <p:stCondLst>
                                        <p:cond delay="0"/>
                                      </p:stCondLst>
                                      <p:childTnLst>
                                        <p:animMotion origin="layout" path="M -0.8792 3.7037E-7 L -1.55168E-6 3.7037E-7 " pathEditMode="relative" rAng="0" ptsTypes="AA" p14:bounceEnd="64000">
                                          <p:cBhvr>
                                            <p:cTn id="14" dur="500" fill="hold"/>
                                            <p:tgtEl>
                                              <p:spTgt spid="18"/>
                                            </p:tgtEl>
                                            <p:attrNameLst>
                                              <p:attrName>ppt_x</p:attrName>
                                              <p:attrName>ppt_y</p:attrName>
                                            </p:attrNameLst>
                                          </p:cBhvr>
                                          <p:rCtr x="43960" y="0"/>
                                        </p:animMotion>
                                      </p:childTnLst>
                                    </p:cTn>
                                  </p:par>
                                </p:childTnLst>
                              </p:cTn>
                            </p:par>
                            <p:par>
                              <p:cTn id="15" fill="hold">
                                <p:stCondLst>
                                  <p:cond delay="1100"/>
                                </p:stCondLst>
                                <p:childTnLst>
                                  <p:par>
                                    <p:cTn id="16" presetID="52"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Scale>
                                          <p:cBhvr>
                                            <p:cTn id="18"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19"/>
                                            </p:tgtEl>
                                            <p:attrNameLst>
                                              <p:attrName>ppt_x</p:attrName>
                                              <p:attrName>ppt_y</p:attrName>
                                            </p:attrNameLst>
                                          </p:cBhvr>
                                        </p:animMotion>
                                        <p:animEffect transition="in" filter="fade">
                                          <p:cBhvr>
                                            <p:cTn id="20" dur="1000"/>
                                            <p:tgtEl>
                                              <p:spTgt spid="19"/>
                                            </p:tgtEl>
                                          </p:cBhvr>
                                        </p:animEffect>
                                      </p:childTnLst>
                                    </p:cTn>
                                  </p:par>
                                  <p:par>
                                    <p:cTn id="21" presetID="52" presetClass="entr" presetSubtype="0" fill="hold" grpId="0" nodeType="withEffect">
                                      <p:stCondLst>
                                        <p:cond delay="200"/>
                                      </p:stCondLst>
                                      <p:iterate type="lt">
                                        <p:tmPct val="0"/>
                                      </p:iterate>
                                      <p:childTnLst>
                                        <p:set>
                                          <p:cBhvr>
                                            <p:cTn id="22" dur="1" fill="hold">
                                              <p:stCondLst>
                                                <p:cond delay="0"/>
                                              </p:stCondLst>
                                            </p:cTn>
                                            <p:tgtEl>
                                              <p:spTgt spid="24"/>
                                            </p:tgtEl>
                                            <p:attrNameLst>
                                              <p:attrName>style.visibility</p:attrName>
                                            </p:attrNameLst>
                                          </p:cBhvr>
                                          <p:to>
                                            <p:strVal val="visible"/>
                                          </p:to>
                                        </p:set>
                                        <p:animScale>
                                          <p:cBhvr>
                                            <p:cTn id="23"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24"/>
                                            </p:tgtEl>
                                            <p:attrNameLst>
                                              <p:attrName>ppt_x</p:attrName>
                                              <p:attrName>ppt_y</p:attrName>
                                            </p:attrNameLst>
                                          </p:cBhvr>
                                        </p:animMotion>
                                        <p:animEffect transition="in" filter="fade">
                                          <p:cBhvr>
                                            <p:cTn id="25"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p:bldP spid="2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18927E-6 -1.19861 L -3.18927E-6 7.40741E-7 L 0.00039 -0.12153 L -3.18927E-6 7.40741E-7 " pathEditMode="relative" rAng="0" ptsTypes="AAAA">
                                          <p:cBhvr>
                                            <p:cTn id="8" dur="600" fill="hold"/>
                                            <p:tgtEl>
                                              <p:spTgt spid="20"/>
                                            </p:tgtEl>
                                            <p:attrNameLst>
                                              <p:attrName>ppt_x</p:attrName>
                                              <p:attrName>ppt_y</p:attrName>
                                            </p:attrNameLst>
                                          </p:cBhvr>
                                          <p:rCtr x="13" y="59931"/>
                                        </p:animMotion>
                                      </p:childTnLst>
                                    </p:cTn>
                                  </p:par>
                                </p:childTnLst>
                              </p:cTn>
                            </p:par>
                            <p:par>
                              <p:cTn id="9" fill="hold">
                                <p:stCondLst>
                                  <p:cond delay="600"/>
                                </p:stCondLst>
                                <p:childTnLst>
                                  <p:par>
                                    <p:cTn id="10" presetID="10" presetClass="entr" presetSubtype="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63" presetClass="path" presetSubtype="0" accel="50000" fill="hold" grpId="1" nodeType="withEffect">
                                      <p:stCondLst>
                                        <p:cond delay="0"/>
                                      </p:stCondLst>
                                      <p:childTnLst>
                                        <p:animMotion origin="layout" path="M -0.8792 3.7037E-7 L -1.55168E-6 3.7037E-7 " pathEditMode="relative" rAng="0" ptsTypes="AA">
                                          <p:cBhvr>
                                            <p:cTn id="14" dur="500" fill="hold"/>
                                            <p:tgtEl>
                                              <p:spTgt spid="18"/>
                                            </p:tgtEl>
                                            <p:attrNameLst>
                                              <p:attrName>ppt_x</p:attrName>
                                              <p:attrName>ppt_y</p:attrName>
                                            </p:attrNameLst>
                                          </p:cBhvr>
                                          <p:rCtr x="43960" y="0"/>
                                        </p:animMotion>
                                      </p:childTnLst>
                                    </p:cTn>
                                  </p:par>
                                </p:childTnLst>
                              </p:cTn>
                            </p:par>
                            <p:par>
                              <p:cTn id="15" fill="hold">
                                <p:stCondLst>
                                  <p:cond delay="1100"/>
                                </p:stCondLst>
                                <p:childTnLst>
                                  <p:par>
                                    <p:cTn id="16" presetID="52"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Scale>
                                          <p:cBhvr>
                                            <p:cTn id="18"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19"/>
                                            </p:tgtEl>
                                            <p:attrNameLst>
                                              <p:attrName>ppt_x</p:attrName>
                                              <p:attrName>ppt_y</p:attrName>
                                            </p:attrNameLst>
                                          </p:cBhvr>
                                        </p:animMotion>
                                        <p:animEffect transition="in" filter="fade">
                                          <p:cBhvr>
                                            <p:cTn id="20" dur="1000"/>
                                            <p:tgtEl>
                                              <p:spTgt spid="19"/>
                                            </p:tgtEl>
                                          </p:cBhvr>
                                        </p:animEffect>
                                      </p:childTnLst>
                                    </p:cTn>
                                  </p:par>
                                  <p:par>
                                    <p:cTn id="21" presetID="52" presetClass="entr" presetSubtype="0" fill="hold" grpId="0" nodeType="withEffect">
                                      <p:stCondLst>
                                        <p:cond delay="200"/>
                                      </p:stCondLst>
                                      <p:iterate type="lt">
                                        <p:tmPct val="0"/>
                                      </p:iterate>
                                      <p:childTnLst>
                                        <p:set>
                                          <p:cBhvr>
                                            <p:cTn id="22" dur="1" fill="hold">
                                              <p:stCondLst>
                                                <p:cond delay="0"/>
                                              </p:stCondLst>
                                            </p:cTn>
                                            <p:tgtEl>
                                              <p:spTgt spid="24"/>
                                            </p:tgtEl>
                                            <p:attrNameLst>
                                              <p:attrName>style.visibility</p:attrName>
                                            </p:attrNameLst>
                                          </p:cBhvr>
                                          <p:to>
                                            <p:strVal val="visible"/>
                                          </p:to>
                                        </p:set>
                                        <p:animScale>
                                          <p:cBhvr>
                                            <p:cTn id="23"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24"/>
                                            </p:tgtEl>
                                            <p:attrNameLst>
                                              <p:attrName>ppt_x</p:attrName>
                                              <p:attrName>ppt_y</p:attrName>
                                            </p:attrNameLst>
                                          </p:cBhvr>
                                        </p:animMotion>
                                        <p:animEffect transition="in" filter="fade">
                                          <p:cBhvr>
                                            <p:cTn id="25"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p:bldP spid="24"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370217" cy="878305"/>
            <a:chOff x="0" y="543361"/>
            <a:chExt cx="3370217" cy="878305"/>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292101" y="590669"/>
              <a:ext cx="3078116" cy="830997"/>
            </a:xfrm>
            <a:prstGeom prst="rect">
              <a:avLst/>
            </a:prstGeom>
            <a:noFill/>
          </p:spPr>
          <p:txBody>
            <a:bodyPr wrap="square" rtlCol="0">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4.</a:t>
              </a:r>
              <a:r>
                <a:rPr lang="zh-CN" altLang="en-US" sz="2400" dirty="0" smtClean="0">
                  <a:solidFill>
                    <a:schemeClr val="bg1"/>
                  </a:solidFill>
                  <a:latin typeface="微软雅黑" panose="020B0503020204020204" pitchFamily="34" charset="-122"/>
                  <a:ea typeface="微软雅黑" panose="020B0503020204020204" pitchFamily="34" charset="-122"/>
                </a:rPr>
                <a:t>关键</a:t>
              </a:r>
              <a:r>
                <a:rPr lang="zh-CN" altLang="en-US" sz="2400" dirty="0">
                  <a:solidFill>
                    <a:schemeClr val="bg1"/>
                  </a:solidFill>
                  <a:latin typeface="微软雅黑" panose="020B0503020204020204" pitchFamily="34" charset="-122"/>
                  <a:ea typeface="微软雅黑" panose="020B0503020204020204" pitchFamily="34" charset="-122"/>
                </a:rPr>
                <a:t>技术与实践难点</a:t>
              </a: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平行四边形 43"/>
          <p:cNvSpPr/>
          <p:nvPr/>
        </p:nvSpPr>
        <p:spPr>
          <a:xfrm rot="16200000">
            <a:off x="8316339" y="-137110"/>
            <a:ext cx="462918" cy="4461746"/>
          </a:xfrm>
          <a:prstGeom prst="parallelogram">
            <a:avLst>
              <a:gd name="adj" fmla="val 0"/>
            </a:avLst>
          </a:prstGeom>
          <a:solidFill>
            <a:sysClr val="window" lastClr="FFFFFF">
              <a:lumMod val="50000"/>
            </a:sysClr>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endParaRPr>
          </a:p>
        </p:txBody>
      </p:sp>
      <p:sp>
        <p:nvSpPr>
          <p:cNvPr id="45" name="平行四边形 44"/>
          <p:cNvSpPr/>
          <p:nvPr/>
        </p:nvSpPr>
        <p:spPr>
          <a:xfrm rot="16200000">
            <a:off x="8352345" y="2229864"/>
            <a:ext cx="462918" cy="4389739"/>
          </a:xfrm>
          <a:prstGeom prst="parallelogram">
            <a:avLst>
              <a:gd name="adj" fmla="val 0"/>
            </a:avLst>
          </a:prstGeom>
          <a:solidFill>
            <a:sysClr val="window" lastClr="FFFFFF">
              <a:lumMod val="50000"/>
            </a:sysClr>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endParaRPr>
          </a:p>
        </p:txBody>
      </p:sp>
      <p:sp>
        <p:nvSpPr>
          <p:cNvPr id="46" name="平行四边形 45"/>
          <p:cNvSpPr/>
          <p:nvPr/>
        </p:nvSpPr>
        <p:spPr>
          <a:xfrm rot="16200000">
            <a:off x="3241204" y="1747624"/>
            <a:ext cx="462918" cy="3816315"/>
          </a:xfrm>
          <a:prstGeom prst="parallelogram">
            <a:avLst>
              <a:gd name="adj" fmla="val 0"/>
            </a:avLst>
          </a:prstGeom>
          <a:solidFill>
            <a:sysClr val="window" lastClr="FFFFFF">
              <a:lumMod val="50000"/>
            </a:sysClr>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endParaRPr>
          </a:p>
        </p:txBody>
      </p:sp>
      <p:sp>
        <p:nvSpPr>
          <p:cNvPr id="47" name="平行四边形 46"/>
          <p:cNvSpPr/>
          <p:nvPr/>
        </p:nvSpPr>
        <p:spPr>
          <a:xfrm rot="16200000">
            <a:off x="3257260" y="189533"/>
            <a:ext cx="462918" cy="3848426"/>
          </a:xfrm>
          <a:prstGeom prst="parallelogram">
            <a:avLst>
              <a:gd name="adj" fmla="val 0"/>
            </a:avLst>
          </a:prstGeom>
          <a:solidFill>
            <a:sysClr val="window" lastClr="FFFFFF">
              <a:lumMod val="50000"/>
            </a:sysClr>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endParaRPr>
          </a:p>
        </p:txBody>
      </p:sp>
      <p:grpSp>
        <p:nvGrpSpPr>
          <p:cNvPr id="48" name="组合 47"/>
          <p:cNvGrpSpPr/>
          <p:nvPr/>
        </p:nvGrpSpPr>
        <p:grpSpPr>
          <a:xfrm>
            <a:off x="5297085" y="1484394"/>
            <a:ext cx="1159587" cy="3524104"/>
            <a:chOff x="3657239" y="1690070"/>
            <a:chExt cx="1615168" cy="4908662"/>
          </a:xfrm>
          <a:effectLst>
            <a:outerShdw blurRad="50800" dist="38100" dir="5400000" algn="t" rotWithShape="0">
              <a:prstClr val="black">
                <a:alpha val="40000"/>
              </a:prstClr>
            </a:outerShdw>
          </a:effectLst>
        </p:grpSpPr>
        <p:pic>
          <p:nvPicPr>
            <p:cNvPr id="4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50000"/>
            <a:stretch/>
          </p:blipFill>
          <p:spPr bwMode="auto">
            <a:xfrm flipH="1">
              <a:off x="4439707" y="3877079"/>
              <a:ext cx="786606" cy="165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50000"/>
            <a:stretch/>
          </p:blipFill>
          <p:spPr bwMode="auto">
            <a:xfrm flipH="1">
              <a:off x="4485801" y="2784525"/>
              <a:ext cx="786606" cy="165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1" name="组合 50"/>
            <p:cNvGrpSpPr/>
            <p:nvPr/>
          </p:nvGrpSpPr>
          <p:grpSpPr>
            <a:xfrm>
              <a:off x="3657674" y="1690070"/>
              <a:ext cx="1554181" cy="1637915"/>
              <a:chOff x="4943860" y="1914298"/>
              <a:chExt cx="1867755" cy="1968382"/>
            </a:xfrm>
            <a:effectLst/>
          </p:grpSpPr>
          <p:sp>
            <p:nvSpPr>
              <p:cNvPr id="56" name="椭圆 3"/>
              <p:cNvSpPr/>
              <p:nvPr/>
            </p:nvSpPr>
            <p:spPr bwMode="auto">
              <a:xfrm rot="1267204">
                <a:off x="4943860" y="1914298"/>
                <a:ext cx="1867755" cy="1867753"/>
              </a:xfrm>
              <a:custGeom>
                <a:avLst/>
                <a:gdLst/>
                <a:ahLst/>
                <a:cxnLst/>
                <a:rect l="l" t="t" r="r" b="b"/>
                <a:pathLst>
                  <a:path w="1867754" h="1867754">
                    <a:moveTo>
                      <a:pt x="650774" y="268682"/>
                    </a:moveTo>
                    <a:cubicBezTo>
                      <a:pt x="391599" y="378303"/>
                      <a:pt x="209744" y="634935"/>
                      <a:pt x="209744" y="934042"/>
                    </a:cubicBezTo>
                    <a:cubicBezTo>
                      <a:pt x="209744" y="1332851"/>
                      <a:pt x="533042" y="1656149"/>
                      <a:pt x="931851" y="1656149"/>
                    </a:cubicBezTo>
                    <a:cubicBezTo>
                      <a:pt x="1330660" y="1656149"/>
                      <a:pt x="1653958" y="1332851"/>
                      <a:pt x="1653958" y="934042"/>
                    </a:cubicBezTo>
                    <a:cubicBezTo>
                      <a:pt x="1653958" y="535233"/>
                      <a:pt x="1330660" y="211935"/>
                      <a:pt x="931851" y="211935"/>
                    </a:cubicBezTo>
                    <a:cubicBezTo>
                      <a:pt x="832149" y="211935"/>
                      <a:pt x="737166" y="232141"/>
                      <a:pt x="650774" y="268682"/>
                    </a:cubicBezTo>
                    <a:close/>
                    <a:moveTo>
                      <a:pt x="570370" y="73389"/>
                    </a:moveTo>
                    <a:cubicBezTo>
                      <a:pt x="682098" y="26132"/>
                      <a:pt x="804935" y="0"/>
                      <a:pt x="933877" y="0"/>
                    </a:cubicBezTo>
                    <a:cubicBezTo>
                      <a:pt x="1449643" y="0"/>
                      <a:pt x="1867754" y="418111"/>
                      <a:pt x="1867754" y="933877"/>
                    </a:cubicBezTo>
                    <a:cubicBezTo>
                      <a:pt x="1867754" y="1449643"/>
                      <a:pt x="1449643" y="1867754"/>
                      <a:pt x="933877" y="1867754"/>
                    </a:cubicBezTo>
                    <a:cubicBezTo>
                      <a:pt x="418111" y="1867754"/>
                      <a:pt x="0" y="1449643"/>
                      <a:pt x="0" y="933877"/>
                    </a:cubicBezTo>
                    <a:cubicBezTo>
                      <a:pt x="0" y="547052"/>
                      <a:pt x="235187" y="215159"/>
                      <a:pt x="570370" y="73389"/>
                    </a:cubicBezTo>
                    <a:close/>
                  </a:path>
                </a:pathLst>
              </a:custGeom>
              <a:gradFill flip="none" rotWithShape="1">
                <a:gsLst>
                  <a:gs pos="0">
                    <a:srgbClr val="00B0F0"/>
                  </a:gs>
                  <a:gs pos="47000">
                    <a:srgbClr val="1F497D">
                      <a:lumMod val="60000"/>
                      <a:lumOff val="40000"/>
                    </a:srgbClr>
                  </a:gs>
                  <a:gs pos="82000">
                    <a:srgbClr val="0070C0"/>
                  </a:gs>
                </a:gsLst>
                <a:path path="circle">
                  <a:fillToRect r="100000" b="100000"/>
                </a:path>
                <a:tileRect l="-100000" t="-100000"/>
              </a:gradFill>
              <a:ln w="12700" cap="flat" cmpd="sng" algn="ctr">
                <a:solidFill>
                  <a:srgbClr val="007FDE"/>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endParaRPr>
              </a:p>
            </p:txBody>
          </p:sp>
          <p:sp>
            <p:nvSpPr>
              <p:cNvPr id="57" name="椭圆 56"/>
              <p:cNvSpPr/>
              <p:nvPr/>
            </p:nvSpPr>
            <p:spPr bwMode="auto">
              <a:xfrm rot="21389837">
                <a:off x="5335149" y="3492403"/>
                <a:ext cx="1133661" cy="390277"/>
              </a:xfrm>
              <a:prstGeom prst="ellipse">
                <a:avLst/>
              </a:prstGeom>
              <a:gradFill flip="none" rotWithShape="1">
                <a:gsLst>
                  <a:gs pos="0">
                    <a:sysClr val="window" lastClr="FFFFFF">
                      <a:alpha val="55000"/>
                    </a:sysClr>
                  </a:gs>
                  <a:gs pos="50000">
                    <a:sysClr val="window" lastClr="FFFFFF">
                      <a:shade val="67500"/>
                      <a:satMod val="115000"/>
                      <a:alpha val="12000"/>
                    </a:sysClr>
                  </a:gs>
                  <a:gs pos="100000">
                    <a:sysClr val="window" lastClr="FFFFFF">
                      <a:shade val="100000"/>
                      <a:satMod val="115000"/>
                      <a:alpha val="0"/>
                    </a:sysClr>
                  </a:gs>
                </a:gsLst>
                <a:path path="shape">
                  <a:fillToRect l="50000" t="50000" r="50000" b="50000"/>
                </a:path>
                <a:tileRect/>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endParaRPr>
              </a:p>
            </p:txBody>
          </p:sp>
          <p:sp>
            <p:nvSpPr>
              <p:cNvPr id="58" name="椭圆 57"/>
              <p:cNvSpPr/>
              <p:nvPr/>
            </p:nvSpPr>
            <p:spPr bwMode="auto">
              <a:xfrm rot="2179789">
                <a:off x="5291601" y="1981891"/>
                <a:ext cx="1226378" cy="1226378"/>
              </a:xfrm>
              <a:prstGeom prst="ellipse">
                <a:avLst/>
              </a:prstGeom>
              <a:gradFill flip="none" rotWithShape="1">
                <a:gsLst>
                  <a:gs pos="0">
                    <a:sysClr val="window" lastClr="FFFFFF">
                      <a:alpha val="0"/>
                    </a:sysClr>
                  </a:gs>
                  <a:gs pos="16000">
                    <a:sysClr val="window" lastClr="FFFFFF">
                      <a:alpha val="51000"/>
                    </a:sysClr>
                  </a:gs>
                  <a:gs pos="30000">
                    <a:sysClr val="window" lastClr="FFFFFF">
                      <a:alpha val="0"/>
                    </a:sysClr>
                  </a:gs>
                </a:gsLst>
                <a:lin ang="2700000" scaled="1"/>
                <a:tileRect/>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endParaRPr>
              </a:p>
            </p:txBody>
          </p:sp>
        </p:grpSp>
        <p:pic>
          <p:nvPicPr>
            <p:cNvPr id="5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50000"/>
            <a:stretch/>
          </p:blipFill>
          <p:spPr bwMode="auto">
            <a:xfrm>
              <a:off x="3743929" y="2784525"/>
              <a:ext cx="786606" cy="165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50000"/>
            <a:stretch/>
          </p:blipFill>
          <p:spPr bwMode="auto">
            <a:xfrm flipH="1">
              <a:off x="4464025" y="4946145"/>
              <a:ext cx="786606" cy="165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50000"/>
            <a:stretch/>
          </p:blipFill>
          <p:spPr bwMode="auto">
            <a:xfrm>
              <a:off x="3722153" y="4946145"/>
              <a:ext cx="786606" cy="165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50000"/>
            <a:stretch/>
          </p:blipFill>
          <p:spPr bwMode="auto">
            <a:xfrm>
              <a:off x="3657239" y="3877079"/>
              <a:ext cx="786606" cy="165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9" name="TextBox 48"/>
          <p:cNvSpPr txBox="1"/>
          <p:nvPr/>
        </p:nvSpPr>
        <p:spPr>
          <a:xfrm>
            <a:off x="5665438" y="1768138"/>
            <a:ext cx="435462" cy="523220"/>
          </a:xfrm>
          <a:prstGeom prst="rect">
            <a:avLst/>
          </a:prstGeom>
          <a:noFill/>
        </p:spPr>
        <p:txBody>
          <a:bodyPr wrap="square" rtlCol="0">
            <a:spAutoFit/>
          </a:bodyPr>
          <a:lstStyle>
            <a:defPPr>
              <a:defRPr lang="zh-CN"/>
            </a:defPPr>
            <a:lvl1pPr algn="ctr">
              <a:defRPr b="1">
                <a:solidFill>
                  <a:srgbClr val="0070C0"/>
                </a:solidFill>
                <a:latin typeface="微软雅黑" pitchFamily="34" charset="-122"/>
                <a:ea typeface="微软雅黑" pitchFamily="34" charset="-122"/>
              </a:defRPr>
            </a:lvl1pPr>
          </a:lstStyle>
          <a:p>
            <a:pPr fontAlgn="base">
              <a:spcBef>
                <a:spcPct val="0"/>
              </a:spcBef>
              <a:spcAft>
                <a:spcPct val="0"/>
              </a:spcAft>
            </a:pPr>
            <a:r>
              <a:rPr lang="en-US" altLang="zh-CN" sz="2800" dirty="0" smtClean="0">
                <a:solidFill>
                  <a:srgbClr val="1F497D"/>
                </a:solidFill>
                <a:latin typeface="Arial" pitchFamily="34" charset="0"/>
                <a:cs typeface="Arial" pitchFamily="34" charset="0"/>
              </a:rPr>
              <a:t>1</a:t>
            </a:r>
            <a:endParaRPr lang="zh-CN" altLang="en-US" sz="2800" dirty="0">
              <a:solidFill>
                <a:srgbClr val="1F497D"/>
              </a:solidFill>
              <a:latin typeface="Arial" pitchFamily="34" charset="0"/>
              <a:cs typeface="Arial" pitchFamily="34" charset="0"/>
            </a:endParaRPr>
          </a:p>
        </p:txBody>
      </p:sp>
      <p:sp>
        <p:nvSpPr>
          <p:cNvPr id="60" name="TextBox 49"/>
          <p:cNvSpPr txBox="1"/>
          <p:nvPr/>
        </p:nvSpPr>
        <p:spPr>
          <a:xfrm>
            <a:off x="5665438" y="2632234"/>
            <a:ext cx="435462" cy="523220"/>
          </a:xfrm>
          <a:prstGeom prst="rect">
            <a:avLst/>
          </a:prstGeom>
          <a:noFill/>
        </p:spPr>
        <p:txBody>
          <a:bodyPr wrap="square" rtlCol="0">
            <a:spAutoFit/>
          </a:bodyPr>
          <a:lstStyle>
            <a:defPPr>
              <a:defRPr lang="zh-CN"/>
            </a:defPPr>
            <a:lvl1pPr algn="ctr">
              <a:defRPr b="1">
                <a:solidFill>
                  <a:srgbClr val="0070C0"/>
                </a:solidFill>
                <a:latin typeface="微软雅黑" pitchFamily="34" charset="-122"/>
                <a:ea typeface="微软雅黑" pitchFamily="34" charset="-122"/>
              </a:defRPr>
            </a:lvl1pPr>
          </a:lstStyle>
          <a:p>
            <a:pPr fontAlgn="base">
              <a:spcBef>
                <a:spcPct val="0"/>
              </a:spcBef>
              <a:spcAft>
                <a:spcPct val="0"/>
              </a:spcAft>
            </a:pPr>
            <a:r>
              <a:rPr lang="en-US" altLang="zh-CN" sz="2800" dirty="0" smtClean="0">
                <a:solidFill>
                  <a:srgbClr val="1F497D"/>
                </a:solidFill>
                <a:latin typeface="Arial" pitchFamily="34" charset="0"/>
                <a:cs typeface="Arial" pitchFamily="34" charset="0"/>
              </a:rPr>
              <a:t>2</a:t>
            </a:r>
            <a:endParaRPr lang="zh-CN" altLang="en-US" sz="2800" dirty="0">
              <a:solidFill>
                <a:srgbClr val="1F497D"/>
              </a:solidFill>
              <a:latin typeface="Arial" pitchFamily="34" charset="0"/>
              <a:cs typeface="Arial" pitchFamily="34" charset="0"/>
            </a:endParaRPr>
          </a:p>
        </p:txBody>
      </p:sp>
      <p:sp>
        <p:nvSpPr>
          <p:cNvPr id="61" name="TextBox 50"/>
          <p:cNvSpPr txBox="1"/>
          <p:nvPr/>
        </p:nvSpPr>
        <p:spPr>
          <a:xfrm>
            <a:off x="5665438" y="3352314"/>
            <a:ext cx="435462" cy="523220"/>
          </a:xfrm>
          <a:prstGeom prst="rect">
            <a:avLst/>
          </a:prstGeom>
          <a:noFill/>
        </p:spPr>
        <p:txBody>
          <a:bodyPr wrap="square" rtlCol="0">
            <a:spAutoFit/>
          </a:bodyPr>
          <a:lstStyle>
            <a:defPPr>
              <a:defRPr lang="zh-CN"/>
            </a:defPPr>
            <a:lvl1pPr algn="ctr">
              <a:defRPr b="1">
                <a:solidFill>
                  <a:srgbClr val="0070C0"/>
                </a:solidFill>
                <a:latin typeface="微软雅黑" pitchFamily="34" charset="-122"/>
                <a:ea typeface="微软雅黑" pitchFamily="34" charset="-122"/>
              </a:defRPr>
            </a:lvl1pPr>
          </a:lstStyle>
          <a:p>
            <a:pPr fontAlgn="base">
              <a:spcBef>
                <a:spcPct val="0"/>
              </a:spcBef>
              <a:spcAft>
                <a:spcPct val="0"/>
              </a:spcAft>
            </a:pPr>
            <a:r>
              <a:rPr lang="en-US" altLang="zh-CN" sz="2800" dirty="0" smtClean="0">
                <a:solidFill>
                  <a:srgbClr val="1F497D"/>
                </a:solidFill>
                <a:latin typeface="Arial" pitchFamily="34" charset="0"/>
                <a:cs typeface="Arial" pitchFamily="34" charset="0"/>
              </a:rPr>
              <a:t>3</a:t>
            </a:r>
            <a:endParaRPr lang="zh-CN" altLang="en-US" sz="2800" dirty="0">
              <a:solidFill>
                <a:srgbClr val="1F497D"/>
              </a:solidFill>
              <a:latin typeface="Arial" pitchFamily="34" charset="0"/>
              <a:cs typeface="Arial" pitchFamily="34" charset="0"/>
            </a:endParaRPr>
          </a:p>
        </p:txBody>
      </p:sp>
      <p:sp>
        <p:nvSpPr>
          <p:cNvPr id="62" name="TextBox 51"/>
          <p:cNvSpPr txBox="1"/>
          <p:nvPr/>
        </p:nvSpPr>
        <p:spPr>
          <a:xfrm>
            <a:off x="5665438" y="4216410"/>
            <a:ext cx="435462" cy="523220"/>
          </a:xfrm>
          <a:prstGeom prst="rect">
            <a:avLst/>
          </a:prstGeom>
          <a:noFill/>
        </p:spPr>
        <p:txBody>
          <a:bodyPr wrap="square" rtlCol="0">
            <a:spAutoFit/>
          </a:bodyPr>
          <a:lstStyle>
            <a:defPPr>
              <a:defRPr lang="zh-CN"/>
            </a:defPPr>
            <a:lvl1pPr algn="ctr">
              <a:defRPr b="1">
                <a:solidFill>
                  <a:srgbClr val="0070C0"/>
                </a:solidFill>
                <a:latin typeface="微软雅黑" pitchFamily="34" charset="-122"/>
                <a:ea typeface="微软雅黑" pitchFamily="34" charset="-122"/>
              </a:defRPr>
            </a:lvl1pPr>
          </a:lstStyle>
          <a:p>
            <a:pPr fontAlgn="base">
              <a:spcBef>
                <a:spcPct val="0"/>
              </a:spcBef>
              <a:spcAft>
                <a:spcPct val="0"/>
              </a:spcAft>
            </a:pPr>
            <a:r>
              <a:rPr lang="en-US" altLang="zh-CN" sz="2800" dirty="0" smtClean="0">
                <a:solidFill>
                  <a:srgbClr val="1F497D"/>
                </a:solidFill>
                <a:latin typeface="Arial" pitchFamily="34" charset="0"/>
                <a:cs typeface="Arial" pitchFamily="34" charset="0"/>
              </a:rPr>
              <a:t>4</a:t>
            </a:r>
            <a:endParaRPr lang="zh-CN" altLang="en-US" sz="2800" dirty="0">
              <a:solidFill>
                <a:srgbClr val="1F497D"/>
              </a:solidFill>
              <a:latin typeface="Arial" pitchFamily="34" charset="0"/>
              <a:cs typeface="Arial" pitchFamily="34" charset="0"/>
            </a:endParaRPr>
          </a:p>
        </p:txBody>
      </p:sp>
      <p:sp>
        <p:nvSpPr>
          <p:cNvPr id="63" name="TextBox 56"/>
          <p:cNvSpPr txBox="1"/>
          <p:nvPr/>
        </p:nvSpPr>
        <p:spPr>
          <a:xfrm>
            <a:off x="2463671" y="1932157"/>
            <a:ext cx="2107807" cy="430887"/>
          </a:xfrm>
          <a:prstGeom prst="rect">
            <a:avLst/>
          </a:prstGeom>
          <a:noFill/>
        </p:spPr>
        <p:txBody>
          <a:bodyPr wrap="square" rtlCol="0">
            <a:spAutoFit/>
          </a:bodyPr>
          <a:lstStyle/>
          <a:p>
            <a:pPr algn="ctr" fontAlgn="base">
              <a:lnSpc>
                <a:spcPct val="110000"/>
              </a:lnSpc>
              <a:spcBef>
                <a:spcPct val="0"/>
              </a:spcBef>
              <a:spcAft>
                <a:spcPct val="0"/>
              </a:spcAft>
            </a:pPr>
            <a:r>
              <a:rPr lang="zh-CN" altLang="en-US" sz="2000" b="1" dirty="0" smtClean="0">
                <a:solidFill>
                  <a:prstClr val="white"/>
                </a:solidFill>
                <a:latin typeface="微软雅黑" pitchFamily="34" charset="-122"/>
                <a:ea typeface="微软雅黑" pitchFamily="34" charset="-122"/>
              </a:rPr>
              <a:t>输入您的文字</a:t>
            </a:r>
            <a:endParaRPr lang="zh-CN" altLang="en-US" sz="2000" b="1" dirty="0">
              <a:solidFill>
                <a:prstClr val="white"/>
              </a:solidFill>
              <a:latin typeface="微软雅黑" pitchFamily="34" charset="-122"/>
              <a:ea typeface="微软雅黑" pitchFamily="34" charset="-122"/>
            </a:endParaRPr>
          </a:p>
        </p:txBody>
      </p:sp>
      <p:sp>
        <p:nvSpPr>
          <p:cNvPr id="66" name="TextBox 60"/>
          <p:cNvSpPr txBox="1"/>
          <p:nvPr/>
        </p:nvSpPr>
        <p:spPr>
          <a:xfrm>
            <a:off x="1564506" y="2416210"/>
            <a:ext cx="3180409" cy="812530"/>
          </a:xfrm>
          <a:prstGeom prst="rect">
            <a:avLst/>
          </a:prstGeom>
          <a:noFill/>
        </p:spPr>
        <p:txBody>
          <a:bodyPr wrap="square" rtlCol="0">
            <a:spAutoFit/>
          </a:bodyPr>
          <a:lstStyle/>
          <a:p>
            <a:pPr fontAlgn="base">
              <a:lnSpc>
                <a:spcPct val="130000"/>
              </a:lnSpc>
              <a:spcBef>
                <a:spcPct val="0"/>
              </a:spcBef>
              <a:spcAft>
                <a:spcPct val="0"/>
              </a:spcAft>
            </a:pPr>
            <a:r>
              <a:rPr lang="zh-CN" altLang="en-US" dirty="0" smtClean="0">
                <a:solidFill>
                  <a:prstClr val="black">
                    <a:lumMod val="65000"/>
                    <a:lumOff val="35000"/>
                  </a:prstClr>
                </a:solidFill>
                <a:latin typeface="微软雅黑" pitchFamily="34" charset="-122"/>
                <a:ea typeface="微软雅黑" pitchFamily="34" charset="-122"/>
              </a:rPr>
              <a:t>输入您</a:t>
            </a:r>
            <a:r>
              <a:rPr lang="zh-CN" altLang="en-US" dirty="0">
                <a:solidFill>
                  <a:prstClr val="black">
                    <a:lumMod val="65000"/>
                    <a:lumOff val="35000"/>
                  </a:prstClr>
                </a:solidFill>
                <a:latin typeface="微软雅黑" pitchFamily="34" charset="-122"/>
                <a:ea typeface="微软雅黑" pitchFamily="34" charset="-122"/>
              </a:rPr>
              <a:t>的文字输入您的</a:t>
            </a:r>
            <a:r>
              <a:rPr lang="zh-CN" altLang="en-US" dirty="0" smtClean="0">
                <a:solidFill>
                  <a:prstClr val="black">
                    <a:lumMod val="65000"/>
                    <a:lumOff val="35000"/>
                  </a:prstClr>
                </a:solidFill>
                <a:latin typeface="微软雅黑" pitchFamily="34" charset="-122"/>
                <a:ea typeface="微软雅黑" pitchFamily="34" charset="-122"/>
              </a:rPr>
              <a:t>文字</a:t>
            </a: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endParaRPr lang="en-US" altLang="zh-CN" dirty="0" smtClean="0">
              <a:solidFill>
                <a:prstClr val="black">
                  <a:lumMod val="65000"/>
                  <a:lumOff val="35000"/>
                </a:prstClr>
              </a:solidFill>
              <a:latin typeface="微软雅黑" pitchFamily="34" charset="-122"/>
              <a:ea typeface="微软雅黑" pitchFamily="34" charset="-122"/>
            </a:endParaRPr>
          </a:p>
        </p:txBody>
      </p:sp>
      <p:sp>
        <p:nvSpPr>
          <p:cNvPr id="67" name="TextBox 61"/>
          <p:cNvSpPr txBox="1"/>
          <p:nvPr/>
        </p:nvSpPr>
        <p:spPr>
          <a:xfrm>
            <a:off x="1564506" y="3978304"/>
            <a:ext cx="3138562" cy="1172629"/>
          </a:xfrm>
          <a:prstGeom prst="rect">
            <a:avLst/>
          </a:prstGeom>
          <a:noFill/>
        </p:spPr>
        <p:txBody>
          <a:bodyPr wrap="square" rtlCol="0">
            <a:spAutoFit/>
          </a:bodyPr>
          <a:lstStyle/>
          <a:p>
            <a:pPr fontAlgn="base">
              <a:lnSpc>
                <a:spcPct val="130000"/>
              </a:lnSpc>
              <a:spcBef>
                <a:spcPct val="0"/>
              </a:spcBef>
              <a:spcAft>
                <a:spcPct val="0"/>
              </a:spcAft>
            </a:pP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endParaRPr lang="en-US" altLang="zh-CN" dirty="0" smtClean="0">
              <a:solidFill>
                <a:prstClr val="black">
                  <a:lumMod val="65000"/>
                  <a:lumOff val="35000"/>
                </a:prstClr>
              </a:solidFill>
              <a:latin typeface="微软雅黑" pitchFamily="34" charset="-122"/>
              <a:ea typeface="微软雅黑" pitchFamily="34" charset="-122"/>
            </a:endParaRPr>
          </a:p>
        </p:txBody>
      </p:sp>
      <p:sp>
        <p:nvSpPr>
          <p:cNvPr id="75" name="TextBox 56"/>
          <p:cNvSpPr txBox="1"/>
          <p:nvPr/>
        </p:nvSpPr>
        <p:spPr>
          <a:xfrm>
            <a:off x="2463671" y="3444647"/>
            <a:ext cx="2107807" cy="430887"/>
          </a:xfrm>
          <a:prstGeom prst="rect">
            <a:avLst/>
          </a:prstGeom>
          <a:noFill/>
        </p:spPr>
        <p:txBody>
          <a:bodyPr wrap="square" rtlCol="0">
            <a:spAutoFit/>
          </a:bodyPr>
          <a:lstStyle/>
          <a:p>
            <a:pPr algn="ctr" fontAlgn="base">
              <a:lnSpc>
                <a:spcPct val="110000"/>
              </a:lnSpc>
              <a:spcBef>
                <a:spcPct val="0"/>
              </a:spcBef>
              <a:spcAft>
                <a:spcPct val="0"/>
              </a:spcAft>
            </a:pPr>
            <a:r>
              <a:rPr lang="zh-CN" altLang="en-US" sz="2000" b="1" dirty="0" smtClean="0">
                <a:solidFill>
                  <a:prstClr val="white"/>
                </a:solidFill>
                <a:latin typeface="微软雅黑" pitchFamily="34" charset="-122"/>
                <a:ea typeface="微软雅黑" pitchFamily="34" charset="-122"/>
              </a:rPr>
              <a:t>输入您的文字</a:t>
            </a:r>
            <a:endParaRPr lang="zh-CN" altLang="en-US" sz="2000" b="1" dirty="0">
              <a:solidFill>
                <a:prstClr val="white"/>
              </a:solidFill>
              <a:latin typeface="微软雅黑" pitchFamily="34" charset="-122"/>
              <a:ea typeface="微软雅黑" pitchFamily="34" charset="-122"/>
            </a:endParaRPr>
          </a:p>
        </p:txBody>
      </p:sp>
      <p:sp>
        <p:nvSpPr>
          <p:cNvPr id="76" name="TextBox 61"/>
          <p:cNvSpPr txBox="1"/>
          <p:nvPr/>
        </p:nvSpPr>
        <p:spPr>
          <a:xfrm>
            <a:off x="7221624" y="2419030"/>
            <a:ext cx="3138562" cy="1172629"/>
          </a:xfrm>
          <a:prstGeom prst="rect">
            <a:avLst/>
          </a:prstGeom>
          <a:noFill/>
        </p:spPr>
        <p:txBody>
          <a:bodyPr wrap="square" rtlCol="0">
            <a:spAutoFit/>
          </a:bodyPr>
          <a:lstStyle/>
          <a:p>
            <a:pPr fontAlgn="base">
              <a:lnSpc>
                <a:spcPct val="130000"/>
              </a:lnSpc>
              <a:spcBef>
                <a:spcPct val="0"/>
              </a:spcBef>
              <a:spcAft>
                <a:spcPct val="0"/>
              </a:spcAft>
            </a:pP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endParaRPr lang="en-US" altLang="zh-CN" dirty="0" smtClean="0">
              <a:solidFill>
                <a:prstClr val="black">
                  <a:lumMod val="65000"/>
                  <a:lumOff val="35000"/>
                </a:prstClr>
              </a:solidFill>
              <a:latin typeface="微软雅黑" pitchFamily="34" charset="-122"/>
              <a:ea typeface="微软雅黑" pitchFamily="34" charset="-122"/>
            </a:endParaRPr>
          </a:p>
        </p:txBody>
      </p:sp>
      <p:sp>
        <p:nvSpPr>
          <p:cNvPr id="77" name="TextBox 56"/>
          <p:cNvSpPr txBox="1"/>
          <p:nvPr/>
        </p:nvSpPr>
        <p:spPr>
          <a:xfrm>
            <a:off x="7591414" y="1885373"/>
            <a:ext cx="2107807" cy="430887"/>
          </a:xfrm>
          <a:prstGeom prst="rect">
            <a:avLst/>
          </a:prstGeom>
          <a:noFill/>
        </p:spPr>
        <p:txBody>
          <a:bodyPr wrap="square" rtlCol="0">
            <a:spAutoFit/>
          </a:bodyPr>
          <a:lstStyle/>
          <a:p>
            <a:pPr algn="ctr" fontAlgn="base">
              <a:lnSpc>
                <a:spcPct val="110000"/>
              </a:lnSpc>
              <a:spcBef>
                <a:spcPct val="0"/>
              </a:spcBef>
              <a:spcAft>
                <a:spcPct val="0"/>
              </a:spcAft>
            </a:pPr>
            <a:r>
              <a:rPr lang="zh-CN" altLang="en-US" sz="2000" b="1" dirty="0" smtClean="0">
                <a:solidFill>
                  <a:prstClr val="white"/>
                </a:solidFill>
                <a:latin typeface="微软雅黑" pitchFamily="34" charset="-122"/>
                <a:ea typeface="微软雅黑" pitchFamily="34" charset="-122"/>
              </a:rPr>
              <a:t>输入您的文字</a:t>
            </a:r>
            <a:endParaRPr lang="zh-CN" altLang="en-US" sz="2000" b="1" dirty="0">
              <a:solidFill>
                <a:prstClr val="white"/>
              </a:solidFill>
              <a:latin typeface="微软雅黑" pitchFamily="34" charset="-122"/>
              <a:ea typeface="微软雅黑" pitchFamily="34" charset="-122"/>
            </a:endParaRPr>
          </a:p>
        </p:txBody>
      </p:sp>
      <p:sp>
        <p:nvSpPr>
          <p:cNvPr id="78" name="TextBox 56"/>
          <p:cNvSpPr txBox="1"/>
          <p:nvPr/>
        </p:nvSpPr>
        <p:spPr>
          <a:xfrm>
            <a:off x="7805692" y="4216373"/>
            <a:ext cx="2107807" cy="430887"/>
          </a:xfrm>
          <a:prstGeom prst="rect">
            <a:avLst/>
          </a:prstGeom>
          <a:noFill/>
        </p:spPr>
        <p:txBody>
          <a:bodyPr wrap="square" rtlCol="0">
            <a:spAutoFit/>
          </a:bodyPr>
          <a:lstStyle/>
          <a:p>
            <a:pPr algn="ctr" fontAlgn="base">
              <a:lnSpc>
                <a:spcPct val="110000"/>
              </a:lnSpc>
              <a:spcBef>
                <a:spcPct val="0"/>
              </a:spcBef>
              <a:spcAft>
                <a:spcPct val="0"/>
              </a:spcAft>
            </a:pPr>
            <a:r>
              <a:rPr lang="zh-CN" altLang="en-US" sz="2000" b="1" dirty="0" smtClean="0">
                <a:solidFill>
                  <a:prstClr val="white"/>
                </a:solidFill>
                <a:latin typeface="微软雅黑" pitchFamily="34" charset="-122"/>
                <a:ea typeface="微软雅黑" pitchFamily="34" charset="-122"/>
              </a:rPr>
              <a:t>输入您的文字</a:t>
            </a:r>
            <a:endParaRPr lang="zh-CN" altLang="en-US" sz="2000" b="1" dirty="0">
              <a:solidFill>
                <a:prstClr val="white"/>
              </a:solidFill>
              <a:latin typeface="微软雅黑" pitchFamily="34" charset="-122"/>
              <a:ea typeface="微软雅黑" pitchFamily="34" charset="-122"/>
            </a:endParaRPr>
          </a:p>
        </p:txBody>
      </p:sp>
      <p:sp>
        <p:nvSpPr>
          <p:cNvPr id="79" name="TextBox 60"/>
          <p:cNvSpPr txBox="1"/>
          <p:nvPr/>
        </p:nvSpPr>
        <p:spPr>
          <a:xfrm>
            <a:off x="7253027" y="4700426"/>
            <a:ext cx="3180409" cy="812530"/>
          </a:xfrm>
          <a:prstGeom prst="rect">
            <a:avLst/>
          </a:prstGeom>
          <a:noFill/>
        </p:spPr>
        <p:txBody>
          <a:bodyPr wrap="square" rtlCol="0">
            <a:spAutoFit/>
          </a:bodyPr>
          <a:lstStyle/>
          <a:p>
            <a:pPr fontAlgn="base">
              <a:lnSpc>
                <a:spcPct val="130000"/>
              </a:lnSpc>
              <a:spcBef>
                <a:spcPct val="0"/>
              </a:spcBef>
              <a:spcAft>
                <a:spcPct val="0"/>
              </a:spcAft>
            </a:pPr>
            <a:r>
              <a:rPr lang="zh-CN" altLang="en-US" dirty="0" smtClean="0">
                <a:solidFill>
                  <a:prstClr val="black">
                    <a:lumMod val="65000"/>
                    <a:lumOff val="35000"/>
                  </a:prstClr>
                </a:solidFill>
                <a:latin typeface="微软雅黑" pitchFamily="34" charset="-122"/>
                <a:ea typeface="微软雅黑" pitchFamily="34" charset="-122"/>
              </a:rPr>
              <a:t>输入您</a:t>
            </a:r>
            <a:r>
              <a:rPr lang="zh-CN" altLang="en-US" dirty="0">
                <a:solidFill>
                  <a:prstClr val="black">
                    <a:lumMod val="65000"/>
                    <a:lumOff val="35000"/>
                  </a:prstClr>
                </a:solidFill>
                <a:latin typeface="微软雅黑" pitchFamily="34" charset="-122"/>
                <a:ea typeface="微软雅黑" pitchFamily="34" charset="-122"/>
              </a:rPr>
              <a:t>的文字输入您的</a:t>
            </a:r>
            <a:r>
              <a:rPr lang="zh-CN" altLang="en-US" dirty="0" smtClean="0">
                <a:solidFill>
                  <a:prstClr val="black">
                    <a:lumMod val="65000"/>
                    <a:lumOff val="35000"/>
                  </a:prstClr>
                </a:solidFill>
                <a:latin typeface="微软雅黑" pitchFamily="34" charset="-122"/>
                <a:ea typeface="微软雅黑" pitchFamily="34" charset="-122"/>
              </a:rPr>
              <a:t>文字</a:t>
            </a: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endParaRPr lang="en-US" altLang="zh-CN" dirty="0" smtClean="0">
              <a:solidFill>
                <a:prstClr val="black">
                  <a:lumMod val="65000"/>
                  <a:lumOff val="35000"/>
                </a:prstClr>
              </a:solidFill>
              <a:latin typeface="微软雅黑" pitchFamily="34" charset="-122"/>
              <a:ea typeface="微软雅黑" pitchFamily="34" charset="-122"/>
            </a:endParaRPr>
          </a:p>
        </p:txBody>
      </p:sp>
    </p:spTree>
    <p:extLst>
      <p:ext uri="{BB962C8B-B14F-4D97-AF65-F5344CB8AC3E}">
        <p14:creationId xmlns:p14="http://schemas.microsoft.com/office/powerpoint/2010/main" val="1041719592"/>
      </p:ext>
    </p:extLst>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52" presetClass="entr" presetSubtype="0" fill="hold" grpId="0" nodeType="afterEffect">
                                      <p:stCondLst>
                                        <p:cond delay="0"/>
                                      </p:stCondLst>
                                      <p:childTnLst>
                                        <p:set>
                                          <p:cBhvr>
                                            <p:cTn id="11" dur="1" fill="hold">
                                              <p:stCondLst>
                                                <p:cond delay="0"/>
                                              </p:stCondLst>
                                            </p:cTn>
                                            <p:tgtEl>
                                              <p:spTgt spid="66"/>
                                            </p:tgtEl>
                                            <p:attrNameLst>
                                              <p:attrName>style.visibility</p:attrName>
                                            </p:attrNameLst>
                                          </p:cBhvr>
                                          <p:to>
                                            <p:strVal val="visible"/>
                                          </p:to>
                                        </p:set>
                                        <p:animScale>
                                          <p:cBhvr>
                                            <p:cTn id="12" dur="1000" decel="50000" fill="hold">
                                              <p:stCondLst>
                                                <p:cond delay="0"/>
                                              </p:stCondLst>
                                            </p:cTn>
                                            <p:tgtEl>
                                              <p:spTgt spid="6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66"/>
                                            </p:tgtEl>
                                            <p:attrNameLst>
                                              <p:attrName>ppt_x</p:attrName>
                                              <p:attrName>ppt_y</p:attrName>
                                            </p:attrNameLst>
                                          </p:cBhvr>
                                        </p:animMotion>
                                        <p:animEffect transition="in" filter="fade">
                                          <p:cBhvr>
                                            <p:cTn id="14" dur="1000"/>
                                            <p:tgtEl>
                                              <p:spTgt spid="66"/>
                                            </p:tgtEl>
                                          </p:cBhvr>
                                        </p:animEffect>
                                      </p:childTnLst>
                                    </p:cTn>
                                  </p:par>
                                  <p:par>
                                    <p:cTn id="15" presetID="52" presetClass="entr" presetSubtype="0" fill="hold" grpId="0" nodeType="withEffect">
                                      <p:stCondLst>
                                        <p:cond delay="400"/>
                                      </p:stCondLst>
                                      <p:childTnLst>
                                        <p:set>
                                          <p:cBhvr>
                                            <p:cTn id="16" dur="1" fill="hold">
                                              <p:stCondLst>
                                                <p:cond delay="0"/>
                                              </p:stCondLst>
                                            </p:cTn>
                                            <p:tgtEl>
                                              <p:spTgt spid="67"/>
                                            </p:tgtEl>
                                            <p:attrNameLst>
                                              <p:attrName>style.visibility</p:attrName>
                                            </p:attrNameLst>
                                          </p:cBhvr>
                                          <p:to>
                                            <p:strVal val="visible"/>
                                          </p:to>
                                        </p:set>
                                        <p:animScale>
                                          <p:cBhvr>
                                            <p:cTn id="17" dur="1000" decel="50000" fill="hold">
                                              <p:stCondLst>
                                                <p:cond delay="0"/>
                                              </p:stCondLst>
                                            </p:cTn>
                                            <p:tgtEl>
                                              <p:spTgt spid="6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67"/>
                                            </p:tgtEl>
                                            <p:attrNameLst>
                                              <p:attrName>ppt_x</p:attrName>
                                              <p:attrName>ppt_y</p:attrName>
                                            </p:attrNameLst>
                                          </p:cBhvr>
                                        </p:animMotion>
                                        <p:animEffect transition="in" filter="fade">
                                          <p:cBhvr>
                                            <p:cTn id="19" dur="1000"/>
                                            <p:tgtEl>
                                              <p:spTgt spid="67"/>
                                            </p:tgtEl>
                                          </p:cBhvr>
                                        </p:animEffect>
                                      </p:childTnLst>
                                    </p:cTn>
                                  </p:par>
                                  <p:par>
                                    <p:cTn id="20" presetID="52" presetClass="entr" presetSubtype="0" fill="hold" grpId="0" nodeType="withEffect">
                                      <p:stCondLst>
                                        <p:cond delay="400"/>
                                      </p:stCondLst>
                                      <p:childTnLst>
                                        <p:set>
                                          <p:cBhvr>
                                            <p:cTn id="21" dur="1" fill="hold">
                                              <p:stCondLst>
                                                <p:cond delay="0"/>
                                              </p:stCondLst>
                                            </p:cTn>
                                            <p:tgtEl>
                                              <p:spTgt spid="76"/>
                                            </p:tgtEl>
                                            <p:attrNameLst>
                                              <p:attrName>style.visibility</p:attrName>
                                            </p:attrNameLst>
                                          </p:cBhvr>
                                          <p:to>
                                            <p:strVal val="visible"/>
                                          </p:to>
                                        </p:set>
                                        <p:animScale>
                                          <p:cBhvr>
                                            <p:cTn id="22" dur="1000" decel="50000" fill="hold">
                                              <p:stCondLst>
                                                <p:cond delay="0"/>
                                              </p:stCondLst>
                                            </p:cTn>
                                            <p:tgtEl>
                                              <p:spTgt spid="7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76"/>
                                            </p:tgtEl>
                                            <p:attrNameLst>
                                              <p:attrName>ppt_x</p:attrName>
                                              <p:attrName>ppt_y</p:attrName>
                                            </p:attrNameLst>
                                          </p:cBhvr>
                                        </p:animMotion>
                                        <p:animEffect transition="in" filter="fade">
                                          <p:cBhvr>
                                            <p:cTn id="24" dur="1000"/>
                                            <p:tgtEl>
                                              <p:spTgt spid="76"/>
                                            </p:tgtEl>
                                          </p:cBhvr>
                                        </p:animEffect>
                                      </p:childTnLst>
                                    </p:cTn>
                                  </p:par>
                                </p:childTnLst>
                              </p:cTn>
                            </p:par>
                            <p:par>
                              <p:cTn id="25" fill="hold">
                                <p:stCondLst>
                                  <p:cond delay="1650"/>
                                </p:stCondLst>
                                <p:childTnLst>
                                  <p:par>
                                    <p:cTn id="26" presetID="52" presetClass="entr" presetSubtype="0" fill="hold" grpId="0" nodeType="afterEffect">
                                      <p:stCondLst>
                                        <p:cond delay="0"/>
                                      </p:stCondLst>
                                      <p:childTnLst>
                                        <p:set>
                                          <p:cBhvr>
                                            <p:cTn id="27" dur="1" fill="hold">
                                              <p:stCondLst>
                                                <p:cond delay="0"/>
                                              </p:stCondLst>
                                            </p:cTn>
                                            <p:tgtEl>
                                              <p:spTgt spid="79"/>
                                            </p:tgtEl>
                                            <p:attrNameLst>
                                              <p:attrName>style.visibility</p:attrName>
                                            </p:attrNameLst>
                                          </p:cBhvr>
                                          <p:to>
                                            <p:strVal val="visible"/>
                                          </p:to>
                                        </p:set>
                                        <p:animScale>
                                          <p:cBhvr>
                                            <p:cTn id="28" dur="1000" decel="50000" fill="hold">
                                              <p:stCondLst>
                                                <p:cond delay="0"/>
                                              </p:stCondLst>
                                            </p:cTn>
                                            <p:tgtEl>
                                              <p:spTgt spid="7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79"/>
                                            </p:tgtEl>
                                            <p:attrNameLst>
                                              <p:attrName>ppt_x</p:attrName>
                                              <p:attrName>ppt_y</p:attrName>
                                            </p:attrNameLst>
                                          </p:cBhvr>
                                        </p:animMotion>
                                        <p:animEffect transition="in" filter="fade">
                                          <p:cBhvr>
                                            <p:cTn id="30" dur="10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P spid="76" grpId="0"/>
          <p:bldP spid="7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52" presetClass="entr" presetSubtype="0" fill="hold" grpId="0" nodeType="afterEffect">
                                      <p:stCondLst>
                                        <p:cond delay="0"/>
                                      </p:stCondLst>
                                      <p:childTnLst>
                                        <p:set>
                                          <p:cBhvr>
                                            <p:cTn id="11" dur="1" fill="hold">
                                              <p:stCondLst>
                                                <p:cond delay="0"/>
                                              </p:stCondLst>
                                            </p:cTn>
                                            <p:tgtEl>
                                              <p:spTgt spid="66"/>
                                            </p:tgtEl>
                                            <p:attrNameLst>
                                              <p:attrName>style.visibility</p:attrName>
                                            </p:attrNameLst>
                                          </p:cBhvr>
                                          <p:to>
                                            <p:strVal val="visible"/>
                                          </p:to>
                                        </p:set>
                                        <p:animScale>
                                          <p:cBhvr>
                                            <p:cTn id="12" dur="1000" decel="50000" fill="hold">
                                              <p:stCondLst>
                                                <p:cond delay="0"/>
                                              </p:stCondLst>
                                            </p:cTn>
                                            <p:tgtEl>
                                              <p:spTgt spid="6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66"/>
                                            </p:tgtEl>
                                            <p:attrNameLst>
                                              <p:attrName>ppt_x</p:attrName>
                                              <p:attrName>ppt_y</p:attrName>
                                            </p:attrNameLst>
                                          </p:cBhvr>
                                        </p:animMotion>
                                        <p:animEffect transition="in" filter="fade">
                                          <p:cBhvr>
                                            <p:cTn id="14" dur="1000"/>
                                            <p:tgtEl>
                                              <p:spTgt spid="66"/>
                                            </p:tgtEl>
                                          </p:cBhvr>
                                        </p:animEffect>
                                      </p:childTnLst>
                                    </p:cTn>
                                  </p:par>
                                  <p:par>
                                    <p:cTn id="15" presetID="52" presetClass="entr" presetSubtype="0" fill="hold" grpId="0" nodeType="withEffect">
                                      <p:stCondLst>
                                        <p:cond delay="400"/>
                                      </p:stCondLst>
                                      <p:childTnLst>
                                        <p:set>
                                          <p:cBhvr>
                                            <p:cTn id="16" dur="1" fill="hold">
                                              <p:stCondLst>
                                                <p:cond delay="0"/>
                                              </p:stCondLst>
                                            </p:cTn>
                                            <p:tgtEl>
                                              <p:spTgt spid="67"/>
                                            </p:tgtEl>
                                            <p:attrNameLst>
                                              <p:attrName>style.visibility</p:attrName>
                                            </p:attrNameLst>
                                          </p:cBhvr>
                                          <p:to>
                                            <p:strVal val="visible"/>
                                          </p:to>
                                        </p:set>
                                        <p:animScale>
                                          <p:cBhvr>
                                            <p:cTn id="17" dur="1000" decel="50000" fill="hold">
                                              <p:stCondLst>
                                                <p:cond delay="0"/>
                                              </p:stCondLst>
                                            </p:cTn>
                                            <p:tgtEl>
                                              <p:spTgt spid="6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67"/>
                                            </p:tgtEl>
                                            <p:attrNameLst>
                                              <p:attrName>ppt_x</p:attrName>
                                              <p:attrName>ppt_y</p:attrName>
                                            </p:attrNameLst>
                                          </p:cBhvr>
                                        </p:animMotion>
                                        <p:animEffect transition="in" filter="fade">
                                          <p:cBhvr>
                                            <p:cTn id="19" dur="1000"/>
                                            <p:tgtEl>
                                              <p:spTgt spid="67"/>
                                            </p:tgtEl>
                                          </p:cBhvr>
                                        </p:animEffect>
                                      </p:childTnLst>
                                    </p:cTn>
                                  </p:par>
                                  <p:par>
                                    <p:cTn id="20" presetID="52" presetClass="entr" presetSubtype="0" fill="hold" grpId="0" nodeType="withEffect">
                                      <p:stCondLst>
                                        <p:cond delay="400"/>
                                      </p:stCondLst>
                                      <p:childTnLst>
                                        <p:set>
                                          <p:cBhvr>
                                            <p:cTn id="21" dur="1" fill="hold">
                                              <p:stCondLst>
                                                <p:cond delay="0"/>
                                              </p:stCondLst>
                                            </p:cTn>
                                            <p:tgtEl>
                                              <p:spTgt spid="76"/>
                                            </p:tgtEl>
                                            <p:attrNameLst>
                                              <p:attrName>style.visibility</p:attrName>
                                            </p:attrNameLst>
                                          </p:cBhvr>
                                          <p:to>
                                            <p:strVal val="visible"/>
                                          </p:to>
                                        </p:set>
                                        <p:animScale>
                                          <p:cBhvr>
                                            <p:cTn id="22" dur="1000" decel="50000" fill="hold">
                                              <p:stCondLst>
                                                <p:cond delay="0"/>
                                              </p:stCondLst>
                                            </p:cTn>
                                            <p:tgtEl>
                                              <p:spTgt spid="7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76"/>
                                            </p:tgtEl>
                                            <p:attrNameLst>
                                              <p:attrName>ppt_x</p:attrName>
                                              <p:attrName>ppt_y</p:attrName>
                                            </p:attrNameLst>
                                          </p:cBhvr>
                                        </p:animMotion>
                                        <p:animEffect transition="in" filter="fade">
                                          <p:cBhvr>
                                            <p:cTn id="24" dur="1000"/>
                                            <p:tgtEl>
                                              <p:spTgt spid="76"/>
                                            </p:tgtEl>
                                          </p:cBhvr>
                                        </p:animEffect>
                                      </p:childTnLst>
                                    </p:cTn>
                                  </p:par>
                                </p:childTnLst>
                              </p:cTn>
                            </p:par>
                            <p:par>
                              <p:cTn id="25" fill="hold">
                                <p:stCondLst>
                                  <p:cond delay="1650"/>
                                </p:stCondLst>
                                <p:childTnLst>
                                  <p:par>
                                    <p:cTn id="26" presetID="52" presetClass="entr" presetSubtype="0" fill="hold" grpId="0" nodeType="afterEffect">
                                      <p:stCondLst>
                                        <p:cond delay="0"/>
                                      </p:stCondLst>
                                      <p:childTnLst>
                                        <p:set>
                                          <p:cBhvr>
                                            <p:cTn id="27" dur="1" fill="hold">
                                              <p:stCondLst>
                                                <p:cond delay="0"/>
                                              </p:stCondLst>
                                            </p:cTn>
                                            <p:tgtEl>
                                              <p:spTgt spid="79"/>
                                            </p:tgtEl>
                                            <p:attrNameLst>
                                              <p:attrName>style.visibility</p:attrName>
                                            </p:attrNameLst>
                                          </p:cBhvr>
                                          <p:to>
                                            <p:strVal val="visible"/>
                                          </p:to>
                                        </p:set>
                                        <p:animScale>
                                          <p:cBhvr>
                                            <p:cTn id="28" dur="1000" decel="50000" fill="hold">
                                              <p:stCondLst>
                                                <p:cond delay="0"/>
                                              </p:stCondLst>
                                            </p:cTn>
                                            <p:tgtEl>
                                              <p:spTgt spid="7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79"/>
                                            </p:tgtEl>
                                            <p:attrNameLst>
                                              <p:attrName>ppt_x</p:attrName>
                                              <p:attrName>ppt_y</p:attrName>
                                            </p:attrNameLst>
                                          </p:cBhvr>
                                        </p:animMotion>
                                        <p:animEffect transition="in" filter="fade">
                                          <p:cBhvr>
                                            <p:cTn id="30" dur="10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P spid="76" grpId="0"/>
          <p:bldP spid="79"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平行四边形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7575" y="1429916"/>
            <a:ext cx="2835000" cy="2569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平行四边形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6683" y="1429916"/>
            <a:ext cx="2835000" cy="2569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平行四边形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651" y="1429916"/>
            <a:ext cx="2835000" cy="2569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0" y="543361"/>
            <a:ext cx="3370217" cy="508973"/>
            <a:chOff x="0" y="543361"/>
            <a:chExt cx="3370217" cy="508973"/>
          </a:xfrm>
        </p:grpSpPr>
        <p:grpSp>
          <p:nvGrpSpPr>
            <p:cNvPr id="16" name="组合 15"/>
            <p:cNvGrpSpPr/>
            <p:nvPr/>
          </p:nvGrpSpPr>
          <p:grpSpPr>
            <a:xfrm>
              <a:off x="0" y="543361"/>
              <a:ext cx="3370216" cy="493479"/>
              <a:chOff x="0" y="288813"/>
              <a:chExt cx="3370216" cy="493479"/>
            </a:xfrm>
            <a:solidFill>
              <a:srgbClr val="131426"/>
            </a:solidFill>
          </p:grpSpPr>
          <p:sp>
            <p:nvSpPr>
              <p:cNvPr id="18" name="矩形 17"/>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直角三角形 18"/>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3"/>
            <p:cNvSpPr txBox="1"/>
            <p:nvPr/>
          </p:nvSpPr>
          <p:spPr>
            <a:xfrm>
              <a:off x="101601" y="590669"/>
              <a:ext cx="3268616" cy="46166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4.</a:t>
              </a:r>
              <a:r>
                <a:rPr lang="zh-CN" altLang="en-US" sz="2400" dirty="0">
                  <a:solidFill>
                    <a:schemeClr val="bg1"/>
                  </a:solidFill>
                  <a:latin typeface="微软雅黑" panose="020B0503020204020204" pitchFamily="34" charset="-122"/>
                  <a:ea typeface="微软雅黑" panose="020B0503020204020204" pitchFamily="34" charset="-122"/>
                </a:rPr>
                <a:t>关键技术与实践难点</a:t>
              </a:r>
            </a:p>
          </p:txBody>
        </p:sp>
      </p:grpSp>
      <p:pic>
        <p:nvPicPr>
          <p:cNvPr id="22" name="平行四边形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4807" y="1429916"/>
            <a:ext cx="2835000" cy="2569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110" descr="3箭头"/>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1688" y="3968490"/>
            <a:ext cx="4805712" cy="2339869"/>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111" descr="2"/>
          <p:cNvSpPr>
            <a:spLocks noChangeArrowheads="1"/>
          </p:cNvSpPr>
          <p:nvPr/>
        </p:nvSpPr>
        <p:spPr bwMode="gray">
          <a:xfrm>
            <a:off x="1830358" y="3090242"/>
            <a:ext cx="4059437" cy="1062762"/>
          </a:xfrm>
          <a:prstGeom prst="rect">
            <a:avLst/>
          </a:prstGeom>
          <a:noFill/>
          <a:ln>
            <a:noFill/>
          </a:ln>
          <a:effectLst>
            <a:prstShdw prst="shdw17" dist="17961" dir="2700000">
              <a:srgbClr val="FFFFFF">
                <a:gamma/>
                <a:shade val="60000"/>
                <a:invGamma/>
              </a:srgbClr>
            </a:prstShdw>
          </a:effectLst>
          <a:extLst>
            <a:ext uri="{909E8E84-426E-40DD-AFC4-6F175D3DCCD1}">
              <a14:hiddenFill xmlns:a14="http://schemas.microsoft.com/office/drawing/2010/main">
                <a:blipFill dpi="0" rotWithShape="1">
                  <a:blip/>
                  <a:srcRect/>
                  <a:stretch>
                    <a:fillRect/>
                  </a:stretch>
                </a:blipFill>
              </a14:hiddenFill>
            </a:ext>
            <a:ext uri="{91240B29-F687-4F45-9708-019B960494DF}">
              <a14:hiddenLine xmlns:a14="http://schemas.microsoft.com/office/drawing/2010/main" w="9525" algn="ctr">
                <a:solidFill>
                  <a:schemeClr val="tx1"/>
                </a:solidFill>
                <a:miter lim="800000"/>
                <a:headEnd/>
                <a:tailEnd/>
              </a14:hiddenLine>
            </a:ext>
          </a:extLst>
        </p:spPr>
        <p:txBody>
          <a:bodyPr wrap="square" lIns="77126" tIns="38562" rIns="77126" bIns="38562">
            <a:spAutoFit/>
          </a:bodyPr>
          <a:lstStyle/>
          <a:p>
            <a:pPr defTabSz="770783">
              <a:buClr>
                <a:srgbClr val="FFC000"/>
              </a:buClr>
              <a:buFont typeface="Wingdings" pitchFamily="2" charset="2"/>
              <a:buChar char="n"/>
            </a:pPr>
            <a:r>
              <a:rPr lang="zh-CN" altLang="en-US" sz="1600" dirty="0">
                <a:solidFill>
                  <a:srgbClr val="000000"/>
                </a:solidFill>
                <a:latin typeface="微软雅黑" panose="020B0503020204020204" pitchFamily="34" charset="-122"/>
                <a:ea typeface="微软雅黑" panose="020B0503020204020204" pitchFamily="34" charset="-122"/>
              </a:rPr>
              <a:t>单击添加段落文字单击添加段落文字</a:t>
            </a:r>
          </a:p>
          <a:p>
            <a:pPr defTabSz="770783">
              <a:buClr>
                <a:srgbClr val="FFC000"/>
              </a:buClr>
              <a:buFont typeface="Wingdings" pitchFamily="2" charset="2"/>
              <a:buChar char="n"/>
            </a:pPr>
            <a:r>
              <a:rPr lang="zh-CN" altLang="en-US" sz="1600" dirty="0">
                <a:solidFill>
                  <a:srgbClr val="000000"/>
                </a:solidFill>
                <a:latin typeface="微软雅黑" panose="020B0503020204020204" pitchFamily="34" charset="-122"/>
                <a:ea typeface="微软雅黑" panose="020B0503020204020204" pitchFamily="34" charset="-122"/>
              </a:rPr>
              <a:t>单击添加段落文字单击添加段落文字。</a:t>
            </a:r>
          </a:p>
          <a:p>
            <a:pPr defTabSz="770783">
              <a:buClr>
                <a:srgbClr val="FFC000"/>
              </a:buClr>
              <a:buFont typeface="Wingdings" pitchFamily="2" charset="2"/>
              <a:buChar char="n"/>
            </a:pPr>
            <a:r>
              <a:rPr lang="zh-CN" altLang="en-US" sz="1600" dirty="0">
                <a:solidFill>
                  <a:srgbClr val="000000"/>
                </a:solidFill>
                <a:latin typeface="微软雅黑" panose="020B0503020204020204" pitchFamily="34" charset="-122"/>
                <a:ea typeface="微软雅黑" panose="020B0503020204020204" pitchFamily="34" charset="-122"/>
              </a:rPr>
              <a:t>单击添加段落文字单击添加段落文字</a:t>
            </a:r>
          </a:p>
          <a:p>
            <a:pPr defTabSz="770783">
              <a:buClr>
                <a:srgbClr val="FFC000"/>
              </a:buClr>
            </a:pPr>
            <a:endParaRPr lang="en-US" altLang="zh-CN" sz="1600" dirty="0">
              <a:solidFill>
                <a:srgbClr val="000000"/>
              </a:solidFill>
              <a:latin typeface="微软雅黑" panose="020B0503020204020204" pitchFamily="34" charset="-122"/>
              <a:ea typeface="微软雅黑" panose="020B0503020204020204" pitchFamily="34" charset="-122"/>
            </a:endParaRPr>
          </a:p>
        </p:txBody>
      </p:sp>
      <p:sp>
        <p:nvSpPr>
          <p:cNvPr id="26" name="Rectangle 112" descr="2"/>
          <p:cNvSpPr>
            <a:spLocks noChangeArrowheads="1"/>
          </p:cNvSpPr>
          <p:nvPr/>
        </p:nvSpPr>
        <p:spPr bwMode="gray">
          <a:xfrm>
            <a:off x="6584215" y="3085247"/>
            <a:ext cx="4301720" cy="1062762"/>
          </a:xfrm>
          <a:prstGeom prst="rect">
            <a:avLst/>
          </a:prstGeom>
          <a:noFill/>
          <a:ln>
            <a:noFill/>
          </a:ln>
          <a:effectLst>
            <a:prstShdw prst="shdw17" dist="17961" dir="2700000">
              <a:srgbClr val="FFFFFF">
                <a:gamma/>
                <a:shade val="60000"/>
                <a:invGamma/>
              </a:srgbClr>
            </a:prstShdw>
          </a:effectLst>
          <a:extLst>
            <a:ext uri="{909E8E84-426E-40DD-AFC4-6F175D3DCCD1}">
              <a14:hiddenFill xmlns:a14="http://schemas.microsoft.com/office/drawing/2010/main">
                <a:blipFill dpi="0" rotWithShape="1">
                  <a:blip/>
                  <a:srcRect/>
                  <a:stretch>
                    <a:fillRect/>
                  </a:stretch>
                </a:blipFill>
              </a14:hiddenFill>
            </a:ext>
            <a:ext uri="{91240B29-F687-4F45-9708-019B960494DF}">
              <a14:hiddenLine xmlns:a14="http://schemas.microsoft.com/office/drawing/2010/main" w="9525" algn="ctr">
                <a:solidFill>
                  <a:schemeClr val="tx1"/>
                </a:solidFill>
                <a:miter lim="800000"/>
                <a:headEnd/>
                <a:tailEnd/>
              </a14:hiddenLine>
            </a:ext>
          </a:extLst>
        </p:spPr>
        <p:txBody>
          <a:bodyPr wrap="square" lIns="77126" tIns="38562" rIns="77126" bIns="38562">
            <a:spAutoFit/>
          </a:bodyPr>
          <a:lstStyle/>
          <a:p>
            <a:pPr defTabSz="770783">
              <a:buClr>
                <a:srgbClr val="FFC000"/>
              </a:buClr>
              <a:buFont typeface="Wingdings" pitchFamily="2" charset="2"/>
              <a:buChar char="n"/>
            </a:pPr>
            <a:r>
              <a:rPr lang="zh-CN" altLang="en-US" sz="1600" dirty="0">
                <a:solidFill>
                  <a:srgbClr val="000000"/>
                </a:solidFill>
                <a:latin typeface="微软雅黑" panose="020B0503020204020204" pitchFamily="34" charset="-122"/>
                <a:ea typeface="微软雅黑" panose="020B0503020204020204" pitchFamily="34" charset="-122"/>
              </a:rPr>
              <a:t>单击添加段落文字单击添加段落文字</a:t>
            </a:r>
          </a:p>
          <a:p>
            <a:pPr defTabSz="770783">
              <a:buClr>
                <a:srgbClr val="FFC000"/>
              </a:buClr>
              <a:buFont typeface="Wingdings" pitchFamily="2" charset="2"/>
              <a:buChar char="n"/>
            </a:pPr>
            <a:r>
              <a:rPr lang="zh-CN" altLang="en-US" sz="1600" dirty="0">
                <a:solidFill>
                  <a:srgbClr val="000000"/>
                </a:solidFill>
                <a:latin typeface="微软雅黑" panose="020B0503020204020204" pitchFamily="34" charset="-122"/>
                <a:ea typeface="微软雅黑" panose="020B0503020204020204" pitchFamily="34" charset="-122"/>
              </a:rPr>
              <a:t>单击添加段落文字单击添加段落文字。</a:t>
            </a:r>
          </a:p>
          <a:p>
            <a:pPr defTabSz="770783">
              <a:buClr>
                <a:srgbClr val="FFC000"/>
              </a:buClr>
              <a:buFont typeface="Wingdings" pitchFamily="2" charset="2"/>
              <a:buChar char="n"/>
            </a:pPr>
            <a:r>
              <a:rPr lang="zh-CN" altLang="en-US" sz="1600" dirty="0">
                <a:solidFill>
                  <a:srgbClr val="000000"/>
                </a:solidFill>
                <a:latin typeface="微软雅黑" panose="020B0503020204020204" pitchFamily="34" charset="-122"/>
                <a:ea typeface="微软雅黑" panose="020B0503020204020204" pitchFamily="34" charset="-122"/>
              </a:rPr>
              <a:t>单击添加段落文字单击添加段落文字</a:t>
            </a:r>
          </a:p>
          <a:p>
            <a:pPr defTabSz="770783">
              <a:buClr>
                <a:srgbClr val="FFC000"/>
              </a:buClr>
            </a:pPr>
            <a:endParaRPr lang="en-US" altLang="zh-CN" sz="1600" dirty="0">
              <a:solidFill>
                <a:srgbClr val="000000"/>
              </a:solidFill>
              <a:latin typeface="微软雅黑" panose="020B0503020204020204" pitchFamily="34" charset="-122"/>
              <a:ea typeface="微软雅黑" panose="020B0503020204020204" pitchFamily="34" charset="-122"/>
            </a:endParaRPr>
          </a:p>
        </p:txBody>
      </p:sp>
      <p:sp>
        <p:nvSpPr>
          <p:cNvPr id="27" name="TextBox 22"/>
          <p:cNvSpPr txBox="1">
            <a:spLocks noChangeArrowheads="1"/>
          </p:cNvSpPr>
          <p:nvPr/>
        </p:nvSpPr>
        <p:spPr bwMode="auto">
          <a:xfrm>
            <a:off x="2233175" y="1939772"/>
            <a:ext cx="1708611" cy="354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126" tIns="38562" rIns="77126" bIns="38562">
            <a:spAutoFit/>
          </a:bodyPr>
          <a:lstStyle>
            <a:lvl1pPr defTabSz="815975" eaLnBrk="0" hangingPunct="0">
              <a:defRPr>
                <a:solidFill>
                  <a:schemeClr val="tx1"/>
                </a:solidFill>
                <a:latin typeface="Arial" charset="0"/>
              </a:defRPr>
            </a:lvl1pPr>
            <a:lvl2pPr marL="663575" indent="-255588" defTabSz="815975" eaLnBrk="0" hangingPunct="0">
              <a:defRPr>
                <a:solidFill>
                  <a:schemeClr val="tx1"/>
                </a:solidFill>
                <a:latin typeface="Arial" charset="0"/>
              </a:defRPr>
            </a:lvl2pPr>
            <a:lvl3pPr marL="1020763" indent="-204788" defTabSz="815975" eaLnBrk="0" hangingPunct="0">
              <a:defRPr>
                <a:solidFill>
                  <a:schemeClr val="tx1"/>
                </a:solidFill>
                <a:latin typeface="Arial" charset="0"/>
              </a:defRPr>
            </a:lvl3pPr>
            <a:lvl4pPr marL="1428750" indent="-204788" defTabSz="815975" eaLnBrk="0" hangingPunct="0">
              <a:defRPr>
                <a:solidFill>
                  <a:schemeClr val="tx1"/>
                </a:solidFill>
                <a:latin typeface="Arial" charset="0"/>
              </a:defRPr>
            </a:lvl4pPr>
            <a:lvl5pPr marL="1836738" indent="-204788" defTabSz="815975" eaLnBrk="0" hangingPunct="0">
              <a:defRPr>
                <a:solidFill>
                  <a:schemeClr val="tx1"/>
                </a:solidFill>
                <a:latin typeface="Arial" charset="0"/>
              </a:defRPr>
            </a:lvl5pPr>
            <a:lvl6pPr marL="2293938" indent="-204788" algn="ctr" defTabSz="815975" eaLnBrk="0" fontAlgn="base" hangingPunct="0">
              <a:spcBef>
                <a:spcPct val="0"/>
              </a:spcBef>
              <a:spcAft>
                <a:spcPct val="0"/>
              </a:spcAft>
              <a:defRPr>
                <a:solidFill>
                  <a:schemeClr val="tx1"/>
                </a:solidFill>
                <a:latin typeface="Arial" charset="0"/>
              </a:defRPr>
            </a:lvl6pPr>
            <a:lvl7pPr marL="2751138" indent="-204788" algn="ctr" defTabSz="815975" eaLnBrk="0" fontAlgn="base" hangingPunct="0">
              <a:spcBef>
                <a:spcPct val="0"/>
              </a:spcBef>
              <a:spcAft>
                <a:spcPct val="0"/>
              </a:spcAft>
              <a:defRPr>
                <a:solidFill>
                  <a:schemeClr val="tx1"/>
                </a:solidFill>
                <a:latin typeface="Arial" charset="0"/>
              </a:defRPr>
            </a:lvl7pPr>
            <a:lvl8pPr marL="3208338" indent="-204788" algn="ctr" defTabSz="815975" eaLnBrk="0" fontAlgn="base" hangingPunct="0">
              <a:spcBef>
                <a:spcPct val="0"/>
              </a:spcBef>
              <a:spcAft>
                <a:spcPct val="0"/>
              </a:spcAft>
              <a:defRPr>
                <a:solidFill>
                  <a:schemeClr val="tx1"/>
                </a:solidFill>
                <a:latin typeface="Arial" charset="0"/>
              </a:defRPr>
            </a:lvl8pPr>
            <a:lvl9pPr marL="3665538" indent="-204788" algn="ctr" defTabSz="815975" eaLnBrk="0" fontAlgn="base" hangingPunct="0">
              <a:spcBef>
                <a:spcPct val="0"/>
              </a:spcBef>
              <a:spcAft>
                <a:spcPct val="0"/>
              </a:spcAft>
              <a:defRPr>
                <a:solidFill>
                  <a:schemeClr val="tx1"/>
                </a:solidFill>
                <a:latin typeface="Arial" charset="0"/>
              </a:defRPr>
            </a:lvl9pPr>
          </a:lstStyle>
          <a:p>
            <a:pPr eaLnBrk="1" hangingPunct="1"/>
            <a:r>
              <a:rPr lang="zh-CN" altLang="en-US" b="1" dirty="0">
                <a:solidFill>
                  <a:srgbClr val="FFFFFF"/>
                </a:solidFill>
                <a:latin typeface="微软雅黑" panose="020B0503020204020204" pitchFamily="34" charset="-122"/>
                <a:ea typeface="微软雅黑" panose="020B0503020204020204" pitchFamily="34" charset="-122"/>
              </a:rPr>
              <a:t>文字内容</a:t>
            </a:r>
          </a:p>
        </p:txBody>
      </p:sp>
      <p:sp>
        <p:nvSpPr>
          <p:cNvPr id="28" name="TextBox 22"/>
          <p:cNvSpPr txBox="1">
            <a:spLocks noChangeArrowheads="1"/>
          </p:cNvSpPr>
          <p:nvPr/>
        </p:nvSpPr>
        <p:spPr bwMode="auto">
          <a:xfrm>
            <a:off x="4183086" y="1939772"/>
            <a:ext cx="1706710" cy="354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126" tIns="38562" rIns="77126" bIns="38562">
            <a:spAutoFit/>
          </a:bodyPr>
          <a:lstStyle>
            <a:lvl1pPr defTabSz="815975" eaLnBrk="0" hangingPunct="0">
              <a:defRPr>
                <a:solidFill>
                  <a:schemeClr val="tx1"/>
                </a:solidFill>
                <a:latin typeface="Arial" charset="0"/>
              </a:defRPr>
            </a:lvl1pPr>
            <a:lvl2pPr marL="663575" indent="-255588" defTabSz="815975" eaLnBrk="0" hangingPunct="0">
              <a:defRPr>
                <a:solidFill>
                  <a:schemeClr val="tx1"/>
                </a:solidFill>
                <a:latin typeface="Arial" charset="0"/>
              </a:defRPr>
            </a:lvl2pPr>
            <a:lvl3pPr marL="1020763" indent="-204788" defTabSz="815975" eaLnBrk="0" hangingPunct="0">
              <a:defRPr>
                <a:solidFill>
                  <a:schemeClr val="tx1"/>
                </a:solidFill>
                <a:latin typeface="Arial" charset="0"/>
              </a:defRPr>
            </a:lvl3pPr>
            <a:lvl4pPr marL="1428750" indent="-204788" defTabSz="815975" eaLnBrk="0" hangingPunct="0">
              <a:defRPr>
                <a:solidFill>
                  <a:schemeClr val="tx1"/>
                </a:solidFill>
                <a:latin typeface="Arial" charset="0"/>
              </a:defRPr>
            </a:lvl4pPr>
            <a:lvl5pPr marL="1836738" indent="-204788" defTabSz="815975" eaLnBrk="0" hangingPunct="0">
              <a:defRPr>
                <a:solidFill>
                  <a:schemeClr val="tx1"/>
                </a:solidFill>
                <a:latin typeface="Arial" charset="0"/>
              </a:defRPr>
            </a:lvl5pPr>
            <a:lvl6pPr marL="2293938" indent="-204788" algn="ctr" defTabSz="815975" eaLnBrk="0" fontAlgn="base" hangingPunct="0">
              <a:spcBef>
                <a:spcPct val="0"/>
              </a:spcBef>
              <a:spcAft>
                <a:spcPct val="0"/>
              </a:spcAft>
              <a:defRPr>
                <a:solidFill>
                  <a:schemeClr val="tx1"/>
                </a:solidFill>
                <a:latin typeface="Arial" charset="0"/>
              </a:defRPr>
            </a:lvl6pPr>
            <a:lvl7pPr marL="2751138" indent="-204788" algn="ctr" defTabSz="815975" eaLnBrk="0" fontAlgn="base" hangingPunct="0">
              <a:spcBef>
                <a:spcPct val="0"/>
              </a:spcBef>
              <a:spcAft>
                <a:spcPct val="0"/>
              </a:spcAft>
              <a:defRPr>
                <a:solidFill>
                  <a:schemeClr val="tx1"/>
                </a:solidFill>
                <a:latin typeface="Arial" charset="0"/>
              </a:defRPr>
            </a:lvl7pPr>
            <a:lvl8pPr marL="3208338" indent="-204788" algn="ctr" defTabSz="815975" eaLnBrk="0" fontAlgn="base" hangingPunct="0">
              <a:spcBef>
                <a:spcPct val="0"/>
              </a:spcBef>
              <a:spcAft>
                <a:spcPct val="0"/>
              </a:spcAft>
              <a:defRPr>
                <a:solidFill>
                  <a:schemeClr val="tx1"/>
                </a:solidFill>
                <a:latin typeface="Arial" charset="0"/>
              </a:defRPr>
            </a:lvl8pPr>
            <a:lvl9pPr marL="3665538" indent="-204788" algn="ctr" defTabSz="815975" eaLnBrk="0" fontAlgn="base" hangingPunct="0">
              <a:spcBef>
                <a:spcPct val="0"/>
              </a:spcBef>
              <a:spcAft>
                <a:spcPct val="0"/>
              </a:spcAft>
              <a:defRPr>
                <a:solidFill>
                  <a:schemeClr val="tx1"/>
                </a:solidFill>
                <a:latin typeface="Arial" charset="0"/>
              </a:defRPr>
            </a:lvl9pPr>
          </a:lstStyle>
          <a:p>
            <a:pPr eaLnBrk="1" hangingPunct="1"/>
            <a:r>
              <a:rPr lang="zh-CN" altLang="en-US" b="1" dirty="0">
                <a:solidFill>
                  <a:srgbClr val="FFFFFF"/>
                </a:solidFill>
                <a:latin typeface="微软雅黑" panose="020B0503020204020204" pitchFamily="34" charset="-122"/>
                <a:ea typeface="微软雅黑" panose="020B0503020204020204" pitchFamily="34" charset="-122"/>
              </a:rPr>
              <a:t>文字内容</a:t>
            </a:r>
          </a:p>
        </p:txBody>
      </p:sp>
      <p:sp>
        <p:nvSpPr>
          <p:cNvPr id="29" name="TextBox 22"/>
          <p:cNvSpPr txBox="1">
            <a:spLocks noChangeArrowheads="1"/>
          </p:cNvSpPr>
          <p:nvPr/>
        </p:nvSpPr>
        <p:spPr bwMode="auto">
          <a:xfrm>
            <a:off x="6123642" y="1939772"/>
            <a:ext cx="1706708" cy="354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126" tIns="38562" rIns="77126" bIns="38562">
            <a:spAutoFit/>
          </a:bodyPr>
          <a:lstStyle>
            <a:lvl1pPr defTabSz="815975" eaLnBrk="0" hangingPunct="0">
              <a:defRPr>
                <a:solidFill>
                  <a:schemeClr val="tx1"/>
                </a:solidFill>
                <a:latin typeface="Arial" charset="0"/>
              </a:defRPr>
            </a:lvl1pPr>
            <a:lvl2pPr marL="663575" indent="-255588" defTabSz="815975" eaLnBrk="0" hangingPunct="0">
              <a:defRPr>
                <a:solidFill>
                  <a:schemeClr val="tx1"/>
                </a:solidFill>
                <a:latin typeface="Arial" charset="0"/>
              </a:defRPr>
            </a:lvl2pPr>
            <a:lvl3pPr marL="1020763" indent="-204788" defTabSz="815975" eaLnBrk="0" hangingPunct="0">
              <a:defRPr>
                <a:solidFill>
                  <a:schemeClr val="tx1"/>
                </a:solidFill>
                <a:latin typeface="Arial" charset="0"/>
              </a:defRPr>
            </a:lvl3pPr>
            <a:lvl4pPr marL="1428750" indent="-204788" defTabSz="815975" eaLnBrk="0" hangingPunct="0">
              <a:defRPr>
                <a:solidFill>
                  <a:schemeClr val="tx1"/>
                </a:solidFill>
                <a:latin typeface="Arial" charset="0"/>
              </a:defRPr>
            </a:lvl4pPr>
            <a:lvl5pPr marL="1836738" indent="-204788" defTabSz="815975" eaLnBrk="0" hangingPunct="0">
              <a:defRPr>
                <a:solidFill>
                  <a:schemeClr val="tx1"/>
                </a:solidFill>
                <a:latin typeface="Arial" charset="0"/>
              </a:defRPr>
            </a:lvl5pPr>
            <a:lvl6pPr marL="2293938" indent="-204788" algn="ctr" defTabSz="815975" eaLnBrk="0" fontAlgn="base" hangingPunct="0">
              <a:spcBef>
                <a:spcPct val="0"/>
              </a:spcBef>
              <a:spcAft>
                <a:spcPct val="0"/>
              </a:spcAft>
              <a:defRPr>
                <a:solidFill>
                  <a:schemeClr val="tx1"/>
                </a:solidFill>
                <a:latin typeface="Arial" charset="0"/>
              </a:defRPr>
            </a:lvl6pPr>
            <a:lvl7pPr marL="2751138" indent="-204788" algn="ctr" defTabSz="815975" eaLnBrk="0" fontAlgn="base" hangingPunct="0">
              <a:spcBef>
                <a:spcPct val="0"/>
              </a:spcBef>
              <a:spcAft>
                <a:spcPct val="0"/>
              </a:spcAft>
              <a:defRPr>
                <a:solidFill>
                  <a:schemeClr val="tx1"/>
                </a:solidFill>
                <a:latin typeface="Arial" charset="0"/>
              </a:defRPr>
            </a:lvl7pPr>
            <a:lvl8pPr marL="3208338" indent="-204788" algn="ctr" defTabSz="815975" eaLnBrk="0" fontAlgn="base" hangingPunct="0">
              <a:spcBef>
                <a:spcPct val="0"/>
              </a:spcBef>
              <a:spcAft>
                <a:spcPct val="0"/>
              </a:spcAft>
              <a:defRPr>
                <a:solidFill>
                  <a:schemeClr val="tx1"/>
                </a:solidFill>
                <a:latin typeface="Arial" charset="0"/>
              </a:defRPr>
            </a:lvl8pPr>
            <a:lvl9pPr marL="3665538" indent="-204788" algn="ctr" defTabSz="815975" eaLnBrk="0" fontAlgn="base" hangingPunct="0">
              <a:spcBef>
                <a:spcPct val="0"/>
              </a:spcBef>
              <a:spcAft>
                <a:spcPct val="0"/>
              </a:spcAft>
              <a:defRPr>
                <a:solidFill>
                  <a:schemeClr val="tx1"/>
                </a:solidFill>
                <a:latin typeface="Arial" charset="0"/>
              </a:defRPr>
            </a:lvl9pPr>
          </a:lstStyle>
          <a:p>
            <a:pPr eaLnBrk="1" hangingPunct="1"/>
            <a:r>
              <a:rPr lang="zh-CN" altLang="en-US" b="1" dirty="0">
                <a:solidFill>
                  <a:srgbClr val="FFFFFF"/>
                </a:solidFill>
                <a:latin typeface="微软雅黑" panose="020B0503020204020204" pitchFamily="34" charset="-122"/>
                <a:ea typeface="微软雅黑" panose="020B0503020204020204" pitchFamily="34" charset="-122"/>
              </a:rPr>
              <a:t>文字内容</a:t>
            </a:r>
          </a:p>
        </p:txBody>
      </p:sp>
      <p:sp>
        <p:nvSpPr>
          <p:cNvPr id="30" name="TextBox 22"/>
          <p:cNvSpPr txBox="1">
            <a:spLocks noChangeArrowheads="1"/>
          </p:cNvSpPr>
          <p:nvPr/>
        </p:nvSpPr>
        <p:spPr bwMode="auto">
          <a:xfrm>
            <a:off x="8149807" y="1939772"/>
            <a:ext cx="1706710" cy="354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126" tIns="38562" rIns="77126" bIns="38562">
            <a:spAutoFit/>
          </a:bodyPr>
          <a:lstStyle>
            <a:lvl1pPr defTabSz="815975" eaLnBrk="0" hangingPunct="0">
              <a:defRPr>
                <a:solidFill>
                  <a:schemeClr val="tx1"/>
                </a:solidFill>
                <a:latin typeface="Arial" charset="0"/>
              </a:defRPr>
            </a:lvl1pPr>
            <a:lvl2pPr marL="663575" indent="-255588" defTabSz="815975" eaLnBrk="0" hangingPunct="0">
              <a:defRPr>
                <a:solidFill>
                  <a:schemeClr val="tx1"/>
                </a:solidFill>
                <a:latin typeface="Arial" charset="0"/>
              </a:defRPr>
            </a:lvl2pPr>
            <a:lvl3pPr marL="1020763" indent="-204788" defTabSz="815975" eaLnBrk="0" hangingPunct="0">
              <a:defRPr>
                <a:solidFill>
                  <a:schemeClr val="tx1"/>
                </a:solidFill>
                <a:latin typeface="Arial" charset="0"/>
              </a:defRPr>
            </a:lvl3pPr>
            <a:lvl4pPr marL="1428750" indent="-204788" defTabSz="815975" eaLnBrk="0" hangingPunct="0">
              <a:defRPr>
                <a:solidFill>
                  <a:schemeClr val="tx1"/>
                </a:solidFill>
                <a:latin typeface="Arial" charset="0"/>
              </a:defRPr>
            </a:lvl4pPr>
            <a:lvl5pPr marL="1836738" indent="-204788" defTabSz="815975" eaLnBrk="0" hangingPunct="0">
              <a:defRPr>
                <a:solidFill>
                  <a:schemeClr val="tx1"/>
                </a:solidFill>
                <a:latin typeface="Arial" charset="0"/>
              </a:defRPr>
            </a:lvl5pPr>
            <a:lvl6pPr marL="2293938" indent="-204788" algn="ctr" defTabSz="815975" eaLnBrk="0" fontAlgn="base" hangingPunct="0">
              <a:spcBef>
                <a:spcPct val="0"/>
              </a:spcBef>
              <a:spcAft>
                <a:spcPct val="0"/>
              </a:spcAft>
              <a:defRPr>
                <a:solidFill>
                  <a:schemeClr val="tx1"/>
                </a:solidFill>
                <a:latin typeface="Arial" charset="0"/>
              </a:defRPr>
            </a:lvl6pPr>
            <a:lvl7pPr marL="2751138" indent="-204788" algn="ctr" defTabSz="815975" eaLnBrk="0" fontAlgn="base" hangingPunct="0">
              <a:spcBef>
                <a:spcPct val="0"/>
              </a:spcBef>
              <a:spcAft>
                <a:spcPct val="0"/>
              </a:spcAft>
              <a:defRPr>
                <a:solidFill>
                  <a:schemeClr val="tx1"/>
                </a:solidFill>
                <a:latin typeface="Arial" charset="0"/>
              </a:defRPr>
            </a:lvl7pPr>
            <a:lvl8pPr marL="3208338" indent="-204788" algn="ctr" defTabSz="815975" eaLnBrk="0" fontAlgn="base" hangingPunct="0">
              <a:spcBef>
                <a:spcPct val="0"/>
              </a:spcBef>
              <a:spcAft>
                <a:spcPct val="0"/>
              </a:spcAft>
              <a:defRPr>
                <a:solidFill>
                  <a:schemeClr val="tx1"/>
                </a:solidFill>
                <a:latin typeface="Arial" charset="0"/>
              </a:defRPr>
            </a:lvl8pPr>
            <a:lvl9pPr marL="3665538" indent="-204788" algn="ctr" defTabSz="815975" eaLnBrk="0" fontAlgn="base" hangingPunct="0">
              <a:spcBef>
                <a:spcPct val="0"/>
              </a:spcBef>
              <a:spcAft>
                <a:spcPct val="0"/>
              </a:spcAft>
              <a:defRPr>
                <a:solidFill>
                  <a:schemeClr val="tx1"/>
                </a:solidFill>
                <a:latin typeface="Arial" charset="0"/>
              </a:defRPr>
            </a:lvl9pPr>
          </a:lstStyle>
          <a:p>
            <a:pPr eaLnBrk="1" hangingPunct="1"/>
            <a:r>
              <a:rPr lang="zh-CN" altLang="en-US" b="1" dirty="0">
                <a:solidFill>
                  <a:srgbClr val="FFFFFF"/>
                </a:solidFill>
                <a:latin typeface="微软雅黑" panose="020B0503020204020204" pitchFamily="34" charset="-122"/>
                <a:ea typeface="微软雅黑" panose="020B0503020204020204" pitchFamily="34" charset="-122"/>
              </a:rPr>
              <a:t>文字内容</a:t>
            </a:r>
          </a:p>
        </p:txBody>
      </p:sp>
    </p:spTree>
    <p:extLst>
      <p:ext uri="{BB962C8B-B14F-4D97-AF65-F5344CB8AC3E}">
        <p14:creationId xmlns:p14="http://schemas.microsoft.com/office/powerpoint/2010/main" val="59212555"/>
      </p:ext>
    </p:extLst>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28000">
                                          <p:cBhvr additive="base">
                                            <p:cTn id="7" dur="250" fill="hold"/>
                                            <p:tgtEl>
                                              <p:spTgt spid="15"/>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47" presetClass="entr" presetSubtype="0"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1"/>
                                              </p:val>
                                            </p:tav>
                                            <p:tav tm="100000">
                                              <p:val>
                                                <p:strVal val="#ppt_y"/>
                                              </p:val>
                                            </p:tav>
                                          </p:tavLst>
                                        </p:anim>
                                      </p:childTnLst>
                                    </p:cTn>
                                  </p:par>
                                </p:childTnLst>
                              </p:cTn>
                            </p:par>
                            <p:par>
                              <p:cTn id="15" fill="hold">
                                <p:stCondLst>
                                  <p:cond delay="750"/>
                                </p:stCondLst>
                                <p:childTnLst>
                                  <p:par>
                                    <p:cTn id="16" presetID="56" presetClass="entr" presetSubtype="0" fill="hold" grpId="0" nodeType="afterEffect">
                                      <p:stCondLst>
                                        <p:cond delay="0"/>
                                      </p:stCondLst>
                                      <p:iterate type="lt">
                                        <p:tmPct val="10000"/>
                                      </p:iterate>
                                      <p:childTnLst>
                                        <p:set>
                                          <p:cBhvr>
                                            <p:cTn id="17" dur="1" fill="hold">
                                              <p:stCondLst>
                                                <p:cond delay="0"/>
                                              </p:stCondLst>
                                            </p:cTn>
                                            <p:tgtEl>
                                              <p:spTgt spid="27"/>
                                            </p:tgtEl>
                                            <p:attrNameLst>
                                              <p:attrName>style.visibility</p:attrName>
                                            </p:attrNameLst>
                                          </p:cBhvr>
                                          <p:to>
                                            <p:strVal val="visible"/>
                                          </p:to>
                                        </p:set>
                                        <p:anim by="(-#ppt_w*2)" calcmode="lin" valueType="num">
                                          <p:cBhvr rctx="PPT">
                                            <p:cTn id="18" dur="250" autoRev="1" fill="hold">
                                              <p:stCondLst>
                                                <p:cond delay="0"/>
                                              </p:stCondLst>
                                            </p:cTn>
                                            <p:tgtEl>
                                              <p:spTgt spid="27"/>
                                            </p:tgtEl>
                                            <p:attrNameLst>
                                              <p:attrName>ppt_w</p:attrName>
                                            </p:attrNameLst>
                                          </p:cBhvr>
                                        </p:anim>
                                        <p:anim by="(#ppt_w*0.50)" calcmode="lin" valueType="num">
                                          <p:cBhvr>
                                            <p:cTn id="19" dur="250" decel="50000" autoRev="1" fill="hold">
                                              <p:stCondLst>
                                                <p:cond delay="0"/>
                                              </p:stCondLst>
                                            </p:cTn>
                                            <p:tgtEl>
                                              <p:spTgt spid="27"/>
                                            </p:tgtEl>
                                            <p:attrNameLst>
                                              <p:attrName>ppt_x</p:attrName>
                                            </p:attrNameLst>
                                          </p:cBhvr>
                                        </p:anim>
                                        <p:anim from="(-#ppt_h/2)" to="(#ppt_y)" calcmode="lin" valueType="num">
                                          <p:cBhvr>
                                            <p:cTn id="20" dur="500" fill="hold">
                                              <p:stCondLst>
                                                <p:cond delay="0"/>
                                              </p:stCondLst>
                                            </p:cTn>
                                            <p:tgtEl>
                                              <p:spTgt spid="27"/>
                                            </p:tgtEl>
                                            <p:attrNameLst>
                                              <p:attrName>ppt_y</p:attrName>
                                            </p:attrNameLst>
                                          </p:cBhvr>
                                        </p:anim>
                                        <p:animRot by="21600000">
                                          <p:cBhvr>
                                            <p:cTn id="21" dur="500" fill="hold">
                                              <p:stCondLst>
                                                <p:cond delay="0"/>
                                              </p:stCondLst>
                                            </p:cTn>
                                            <p:tgtEl>
                                              <p:spTgt spid="27"/>
                                            </p:tgtEl>
                                            <p:attrNameLst>
                                              <p:attrName>r</p:attrName>
                                            </p:attrNameLst>
                                          </p:cBhvr>
                                        </p:animRot>
                                      </p:childTnLst>
                                    </p:cTn>
                                  </p:par>
                                </p:childTnLst>
                              </p:cTn>
                            </p:par>
                            <p:par>
                              <p:cTn id="22" fill="hold">
                                <p:stCondLst>
                                  <p:cond delay="1400"/>
                                </p:stCondLst>
                                <p:childTnLst>
                                  <p:par>
                                    <p:cTn id="23" presetID="56" presetClass="entr" presetSubtype="0" fill="hold" grpId="0" nodeType="afterEffect">
                                      <p:stCondLst>
                                        <p:cond delay="0"/>
                                      </p:stCondLst>
                                      <p:iterate type="lt">
                                        <p:tmPct val="10000"/>
                                      </p:iterate>
                                      <p:childTnLst>
                                        <p:set>
                                          <p:cBhvr>
                                            <p:cTn id="24" dur="1" fill="hold">
                                              <p:stCondLst>
                                                <p:cond delay="0"/>
                                              </p:stCondLst>
                                            </p:cTn>
                                            <p:tgtEl>
                                              <p:spTgt spid="28"/>
                                            </p:tgtEl>
                                            <p:attrNameLst>
                                              <p:attrName>style.visibility</p:attrName>
                                            </p:attrNameLst>
                                          </p:cBhvr>
                                          <p:to>
                                            <p:strVal val="visible"/>
                                          </p:to>
                                        </p:set>
                                        <p:anim by="(-#ppt_w*2)" calcmode="lin" valueType="num">
                                          <p:cBhvr rctx="PPT">
                                            <p:cTn id="25" dur="250" autoRev="1" fill="hold">
                                              <p:stCondLst>
                                                <p:cond delay="0"/>
                                              </p:stCondLst>
                                            </p:cTn>
                                            <p:tgtEl>
                                              <p:spTgt spid="28"/>
                                            </p:tgtEl>
                                            <p:attrNameLst>
                                              <p:attrName>ppt_w</p:attrName>
                                            </p:attrNameLst>
                                          </p:cBhvr>
                                        </p:anim>
                                        <p:anim by="(#ppt_w*0.50)" calcmode="lin" valueType="num">
                                          <p:cBhvr>
                                            <p:cTn id="26" dur="250" decel="50000" autoRev="1" fill="hold">
                                              <p:stCondLst>
                                                <p:cond delay="0"/>
                                              </p:stCondLst>
                                            </p:cTn>
                                            <p:tgtEl>
                                              <p:spTgt spid="28"/>
                                            </p:tgtEl>
                                            <p:attrNameLst>
                                              <p:attrName>ppt_x</p:attrName>
                                            </p:attrNameLst>
                                          </p:cBhvr>
                                        </p:anim>
                                        <p:anim from="(-#ppt_h/2)" to="(#ppt_y)" calcmode="lin" valueType="num">
                                          <p:cBhvr>
                                            <p:cTn id="27" dur="500" fill="hold">
                                              <p:stCondLst>
                                                <p:cond delay="0"/>
                                              </p:stCondLst>
                                            </p:cTn>
                                            <p:tgtEl>
                                              <p:spTgt spid="28"/>
                                            </p:tgtEl>
                                            <p:attrNameLst>
                                              <p:attrName>ppt_y</p:attrName>
                                            </p:attrNameLst>
                                          </p:cBhvr>
                                        </p:anim>
                                        <p:animRot by="21600000">
                                          <p:cBhvr>
                                            <p:cTn id="28" dur="500" fill="hold">
                                              <p:stCondLst>
                                                <p:cond delay="0"/>
                                              </p:stCondLst>
                                            </p:cTn>
                                            <p:tgtEl>
                                              <p:spTgt spid="28"/>
                                            </p:tgtEl>
                                            <p:attrNameLst>
                                              <p:attrName>r</p:attrName>
                                            </p:attrNameLst>
                                          </p:cBhvr>
                                        </p:animRot>
                                      </p:childTnLst>
                                    </p:cTn>
                                  </p:par>
                                </p:childTnLst>
                              </p:cTn>
                            </p:par>
                            <p:par>
                              <p:cTn id="29" fill="hold">
                                <p:stCondLst>
                                  <p:cond delay="2050"/>
                                </p:stCondLst>
                                <p:childTnLst>
                                  <p:par>
                                    <p:cTn id="30" presetID="47" presetClass="entr" presetSubtype="0" fill="hold" nodeType="after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anim calcmode="lin" valueType="num">
                                          <p:cBhvr>
                                            <p:cTn id="33" dur="500" fill="hold"/>
                                            <p:tgtEl>
                                              <p:spTgt spid="33"/>
                                            </p:tgtEl>
                                            <p:attrNameLst>
                                              <p:attrName>ppt_x</p:attrName>
                                            </p:attrNameLst>
                                          </p:cBhvr>
                                          <p:tavLst>
                                            <p:tav tm="0">
                                              <p:val>
                                                <p:strVal val="#ppt_x"/>
                                              </p:val>
                                            </p:tav>
                                            <p:tav tm="100000">
                                              <p:val>
                                                <p:strVal val="#ppt_x"/>
                                              </p:val>
                                            </p:tav>
                                          </p:tavLst>
                                        </p:anim>
                                        <p:anim calcmode="lin" valueType="num">
                                          <p:cBhvr>
                                            <p:cTn id="34" dur="500" fill="hold"/>
                                            <p:tgtEl>
                                              <p:spTgt spid="33"/>
                                            </p:tgtEl>
                                            <p:attrNameLst>
                                              <p:attrName>ppt_y</p:attrName>
                                            </p:attrNameLst>
                                          </p:cBhvr>
                                          <p:tavLst>
                                            <p:tav tm="0">
                                              <p:val>
                                                <p:strVal val="#ppt_y-.1"/>
                                              </p:val>
                                            </p:tav>
                                            <p:tav tm="100000">
                                              <p:val>
                                                <p:strVal val="#ppt_y"/>
                                              </p:val>
                                            </p:tav>
                                          </p:tavLst>
                                        </p:anim>
                                      </p:childTnLst>
                                    </p:cTn>
                                  </p:par>
                                </p:childTnLst>
                              </p:cTn>
                            </p:par>
                            <p:par>
                              <p:cTn id="35" fill="hold">
                                <p:stCondLst>
                                  <p:cond delay="2550"/>
                                </p:stCondLst>
                                <p:childTnLst>
                                  <p:par>
                                    <p:cTn id="36" presetID="47" presetClass="entr" presetSubtype="0" fill="hold"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anim calcmode="lin" valueType="num">
                                          <p:cBhvr>
                                            <p:cTn id="39" dur="500" fill="hold"/>
                                            <p:tgtEl>
                                              <p:spTgt spid="22"/>
                                            </p:tgtEl>
                                            <p:attrNameLst>
                                              <p:attrName>ppt_x</p:attrName>
                                            </p:attrNameLst>
                                          </p:cBhvr>
                                          <p:tavLst>
                                            <p:tav tm="0">
                                              <p:val>
                                                <p:strVal val="#ppt_x"/>
                                              </p:val>
                                            </p:tav>
                                            <p:tav tm="100000">
                                              <p:val>
                                                <p:strVal val="#ppt_x"/>
                                              </p:val>
                                            </p:tav>
                                          </p:tavLst>
                                        </p:anim>
                                        <p:anim calcmode="lin" valueType="num">
                                          <p:cBhvr>
                                            <p:cTn id="40" dur="500" fill="hold"/>
                                            <p:tgtEl>
                                              <p:spTgt spid="22"/>
                                            </p:tgtEl>
                                            <p:attrNameLst>
                                              <p:attrName>ppt_y</p:attrName>
                                            </p:attrNameLst>
                                          </p:cBhvr>
                                          <p:tavLst>
                                            <p:tav tm="0">
                                              <p:val>
                                                <p:strVal val="#ppt_y-.1"/>
                                              </p:val>
                                            </p:tav>
                                            <p:tav tm="100000">
                                              <p:val>
                                                <p:strVal val="#ppt_y"/>
                                              </p:val>
                                            </p:tav>
                                          </p:tavLst>
                                        </p:anim>
                                      </p:childTnLst>
                                    </p:cTn>
                                  </p:par>
                                </p:childTnLst>
                              </p:cTn>
                            </p:par>
                            <p:par>
                              <p:cTn id="41" fill="hold">
                                <p:stCondLst>
                                  <p:cond delay="3050"/>
                                </p:stCondLst>
                                <p:childTnLst>
                                  <p:par>
                                    <p:cTn id="42" presetID="56" presetClass="entr" presetSubtype="0" fill="hold" grpId="0" nodeType="afterEffect">
                                      <p:stCondLst>
                                        <p:cond delay="0"/>
                                      </p:stCondLst>
                                      <p:iterate type="lt">
                                        <p:tmPct val="10000"/>
                                      </p:iterate>
                                      <p:childTnLst>
                                        <p:set>
                                          <p:cBhvr>
                                            <p:cTn id="43" dur="1" fill="hold">
                                              <p:stCondLst>
                                                <p:cond delay="0"/>
                                              </p:stCondLst>
                                            </p:cTn>
                                            <p:tgtEl>
                                              <p:spTgt spid="29"/>
                                            </p:tgtEl>
                                            <p:attrNameLst>
                                              <p:attrName>style.visibility</p:attrName>
                                            </p:attrNameLst>
                                          </p:cBhvr>
                                          <p:to>
                                            <p:strVal val="visible"/>
                                          </p:to>
                                        </p:set>
                                        <p:anim by="(-#ppt_w*2)" calcmode="lin" valueType="num">
                                          <p:cBhvr rctx="PPT">
                                            <p:cTn id="44" dur="250" autoRev="1" fill="hold">
                                              <p:stCondLst>
                                                <p:cond delay="0"/>
                                              </p:stCondLst>
                                            </p:cTn>
                                            <p:tgtEl>
                                              <p:spTgt spid="29"/>
                                            </p:tgtEl>
                                            <p:attrNameLst>
                                              <p:attrName>ppt_w</p:attrName>
                                            </p:attrNameLst>
                                          </p:cBhvr>
                                        </p:anim>
                                        <p:anim by="(#ppt_w*0.50)" calcmode="lin" valueType="num">
                                          <p:cBhvr>
                                            <p:cTn id="45" dur="250" decel="50000" autoRev="1" fill="hold">
                                              <p:stCondLst>
                                                <p:cond delay="0"/>
                                              </p:stCondLst>
                                            </p:cTn>
                                            <p:tgtEl>
                                              <p:spTgt spid="29"/>
                                            </p:tgtEl>
                                            <p:attrNameLst>
                                              <p:attrName>ppt_x</p:attrName>
                                            </p:attrNameLst>
                                          </p:cBhvr>
                                        </p:anim>
                                        <p:anim from="(-#ppt_h/2)" to="(#ppt_y)" calcmode="lin" valueType="num">
                                          <p:cBhvr>
                                            <p:cTn id="46" dur="500" fill="hold">
                                              <p:stCondLst>
                                                <p:cond delay="0"/>
                                              </p:stCondLst>
                                            </p:cTn>
                                            <p:tgtEl>
                                              <p:spTgt spid="29"/>
                                            </p:tgtEl>
                                            <p:attrNameLst>
                                              <p:attrName>ppt_y</p:attrName>
                                            </p:attrNameLst>
                                          </p:cBhvr>
                                        </p:anim>
                                        <p:animRot by="21600000">
                                          <p:cBhvr>
                                            <p:cTn id="47" dur="500" fill="hold">
                                              <p:stCondLst>
                                                <p:cond delay="0"/>
                                              </p:stCondLst>
                                            </p:cTn>
                                            <p:tgtEl>
                                              <p:spTgt spid="29"/>
                                            </p:tgtEl>
                                            <p:attrNameLst>
                                              <p:attrName>r</p:attrName>
                                            </p:attrNameLst>
                                          </p:cBhvr>
                                        </p:animRot>
                                      </p:childTnLst>
                                    </p:cTn>
                                  </p:par>
                                </p:childTnLst>
                              </p:cTn>
                            </p:par>
                            <p:par>
                              <p:cTn id="48" fill="hold">
                                <p:stCondLst>
                                  <p:cond delay="3700"/>
                                </p:stCondLst>
                                <p:childTnLst>
                                  <p:par>
                                    <p:cTn id="49" presetID="47" presetClass="entr" presetSubtype="0" fill="hold" nodeType="after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500"/>
                                            <p:tgtEl>
                                              <p:spTgt spid="32"/>
                                            </p:tgtEl>
                                          </p:cBhvr>
                                        </p:animEffect>
                                        <p:anim calcmode="lin" valueType="num">
                                          <p:cBhvr>
                                            <p:cTn id="52" dur="500" fill="hold"/>
                                            <p:tgtEl>
                                              <p:spTgt spid="32"/>
                                            </p:tgtEl>
                                            <p:attrNameLst>
                                              <p:attrName>ppt_x</p:attrName>
                                            </p:attrNameLst>
                                          </p:cBhvr>
                                          <p:tavLst>
                                            <p:tav tm="0">
                                              <p:val>
                                                <p:strVal val="#ppt_x"/>
                                              </p:val>
                                            </p:tav>
                                            <p:tav tm="100000">
                                              <p:val>
                                                <p:strVal val="#ppt_x"/>
                                              </p:val>
                                            </p:tav>
                                          </p:tavLst>
                                        </p:anim>
                                        <p:anim calcmode="lin" valueType="num">
                                          <p:cBhvr>
                                            <p:cTn id="53" dur="500" fill="hold"/>
                                            <p:tgtEl>
                                              <p:spTgt spid="32"/>
                                            </p:tgtEl>
                                            <p:attrNameLst>
                                              <p:attrName>ppt_y</p:attrName>
                                            </p:attrNameLst>
                                          </p:cBhvr>
                                          <p:tavLst>
                                            <p:tav tm="0">
                                              <p:val>
                                                <p:strVal val="#ppt_y-.1"/>
                                              </p:val>
                                            </p:tav>
                                            <p:tav tm="100000">
                                              <p:val>
                                                <p:strVal val="#ppt_y"/>
                                              </p:val>
                                            </p:tav>
                                          </p:tavLst>
                                        </p:anim>
                                      </p:childTnLst>
                                    </p:cTn>
                                  </p:par>
                                </p:childTnLst>
                              </p:cTn>
                            </p:par>
                            <p:par>
                              <p:cTn id="54" fill="hold">
                                <p:stCondLst>
                                  <p:cond delay="4200"/>
                                </p:stCondLst>
                                <p:childTnLst>
                                  <p:par>
                                    <p:cTn id="55" presetID="56" presetClass="entr" presetSubtype="0" fill="hold" grpId="0" nodeType="afterEffect">
                                      <p:stCondLst>
                                        <p:cond delay="0"/>
                                      </p:stCondLst>
                                      <p:iterate type="lt">
                                        <p:tmPct val="10000"/>
                                      </p:iterate>
                                      <p:childTnLst>
                                        <p:set>
                                          <p:cBhvr>
                                            <p:cTn id="56" dur="1" fill="hold">
                                              <p:stCondLst>
                                                <p:cond delay="0"/>
                                              </p:stCondLst>
                                            </p:cTn>
                                            <p:tgtEl>
                                              <p:spTgt spid="30"/>
                                            </p:tgtEl>
                                            <p:attrNameLst>
                                              <p:attrName>style.visibility</p:attrName>
                                            </p:attrNameLst>
                                          </p:cBhvr>
                                          <p:to>
                                            <p:strVal val="visible"/>
                                          </p:to>
                                        </p:set>
                                        <p:anim by="(-#ppt_w*2)" calcmode="lin" valueType="num">
                                          <p:cBhvr rctx="PPT">
                                            <p:cTn id="57" dur="250" autoRev="1" fill="hold">
                                              <p:stCondLst>
                                                <p:cond delay="0"/>
                                              </p:stCondLst>
                                            </p:cTn>
                                            <p:tgtEl>
                                              <p:spTgt spid="30"/>
                                            </p:tgtEl>
                                            <p:attrNameLst>
                                              <p:attrName>ppt_w</p:attrName>
                                            </p:attrNameLst>
                                          </p:cBhvr>
                                        </p:anim>
                                        <p:anim by="(#ppt_w*0.50)" calcmode="lin" valueType="num">
                                          <p:cBhvr>
                                            <p:cTn id="58" dur="250" decel="50000" autoRev="1" fill="hold">
                                              <p:stCondLst>
                                                <p:cond delay="0"/>
                                              </p:stCondLst>
                                            </p:cTn>
                                            <p:tgtEl>
                                              <p:spTgt spid="30"/>
                                            </p:tgtEl>
                                            <p:attrNameLst>
                                              <p:attrName>ppt_x</p:attrName>
                                            </p:attrNameLst>
                                          </p:cBhvr>
                                        </p:anim>
                                        <p:anim from="(-#ppt_h/2)" to="(#ppt_y)" calcmode="lin" valueType="num">
                                          <p:cBhvr>
                                            <p:cTn id="59" dur="500" fill="hold">
                                              <p:stCondLst>
                                                <p:cond delay="0"/>
                                              </p:stCondLst>
                                            </p:cTn>
                                            <p:tgtEl>
                                              <p:spTgt spid="30"/>
                                            </p:tgtEl>
                                            <p:attrNameLst>
                                              <p:attrName>ppt_y</p:attrName>
                                            </p:attrNameLst>
                                          </p:cBhvr>
                                        </p:anim>
                                        <p:animRot by="21600000">
                                          <p:cBhvr>
                                            <p:cTn id="60" dur="500" fill="hold">
                                              <p:stCondLst>
                                                <p:cond delay="0"/>
                                              </p:stCondLst>
                                            </p:cTn>
                                            <p:tgtEl>
                                              <p:spTgt spid="30"/>
                                            </p:tgtEl>
                                            <p:attrNameLst>
                                              <p:attrName>r</p:attrName>
                                            </p:attrNameLst>
                                          </p:cBhvr>
                                        </p:animRot>
                                      </p:childTnLst>
                                    </p:cTn>
                                  </p:par>
                                </p:childTnLst>
                              </p:cTn>
                            </p:par>
                            <p:par>
                              <p:cTn id="61" fill="hold">
                                <p:stCondLst>
                                  <p:cond delay="4850"/>
                                </p:stCondLst>
                                <p:childTnLst>
                                  <p:par>
                                    <p:cTn id="62" presetID="45" presetClass="entr" presetSubtype="0" fill="hold" grpId="0" nodeType="afterEffect">
                                      <p:stCondLst>
                                        <p:cond delay="0"/>
                                      </p:stCondLst>
                                      <p:iterate type="lt">
                                        <p:tmPct val="10000"/>
                                      </p:iterate>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anim calcmode="lin" valueType="num">
                                          <p:cBhvr>
                                            <p:cTn id="65" dur="500" fill="hold"/>
                                            <p:tgtEl>
                                              <p:spTgt spid="25"/>
                                            </p:tgtEl>
                                            <p:attrNameLst>
                                              <p:attrName>ppt_w</p:attrName>
                                            </p:attrNameLst>
                                          </p:cBhvr>
                                          <p:tavLst>
                                            <p:tav tm="0" fmla="#ppt_w*sin(2.5*pi*$)">
                                              <p:val>
                                                <p:fltVal val="0"/>
                                              </p:val>
                                            </p:tav>
                                            <p:tav tm="100000">
                                              <p:val>
                                                <p:fltVal val="1"/>
                                              </p:val>
                                            </p:tav>
                                          </p:tavLst>
                                        </p:anim>
                                        <p:anim calcmode="lin" valueType="num">
                                          <p:cBhvr>
                                            <p:cTn id="66" dur="500" fill="hold"/>
                                            <p:tgtEl>
                                              <p:spTgt spid="25"/>
                                            </p:tgtEl>
                                            <p:attrNameLst>
                                              <p:attrName>ppt_h</p:attrName>
                                            </p:attrNameLst>
                                          </p:cBhvr>
                                          <p:tavLst>
                                            <p:tav tm="0">
                                              <p:val>
                                                <p:strVal val="#ppt_h"/>
                                              </p:val>
                                            </p:tav>
                                            <p:tav tm="100000">
                                              <p:val>
                                                <p:strVal val="#ppt_h"/>
                                              </p:val>
                                            </p:tav>
                                          </p:tavLst>
                                        </p:anim>
                                      </p:childTnLst>
                                    </p:cTn>
                                  </p:par>
                                </p:childTnLst>
                              </p:cTn>
                            </p:par>
                            <p:par>
                              <p:cTn id="67" fill="hold">
                                <p:stCondLst>
                                  <p:cond delay="7750"/>
                                </p:stCondLst>
                                <p:childTnLst>
                                  <p:par>
                                    <p:cTn id="68" presetID="45" presetClass="entr" presetSubtype="0" fill="hold" grpId="0" nodeType="afterEffect">
                                      <p:stCondLst>
                                        <p:cond delay="0"/>
                                      </p:stCondLst>
                                      <p:iterate type="lt">
                                        <p:tmPct val="10000"/>
                                      </p:iterate>
                                      <p:childTnLst>
                                        <p:set>
                                          <p:cBhvr>
                                            <p:cTn id="69" dur="1" fill="hold">
                                              <p:stCondLst>
                                                <p:cond delay="0"/>
                                              </p:stCondLst>
                                            </p:cTn>
                                            <p:tgtEl>
                                              <p:spTgt spid="26"/>
                                            </p:tgtEl>
                                            <p:attrNameLst>
                                              <p:attrName>style.visibility</p:attrName>
                                            </p:attrNameLst>
                                          </p:cBhvr>
                                          <p:to>
                                            <p:strVal val="visible"/>
                                          </p:to>
                                        </p:set>
                                        <p:animEffect transition="in" filter="fade">
                                          <p:cBhvr>
                                            <p:cTn id="70" dur="500"/>
                                            <p:tgtEl>
                                              <p:spTgt spid="26"/>
                                            </p:tgtEl>
                                          </p:cBhvr>
                                        </p:animEffect>
                                        <p:anim calcmode="lin" valueType="num">
                                          <p:cBhvr>
                                            <p:cTn id="71" dur="500" fill="hold"/>
                                            <p:tgtEl>
                                              <p:spTgt spid="26"/>
                                            </p:tgtEl>
                                            <p:attrNameLst>
                                              <p:attrName>ppt_w</p:attrName>
                                            </p:attrNameLst>
                                          </p:cBhvr>
                                          <p:tavLst>
                                            <p:tav tm="0" fmla="#ppt_w*sin(2.5*pi*$)">
                                              <p:val>
                                                <p:fltVal val="0"/>
                                              </p:val>
                                            </p:tav>
                                            <p:tav tm="100000">
                                              <p:val>
                                                <p:fltVal val="1"/>
                                              </p:val>
                                            </p:tav>
                                          </p:tavLst>
                                        </p:anim>
                                        <p:anim calcmode="lin" valueType="num">
                                          <p:cBhvr>
                                            <p:cTn id="72" dur="500" fill="hold"/>
                                            <p:tgtEl>
                                              <p:spTgt spid="26"/>
                                            </p:tgtEl>
                                            <p:attrNameLst>
                                              <p:attrName>ppt_h</p:attrName>
                                            </p:attrNameLst>
                                          </p:cBhvr>
                                          <p:tavLst>
                                            <p:tav tm="0">
                                              <p:val>
                                                <p:strVal val="#ppt_h"/>
                                              </p:val>
                                            </p:tav>
                                            <p:tav tm="100000">
                                              <p:val>
                                                <p:strVal val="#ppt_h"/>
                                              </p:val>
                                            </p:tav>
                                          </p:tavLst>
                                        </p:anim>
                                      </p:childTnLst>
                                    </p:cTn>
                                  </p:par>
                                </p:childTnLst>
                              </p:cTn>
                            </p:par>
                            <p:par>
                              <p:cTn id="73" fill="hold">
                                <p:stCondLst>
                                  <p:cond delay="10650"/>
                                </p:stCondLst>
                                <p:childTnLst>
                                  <p:par>
                                    <p:cTn id="74" presetID="15" presetClass="entr" presetSubtype="0" fill="hold" nodeType="afterEffect">
                                      <p:stCondLst>
                                        <p:cond delay="0"/>
                                      </p:stCondLst>
                                      <p:childTnLst>
                                        <p:set>
                                          <p:cBhvr>
                                            <p:cTn id="75" dur="1" fill="hold">
                                              <p:stCondLst>
                                                <p:cond delay="0"/>
                                              </p:stCondLst>
                                            </p:cTn>
                                            <p:tgtEl>
                                              <p:spTgt spid="24"/>
                                            </p:tgtEl>
                                            <p:attrNameLst>
                                              <p:attrName>style.visibility</p:attrName>
                                            </p:attrNameLst>
                                          </p:cBhvr>
                                          <p:to>
                                            <p:strVal val="visible"/>
                                          </p:to>
                                        </p:set>
                                        <p:anim calcmode="lin" valueType="num">
                                          <p:cBhvr>
                                            <p:cTn id="76" dur="1000" fill="hold"/>
                                            <p:tgtEl>
                                              <p:spTgt spid="24"/>
                                            </p:tgtEl>
                                            <p:attrNameLst>
                                              <p:attrName>ppt_w</p:attrName>
                                            </p:attrNameLst>
                                          </p:cBhvr>
                                          <p:tavLst>
                                            <p:tav tm="0">
                                              <p:val>
                                                <p:fltVal val="0"/>
                                              </p:val>
                                            </p:tav>
                                            <p:tav tm="100000">
                                              <p:val>
                                                <p:strVal val="#ppt_w"/>
                                              </p:val>
                                            </p:tav>
                                          </p:tavLst>
                                        </p:anim>
                                        <p:anim calcmode="lin" valueType="num">
                                          <p:cBhvr>
                                            <p:cTn id="77" dur="1000" fill="hold"/>
                                            <p:tgtEl>
                                              <p:spTgt spid="24"/>
                                            </p:tgtEl>
                                            <p:attrNameLst>
                                              <p:attrName>ppt_h</p:attrName>
                                            </p:attrNameLst>
                                          </p:cBhvr>
                                          <p:tavLst>
                                            <p:tav tm="0">
                                              <p:val>
                                                <p:fltVal val="0"/>
                                              </p:val>
                                            </p:tav>
                                            <p:tav tm="100000">
                                              <p:val>
                                                <p:strVal val="#ppt_h"/>
                                              </p:val>
                                            </p:tav>
                                          </p:tavLst>
                                        </p:anim>
                                        <p:anim calcmode="lin" valueType="num">
                                          <p:cBhvr>
                                            <p:cTn id="78"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79" dur="1000" fill="hold"/>
                                            <p:tgtEl>
                                              <p:spTgt spid="2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250" fill="hold"/>
                                            <p:tgtEl>
                                              <p:spTgt spid="15"/>
                                            </p:tgtEl>
                                            <p:attrNameLst>
                                              <p:attrName>ppt_x</p:attrName>
                                            </p:attrNameLst>
                                          </p:cBhvr>
                                          <p:tavLst>
                                            <p:tav tm="0">
                                              <p:val>
                                                <p:strVal val="0-#ppt_w/2"/>
                                              </p:val>
                                            </p:tav>
                                            <p:tav tm="100000">
                                              <p:val>
                                                <p:strVal val="#ppt_x"/>
                                              </p:val>
                                            </p:tav>
                                          </p:tavLst>
                                        </p:anim>
                                        <p:anim calcmode="lin" valueType="num">
                                          <p:cBhvr additive="base">
                                            <p:cTn id="8" dur="25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47" presetClass="entr" presetSubtype="0"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1"/>
                                              </p:val>
                                            </p:tav>
                                            <p:tav tm="100000">
                                              <p:val>
                                                <p:strVal val="#ppt_y"/>
                                              </p:val>
                                            </p:tav>
                                          </p:tavLst>
                                        </p:anim>
                                      </p:childTnLst>
                                    </p:cTn>
                                  </p:par>
                                </p:childTnLst>
                              </p:cTn>
                            </p:par>
                            <p:par>
                              <p:cTn id="15" fill="hold">
                                <p:stCondLst>
                                  <p:cond delay="750"/>
                                </p:stCondLst>
                                <p:childTnLst>
                                  <p:par>
                                    <p:cTn id="16" presetID="56" presetClass="entr" presetSubtype="0" fill="hold" grpId="0" nodeType="afterEffect">
                                      <p:stCondLst>
                                        <p:cond delay="0"/>
                                      </p:stCondLst>
                                      <p:iterate type="lt">
                                        <p:tmPct val="10000"/>
                                      </p:iterate>
                                      <p:childTnLst>
                                        <p:set>
                                          <p:cBhvr>
                                            <p:cTn id="17" dur="1" fill="hold">
                                              <p:stCondLst>
                                                <p:cond delay="0"/>
                                              </p:stCondLst>
                                            </p:cTn>
                                            <p:tgtEl>
                                              <p:spTgt spid="27"/>
                                            </p:tgtEl>
                                            <p:attrNameLst>
                                              <p:attrName>style.visibility</p:attrName>
                                            </p:attrNameLst>
                                          </p:cBhvr>
                                          <p:to>
                                            <p:strVal val="visible"/>
                                          </p:to>
                                        </p:set>
                                        <p:anim by="(-#ppt_w*2)" calcmode="lin" valueType="num">
                                          <p:cBhvr rctx="PPT">
                                            <p:cTn id="18" dur="250" autoRev="1" fill="hold">
                                              <p:stCondLst>
                                                <p:cond delay="0"/>
                                              </p:stCondLst>
                                            </p:cTn>
                                            <p:tgtEl>
                                              <p:spTgt spid="27"/>
                                            </p:tgtEl>
                                            <p:attrNameLst>
                                              <p:attrName>ppt_w</p:attrName>
                                            </p:attrNameLst>
                                          </p:cBhvr>
                                        </p:anim>
                                        <p:anim by="(#ppt_w*0.50)" calcmode="lin" valueType="num">
                                          <p:cBhvr>
                                            <p:cTn id="19" dur="250" decel="50000" autoRev="1" fill="hold">
                                              <p:stCondLst>
                                                <p:cond delay="0"/>
                                              </p:stCondLst>
                                            </p:cTn>
                                            <p:tgtEl>
                                              <p:spTgt spid="27"/>
                                            </p:tgtEl>
                                            <p:attrNameLst>
                                              <p:attrName>ppt_x</p:attrName>
                                            </p:attrNameLst>
                                          </p:cBhvr>
                                        </p:anim>
                                        <p:anim from="(-#ppt_h/2)" to="(#ppt_y)" calcmode="lin" valueType="num">
                                          <p:cBhvr>
                                            <p:cTn id="20" dur="500" fill="hold">
                                              <p:stCondLst>
                                                <p:cond delay="0"/>
                                              </p:stCondLst>
                                            </p:cTn>
                                            <p:tgtEl>
                                              <p:spTgt spid="27"/>
                                            </p:tgtEl>
                                            <p:attrNameLst>
                                              <p:attrName>ppt_y</p:attrName>
                                            </p:attrNameLst>
                                          </p:cBhvr>
                                        </p:anim>
                                        <p:animRot by="21600000">
                                          <p:cBhvr>
                                            <p:cTn id="21" dur="500" fill="hold">
                                              <p:stCondLst>
                                                <p:cond delay="0"/>
                                              </p:stCondLst>
                                            </p:cTn>
                                            <p:tgtEl>
                                              <p:spTgt spid="27"/>
                                            </p:tgtEl>
                                            <p:attrNameLst>
                                              <p:attrName>r</p:attrName>
                                            </p:attrNameLst>
                                          </p:cBhvr>
                                        </p:animRot>
                                      </p:childTnLst>
                                    </p:cTn>
                                  </p:par>
                                </p:childTnLst>
                              </p:cTn>
                            </p:par>
                            <p:par>
                              <p:cTn id="22" fill="hold">
                                <p:stCondLst>
                                  <p:cond delay="1400"/>
                                </p:stCondLst>
                                <p:childTnLst>
                                  <p:par>
                                    <p:cTn id="23" presetID="56" presetClass="entr" presetSubtype="0" fill="hold" grpId="0" nodeType="afterEffect">
                                      <p:stCondLst>
                                        <p:cond delay="0"/>
                                      </p:stCondLst>
                                      <p:iterate type="lt">
                                        <p:tmPct val="10000"/>
                                      </p:iterate>
                                      <p:childTnLst>
                                        <p:set>
                                          <p:cBhvr>
                                            <p:cTn id="24" dur="1" fill="hold">
                                              <p:stCondLst>
                                                <p:cond delay="0"/>
                                              </p:stCondLst>
                                            </p:cTn>
                                            <p:tgtEl>
                                              <p:spTgt spid="28"/>
                                            </p:tgtEl>
                                            <p:attrNameLst>
                                              <p:attrName>style.visibility</p:attrName>
                                            </p:attrNameLst>
                                          </p:cBhvr>
                                          <p:to>
                                            <p:strVal val="visible"/>
                                          </p:to>
                                        </p:set>
                                        <p:anim by="(-#ppt_w*2)" calcmode="lin" valueType="num">
                                          <p:cBhvr rctx="PPT">
                                            <p:cTn id="25" dur="250" autoRev="1" fill="hold">
                                              <p:stCondLst>
                                                <p:cond delay="0"/>
                                              </p:stCondLst>
                                            </p:cTn>
                                            <p:tgtEl>
                                              <p:spTgt spid="28"/>
                                            </p:tgtEl>
                                            <p:attrNameLst>
                                              <p:attrName>ppt_w</p:attrName>
                                            </p:attrNameLst>
                                          </p:cBhvr>
                                        </p:anim>
                                        <p:anim by="(#ppt_w*0.50)" calcmode="lin" valueType="num">
                                          <p:cBhvr>
                                            <p:cTn id="26" dur="250" decel="50000" autoRev="1" fill="hold">
                                              <p:stCondLst>
                                                <p:cond delay="0"/>
                                              </p:stCondLst>
                                            </p:cTn>
                                            <p:tgtEl>
                                              <p:spTgt spid="28"/>
                                            </p:tgtEl>
                                            <p:attrNameLst>
                                              <p:attrName>ppt_x</p:attrName>
                                            </p:attrNameLst>
                                          </p:cBhvr>
                                        </p:anim>
                                        <p:anim from="(-#ppt_h/2)" to="(#ppt_y)" calcmode="lin" valueType="num">
                                          <p:cBhvr>
                                            <p:cTn id="27" dur="500" fill="hold">
                                              <p:stCondLst>
                                                <p:cond delay="0"/>
                                              </p:stCondLst>
                                            </p:cTn>
                                            <p:tgtEl>
                                              <p:spTgt spid="28"/>
                                            </p:tgtEl>
                                            <p:attrNameLst>
                                              <p:attrName>ppt_y</p:attrName>
                                            </p:attrNameLst>
                                          </p:cBhvr>
                                        </p:anim>
                                        <p:animRot by="21600000">
                                          <p:cBhvr>
                                            <p:cTn id="28" dur="500" fill="hold">
                                              <p:stCondLst>
                                                <p:cond delay="0"/>
                                              </p:stCondLst>
                                            </p:cTn>
                                            <p:tgtEl>
                                              <p:spTgt spid="28"/>
                                            </p:tgtEl>
                                            <p:attrNameLst>
                                              <p:attrName>r</p:attrName>
                                            </p:attrNameLst>
                                          </p:cBhvr>
                                        </p:animRot>
                                      </p:childTnLst>
                                    </p:cTn>
                                  </p:par>
                                </p:childTnLst>
                              </p:cTn>
                            </p:par>
                            <p:par>
                              <p:cTn id="29" fill="hold">
                                <p:stCondLst>
                                  <p:cond delay="2050"/>
                                </p:stCondLst>
                                <p:childTnLst>
                                  <p:par>
                                    <p:cTn id="30" presetID="47" presetClass="entr" presetSubtype="0" fill="hold" nodeType="after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anim calcmode="lin" valueType="num">
                                          <p:cBhvr>
                                            <p:cTn id="33" dur="500" fill="hold"/>
                                            <p:tgtEl>
                                              <p:spTgt spid="33"/>
                                            </p:tgtEl>
                                            <p:attrNameLst>
                                              <p:attrName>ppt_x</p:attrName>
                                            </p:attrNameLst>
                                          </p:cBhvr>
                                          <p:tavLst>
                                            <p:tav tm="0">
                                              <p:val>
                                                <p:strVal val="#ppt_x"/>
                                              </p:val>
                                            </p:tav>
                                            <p:tav tm="100000">
                                              <p:val>
                                                <p:strVal val="#ppt_x"/>
                                              </p:val>
                                            </p:tav>
                                          </p:tavLst>
                                        </p:anim>
                                        <p:anim calcmode="lin" valueType="num">
                                          <p:cBhvr>
                                            <p:cTn id="34" dur="500" fill="hold"/>
                                            <p:tgtEl>
                                              <p:spTgt spid="33"/>
                                            </p:tgtEl>
                                            <p:attrNameLst>
                                              <p:attrName>ppt_y</p:attrName>
                                            </p:attrNameLst>
                                          </p:cBhvr>
                                          <p:tavLst>
                                            <p:tav tm="0">
                                              <p:val>
                                                <p:strVal val="#ppt_y-.1"/>
                                              </p:val>
                                            </p:tav>
                                            <p:tav tm="100000">
                                              <p:val>
                                                <p:strVal val="#ppt_y"/>
                                              </p:val>
                                            </p:tav>
                                          </p:tavLst>
                                        </p:anim>
                                      </p:childTnLst>
                                    </p:cTn>
                                  </p:par>
                                </p:childTnLst>
                              </p:cTn>
                            </p:par>
                            <p:par>
                              <p:cTn id="35" fill="hold">
                                <p:stCondLst>
                                  <p:cond delay="2550"/>
                                </p:stCondLst>
                                <p:childTnLst>
                                  <p:par>
                                    <p:cTn id="36" presetID="47" presetClass="entr" presetSubtype="0" fill="hold"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anim calcmode="lin" valueType="num">
                                          <p:cBhvr>
                                            <p:cTn id="39" dur="500" fill="hold"/>
                                            <p:tgtEl>
                                              <p:spTgt spid="22"/>
                                            </p:tgtEl>
                                            <p:attrNameLst>
                                              <p:attrName>ppt_x</p:attrName>
                                            </p:attrNameLst>
                                          </p:cBhvr>
                                          <p:tavLst>
                                            <p:tav tm="0">
                                              <p:val>
                                                <p:strVal val="#ppt_x"/>
                                              </p:val>
                                            </p:tav>
                                            <p:tav tm="100000">
                                              <p:val>
                                                <p:strVal val="#ppt_x"/>
                                              </p:val>
                                            </p:tav>
                                          </p:tavLst>
                                        </p:anim>
                                        <p:anim calcmode="lin" valueType="num">
                                          <p:cBhvr>
                                            <p:cTn id="40" dur="500" fill="hold"/>
                                            <p:tgtEl>
                                              <p:spTgt spid="22"/>
                                            </p:tgtEl>
                                            <p:attrNameLst>
                                              <p:attrName>ppt_y</p:attrName>
                                            </p:attrNameLst>
                                          </p:cBhvr>
                                          <p:tavLst>
                                            <p:tav tm="0">
                                              <p:val>
                                                <p:strVal val="#ppt_y-.1"/>
                                              </p:val>
                                            </p:tav>
                                            <p:tav tm="100000">
                                              <p:val>
                                                <p:strVal val="#ppt_y"/>
                                              </p:val>
                                            </p:tav>
                                          </p:tavLst>
                                        </p:anim>
                                      </p:childTnLst>
                                    </p:cTn>
                                  </p:par>
                                </p:childTnLst>
                              </p:cTn>
                            </p:par>
                            <p:par>
                              <p:cTn id="41" fill="hold">
                                <p:stCondLst>
                                  <p:cond delay="3050"/>
                                </p:stCondLst>
                                <p:childTnLst>
                                  <p:par>
                                    <p:cTn id="42" presetID="56" presetClass="entr" presetSubtype="0" fill="hold" grpId="0" nodeType="afterEffect">
                                      <p:stCondLst>
                                        <p:cond delay="0"/>
                                      </p:stCondLst>
                                      <p:iterate type="lt">
                                        <p:tmPct val="10000"/>
                                      </p:iterate>
                                      <p:childTnLst>
                                        <p:set>
                                          <p:cBhvr>
                                            <p:cTn id="43" dur="1" fill="hold">
                                              <p:stCondLst>
                                                <p:cond delay="0"/>
                                              </p:stCondLst>
                                            </p:cTn>
                                            <p:tgtEl>
                                              <p:spTgt spid="29"/>
                                            </p:tgtEl>
                                            <p:attrNameLst>
                                              <p:attrName>style.visibility</p:attrName>
                                            </p:attrNameLst>
                                          </p:cBhvr>
                                          <p:to>
                                            <p:strVal val="visible"/>
                                          </p:to>
                                        </p:set>
                                        <p:anim by="(-#ppt_w*2)" calcmode="lin" valueType="num">
                                          <p:cBhvr rctx="PPT">
                                            <p:cTn id="44" dur="250" autoRev="1" fill="hold">
                                              <p:stCondLst>
                                                <p:cond delay="0"/>
                                              </p:stCondLst>
                                            </p:cTn>
                                            <p:tgtEl>
                                              <p:spTgt spid="29"/>
                                            </p:tgtEl>
                                            <p:attrNameLst>
                                              <p:attrName>ppt_w</p:attrName>
                                            </p:attrNameLst>
                                          </p:cBhvr>
                                        </p:anim>
                                        <p:anim by="(#ppt_w*0.50)" calcmode="lin" valueType="num">
                                          <p:cBhvr>
                                            <p:cTn id="45" dur="250" decel="50000" autoRev="1" fill="hold">
                                              <p:stCondLst>
                                                <p:cond delay="0"/>
                                              </p:stCondLst>
                                            </p:cTn>
                                            <p:tgtEl>
                                              <p:spTgt spid="29"/>
                                            </p:tgtEl>
                                            <p:attrNameLst>
                                              <p:attrName>ppt_x</p:attrName>
                                            </p:attrNameLst>
                                          </p:cBhvr>
                                        </p:anim>
                                        <p:anim from="(-#ppt_h/2)" to="(#ppt_y)" calcmode="lin" valueType="num">
                                          <p:cBhvr>
                                            <p:cTn id="46" dur="500" fill="hold">
                                              <p:stCondLst>
                                                <p:cond delay="0"/>
                                              </p:stCondLst>
                                            </p:cTn>
                                            <p:tgtEl>
                                              <p:spTgt spid="29"/>
                                            </p:tgtEl>
                                            <p:attrNameLst>
                                              <p:attrName>ppt_y</p:attrName>
                                            </p:attrNameLst>
                                          </p:cBhvr>
                                        </p:anim>
                                        <p:animRot by="21600000">
                                          <p:cBhvr>
                                            <p:cTn id="47" dur="500" fill="hold">
                                              <p:stCondLst>
                                                <p:cond delay="0"/>
                                              </p:stCondLst>
                                            </p:cTn>
                                            <p:tgtEl>
                                              <p:spTgt spid="29"/>
                                            </p:tgtEl>
                                            <p:attrNameLst>
                                              <p:attrName>r</p:attrName>
                                            </p:attrNameLst>
                                          </p:cBhvr>
                                        </p:animRot>
                                      </p:childTnLst>
                                    </p:cTn>
                                  </p:par>
                                </p:childTnLst>
                              </p:cTn>
                            </p:par>
                            <p:par>
                              <p:cTn id="48" fill="hold">
                                <p:stCondLst>
                                  <p:cond delay="3700"/>
                                </p:stCondLst>
                                <p:childTnLst>
                                  <p:par>
                                    <p:cTn id="49" presetID="47" presetClass="entr" presetSubtype="0" fill="hold" nodeType="after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500"/>
                                            <p:tgtEl>
                                              <p:spTgt spid="32"/>
                                            </p:tgtEl>
                                          </p:cBhvr>
                                        </p:animEffect>
                                        <p:anim calcmode="lin" valueType="num">
                                          <p:cBhvr>
                                            <p:cTn id="52" dur="500" fill="hold"/>
                                            <p:tgtEl>
                                              <p:spTgt spid="32"/>
                                            </p:tgtEl>
                                            <p:attrNameLst>
                                              <p:attrName>ppt_x</p:attrName>
                                            </p:attrNameLst>
                                          </p:cBhvr>
                                          <p:tavLst>
                                            <p:tav tm="0">
                                              <p:val>
                                                <p:strVal val="#ppt_x"/>
                                              </p:val>
                                            </p:tav>
                                            <p:tav tm="100000">
                                              <p:val>
                                                <p:strVal val="#ppt_x"/>
                                              </p:val>
                                            </p:tav>
                                          </p:tavLst>
                                        </p:anim>
                                        <p:anim calcmode="lin" valueType="num">
                                          <p:cBhvr>
                                            <p:cTn id="53" dur="500" fill="hold"/>
                                            <p:tgtEl>
                                              <p:spTgt spid="32"/>
                                            </p:tgtEl>
                                            <p:attrNameLst>
                                              <p:attrName>ppt_y</p:attrName>
                                            </p:attrNameLst>
                                          </p:cBhvr>
                                          <p:tavLst>
                                            <p:tav tm="0">
                                              <p:val>
                                                <p:strVal val="#ppt_y-.1"/>
                                              </p:val>
                                            </p:tav>
                                            <p:tav tm="100000">
                                              <p:val>
                                                <p:strVal val="#ppt_y"/>
                                              </p:val>
                                            </p:tav>
                                          </p:tavLst>
                                        </p:anim>
                                      </p:childTnLst>
                                    </p:cTn>
                                  </p:par>
                                </p:childTnLst>
                              </p:cTn>
                            </p:par>
                            <p:par>
                              <p:cTn id="54" fill="hold">
                                <p:stCondLst>
                                  <p:cond delay="4200"/>
                                </p:stCondLst>
                                <p:childTnLst>
                                  <p:par>
                                    <p:cTn id="55" presetID="56" presetClass="entr" presetSubtype="0" fill="hold" grpId="0" nodeType="afterEffect">
                                      <p:stCondLst>
                                        <p:cond delay="0"/>
                                      </p:stCondLst>
                                      <p:iterate type="lt">
                                        <p:tmPct val="10000"/>
                                      </p:iterate>
                                      <p:childTnLst>
                                        <p:set>
                                          <p:cBhvr>
                                            <p:cTn id="56" dur="1" fill="hold">
                                              <p:stCondLst>
                                                <p:cond delay="0"/>
                                              </p:stCondLst>
                                            </p:cTn>
                                            <p:tgtEl>
                                              <p:spTgt spid="30"/>
                                            </p:tgtEl>
                                            <p:attrNameLst>
                                              <p:attrName>style.visibility</p:attrName>
                                            </p:attrNameLst>
                                          </p:cBhvr>
                                          <p:to>
                                            <p:strVal val="visible"/>
                                          </p:to>
                                        </p:set>
                                        <p:anim by="(-#ppt_w*2)" calcmode="lin" valueType="num">
                                          <p:cBhvr rctx="PPT">
                                            <p:cTn id="57" dur="250" autoRev="1" fill="hold">
                                              <p:stCondLst>
                                                <p:cond delay="0"/>
                                              </p:stCondLst>
                                            </p:cTn>
                                            <p:tgtEl>
                                              <p:spTgt spid="30"/>
                                            </p:tgtEl>
                                            <p:attrNameLst>
                                              <p:attrName>ppt_w</p:attrName>
                                            </p:attrNameLst>
                                          </p:cBhvr>
                                        </p:anim>
                                        <p:anim by="(#ppt_w*0.50)" calcmode="lin" valueType="num">
                                          <p:cBhvr>
                                            <p:cTn id="58" dur="250" decel="50000" autoRev="1" fill="hold">
                                              <p:stCondLst>
                                                <p:cond delay="0"/>
                                              </p:stCondLst>
                                            </p:cTn>
                                            <p:tgtEl>
                                              <p:spTgt spid="30"/>
                                            </p:tgtEl>
                                            <p:attrNameLst>
                                              <p:attrName>ppt_x</p:attrName>
                                            </p:attrNameLst>
                                          </p:cBhvr>
                                        </p:anim>
                                        <p:anim from="(-#ppt_h/2)" to="(#ppt_y)" calcmode="lin" valueType="num">
                                          <p:cBhvr>
                                            <p:cTn id="59" dur="500" fill="hold">
                                              <p:stCondLst>
                                                <p:cond delay="0"/>
                                              </p:stCondLst>
                                            </p:cTn>
                                            <p:tgtEl>
                                              <p:spTgt spid="30"/>
                                            </p:tgtEl>
                                            <p:attrNameLst>
                                              <p:attrName>ppt_y</p:attrName>
                                            </p:attrNameLst>
                                          </p:cBhvr>
                                        </p:anim>
                                        <p:animRot by="21600000">
                                          <p:cBhvr>
                                            <p:cTn id="60" dur="500" fill="hold">
                                              <p:stCondLst>
                                                <p:cond delay="0"/>
                                              </p:stCondLst>
                                            </p:cTn>
                                            <p:tgtEl>
                                              <p:spTgt spid="30"/>
                                            </p:tgtEl>
                                            <p:attrNameLst>
                                              <p:attrName>r</p:attrName>
                                            </p:attrNameLst>
                                          </p:cBhvr>
                                        </p:animRot>
                                      </p:childTnLst>
                                    </p:cTn>
                                  </p:par>
                                </p:childTnLst>
                              </p:cTn>
                            </p:par>
                            <p:par>
                              <p:cTn id="61" fill="hold">
                                <p:stCondLst>
                                  <p:cond delay="4850"/>
                                </p:stCondLst>
                                <p:childTnLst>
                                  <p:par>
                                    <p:cTn id="62" presetID="45" presetClass="entr" presetSubtype="0" fill="hold" grpId="0" nodeType="afterEffect">
                                      <p:stCondLst>
                                        <p:cond delay="0"/>
                                      </p:stCondLst>
                                      <p:iterate type="lt">
                                        <p:tmPct val="10000"/>
                                      </p:iterate>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anim calcmode="lin" valueType="num">
                                          <p:cBhvr>
                                            <p:cTn id="65" dur="500" fill="hold"/>
                                            <p:tgtEl>
                                              <p:spTgt spid="25"/>
                                            </p:tgtEl>
                                            <p:attrNameLst>
                                              <p:attrName>ppt_w</p:attrName>
                                            </p:attrNameLst>
                                          </p:cBhvr>
                                          <p:tavLst>
                                            <p:tav tm="0" fmla="#ppt_w*sin(2.5*pi*$)">
                                              <p:val>
                                                <p:fltVal val="0"/>
                                              </p:val>
                                            </p:tav>
                                            <p:tav tm="100000">
                                              <p:val>
                                                <p:fltVal val="1"/>
                                              </p:val>
                                            </p:tav>
                                          </p:tavLst>
                                        </p:anim>
                                        <p:anim calcmode="lin" valueType="num">
                                          <p:cBhvr>
                                            <p:cTn id="66" dur="500" fill="hold"/>
                                            <p:tgtEl>
                                              <p:spTgt spid="25"/>
                                            </p:tgtEl>
                                            <p:attrNameLst>
                                              <p:attrName>ppt_h</p:attrName>
                                            </p:attrNameLst>
                                          </p:cBhvr>
                                          <p:tavLst>
                                            <p:tav tm="0">
                                              <p:val>
                                                <p:strVal val="#ppt_h"/>
                                              </p:val>
                                            </p:tav>
                                            <p:tav tm="100000">
                                              <p:val>
                                                <p:strVal val="#ppt_h"/>
                                              </p:val>
                                            </p:tav>
                                          </p:tavLst>
                                        </p:anim>
                                      </p:childTnLst>
                                    </p:cTn>
                                  </p:par>
                                </p:childTnLst>
                              </p:cTn>
                            </p:par>
                            <p:par>
                              <p:cTn id="67" fill="hold">
                                <p:stCondLst>
                                  <p:cond delay="7750"/>
                                </p:stCondLst>
                                <p:childTnLst>
                                  <p:par>
                                    <p:cTn id="68" presetID="45" presetClass="entr" presetSubtype="0" fill="hold" grpId="0" nodeType="afterEffect">
                                      <p:stCondLst>
                                        <p:cond delay="0"/>
                                      </p:stCondLst>
                                      <p:iterate type="lt">
                                        <p:tmPct val="10000"/>
                                      </p:iterate>
                                      <p:childTnLst>
                                        <p:set>
                                          <p:cBhvr>
                                            <p:cTn id="69" dur="1" fill="hold">
                                              <p:stCondLst>
                                                <p:cond delay="0"/>
                                              </p:stCondLst>
                                            </p:cTn>
                                            <p:tgtEl>
                                              <p:spTgt spid="26"/>
                                            </p:tgtEl>
                                            <p:attrNameLst>
                                              <p:attrName>style.visibility</p:attrName>
                                            </p:attrNameLst>
                                          </p:cBhvr>
                                          <p:to>
                                            <p:strVal val="visible"/>
                                          </p:to>
                                        </p:set>
                                        <p:animEffect transition="in" filter="fade">
                                          <p:cBhvr>
                                            <p:cTn id="70" dur="500"/>
                                            <p:tgtEl>
                                              <p:spTgt spid="26"/>
                                            </p:tgtEl>
                                          </p:cBhvr>
                                        </p:animEffect>
                                        <p:anim calcmode="lin" valueType="num">
                                          <p:cBhvr>
                                            <p:cTn id="71" dur="500" fill="hold"/>
                                            <p:tgtEl>
                                              <p:spTgt spid="26"/>
                                            </p:tgtEl>
                                            <p:attrNameLst>
                                              <p:attrName>ppt_w</p:attrName>
                                            </p:attrNameLst>
                                          </p:cBhvr>
                                          <p:tavLst>
                                            <p:tav tm="0" fmla="#ppt_w*sin(2.5*pi*$)">
                                              <p:val>
                                                <p:fltVal val="0"/>
                                              </p:val>
                                            </p:tav>
                                            <p:tav tm="100000">
                                              <p:val>
                                                <p:fltVal val="1"/>
                                              </p:val>
                                            </p:tav>
                                          </p:tavLst>
                                        </p:anim>
                                        <p:anim calcmode="lin" valueType="num">
                                          <p:cBhvr>
                                            <p:cTn id="72" dur="500" fill="hold"/>
                                            <p:tgtEl>
                                              <p:spTgt spid="26"/>
                                            </p:tgtEl>
                                            <p:attrNameLst>
                                              <p:attrName>ppt_h</p:attrName>
                                            </p:attrNameLst>
                                          </p:cBhvr>
                                          <p:tavLst>
                                            <p:tav tm="0">
                                              <p:val>
                                                <p:strVal val="#ppt_h"/>
                                              </p:val>
                                            </p:tav>
                                            <p:tav tm="100000">
                                              <p:val>
                                                <p:strVal val="#ppt_h"/>
                                              </p:val>
                                            </p:tav>
                                          </p:tavLst>
                                        </p:anim>
                                      </p:childTnLst>
                                    </p:cTn>
                                  </p:par>
                                </p:childTnLst>
                              </p:cTn>
                            </p:par>
                            <p:par>
                              <p:cTn id="73" fill="hold">
                                <p:stCondLst>
                                  <p:cond delay="10650"/>
                                </p:stCondLst>
                                <p:childTnLst>
                                  <p:par>
                                    <p:cTn id="74" presetID="15" presetClass="entr" presetSubtype="0" fill="hold" nodeType="afterEffect">
                                      <p:stCondLst>
                                        <p:cond delay="0"/>
                                      </p:stCondLst>
                                      <p:childTnLst>
                                        <p:set>
                                          <p:cBhvr>
                                            <p:cTn id="75" dur="1" fill="hold">
                                              <p:stCondLst>
                                                <p:cond delay="0"/>
                                              </p:stCondLst>
                                            </p:cTn>
                                            <p:tgtEl>
                                              <p:spTgt spid="24"/>
                                            </p:tgtEl>
                                            <p:attrNameLst>
                                              <p:attrName>style.visibility</p:attrName>
                                            </p:attrNameLst>
                                          </p:cBhvr>
                                          <p:to>
                                            <p:strVal val="visible"/>
                                          </p:to>
                                        </p:set>
                                        <p:anim calcmode="lin" valueType="num">
                                          <p:cBhvr>
                                            <p:cTn id="76" dur="1000" fill="hold"/>
                                            <p:tgtEl>
                                              <p:spTgt spid="24"/>
                                            </p:tgtEl>
                                            <p:attrNameLst>
                                              <p:attrName>ppt_w</p:attrName>
                                            </p:attrNameLst>
                                          </p:cBhvr>
                                          <p:tavLst>
                                            <p:tav tm="0">
                                              <p:val>
                                                <p:fltVal val="0"/>
                                              </p:val>
                                            </p:tav>
                                            <p:tav tm="100000">
                                              <p:val>
                                                <p:strVal val="#ppt_w"/>
                                              </p:val>
                                            </p:tav>
                                          </p:tavLst>
                                        </p:anim>
                                        <p:anim calcmode="lin" valueType="num">
                                          <p:cBhvr>
                                            <p:cTn id="77" dur="1000" fill="hold"/>
                                            <p:tgtEl>
                                              <p:spTgt spid="24"/>
                                            </p:tgtEl>
                                            <p:attrNameLst>
                                              <p:attrName>ppt_h</p:attrName>
                                            </p:attrNameLst>
                                          </p:cBhvr>
                                          <p:tavLst>
                                            <p:tav tm="0">
                                              <p:val>
                                                <p:fltVal val="0"/>
                                              </p:val>
                                            </p:tav>
                                            <p:tav tm="100000">
                                              <p:val>
                                                <p:strVal val="#ppt_h"/>
                                              </p:val>
                                            </p:tav>
                                          </p:tavLst>
                                        </p:anim>
                                        <p:anim calcmode="lin" valueType="num">
                                          <p:cBhvr>
                                            <p:cTn id="78"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79" dur="1000" fill="hold"/>
                                            <p:tgtEl>
                                              <p:spTgt spid="2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单圆角矩形 16"/>
          <p:cNvSpPr/>
          <p:nvPr/>
        </p:nvSpPr>
        <p:spPr>
          <a:xfrm flipV="1">
            <a:off x="5667375" y="701110"/>
            <a:ext cx="5649915" cy="5307012"/>
          </a:xfrm>
          <a:prstGeom prst="round1Rect">
            <a:avLst>
              <a:gd name="adj" fmla="val 970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8" name="单圆角矩形 17"/>
          <p:cNvSpPr/>
          <p:nvPr/>
        </p:nvSpPr>
        <p:spPr>
          <a:xfrm flipH="1">
            <a:off x="4676773" y="1733550"/>
            <a:ext cx="5822841" cy="890022"/>
          </a:xfrm>
          <a:prstGeom prst="round1Rect">
            <a:avLst>
              <a:gd name="adj" fmla="val 3275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4400" dirty="0">
                <a:latin typeface="微软雅黑" pitchFamily="34" charset="-122"/>
                <a:ea typeface="微软雅黑" pitchFamily="34" charset="-122"/>
              </a:rPr>
              <a:t>研究结果与应用</a:t>
            </a:r>
            <a:endParaRPr lang="zh-CN" altLang="en-US" sz="1200" spc="-100" dirty="0">
              <a:latin typeface="微软雅黑" pitchFamily="34" charset="-122"/>
              <a:ea typeface="微软雅黑" pitchFamily="34" charset="-122"/>
            </a:endParaRPr>
          </a:p>
        </p:txBody>
      </p:sp>
      <p:sp>
        <p:nvSpPr>
          <p:cNvPr id="19" name="TextBox 18"/>
          <p:cNvSpPr txBox="1"/>
          <p:nvPr/>
        </p:nvSpPr>
        <p:spPr>
          <a:xfrm>
            <a:off x="7162801" y="2971235"/>
            <a:ext cx="2676526" cy="553998"/>
          </a:xfrm>
          <a:prstGeom prst="rect">
            <a:avLst/>
          </a:prstGeom>
          <a:noFill/>
        </p:spPr>
        <p:txBody>
          <a:bodyPr wrap="square">
            <a:spAutoFit/>
          </a:bodyPr>
          <a:lstStyle/>
          <a:p>
            <a:pPr fontAlgn="auto">
              <a:lnSpc>
                <a:spcPct val="150000"/>
              </a:lnSpc>
              <a:spcBef>
                <a:spcPts val="0"/>
              </a:spcBef>
              <a:spcAft>
                <a:spcPts val="0"/>
              </a:spcAft>
              <a:defRPr/>
            </a:pPr>
            <a:r>
              <a:rPr lang="en-US" altLang="zh-CN" sz="2000" dirty="0">
                <a:solidFill>
                  <a:schemeClr val="tx1">
                    <a:lumMod val="85000"/>
                    <a:lumOff val="15000"/>
                  </a:schemeClr>
                </a:solidFill>
                <a:latin typeface="微软雅黑" pitchFamily="34" charset="-122"/>
                <a:ea typeface="微软雅黑" pitchFamily="34" charset="-122"/>
              </a:rPr>
              <a:t>——</a:t>
            </a:r>
            <a:r>
              <a:rPr lang="zh-CN" altLang="en-US" sz="2000" dirty="0">
                <a:solidFill>
                  <a:schemeClr val="tx1">
                    <a:lumMod val="85000"/>
                    <a:lumOff val="15000"/>
                  </a:schemeClr>
                </a:solidFill>
                <a:latin typeface="微软雅黑" pitchFamily="34" charset="-122"/>
                <a:ea typeface="微软雅黑" pitchFamily="34" charset="-122"/>
              </a:rPr>
              <a:t>选题</a:t>
            </a:r>
            <a:r>
              <a:rPr lang="zh-CN" altLang="en-US" sz="2000" dirty="0" smtClean="0">
                <a:solidFill>
                  <a:schemeClr val="tx1">
                    <a:lumMod val="85000"/>
                    <a:lumOff val="15000"/>
                  </a:schemeClr>
                </a:solidFill>
                <a:latin typeface="微软雅黑" pitchFamily="34" charset="-122"/>
                <a:ea typeface="微软雅黑" pitchFamily="34" charset="-122"/>
              </a:rPr>
              <a:t>的结果</a:t>
            </a:r>
            <a:endParaRPr lang="en-US" altLang="zh-CN" sz="2000" dirty="0">
              <a:solidFill>
                <a:schemeClr val="tx1">
                  <a:lumMod val="85000"/>
                  <a:lumOff val="15000"/>
                </a:schemeClr>
              </a:solidFill>
              <a:latin typeface="微软雅黑" pitchFamily="34" charset="-122"/>
              <a:ea typeface="微软雅黑" pitchFamily="34" charset="-122"/>
            </a:endParaRPr>
          </a:p>
        </p:txBody>
      </p:sp>
      <p:grpSp>
        <p:nvGrpSpPr>
          <p:cNvPr id="20" name="组合 19"/>
          <p:cNvGrpSpPr/>
          <p:nvPr/>
        </p:nvGrpSpPr>
        <p:grpSpPr>
          <a:xfrm>
            <a:off x="10347130" y="5029201"/>
            <a:ext cx="1255597" cy="977724"/>
            <a:chOff x="10318555" y="4914901"/>
            <a:chExt cx="1255597" cy="977724"/>
          </a:xfrm>
        </p:grpSpPr>
        <p:sp>
          <p:nvSpPr>
            <p:cNvPr id="21" name="椭圆 20"/>
            <p:cNvSpPr/>
            <p:nvPr/>
          </p:nvSpPr>
          <p:spPr>
            <a:xfrm>
              <a:off x="10318555" y="4914901"/>
              <a:ext cx="971342" cy="971342"/>
            </a:xfrm>
            <a:prstGeom prst="ellipse">
              <a:avLst/>
            </a:prstGeom>
            <a:solidFill>
              <a:srgbClr val="002060"/>
            </a:solidFill>
            <a:ln w="12700">
              <a:noFill/>
            </a:ln>
            <a:effectLst/>
          </p:spPr>
          <p:txBody>
            <a:bodyPr wrap="square" rtlCol="0" anchor="ctr">
              <a:spAutoFit/>
            </a:bodyPr>
            <a:lstStyle/>
            <a:p>
              <a:pPr algn="ctr"/>
              <a:endParaRPr lang="zh-CN" altLang="en-US" sz="1600" b="1" dirty="0">
                <a:solidFill>
                  <a:schemeClr val="bg1"/>
                </a:solidFill>
                <a:latin typeface="微软雅黑" pitchFamily="34" charset="-122"/>
                <a:ea typeface="微软雅黑" pitchFamily="34" charset="-122"/>
                <a:cs typeface="Lao UI" pitchFamily="34" charset="0"/>
              </a:endParaRPr>
            </a:p>
          </p:txBody>
        </p:sp>
        <p:sp>
          <p:nvSpPr>
            <p:cNvPr id="22" name="TextBox 21"/>
            <p:cNvSpPr txBox="1"/>
            <p:nvPr/>
          </p:nvSpPr>
          <p:spPr>
            <a:xfrm>
              <a:off x="10526973" y="4969295"/>
              <a:ext cx="1047179" cy="923330"/>
            </a:xfrm>
            <a:prstGeom prst="rect">
              <a:avLst/>
            </a:prstGeom>
            <a:noFill/>
          </p:spPr>
          <p:txBody>
            <a:bodyPr wrap="square" rtlCol="0">
              <a:spAutoFit/>
            </a:bodyPr>
            <a:lstStyle/>
            <a:p>
              <a:r>
                <a:rPr lang="en-US" altLang="zh-CN" sz="5400" b="1" dirty="0" smtClean="0">
                  <a:solidFill>
                    <a:schemeClr val="bg1"/>
                  </a:solidFill>
                  <a:latin typeface="微软雅黑" panose="020B0503020204020204" pitchFamily="34" charset="-122"/>
                  <a:ea typeface="微软雅黑" panose="020B0503020204020204" pitchFamily="34" charset="-122"/>
                </a:rPr>
                <a:t>5</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grpSp>
      <p:cxnSp>
        <p:nvCxnSpPr>
          <p:cNvPr id="23" name="直接连接符 22"/>
          <p:cNvCxnSpPr/>
          <p:nvPr/>
        </p:nvCxnSpPr>
        <p:spPr>
          <a:xfrm>
            <a:off x="460905" y="6033722"/>
            <a:ext cx="429738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162800" y="3508394"/>
            <a:ext cx="2676526" cy="553998"/>
          </a:xfrm>
          <a:prstGeom prst="rect">
            <a:avLst/>
          </a:prstGeom>
          <a:noFill/>
        </p:spPr>
        <p:txBody>
          <a:bodyPr wrap="square">
            <a:spAutoFit/>
          </a:bodyPr>
          <a:lstStyle/>
          <a:p>
            <a:pPr fontAlgn="auto">
              <a:lnSpc>
                <a:spcPct val="150000"/>
              </a:lnSpc>
              <a:spcBef>
                <a:spcPts val="0"/>
              </a:spcBef>
              <a:spcAft>
                <a:spcPts val="0"/>
              </a:spcAft>
              <a:defRPr/>
            </a:pPr>
            <a:r>
              <a:rPr lang="en-US" altLang="zh-CN" sz="2000" dirty="0" smtClean="0">
                <a:solidFill>
                  <a:schemeClr val="tx1">
                    <a:lumMod val="85000"/>
                    <a:lumOff val="15000"/>
                  </a:schemeClr>
                </a:solidFill>
                <a:latin typeface="微软雅黑" pitchFamily="34" charset="-122"/>
                <a:ea typeface="微软雅黑" pitchFamily="34" charset="-122"/>
              </a:rPr>
              <a:t>——</a:t>
            </a:r>
            <a:r>
              <a:rPr lang="zh-CN" altLang="en-US" sz="2000" dirty="0" smtClean="0">
                <a:solidFill>
                  <a:schemeClr val="tx1">
                    <a:lumMod val="85000"/>
                    <a:lumOff val="15000"/>
                  </a:schemeClr>
                </a:solidFill>
                <a:latin typeface="微软雅黑" pitchFamily="34" charset="-122"/>
                <a:ea typeface="微软雅黑" pitchFamily="34" charset="-122"/>
              </a:rPr>
              <a:t>选题的应用</a:t>
            </a:r>
            <a:endParaRPr lang="en-US" altLang="zh-CN" sz="2000" dirty="0" smtClean="0">
              <a:solidFill>
                <a:schemeClr val="tx1">
                  <a:lumMod val="85000"/>
                  <a:lumOff val="15000"/>
                </a:schemeClr>
              </a:solidFill>
              <a:latin typeface="微软雅黑" pitchFamily="34" charset="-122"/>
              <a:ea typeface="微软雅黑" pitchFamily="34" charset="-122"/>
            </a:endParaRPr>
          </a:p>
        </p:txBody>
      </p:sp>
      <p:grpSp>
        <p:nvGrpSpPr>
          <p:cNvPr id="25" name="组合 24"/>
          <p:cNvGrpSpPr/>
          <p:nvPr/>
        </p:nvGrpSpPr>
        <p:grpSpPr>
          <a:xfrm>
            <a:off x="480120" y="3725901"/>
            <a:ext cx="3203249" cy="2223168"/>
            <a:chOff x="480120" y="4242235"/>
            <a:chExt cx="2459290" cy="1706834"/>
          </a:xfrm>
        </p:grpSpPr>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120" y="4242235"/>
              <a:ext cx="1793776" cy="1345332"/>
            </a:xfrm>
            <a:prstGeom prst="rect">
              <a:avLst/>
            </a:prstGeom>
          </p:spPr>
        </p:pic>
        <p:sp>
          <p:nvSpPr>
            <p:cNvPr id="27" name="TextBox 26"/>
            <p:cNvSpPr txBox="1"/>
            <p:nvPr/>
          </p:nvSpPr>
          <p:spPr>
            <a:xfrm>
              <a:off x="748046" y="5449445"/>
              <a:ext cx="2191364" cy="499624"/>
            </a:xfrm>
            <a:prstGeom prst="rect">
              <a:avLst/>
            </a:prstGeom>
            <a:noFill/>
          </p:spPr>
          <p:txBody>
            <a:bodyPr wrap="square">
              <a:spAutoFit/>
            </a:bodyPr>
            <a:lstStyle/>
            <a:p>
              <a:pPr fontAlgn="auto">
                <a:lnSpc>
                  <a:spcPct val="150000"/>
                </a:lnSpc>
                <a:spcBef>
                  <a:spcPts val="0"/>
                </a:spcBef>
                <a:spcAft>
                  <a:spcPts val="0"/>
                </a:spcAft>
                <a:defRPr/>
              </a:pPr>
              <a:r>
                <a:rPr lang="zh-CN" altLang="en-US" sz="2000" dirty="0" smtClean="0">
                  <a:solidFill>
                    <a:schemeClr val="tx1">
                      <a:lumMod val="85000"/>
                      <a:lumOff val="15000"/>
                    </a:schemeClr>
                  </a:solidFill>
                  <a:latin typeface="微软雅黑" pitchFamily="34" charset="-122"/>
                  <a:ea typeface="微软雅黑" pitchFamily="34" charset="-122"/>
                </a:rPr>
                <a:t>替换您的图片</a:t>
              </a:r>
              <a:endParaRPr lang="en-US" altLang="zh-CN" sz="2000" dirty="0">
                <a:solidFill>
                  <a:schemeClr val="tx1">
                    <a:lumMod val="85000"/>
                    <a:lumOff val="1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351623736"/>
      </p:ext>
    </p:extLst>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18927E-6 -1.19861 L -3.18927E-6 7.40741E-7 L 0.00039 -0.12153 L -3.18927E-6 7.40741E-7 " pathEditMode="relative" rAng="0" ptsTypes="AAAA">
                                          <p:cBhvr>
                                            <p:cTn id="8" dur="600" fill="hold"/>
                                            <p:tgtEl>
                                              <p:spTgt spid="20"/>
                                            </p:tgtEl>
                                            <p:attrNameLst>
                                              <p:attrName>ppt_x</p:attrName>
                                              <p:attrName>ppt_y</p:attrName>
                                            </p:attrNameLst>
                                          </p:cBhvr>
                                          <p:rCtr x="13" y="59931"/>
                                        </p:animMotion>
                                      </p:childTnLst>
                                    </p:cTn>
                                  </p:par>
                                </p:childTnLst>
                              </p:cTn>
                            </p:par>
                            <p:par>
                              <p:cTn id="9" fill="hold">
                                <p:stCondLst>
                                  <p:cond delay="600"/>
                                </p:stCondLst>
                                <p:childTnLst>
                                  <p:par>
                                    <p:cTn id="10" presetID="10" presetClass="entr" presetSubtype="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63" presetClass="path" presetSubtype="0" accel="50000" fill="hold" grpId="1" nodeType="withEffect" p14:presetBounceEnd="64000">
                                      <p:stCondLst>
                                        <p:cond delay="0"/>
                                      </p:stCondLst>
                                      <p:childTnLst>
                                        <p:animMotion origin="layout" path="M -0.8792 3.7037E-7 L -1.55168E-6 3.7037E-7 " pathEditMode="relative" rAng="0" ptsTypes="AA" p14:bounceEnd="64000">
                                          <p:cBhvr>
                                            <p:cTn id="14" dur="500" fill="hold"/>
                                            <p:tgtEl>
                                              <p:spTgt spid="18"/>
                                            </p:tgtEl>
                                            <p:attrNameLst>
                                              <p:attrName>ppt_x</p:attrName>
                                              <p:attrName>ppt_y</p:attrName>
                                            </p:attrNameLst>
                                          </p:cBhvr>
                                          <p:rCtr x="43960" y="0"/>
                                        </p:animMotion>
                                      </p:childTnLst>
                                    </p:cTn>
                                  </p:par>
                                </p:childTnLst>
                              </p:cTn>
                            </p:par>
                            <p:par>
                              <p:cTn id="15" fill="hold">
                                <p:stCondLst>
                                  <p:cond delay="1100"/>
                                </p:stCondLst>
                                <p:childTnLst>
                                  <p:par>
                                    <p:cTn id="16" presetID="52"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Scale>
                                          <p:cBhvr>
                                            <p:cTn id="18"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19"/>
                                            </p:tgtEl>
                                            <p:attrNameLst>
                                              <p:attrName>ppt_x</p:attrName>
                                              <p:attrName>ppt_y</p:attrName>
                                            </p:attrNameLst>
                                          </p:cBhvr>
                                        </p:animMotion>
                                        <p:animEffect transition="in" filter="fade">
                                          <p:cBhvr>
                                            <p:cTn id="20" dur="1000"/>
                                            <p:tgtEl>
                                              <p:spTgt spid="19"/>
                                            </p:tgtEl>
                                          </p:cBhvr>
                                        </p:animEffect>
                                      </p:childTnLst>
                                    </p:cTn>
                                  </p:par>
                                  <p:par>
                                    <p:cTn id="21" presetID="52" presetClass="entr" presetSubtype="0" fill="hold" grpId="0" nodeType="withEffect">
                                      <p:stCondLst>
                                        <p:cond delay="200"/>
                                      </p:stCondLst>
                                      <p:iterate type="lt">
                                        <p:tmPct val="0"/>
                                      </p:iterate>
                                      <p:childTnLst>
                                        <p:set>
                                          <p:cBhvr>
                                            <p:cTn id="22" dur="1" fill="hold">
                                              <p:stCondLst>
                                                <p:cond delay="0"/>
                                              </p:stCondLst>
                                            </p:cTn>
                                            <p:tgtEl>
                                              <p:spTgt spid="24"/>
                                            </p:tgtEl>
                                            <p:attrNameLst>
                                              <p:attrName>style.visibility</p:attrName>
                                            </p:attrNameLst>
                                          </p:cBhvr>
                                          <p:to>
                                            <p:strVal val="visible"/>
                                          </p:to>
                                        </p:set>
                                        <p:animScale>
                                          <p:cBhvr>
                                            <p:cTn id="23"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24"/>
                                            </p:tgtEl>
                                            <p:attrNameLst>
                                              <p:attrName>ppt_x</p:attrName>
                                              <p:attrName>ppt_y</p:attrName>
                                            </p:attrNameLst>
                                          </p:cBhvr>
                                        </p:animMotion>
                                        <p:animEffect transition="in" filter="fade">
                                          <p:cBhvr>
                                            <p:cTn id="25"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p:bldP spid="2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18927E-6 -1.19861 L -3.18927E-6 7.40741E-7 L 0.00039 -0.12153 L -3.18927E-6 7.40741E-7 " pathEditMode="relative" rAng="0" ptsTypes="AAAA">
                                          <p:cBhvr>
                                            <p:cTn id="8" dur="600" fill="hold"/>
                                            <p:tgtEl>
                                              <p:spTgt spid="20"/>
                                            </p:tgtEl>
                                            <p:attrNameLst>
                                              <p:attrName>ppt_x</p:attrName>
                                              <p:attrName>ppt_y</p:attrName>
                                            </p:attrNameLst>
                                          </p:cBhvr>
                                          <p:rCtr x="13" y="59931"/>
                                        </p:animMotion>
                                      </p:childTnLst>
                                    </p:cTn>
                                  </p:par>
                                </p:childTnLst>
                              </p:cTn>
                            </p:par>
                            <p:par>
                              <p:cTn id="9" fill="hold">
                                <p:stCondLst>
                                  <p:cond delay="600"/>
                                </p:stCondLst>
                                <p:childTnLst>
                                  <p:par>
                                    <p:cTn id="10" presetID="10" presetClass="entr" presetSubtype="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63" presetClass="path" presetSubtype="0" accel="50000" fill="hold" grpId="1" nodeType="withEffect">
                                      <p:stCondLst>
                                        <p:cond delay="0"/>
                                      </p:stCondLst>
                                      <p:childTnLst>
                                        <p:animMotion origin="layout" path="M -0.8792 3.7037E-7 L -1.55168E-6 3.7037E-7 " pathEditMode="relative" rAng="0" ptsTypes="AA">
                                          <p:cBhvr>
                                            <p:cTn id="14" dur="500" fill="hold"/>
                                            <p:tgtEl>
                                              <p:spTgt spid="18"/>
                                            </p:tgtEl>
                                            <p:attrNameLst>
                                              <p:attrName>ppt_x</p:attrName>
                                              <p:attrName>ppt_y</p:attrName>
                                            </p:attrNameLst>
                                          </p:cBhvr>
                                          <p:rCtr x="43960" y="0"/>
                                        </p:animMotion>
                                      </p:childTnLst>
                                    </p:cTn>
                                  </p:par>
                                </p:childTnLst>
                              </p:cTn>
                            </p:par>
                            <p:par>
                              <p:cTn id="15" fill="hold">
                                <p:stCondLst>
                                  <p:cond delay="1100"/>
                                </p:stCondLst>
                                <p:childTnLst>
                                  <p:par>
                                    <p:cTn id="16" presetID="52"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Scale>
                                          <p:cBhvr>
                                            <p:cTn id="18"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19"/>
                                            </p:tgtEl>
                                            <p:attrNameLst>
                                              <p:attrName>ppt_x</p:attrName>
                                              <p:attrName>ppt_y</p:attrName>
                                            </p:attrNameLst>
                                          </p:cBhvr>
                                        </p:animMotion>
                                        <p:animEffect transition="in" filter="fade">
                                          <p:cBhvr>
                                            <p:cTn id="20" dur="1000"/>
                                            <p:tgtEl>
                                              <p:spTgt spid="19"/>
                                            </p:tgtEl>
                                          </p:cBhvr>
                                        </p:animEffect>
                                      </p:childTnLst>
                                    </p:cTn>
                                  </p:par>
                                  <p:par>
                                    <p:cTn id="21" presetID="52" presetClass="entr" presetSubtype="0" fill="hold" grpId="0" nodeType="withEffect">
                                      <p:stCondLst>
                                        <p:cond delay="200"/>
                                      </p:stCondLst>
                                      <p:iterate type="lt">
                                        <p:tmPct val="0"/>
                                      </p:iterate>
                                      <p:childTnLst>
                                        <p:set>
                                          <p:cBhvr>
                                            <p:cTn id="22" dur="1" fill="hold">
                                              <p:stCondLst>
                                                <p:cond delay="0"/>
                                              </p:stCondLst>
                                            </p:cTn>
                                            <p:tgtEl>
                                              <p:spTgt spid="24"/>
                                            </p:tgtEl>
                                            <p:attrNameLst>
                                              <p:attrName>style.visibility</p:attrName>
                                            </p:attrNameLst>
                                          </p:cBhvr>
                                          <p:to>
                                            <p:strVal val="visible"/>
                                          </p:to>
                                        </p:set>
                                        <p:animScale>
                                          <p:cBhvr>
                                            <p:cTn id="23"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24"/>
                                            </p:tgtEl>
                                            <p:attrNameLst>
                                              <p:attrName>ppt_x</p:attrName>
                                              <p:attrName>ppt_y</p:attrName>
                                            </p:attrNameLst>
                                          </p:cBhvr>
                                        </p:animMotion>
                                        <p:animEffect transition="in" filter="fade">
                                          <p:cBhvr>
                                            <p:cTn id="25"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p:bldP spid="24"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370217" cy="508973"/>
            <a:chOff x="0" y="543361"/>
            <a:chExt cx="3370217" cy="508973"/>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635001" y="590669"/>
              <a:ext cx="2735216" cy="46166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5</a:t>
              </a:r>
              <a:r>
                <a:rPr lang="en-US" altLang="zh-CN" sz="2400" dirty="0" smtClean="0">
                  <a:solidFill>
                    <a:schemeClr val="bg1"/>
                  </a:solidFill>
                  <a:latin typeface="微软雅黑" panose="020B0503020204020204" pitchFamily="34" charset="-122"/>
                  <a:ea typeface="微软雅黑" panose="020B0503020204020204" pitchFamily="34" charset="-122"/>
                </a:rPr>
                <a:t>.</a:t>
              </a:r>
              <a:r>
                <a:rPr lang="zh-CN" altLang="en-US" sz="2400" dirty="0">
                  <a:solidFill>
                    <a:schemeClr val="bg1"/>
                  </a:solidFill>
                  <a:latin typeface="微软雅黑" panose="020B0503020204020204" pitchFamily="34" charset="-122"/>
                  <a:ea typeface="微软雅黑" panose="020B0503020204020204" pitchFamily="34" charset="-122"/>
                </a:rPr>
                <a:t>研究结果与应用</a:t>
              </a: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7" name="矩形 106"/>
          <p:cNvSpPr/>
          <p:nvPr/>
        </p:nvSpPr>
        <p:spPr>
          <a:xfrm>
            <a:off x="852427" y="1849666"/>
            <a:ext cx="1147620" cy="3627229"/>
          </a:xfrm>
          <a:prstGeom prst="rect">
            <a:avLst/>
          </a:prstGeom>
          <a:solidFill>
            <a:srgbClr val="002060"/>
          </a:solidFill>
          <a:ln w="3175" cap="flat" cmpd="sng" algn="ctr">
            <a:solidFill>
              <a:srgbClr val="C00000">
                <a:lumMod val="60000"/>
                <a:lumOff val="40000"/>
                <a:alpha val="0"/>
              </a:srgbClr>
            </a:solidFill>
            <a:prstDash val="solid"/>
          </a:ln>
          <a:effectLst>
            <a:outerShdw blurRad="50800" dist="38100" dir="2700000" algn="tl" rotWithShape="0">
              <a:prstClr val="black">
                <a:alpha val="40000"/>
              </a:prstClr>
            </a:outerShdw>
          </a:effectLst>
        </p:spPr>
        <p:txBody>
          <a:bodyPr lIns="0" rIns="0" anchor="ctr"/>
          <a:lstStyle/>
          <a:p>
            <a:pPr algn="ctr">
              <a:lnSpc>
                <a:spcPct val="120000"/>
              </a:lnSpc>
              <a:spcBef>
                <a:spcPts val="600"/>
              </a:spcBef>
              <a:spcAft>
                <a:spcPts val="600"/>
              </a:spcAft>
            </a:pPr>
            <a:endParaRPr lang="zh-CN" altLang="en-US" sz="1400" b="1" kern="0">
              <a:solidFill>
                <a:sysClr val="window" lastClr="FFFFFF"/>
              </a:solidFill>
              <a:latin typeface="Impact" pitchFamily="34" charset="0"/>
              <a:ea typeface="微软雅黑" pitchFamily="34" charset="-122"/>
            </a:endParaRPr>
          </a:p>
        </p:txBody>
      </p:sp>
      <p:grpSp>
        <p:nvGrpSpPr>
          <p:cNvPr id="108" name="组合 107"/>
          <p:cNvGrpSpPr/>
          <p:nvPr/>
        </p:nvGrpSpPr>
        <p:grpSpPr>
          <a:xfrm>
            <a:off x="2137380" y="1732479"/>
            <a:ext cx="9128442" cy="3889802"/>
            <a:chOff x="-133216" y="1520825"/>
            <a:chExt cx="9383579" cy="3998521"/>
          </a:xfrm>
        </p:grpSpPr>
        <p:grpSp>
          <p:nvGrpSpPr>
            <p:cNvPr id="109" name="组合 108"/>
            <p:cNvGrpSpPr/>
            <p:nvPr/>
          </p:nvGrpSpPr>
          <p:grpSpPr>
            <a:xfrm>
              <a:off x="1417638" y="1520825"/>
              <a:ext cx="7832725" cy="3998521"/>
              <a:chOff x="1417638" y="1520825"/>
              <a:chExt cx="7832725" cy="3998521"/>
            </a:xfrm>
          </p:grpSpPr>
          <p:sp>
            <p:nvSpPr>
              <p:cNvPr id="118" name="Freeform 2"/>
              <p:cNvSpPr>
                <a:spLocks/>
              </p:cNvSpPr>
              <p:nvPr/>
            </p:nvSpPr>
            <p:spPr bwMode="auto">
              <a:xfrm flipH="1">
                <a:off x="5707063" y="3692525"/>
                <a:ext cx="876300" cy="236537"/>
              </a:xfrm>
              <a:custGeom>
                <a:avLst/>
                <a:gdLst>
                  <a:gd name="T0" fmla="*/ 329430154 w 2331"/>
                  <a:gd name="T1" fmla="*/ 81322314 h 688"/>
                  <a:gd name="T2" fmla="*/ 14697855 w 2331"/>
                  <a:gd name="T3" fmla="*/ 16311770 h 688"/>
                  <a:gd name="T4" fmla="*/ 294805214 w 2331"/>
                  <a:gd name="T5" fmla="*/ 0 h 688"/>
                  <a:gd name="T6" fmla="*/ 329430154 w 2331"/>
                  <a:gd name="T7" fmla="*/ 81322314 h 688"/>
                  <a:gd name="T8" fmla="*/ 0 60000 65536"/>
                  <a:gd name="T9" fmla="*/ 0 60000 65536"/>
                  <a:gd name="T10" fmla="*/ 0 60000 65536"/>
                  <a:gd name="T11" fmla="*/ 0 60000 65536"/>
                  <a:gd name="T12" fmla="*/ 0 w 2331"/>
                  <a:gd name="T13" fmla="*/ 0 h 688"/>
                  <a:gd name="T14" fmla="*/ 2331 w 2331"/>
                  <a:gd name="T15" fmla="*/ 688 h 688"/>
                </a:gdLst>
                <a:ahLst/>
                <a:cxnLst>
                  <a:cxn ang="T8">
                    <a:pos x="T0" y="T1"/>
                  </a:cxn>
                  <a:cxn ang="T9">
                    <a:pos x="T2" y="T3"/>
                  </a:cxn>
                  <a:cxn ang="T10">
                    <a:pos x="T4" y="T5"/>
                  </a:cxn>
                  <a:cxn ang="T11">
                    <a:pos x="T6" y="T7"/>
                  </a:cxn>
                </a:cxnLst>
                <a:rect l="T12" t="T13" r="T14" b="T15"/>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FFFFFF">
                      <a:alpha val="50000"/>
                    </a:srgbClr>
                  </a:gs>
                  <a:gs pos="100000">
                    <a:srgbClr val="666666">
                      <a:alpha val="34000"/>
                    </a:srgb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19" name="Freeform 4"/>
              <p:cNvSpPr>
                <a:spLocks/>
              </p:cNvSpPr>
              <p:nvPr/>
            </p:nvSpPr>
            <p:spPr bwMode="auto">
              <a:xfrm flipH="1">
                <a:off x="6996113" y="3609975"/>
                <a:ext cx="863600" cy="388937"/>
              </a:xfrm>
              <a:custGeom>
                <a:avLst/>
                <a:gdLst>
                  <a:gd name="T0" fmla="*/ 319950648 w 2331"/>
                  <a:gd name="T1" fmla="*/ 219872078 h 688"/>
                  <a:gd name="T2" fmla="*/ 14274778 w 2331"/>
                  <a:gd name="T3" fmla="*/ 44102516 h 688"/>
                  <a:gd name="T4" fmla="*/ 286322116 w 2331"/>
                  <a:gd name="T5" fmla="*/ 0 h 688"/>
                  <a:gd name="T6" fmla="*/ 319950648 w 2331"/>
                  <a:gd name="T7" fmla="*/ 219872078 h 688"/>
                  <a:gd name="T8" fmla="*/ 0 60000 65536"/>
                  <a:gd name="T9" fmla="*/ 0 60000 65536"/>
                  <a:gd name="T10" fmla="*/ 0 60000 65536"/>
                  <a:gd name="T11" fmla="*/ 0 60000 65536"/>
                  <a:gd name="T12" fmla="*/ 0 w 2331"/>
                  <a:gd name="T13" fmla="*/ 0 h 688"/>
                  <a:gd name="T14" fmla="*/ 2331 w 2331"/>
                  <a:gd name="T15" fmla="*/ 688 h 688"/>
                </a:gdLst>
                <a:ahLst/>
                <a:cxnLst>
                  <a:cxn ang="T8">
                    <a:pos x="T0" y="T1"/>
                  </a:cxn>
                  <a:cxn ang="T9">
                    <a:pos x="T2" y="T3"/>
                  </a:cxn>
                  <a:cxn ang="T10">
                    <a:pos x="T4" y="T5"/>
                  </a:cxn>
                  <a:cxn ang="T11">
                    <a:pos x="T6" y="T7"/>
                  </a:cxn>
                </a:cxnLst>
                <a:rect l="T12" t="T13" r="T14" b="T15"/>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FFFFFF">
                      <a:alpha val="50000"/>
                    </a:srgbClr>
                  </a:gs>
                  <a:gs pos="100000">
                    <a:srgbClr val="666666">
                      <a:alpha val="34000"/>
                    </a:srgb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20" name="Freeform 5"/>
              <p:cNvSpPr>
                <a:spLocks/>
              </p:cNvSpPr>
              <p:nvPr/>
            </p:nvSpPr>
            <p:spPr bwMode="auto">
              <a:xfrm flipH="1">
                <a:off x="8412163" y="3746500"/>
                <a:ext cx="838200" cy="363537"/>
              </a:xfrm>
              <a:custGeom>
                <a:avLst/>
                <a:gdLst>
                  <a:gd name="T0" fmla="*/ 301406795 w 2331"/>
                  <a:gd name="T1" fmla="*/ 192091788 h 688"/>
                  <a:gd name="T2" fmla="*/ 13447518 w 2331"/>
                  <a:gd name="T3" fmla="*/ 38530166 h 688"/>
                  <a:gd name="T4" fmla="*/ 269727438 w 2331"/>
                  <a:gd name="T5" fmla="*/ 0 h 688"/>
                  <a:gd name="T6" fmla="*/ 301406795 w 2331"/>
                  <a:gd name="T7" fmla="*/ 192091788 h 688"/>
                  <a:gd name="T8" fmla="*/ 0 60000 65536"/>
                  <a:gd name="T9" fmla="*/ 0 60000 65536"/>
                  <a:gd name="T10" fmla="*/ 0 60000 65536"/>
                  <a:gd name="T11" fmla="*/ 0 60000 65536"/>
                  <a:gd name="T12" fmla="*/ 0 w 2331"/>
                  <a:gd name="T13" fmla="*/ 0 h 688"/>
                  <a:gd name="T14" fmla="*/ 2331 w 2331"/>
                  <a:gd name="T15" fmla="*/ 688 h 688"/>
                </a:gdLst>
                <a:ahLst/>
                <a:cxnLst>
                  <a:cxn ang="T8">
                    <a:pos x="T0" y="T1"/>
                  </a:cxn>
                  <a:cxn ang="T9">
                    <a:pos x="T2" y="T3"/>
                  </a:cxn>
                  <a:cxn ang="T10">
                    <a:pos x="T4" y="T5"/>
                  </a:cxn>
                  <a:cxn ang="T11">
                    <a:pos x="T6" y="T7"/>
                  </a:cxn>
                </a:cxnLst>
                <a:rect l="T12" t="T13" r="T14" b="T15"/>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FFFFFF">
                      <a:alpha val="50000"/>
                    </a:srgbClr>
                  </a:gs>
                  <a:gs pos="100000">
                    <a:srgbClr val="666666">
                      <a:alpha val="34000"/>
                    </a:srgb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21" name="Freeform 7"/>
              <p:cNvSpPr>
                <a:spLocks/>
              </p:cNvSpPr>
              <p:nvPr/>
            </p:nvSpPr>
            <p:spPr bwMode="auto">
              <a:xfrm>
                <a:off x="2713038" y="3692525"/>
                <a:ext cx="885825" cy="236537"/>
              </a:xfrm>
              <a:custGeom>
                <a:avLst/>
                <a:gdLst>
                  <a:gd name="T0" fmla="*/ 336630601 w 2331"/>
                  <a:gd name="T1" fmla="*/ 81322314 h 688"/>
                  <a:gd name="T2" fmla="*/ 15019123 w 2331"/>
                  <a:gd name="T3" fmla="*/ 16311770 h 688"/>
                  <a:gd name="T4" fmla="*/ 301248903 w 2331"/>
                  <a:gd name="T5" fmla="*/ 0 h 688"/>
                  <a:gd name="T6" fmla="*/ 336630601 w 2331"/>
                  <a:gd name="T7" fmla="*/ 81322314 h 688"/>
                  <a:gd name="T8" fmla="*/ 0 60000 65536"/>
                  <a:gd name="T9" fmla="*/ 0 60000 65536"/>
                  <a:gd name="T10" fmla="*/ 0 60000 65536"/>
                  <a:gd name="T11" fmla="*/ 0 60000 65536"/>
                  <a:gd name="T12" fmla="*/ 0 w 2331"/>
                  <a:gd name="T13" fmla="*/ 0 h 688"/>
                  <a:gd name="T14" fmla="*/ 2331 w 2331"/>
                  <a:gd name="T15" fmla="*/ 688 h 688"/>
                </a:gdLst>
                <a:ahLst/>
                <a:cxnLst>
                  <a:cxn ang="T8">
                    <a:pos x="T0" y="T1"/>
                  </a:cxn>
                  <a:cxn ang="T9">
                    <a:pos x="T2" y="T3"/>
                  </a:cxn>
                  <a:cxn ang="T10">
                    <a:pos x="T4" y="T5"/>
                  </a:cxn>
                  <a:cxn ang="T11">
                    <a:pos x="T6" y="T7"/>
                  </a:cxn>
                </a:cxnLst>
                <a:rect l="T12" t="T13" r="T14" b="T15"/>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FFFFFF">
                      <a:alpha val="50000"/>
                    </a:srgbClr>
                  </a:gs>
                  <a:gs pos="100000">
                    <a:srgbClr val="666666">
                      <a:alpha val="34000"/>
                    </a:srgb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22" name="Freeform 10"/>
              <p:cNvSpPr>
                <a:spLocks/>
              </p:cNvSpPr>
              <p:nvPr/>
            </p:nvSpPr>
            <p:spPr bwMode="auto">
              <a:xfrm>
                <a:off x="2270126" y="2817812"/>
                <a:ext cx="1082675" cy="1189038"/>
              </a:xfrm>
              <a:custGeom>
                <a:avLst/>
                <a:gdLst>
                  <a:gd name="T0" fmla="*/ 0 w 973"/>
                  <a:gd name="T1" fmla="*/ 0 h 1069"/>
                  <a:gd name="T2" fmla="*/ 0 w 973"/>
                  <a:gd name="T3" fmla="*/ 1322555066 h 1069"/>
                  <a:gd name="T4" fmla="*/ 1204712390 w 973"/>
                  <a:gd name="T5" fmla="*/ 1300285908 h 1069"/>
                  <a:gd name="T6" fmla="*/ 1204712390 w 973"/>
                  <a:gd name="T7" fmla="*/ 44538316 h 1069"/>
                  <a:gd name="T8" fmla="*/ 0 w 973"/>
                  <a:gd name="T9" fmla="*/ 0 h 1069"/>
                  <a:gd name="T10" fmla="*/ 0 60000 65536"/>
                  <a:gd name="T11" fmla="*/ 0 60000 65536"/>
                  <a:gd name="T12" fmla="*/ 0 60000 65536"/>
                  <a:gd name="T13" fmla="*/ 0 60000 65536"/>
                  <a:gd name="T14" fmla="*/ 0 60000 65536"/>
                  <a:gd name="T15" fmla="*/ 0 w 973"/>
                  <a:gd name="T16" fmla="*/ 0 h 1069"/>
                  <a:gd name="T17" fmla="*/ 973 w 973"/>
                  <a:gd name="T18" fmla="*/ 1069 h 1069"/>
                </a:gdLst>
                <a:ahLst/>
                <a:cxnLst>
                  <a:cxn ang="T10">
                    <a:pos x="T0" y="T1"/>
                  </a:cxn>
                  <a:cxn ang="T11">
                    <a:pos x="T2" y="T3"/>
                  </a:cxn>
                  <a:cxn ang="T12">
                    <a:pos x="T4" y="T5"/>
                  </a:cxn>
                  <a:cxn ang="T13">
                    <a:pos x="T6" y="T7"/>
                  </a:cxn>
                  <a:cxn ang="T14">
                    <a:pos x="T8" y="T9"/>
                  </a:cxn>
                </a:cxnLst>
                <a:rect l="T15" t="T16" r="T17" b="T18"/>
                <a:pathLst>
                  <a:path w="973" h="1069">
                    <a:moveTo>
                      <a:pt x="0" y="0"/>
                    </a:moveTo>
                    <a:lnTo>
                      <a:pt x="0" y="1069"/>
                    </a:lnTo>
                    <a:lnTo>
                      <a:pt x="973" y="1051"/>
                    </a:lnTo>
                    <a:lnTo>
                      <a:pt x="973" y="36"/>
                    </a:lnTo>
                    <a:lnTo>
                      <a:pt x="0" y="0"/>
                    </a:lnTo>
                    <a:close/>
                  </a:path>
                </a:pathLst>
              </a:custGeom>
              <a:gradFill rotWithShape="1">
                <a:gsLst>
                  <a:gs pos="0">
                    <a:srgbClr val="F8F8F8"/>
                  </a:gs>
                  <a:gs pos="100000">
                    <a:srgbClr val="C0C0C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23" name="Freeform 11"/>
              <p:cNvSpPr>
                <a:spLocks/>
              </p:cNvSpPr>
              <p:nvPr/>
            </p:nvSpPr>
            <p:spPr bwMode="auto">
              <a:xfrm>
                <a:off x="2060576" y="2803525"/>
                <a:ext cx="219075" cy="1189037"/>
              </a:xfrm>
              <a:custGeom>
                <a:avLst/>
                <a:gdLst>
                  <a:gd name="T0" fmla="*/ 0 w 197"/>
                  <a:gd name="T1" fmla="*/ 152174490 h 1069"/>
                  <a:gd name="T2" fmla="*/ 0 w 197"/>
                  <a:gd name="T3" fmla="*/ 1171616329 h 1069"/>
                  <a:gd name="T4" fmla="*/ 243623633 w 197"/>
                  <a:gd name="T5" fmla="*/ 1322552841 h 1069"/>
                  <a:gd name="T6" fmla="*/ 243623633 w 197"/>
                  <a:gd name="T7" fmla="*/ 0 h 1069"/>
                  <a:gd name="T8" fmla="*/ 0 w 197"/>
                  <a:gd name="T9" fmla="*/ 152174490 h 1069"/>
                  <a:gd name="T10" fmla="*/ 0 60000 65536"/>
                  <a:gd name="T11" fmla="*/ 0 60000 65536"/>
                  <a:gd name="T12" fmla="*/ 0 60000 65536"/>
                  <a:gd name="T13" fmla="*/ 0 60000 65536"/>
                  <a:gd name="T14" fmla="*/ 0 60000 65536"/>
                  <a:gd name="T15" fmla="*/ 0 w 197"/>
                  <a:gd name="T16" fmla="*/ 0 h 1069"/>
                  <a:gd name="T17" fmla="*/ 197 w 197"/>
                  <a:gd name="T18" fmla="*/ 1069 h 1069"/>
                </a:gdLst>
                <a:ahLst/>
                <a:cxnLst>
                  <a:cxn ang="T10">
                    <a:pos x="T0" y="T1"/>
                  </a:cxn>
                  <a:cxn ang="T11">
                    <a:pos x="T2" y="T3"/>
                  </a:cxn>
                  <a:cxn ang="T12">
                    <a:pos x="T4" y="T5"/>
                  </a:cxn>
                  <a:cxn ang="T13">
                    <a:pos x="T6" y="T7"/>
                  </a:cxn>
                  <a:cxn ang="T14">
                    <a:pos x="T8" y="T9"/>
                  </a:cxn>
                </a:cxnLst>
                <a:rect l="T15" t="T16" r="T17" b="T18"/>
                <a:pathLst>
                  <a:path w="197" h="1069">
                    <a:moveTo>
                      <a:pt x="0" y="123"/>
                    </a:moveTo>
                    <a:lnTo>
                      <a:pt x="0" y="947"/>
                    </a:lnTo>
                    <a:lnTo>
                      <a:pt x="197" y="1069"/>
                    </a:lnTo>
                    <a:lnTo>
                      <a:pt x="197" y="0"/>
                    </a:lnTo>
                    <a:lnTo>
                      <a:pt x="0" y="123"/>
                    </a:lnTo>
                    <a:close/>
                  </a:path>
                </a:pathLst>
              </a:custGeom>
              <a:gradFill rotWithShape="1">
                <a:gsLst>
                  <a:gs pos="0">
                    <a:srgbClr val="969696"/>
                  </a:gs>
                  <a:gs pos="100000">
                    <a:srgbClr val="5F5F5F"/>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24" name="Freeform 12"/>
              <p:cNvSpPr>
                <a:spLocks/>
              </p:cNvSpPr>
              <p:nvPr/>
            </p:nvSpPr>
            <p:spPr bwMode="auto">
              <a:xfrm>
                <a:off x="3565526" y="2857500"/>
                <a:ext cx="1016000" cy="1081087"/>
              </a:xfrm>
              <a:custGeom>
                <a:avLst/>
                <a:gdLst>
                  <a:gd name="T0" fmla="*/ 1130619934 w 913"/>
                  <a:gd name="T1" fmla="*/ 1185098247 h 972"/>
                  <a:gd name="T2" fmla="*/ 0 w 913"/>
                  <a:gd name="T3" fmla="*/ 1202416771 h 972"/>
                  <a:gd name="T4" fmla="*/ 0 w 913"/>
                  <a:gd name="T5" fmla="*/ 0 h 972"/>
                  <a:gd name="T6" fmla="*/ 1130619934 w 913"/>
                  <a:gd name="T7" fmla="*/ 7421907 h 972"/>
                  <a:gd name="T8" fmla="*/ 1130619934 w 913"/>
                  <a:gd name="T9" fmla="*/ 1185098247 h 972"/>
                  <a:gd name="T10" fmla="*/ 0 60000 65536"/>
                  <a:gd name="T11" fmla="*/ 0 60000 65536"/>
                  <a:gd name="T12" fmla="*/ 0 60000 65536"/>
                  <a:gd name="T13" fmla="*/ 0 60000 65536"/>
                  <a:gd name="T14" fmla="*/ 0 60000 65536"/>
                  <a:gd name="T15" fmla="*/ 0 w 913"/>
                  <a:gd name="T16" fmla="*/ 0 h 972"/>
                  <a:gd name="T17" fmla="*/ 913 w 913"/>
                  <a:gd name="T18" fmla="*/ 972 h 972"/>
                </a:gdLst>
                <a:ahLst/>
                <a:cxnLst>
                  <a:cxn ang="T10">
                    <a:pos x="T0" y="T1"/>
                  </a:cxn>
                  <a:cxn ang="T11">
                    <a:pos x="T2" y="T3"/>
                  </a:cxn>
                  <a:cxn ang="T12">
                    <a:pos x="T4" y="T5"/>
                  </a:cxn>
                  <a:cxn ang="T13">
                    <a:pos x="T6" y="T7"/>
                  </a:cxn>
                  <a:cxn ang="T14">
                    <a:pos x="T8" y="T9"/>
                  </a:cxn>
                </a:cxnLst>
                <a:rect l="T15" t="T16" r="T17" b="T18"/>
                <a:pathLst>
                  <a:path w="913" h="972">
                    <a:moveTo>
                      <a:pt x="913" y="958"/>
                    </a:moveTo>
                    <a:lnTo>
                      <a:pt x="0" y="972"/>
                    </a:lnTo>
                    <a:lnTo>
                      <a:pt x="0" y="0"/>
                    </a:lnTo>
                    <a:lnTo>
                      <a:pt x="913" y="6"/>
                    </a:lnTo>
                    <a:lnTo>
                      <a:pt x="913" y="958"/>
                    </a:lnTo>
                    <a:close/>
                  </a:path>
                </a:pathLst>
              </a:custGeom>
              <a:gradFill rotWithShape="1">
                <a:gsLst>
                  <a:gs pos="0">
                    <a:srgbClr val="F8F8F8"/>
                  </a:gs>
                  <a:gs pos="100000">
                    <a:srgbClr val="C0C0C0"/>
                  </a:gs>
                </a:gsLst>
                <a:lin ang="2700000" scaled="1"/>
              </a:gra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25" name="Freeform 13"/>
              <p:cNvSpPr>
                <a:spLocks/>
              </p:cNvSpPr>
              <p:nvPr/>
            </p:nvSpPr>
            <p:spPr bwMode="auto">
              <a:xfrm>
                <a:off x="3489326" y="2857500"/>
                <a:ext cx="76200" cy="1081087"/>
              </a:xfrm>
              <a:custGeom>
                <a:avLst/>
                <a:gdLst>
                  <a:gd name="T0" fmla="*/ 0 w 69"/>
                  <a:gd name="T1" fmla="*/ 107623768 h 972"/>
                  <a:gd name="T2" fmla="*/ 0 w 69"/>
                  <a:gd name="T3" fmla="*/ 1120771346 h 972"/>
                  <a:gd name="T4" fmla="*/ 84151304 w 69"/>
                  <a:gd name="T5" fmla="*/ 1202416771 h 972"/>
                  <a:gd name="T6" fmla="*/ 84151304 w 69"/>
                  <a:gd name="T7" fmla="*/ 0 h 972"/>
                  <a:gd name="T8" fmla="*/ 0 w 69"/>
                  <a:gd name="T9" fmla="*/ 107623768 h 972"/>
                  <a:gd name="T10" fmla="*/ 0 60000 65536"/>
                  <a:gd name="T11" fmla="*/ 0 60000 65536"/>
                  <a:gd name="T12" fmla="*/ 0 60000 65536"/>
                  <a:gd name="T13" fmla="*/ 0 60000 65536"/>
                  <a:gd name="T14" fmla="*/ 0 60000 65536"/>
                  <a:gd name="T15" fmla="*/ 0 w 69"/>
                  <a:gd name="T16" fmla="*/ 0 h 972"/>
                  <a:gd name="T17" fmla="*/ 69 w 69"/>
                  <a:gd name="T18" fmla="*/ 972 h 972"/>
                </a:gdLst>
                <a:ahLst/>
                <a:cxnLst>
                  <a:cxn ang="T10">
                    <a:pos x="T0" y="T1"/>
                  </a:cxn>
                  <a:cxn ang="T11">
                    <a:pos x="T2" y="T3"/>
                  </a:cxn>
                  <a:cxn ang="T12">
                    <a:pos x="T4" y="T5"/>
                  </a:cxn>
                  <a:cxn ang="T13">
                    <a:pos x="T6" y="T7"/>
                  </a:cxn>
                  <a:cxn ang="T14">
                    <a:pos x="T8" y="T9"/>
                  </a:cxn>
                </a:cxnLst>
                <a:rect l="T15" t="T16" r="T17" b="T18"/>
                <a:pathLst>
                  <a:path w="69" h="972">
                    <a:moveTo>
                      <a:pt x="0" y="87"/>
                    </a:moveTo>
                    <a:lnTo>
                      <a:pt x="0" y="906"/>
                    </a:lnTo>
                    <a:lnTo>
                      <a:pt x="69" y="972"/>
                    </a:lnTo>
                    <a:lnTo>
                      <a:pt x="69" y="0"/>
                    </a:lnTo>
                    <a:lnTo>
                      <a:pt x="0" y="87"/>
                    </a:lnTo>
                    <a:close/>
                  </a:path>
                </a:pathLst>
              </a:custGeom>
              <a:gradFill rotWithShape="1">
                <a:gsLst>
                  <a:gs pos="0">
                    <a:srgbClr val="969696"/>
                  </a:gs>
                  <a:gs pos="100000">
                    <a:srgbClr val="5F5F5F"/>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26" name="Freeform 14"/>
              <p:cNvSpPr>
                <a:spLocks/>
              </p:cNvSpPr>
              <p:nvPr/>
            </p:nvSpPr>
            <p:spPr bwMode="auto">
              <a:xfrm flipH="1">
                <a:off x="7288213" y="2720975"/>
                <a:ext cx="1119188" cy="1392237"/>
              </a:xfrm>
              <a:custGeom>
                <a:avLst/>
                <a:gdLst>
                  <a:gd name="T0" fmla="*/ 0 w 1006"/>
                  <a:gd name="T1" fmla="*/ 0 h 1251"/>
                  <a:gd name="T2" fmla="*/ 0 w 1006"/>
                  <a:gd name="T3" fmla="*/ 1549419556 h 1251"/>
                  <a:gd name="T4" fmla="*/ 1245111113 w 1006"/>
                  <a:gd name="T5" fmla="*/ 1429280965 h 1251"/>
                  <a:gd name="T6" fmla="*/ 1245111113 w 1006"/>
                  <a:gd name="T7" fmla="*/ 100322306 h 1251"/>
                  <a:gd name="T8" fmla="*/ 0 w 1006"/>
                  <a:gd name="T9" fmla="*/ 0 h 1251"/>
                  <a:gd name="T10" fmla="*/ 0 60000 65536"/>
                  <a:gd name="T11" fmla="*/ 0 60000 65536"/>
                  <a:gd name="T12" fmla="*/ 0 60000 65536"/>
                  <a:gd name="T13" fmla="*/ 0 60000 65536"/>
                  <a:gd name="T14" fmla="*/ 0 60000 65536"/>
                  <a:gd name="T15" fmla="*/ 0 w 1006"/>
                  <a:gd name="T16" fmla="*/ 0 h 1251"/>
                  <a:gd name="T17" fmla="*/ 1006 w 1006"/>
                  <a:gd name="T18" fmla="*/ 1251 h 1251"/>
                </a:gdLst>
                <a:ahLst/>
                <a:cxnLst>
                  <a:cxn ang="T10">
                    <a:pos x="T0" y="T1"/>
                  </a:cxn>
                  <a:cxn ang="T11">
                    <a:pos x="T2" y="T3"/>
                  </a:cxn>
                  <a:cxn ang="T12">
                    <a:pos x="T4" y="T5"/>
                  </a:cxn>
                  <a:cxn ang="T13">
                    <a:pos x="T6" y="T7"/>
                  </a:cxn>
                  <a:cxn ang="T14">
                    <a:pos x="T8" y="T9"/>
                  </a:cxn>
                </a:cxnLst>
                <a:rect l="T15" t="T16" r="T17" b="T18"/>
                <a:pathLst>
                  <a:path w="1006" h="1251">
                    <a:moveTo>
                      <a:pt x="0" y="0"/>
                    </a:moveTo>
                    <a:lnTo>
                      <a:pt x="0" y="1251"/>
                    </a:lnTo>
                    <a:lnTo>
                      <a:pt x="1006" y="1154"/>
                    </a:lnTo>
                    <a:lnTo>
                      <a:pt x="1006" y="81"/>
                    </a:lnTo>
                    <a:lnTo>
                      <a:pt x="0" y="0"/>
                    </a:lnTo>
                    <a:close/>
                  </a:path>
                </a:pathLst>
              </a:custGeom>
              <a:gradFill rotWithShape="1">
                <a:gsLst>
                  <a:gs pos="0">
                    <a:srgbClr val="C0C0C0"/>
                  </a:gs>
                  <a:gs pos="100000">
                    <a:srgbClr val="F8F8F8"/>
                  </a:gs>
                </a:gsLst>
                <a:lin ang="18900000" scaled="1"/>
              </a:gra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27" name="Freeform 15"/>
              <p:cNvSpPr>
                <a:spLocks/>
              </p:cNvSpPr>
              <p:nvPr/>
            </p:nvSpPr>
            <p:spPr bwMode="auto">
              <a:xfrm flipH="1">
                <a:off x="8407401" y="2720975"/>
                <a:ext cx="377825" cy="1392237"/>
              </a:xfrm>
              <a:custGeom>
                <a:avLst/>
                <a:gdLst>
                  <a:gd name="T0" fmla="*/ 0 w 339"/>
                  <a:gd name="T1" fmla="*/ 136240017 h 1251"/>
                  <a:gd name="T2" fmla="*/ 0 w 339"/>
                  <a:gd name="T3" fmla="*/ 1337628145 h 1251"/>
                  <a:gd name="T4" fmla="*/ 421096551 w 339"/>
                  <a:gd name="T5" fmla="*/ 1549419556 h 1251"/>
                  <a:gd name="T6" fmla="*/ 421096551 w 339"/>
                  <a:gd name="T7" fmla="*/ 0 h 1251"/>
                  <a:gd name="T8" fmla="*/ 0 w 339"/>
                  <a:gd name="T9" fmla="*/ 136240017 h 1251"/>
                  <a:gd name="T10" fmla="*/ 0 60000 65536"/>
                  <a:gd name="T11" fmla="*/ 0 60000 65536"/>
                  <a:gd name="T12" fmla="*/ 0 60000 65536"/>
                  <a:gd name="T13" fmla="*/ 0 60000 65536"/>
                  <a:gd name="T14" fmla="*/ 0 60000 65536"/>
                  <a:gd name="T15" fmla="*/ 0 w 339"/>
                  <a:gd name="T16" fmla="*/ 0 h 1251"/>
                  <a:gd name="T17" fmla="*/ 339 w 339"/>
                  <a:gd name="T18" fmla="*/ 1251 h 1251"/>
                </a:gdLst>
                <a:ahLst/>
                <a:cxnLst>
                  <a:cxn ang="T10">
                    <a:pos x="T0" y="T1"/>
                  </a:cxn>
                  <a:cxn ang="T11">
                    <a:pos x="T2" y="T3"/>
                  </a:cxn>
                  <a:cxn ang="T12">
                    <a:pos x="T4" y="T5"/>
                  </a:cxn>
                  <a:cxn ang="T13">
                    <a:pos x="T6" y="T7"/>
                  </a:cxn>
                  <a:cxn ang="T14">
                    <a:pos x="T8" y="T9"/>
                  </a:cxn>
                </a:cxnLst>
                <a:rect l="T15" t="T16" r="T17" b="T18"/>
                <a:pathLst>
                  <a:path w="339" h="1251">
                    <a:moveTo>
                      <a:pt x="0" y="110"/>
                    </a:moveTo>
                    <a:lnTo>
                      <a:pt x="0" y="1080"/>
                    </a:lnTo>
                    <a:lnTo>
                      <a:pt x="339" y="1251"/>
                    </a:lnTo>
                    <a:lnTo>
                      <a:pt x="339" y="0"/>
                    </a:lnTo>
                    <a:lnTo>
                      <a:pt x="0" y="110"/>
                    </a:lnTo>
                    <a:close/>
                  </a:path>
                </a:pathLst>
              </a:custGeom>
              <a:gradFill rotWithShape="1">
                <a:gsLst>
                  <a:gs pos="0">
                    <a:srgbClr val="969696"/>
                  </a:gs>
                  <a:gs pos="100000">
                    <a:srgbClr val="5F5F5F"/>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28" name="Freeform 16"/>
              <p:cNvSpPr>
                <a:spLocks/>
              </p:cNvSpPr>
              <p:nvPr/>
            </p:nvSpPr>
            <p:spPr bwMode="auto">
              <a:xfrm flipH="1">
                <a:off x="5926138" y="2803525"/>
                <a:ext cx="1082675" cy="1189037"/>
              </a:xfrm>
              <a:custGeom>
                <a:avLst/>
                <a:gdLst>
                  <a:gd name="T0" fmla="*/ 0 w 973"/>
                  <a:gd name="T1" fmla="*/ 0 h 1069"/>
                  <a:gd name="T2" fmla="*/ 0 w 973"/>
                  <a:gd name="T3" fmla="*/ 1322552841 h 1069"/>
                  <a:gd name="T4" fmla="*/ 1204712390 w 973"/>
                  <a:gd name="T5" fmla="*/ 1300283702 h 1069"/>
                  <a:gd name="T6" fmla="*/ 1204712390 w 973"/>
                  <a:gd name="T7" fmla="*/ 44538278 h 1069"/>
                  <a:gd name="T8" fmla="*/ 0 w 973"/>
                  <a:gd name="T9" fmla="*/ 0 h 1069"/>
                  <a:gd name="T10" fmla="*/ 0 60000 65536"/>
                  <a:gd name="T11" fmla="*/ 0 60000 65536"/>
                  <a:gd name="T12" fmla="*/ 0 60000 65536"/>
                  <a:gd name="T13" fmla="*/ 0 60000 65536"/>
                  <a:gd name="T14" fmla="*/ 0 60000 65536"/>
                  <a:gd name="T15" fmla="*/ 0 w 973"/>
                  <a:gd name="T16" fmla="*/ 0 h 1069"/>
                  <a:gd name="T17" fmla="*/ 973 w 973"/>
                  <a:gd name="T18" fmla="*/ 1069 h 1069"/>
                </a:gdLst>
                <a:ahLst/>
                <a:cxnLst>
                  <a:cxn ang="T10">
                    <a:pos x="T0" y="T1"/>
                  </a:cxn>
                  <a:cxn ang="T11">
                    <a:pos x="T2" y="T3"/>
                  </a:cxn>
                  <a:cxn ang="T12">
                    <a:pos x="T4" y="T5"/>
                  </a:cxn>
                  <a:cxn ang="T13">
                    <a:pos x="T6" y="T7"/>
                  </a:cxn>
                  <a:cxn ang="T14">
                    <a:pos x="T8" y="T9"/>
                  </a:cxn>
                </a:cxnLst>
                <a:rect l="T15" t="T16" r="T17" b="T18"/>
                <a:pathLst>
                  <a:path w="973" h="1069">
                    <a:moveTo>
                      <a:pt x="0" y="0"/>
                    </a:moveTo>
                    <a:lnTo>
                      <a:pt x="0" y="1069"/>
                    </a:lnTo>
                    <a:lnTo>
                      <a:pt x="973" y="1051"/>
                    </a:lnTo>
                    <a:lnTo>
                      <a:pt x="973" y="36"/>
                    </a:lnTo>
                    <a:lnTo>
                      <a:pt x="0" y="0"/>
                    </a:lnTo>
                    <a:close/>
                  </a:path>
                </a:pathLst>
              </a:custGeom>
              <a:gradFill rotWithShape="1">
                <a:gsLst>
                  <a:gs pos="0">
                    <a:srgbClr val="C0C0C0"/>
                  </a:gs>
                  <a:gs pos="100000">
                    <a:srgbClr val="F8F8F8"/>
                  </a:gs>
                </a:gsLst>
                <a:lin ang="18900000" scaled="1"/>
              </a:gra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29" name="Freeform 17"/>
              <p:cNvSpPr>
                <a:spLocks/>
              </p:cNvSpPr>
              <p:nvPr/>
            </p:nvSpPr>
            <p:spPr bwMode="auto">
              <a:xfrm flipH="1">
                <a:off x="7008813" y="2803525"/>
                <a:ext cx="219075" cy="1189037"/>
              </a:xfrm>
              <a:custGeom>
                <a:avLst/>
                <a:gdLst>
                  <a:gd name="T0" fmla="*/ 0 w 197"/>
                  <a:gd name="T1" fmla="*/ 152174490 h 1069"/>
                  <a:gd name="T2" fmla="*/ 0 w 197"/>
                  <a:gd name="T3" fmla="*/ 1171616329 h 1069"/>
                  <a:gd name="T4" fmla="*/ 243623633 w 197"/>
                  <a:gd name="T5" fmla="*/ 1322552841 h 1069"/>
                  <a:gd name="T6" fmla="*/ 243623633 w 197"/>
                  <a:gd name="T7" fmla="*/ 0 h 1069"/>
                  <a:gd name="T8" fmla="*/ 0 w 197"/>
                  <a:gd name="T9" fmla="*/ 152174490 h 1069"/>
                  <a:gd name="T10" fmla="*/ 0 60000 65536"/>
                  <a:gd name="T11" fmla="*/ 0 60000 65536"/>
                  <a:gd name="T12" fmla="*/ 0 60000 65536"/>
                  <a:gd name="T13" fmla="*/ 0 60000 65536"/>
                  <a:gd name="T14" fmla="*/ 0 60000 65536"/>
                  <a:gd name="T15" fmla="*/ 0 w 197"/>
                  <a:gd name="T16" fmla="*/ 0 h 1069"/>
                  <a:gd name="T17" fmla="*/ 197 w 197"/>
                  <a:gd name="T18" fmla="*/ 1069 h 1069"/>
                </a:gdLst>
                <a:ahLst/>
                <a:cxnLst>
                  <a:cxn ang="T10">
                    <a:pos x="T0" y="T1"/>
                  </a:cxn>
                  <a:cxn ang="T11">
                    <a:pos x="T2" y="T3"/>
                  </a:cxn>
                  <a:cxn ang="T12">
                    <a:pos x="T4" y="T5"/>
                  </a:cxn>
                  <a:cxn ang="T13">
                    <a:pos x="T6" y="T7"/>
                  </a:cxn>
                  <a:cxn ang="T14">
                    <a:pos x="T8" y="T9"/>
                  </a:cxn>
                </a:cxnLst>
                <a:rect l="T15" t="T16" r="T17" b="T18"/>
                <a:pathLst>
                  <a:path w="197" h="1069">
                    <a:moveTo>
                      <a:pt x="0" y="123"/>
                    </a:moveTo>
                    <a:lnTo>
                      <a:pt x="0" y="947"/>
                    </a:lnTo>
                    <a:lnTo>
                      <a:pt x="197" y="1069"/>
                    </a:lnTo>
                    <a:lnTo>
                      <a:pt x="197" y="0"/>
                    </a:lnTo>
                    <a:lnTo>
                      <a:pt x="0" y="123"/>
                    </a:lnTo>
                    <a:close/>
                  </a:path>
                </a:pathLst>
              </a:custGeom>
              <a:gradFill rotWithShape="1">
                <a:gsLst>
                  <a:gs pos="0">
                    <a:srgbClr val="969696"/>
                  </a:gs>
                  <a:gs pos="100000">
                    <a:srgbClr val="5F5F5F"/>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30" name="Freeform 18"/>
              <p:cNvSpPr>
                <a:spLocks/>
              </p:cNvSpPr>
              <p:nvPr/>
            </p:nvSpPr>
            <p:spPr bwMode="auto">
              <a:xfrm flipH="1">
                <a:off x="4706938" y="2857500"/>
                <a:ext cx="1016000" cy="1081087"/>
              </a:xfrm>
              <a:custGeom>
                <a:avLst/>
                <a:gdLst>
                  <a:gd name="T0" fmla="*/ 1130619934 w 913"/>
                  <a:gd name="T1" fmla="*/ 1185098247 h 972"/>
                  <a:gd name="T2" fmla="*/ 0 w 913"/>
                  <a:gd name="T3" fmla="*/ 1202416771 h 972"/>
                  <a:gd name="T4" fmla="*/ 0 w 913"/>
                  <a:gd name="T5" fmla="*/ 0 h 972"/>
                  <a:gd name="T6" fmla="*/ 1130619934 w 913"/>
                  <a:gd name="T7" fmla="*/ 7421907 h 972"/>
                  <a:gd name="T8" fmla="*/ 1130619934 w 913"/>
                  <a:gd name="T9" fmla="*/ 1185098247 h 972"/>
                  <a:gd name="T10" fmla="*/ 0 60000 65536"/>
                  <a:gd name="T11" fmla="*/ 0 60000 65536"/>
                  <a:gd name="T12" fmla="*/ 0 60000 65536"/>
                  <a:gd name="T13" fmla="*/ 0 60000 65536"/>
                  <a:gd name="T14" fmla="*/ 0 60000 65536"/>
                  <a:gd name="T15" fmla="*/ 0 w 913"/>
                  <a:gd name="T16" fmla="*/ 0 h 972"/>
                  <a:gd name="T17" fmla="*/ 913 w 913"/>
                  <a:gd name="T18" fmla="*/ 972 h 972"/>
                </a:gdLst>
                <a:ahLst/>
                <a:cxnLst>
                  <a:cxn ang="T10">
                    <a:pos x="T0" y="T1"/>
                  </a:cxn>
                  <a:cxn ang="T11">
                    <a:pos x="T2" y="T3"/>
                  </a:cxn>
                  <a:cxn ang="T12">
                    <a:pos x="T4" y="T5"/>
                  </a:cxn>
                  <a:cxn ang="T13">
                    <a:pos x="T6" y="T7"/>
                  </a:cxn>
                  <a:cxn ang="T14">
                    <a:pos x="T8" y="T9"/>
                  </a:cxn>
                </a:cxnLst>
                <a:rect l="T15" t="T16" r="T17" b="T18"/>
                <a:pathLst>
                  <a:path w="913" h="972">
                    <a:moveTo>
                      <a:pt x="913" y="958"/>
                    </a:moveTo>
                    <a:lnTo>
                      <a:pt x="0" y="972"/>
                    </a:lnTo>
                    <a:lnTo>
                      <a:pt x="0" y="0"/>
                    </a:lnTo>
                    <a:lnTo>
                      <a:pt x="913" y="6"/>
                    </a:lnTo>
                    <a:lnTo>
                      <a:pt x="913" y="958"/>
                    </a:lnTo>
                    <a:close/>
                  </a:path>
                </a:pathLst>
              </a:custGeom>
              <a:gradFill rotWithShape="1">
                <a:gsLst>
                  <a:gs pos="0">
                    <a:srgbClr val="C0C0C0"/>
                  </a:gs>
                  <a:gs pos="100000">
                    <a:srgbClr val="F8F8F8"/>
                  </a:gs>
                </a:gsLst>
                <a:lin ang="18900000" scaled="1"/>
              </a:gra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31" name="Freeform 19"/>
              <p:cNvSpPr>
                <a:spLocks/>
              </p:cNvSpPr>
              <p:nvPr/>
            </p:nvSpPr>
            <p:spPr bwMode="auto">
              <a:xfrm flipH="1">
                <a:off x="5722938" y="2857500"/>
                <a:ext cx="76200" cy="1081087"/>
              </a:xfrm>
              <a:custGeom>
                <a:avLst/>
                <a:gdLst>
                  <a:gd name="T0" fmla="*/ 0 w 69"/>
                  <a:gd name="T1" fmla="*/ 107623768 h 972"/>
                  <a:gd name="T2" fmla="*/ 0 w 69"/>
                  <a:gd name="T3" fmla="*/ 1120771346 h 972"/>
                  <a:gd name="T4" fmla="*/ 84151304 w 69"/>
                  <a:gd name="T5" fmla="*/ 1202416771 h 972"/>
                  <a:gd name="T6" fmla="*/ 84151304 w 69"/>
                  <a:gd name="T7" fmla="*/ 0 h 972"/>
                  <a:gd name="T8" fmla="*/ 0 w 69"/>
                  <a:gd name="T9" fmla="*/ 107623768 h 972"/>
                  <a:gd name="T10" fmla="*/ 0 60000 65536"/>
                  <a:gd name="T11" fmla="*/ 0 60000 65536"/>
                  <a:gd name="T12" fmla="*/ 0 60000 65536"/>
                  <a:gd name="T13" fmla="*/ 0 60000 65536"/>
                  <a:gd name="T14" fmla="*/ 0 60000 65536"/>
                  <a:gd name="T15" fmla="*/ 0 w 69"/>
                  <a:gd name="T16" fmla="*/ 0 h 972"/>
                  <a:gd name="T17" fmla="*/ 69 w 69"/>
                  <a:gd name="T18" fmla="*/ 972 h 972"/>
                </a:gdLst>
                <a:ahLst/>
                <a:cxnLst>
                  <a:cxn ang="T10">
                    <a:pos x="T0" y="T1"/>
                  </a:cxn>
                  <a:cxn ang="T11">
                    <a:pos x="T2" y="T3"/>
                  </a:cxn>
                  <a:cxn ang="T12">
                    <a:pos x="T4" y="T5"/>
                  </a:cxn>
                  <a:cxn ang="T13">
                    <a:pos x="T6" y="T7"/>
                  </a:cxn>
                  <a:cxn ang="T14">
                    <a:pos x="T8" y="T9"/>
                  </a:cxn>
                </a:cxnLst>
                <a:rect l="T15" t="T16" r="T17" b="T18"/>
                <a:pathLst>
                  <a:path w="69" h="972">
                    <a:moveTo>
                      <a:pt x="0" y="87"/>
                    </a:moveTo>
                    <a:lnTo>
                      <a:pt x="0" y="906"/>
                    </a:lnTo>
                    <a:lnTo>
                      <a:pt x="69" y="972"/>
                    </a:lnTo>
                    <a:lnTo>
                      <a:pt x="69" y="0"/>
                    </a:lnTo>
                    <a:lnTo>
                      <a:pt x="0" y="87"/>
                    </a:lnTo>
                    <a:close/>
                  </a:path>
                </a:pathLst>
              </a:custGeom>
              <a:gradFill rotWithShape="1">
                <a:gsLst>
                  <a:gs pos="0">
                    <a:srgbClr val="969696"/>
                  </a:gs>
                  <a:gs pos="100000">
                    <a:srgbClr val="5F5F5F"/>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32" name="Rectangle 22"/>
              <p:cNvSpPr>
                <a:spLocks noChangeArrowheads="1"/>
              </p:cNvSpPr>
              <p:nvPr/>
            </p:nvSpPr>
            <p:spPr bwMode="auto">
              <a:xfrm>
                <a:off x="3533776" y="1520825"/>
                <a:ext cx="1905000" cy="372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defRPr/>
                </a:pPr>
                <a:r>
                  <a:rPr lang="zh-CN" altLang="en-US" sz="1600" kern="0" dirty="0">
                    <a:solidFill>
                      <a:sysClr val="windowText" lastClr="000000">
                        <a:lumMod val="50000"/>
                        <a:lumOff val="50000"/>
                      </a:sysClr>
                    </a:solidFill>
                    <a:latin typeface="微软雅黑" pitchFamily="34" charset="-122"/>
                    <a:ea typeface="微软雅黑" pitchFamily="34" charset="-122"/>
                  </a:rPr>
                  <a:t>输入文字</a:t>
                </a:r>
              </a:p>
            </p:txBody>
          </p:sp>
          <p:sp>
            <p:nvSpPr>
              <p:cNvPr id="133" name="Line 23"/>
              <p:cNvSpPr>
                <a:spLocks noChangeShapeType="1"/>
              </p:cNvSpPr>
              <p:nvPr/>
            </p:nvSpPr>
            <p:spPr bwMode="auto">
              <a:xfrm flipV="1">
                <a:off x="3548063" y="1627187"/>
                <a:ext cx="0" cy="1193800"/>
              </a:xfrm>
              <a:prstGeom prst="line">
                <a:avLst/>
              </a:prstGeom>
              <a:gradFill>
                <a:gsLst>
                  <a:gs pos="0">
                    <a:srgbClr val="2676FF">
                      <a:lumMod val="40000"/>
                      <a:lumOff val="60000"/>
                    </a:srgbClr>
                  </a:gs>
                  <a:gs pos="50000">
                    <a:srgbClr val="2676FF"/>
                  </a:gs>
                  <a:gs pos="100000">
                    <a:srgbClr val="2676FF">
                      <a:lumMod val="75000"/>
                    </a:srgbClr>
                  </a:gs>
                </a:gsLst>
                <a:lin ang="5400000" scaled="0"/>
              </a:gradFill>
              <a:ln w="9525" cap="rnd">
                <a:solidFill>
                  <a:sysClr val="window" lastClr="FFFFFF">
                    <a:lumMod val="65000"/>
                  </a:sysClr>
                </a:solidFill>
                <a:prstDash val="solid"/>
                <a:round/>
                <a:headEnd type="none" w="med" len="med"/>
                <a:tailEnd type="triangle" w="med" len="med"/>
              </a:ln>
              <a:extLst/>
            </p:spPr>
            <p:txBody>
              <a:bodyPr anchor="ctr"/>
              <a:lstStyle/>
              <a:p>
                <a:pPr algn="ctr" fontAlgn="base">
                  <a:spcBef>
                    <a:spcPct val="0"/>
                  </a:spcBef>
                  <a:spcAft>
                    <a:spcPct val="0"/>
                  </a:spcAft>
                  <a:defRPr/>
                </a:pPr>
                <a:endParaRPr lang="zh-CN" altLang="en-US" sz="2000" kern="0">
                  <a:solidFill>
                    <a:sysClr val="window" lastClr="FFFFFF"/>
                  </a:solidFill>
                  <a:latin typeface="微软雅黑" pitchFamily="34" charset="-122"/>
                  <a:ea typeface="微软雅黑" pitchFamily="34" charset="-122"/>
                </a:endParaRPr>
              </a:p>
            </p:txBody>
          </p:sp>
          <p:sp>
            <p:nvSpPr>
              <p:cNvPr id="134" name="Rectangle 24"/>
              <p:cNvSpPr>
                <a:spLocks noChangeArrowheads="1"/>
              </p:cNvSpPr>
              <p:nvPr/>
            </p:nvSpPr>
            <p:spPr bwMode="auto">
              <a:xfrm>
                <a:off x="5942013" y="1520825"/>
                <a:ext cx="2843213" cy="1309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defRPr/>
                </a:pPr>
                <a:r>
                  <a:rPr lang="zh-CN" altLang="en-US" sz="1600" kern="0" dirty="0">
                    <a:solidFill>
                      <a:sysClr val="windowText" lastClr="000000">
                        <a:lumMod val="50000"/>
                        <a:lumOff val="50000"/>
                      </a:sysClr>
                    </a:solidFill>
                    <a:latin typeface="微软雅黑" pitchFamily="34" charset="-122"/>
                    <a:ea typeface="微软雅黑" pitchFamily="34" charset="-122"/>
                  </a:rPr>
                  <a:t>输入</a:t>
                </a:r>
                <a:r>
                  <a:rPr lang="zh-CN" altLang="en-US" sz="1600" kern="0" dirty="0" smtClean="0">
                    <a:solidFill>
                      <a:sysClr val="windowText" lastClr="000000">
                        <a:lumMod val="50000"/>
                        <a:lumOff val="50000"/>
                      </a:sysClr>
                    </a:solidFill>
                    <a:latin typeface="微软雅黑" pitchFamily="34" charset="-122"/>
                    <a:ea typeface="微软雅黑" pitchFamily="34" charset="-122"/>
                  </a:rPr>
                  <a:t>文字</a:t>
                </a:r>
                <a:r>
                  <a:rPr lang="zh-CN" altLang="en-US" sz="1600" kern="0" dirty="0">
                    <a:solidFill>
                      <a:sysClr val="windowText" lastClr="000000">
                        <a:lumMod val="50000"/>
                        <a:lumOff val="50000"/>
                      </a:sysClr>
                    </a:solidFill>
                    <a:latin typeface="微软雅黑" pitchFamily="34" charset="-122"/>
                    <a:ea typeface="微软雅黑" pitchFamily="34" charset="-122"/>
                  </a:rPr>
                  <a:t>输入</a:t>
                </a:r>
                <a:r>
                  <a:rPr lang="zh-CN" altLang="en-US" sz="1600" kern="0" dirty="0" smtClean="0">
                    <a:solidFill>
                      <a:sysClr val="windowText" lastClr="000000">
                        <a:lumMod val="50000"/>
                        <a:lumOff val="50000"/>
                      </a:sysClr>
                    </a:solidFill>
                    <a:latin typeface="微软雅黑" pitchFamily="34" charset="-122"/>
                    <a:ea typeface="微软雅黑" pitchFamily="34" charset="-122"/>
                  </a:rPr>
                  <a:t>文字</a:t>
                </a:r>
                <a:r>
                  <a:rPr lang="zh-CN" altLang="en-US" sz="1600" kern="0" dirty="0">
                    <a:solidFill>
                      <a:sysClr val="windowText" lastClr="000000">
                        <a:lumMod val="50000"/>
                        <a:lumOff val="50000"/>
                      </a:sysClr>
                    </a:solidFill>
                    <a:latin typeface="微软雅黑" pitchFamily="34" charset="-122"/>
                    <a:ea typeface="微软雅黑" pitchFamily="34" charset="-122"/>
                  </a:rPr>
                  <a:t>输入文字</a:t>
                </a:r>
              </a:p>
              <a:p>
                <a:pPr>
                  <a:lnSpc>
                    <a:spcPct val="120000"/>
                  </a:lnSpc>
                  <a:defRPr/>
                </a:pPr>
                <a:r>
                  <a:rPr lang="zh-CN" altLang="en-US" sz="1600" kern="0" dirty="0">
                    <a:solidFill>
                      <a:sysClr val="windowText" lastClr="000000">
                        <a:lumMod val="50000"/>
                        <a:lumOff val="50000"/>
                      </a:sysClr>
                    </a:solidFill>
                    <a:latin typeface="微软雅黑" pitchFamily="34" charset="-122"/>
                    <a:ea typeface="微软雅黑" pitchFamily="34" charset="-122"/>
                  </a:rPr>
                  <a:t>输入</a:t>
                </a:r>
                <a:r>
                  <a:rPr lang="zh-CN" altLang="en-US" sz="1600" kern="0" dirty="0" smtClean="0">
                    <a:solidFill>
                      <a:sysClr val="windowText" lastClr="000000">
                        <a:lumMod val="50000"/>
                        <a:lumOff val="50000"/>
                      </a:sysClr>
                    </a:solidFill>
                    <a:latin typeface="微软雅黑" pitchFamily="34" charset="-122"/>
                    <a:ea typeface="微软雅黑" pitchFamily="34" charset="-122"/>
                  </a:rPr>
                  <a:t>文字</a:t>
                </a:r>
                <a:r>
                  <a:rPr lang="zh-CN" altLang="en-US" sz="1600" kern="0" dirty="0">
                    <a:solidFill>
                      <a:sysClr val="windowText" lastClr="000000">
                        <a:lumMod val="50000"/>
                        <a:lumOff val="50000"/>
                      </a:sysClr>
                    </a:solidFill>
                    <a:latin typeface="微软雅黑" pitchFamily="34" charset="-122"/>
                    <a:ea typeface="微软雅黑" pitchFamily="34" charset="-122"/>
                  </a:rPr>
                  <a:t>输入</a:t>
                </a:r>
                <a:r>
                  <a:rPr lang="zh-CN" altLang="en-US" sz="1600" kern="0" dirty="0" smtClean="0">
                    <a:solidFill>
                      <a:sysClr val="windowText" lastClr="000000">
                        <a:lumMod val="50000"/>
                        <a:lumOff val="50000"/>
                      </a:sysClr>
                    </a:solidFill>
                    <a:latin typeface="微软雅黑" pitchFamily="34" charset="-122"/>
                    <a:ea typeface="微软雅黑" pitchFamily="34" charset="-122"/>
                  </a:rPr>
                  <a:t>文字</a:t>
                </a:r>
                <a:r>
                  <a:rPr lang="zh-CN" altLang="en-US" sz="1600" kern="0" dirty="0">
                    <a:solidFill>
                      <a:sysClr val="windowText" lastClr="000000">
                        <a:lumMod val="50000"/>
                        <a:lumOff val="50000"/>
                      </a:sysClr>
                    </a:solidFill>
                    <a:latin typeface="微软雅黑" pitchFamily="34" charset="-122"/>
                    <a:ea typeface="微软雅黑" pitchFamily="34" charset="-122"/>
                  </a:rPr>
                  <a:t>输入文字</a:t>
                </a:r>
              </a:p>
              <a:p>
                <a:pPr>
                  <a:lnSpc>
                    <a:spcPct val="120000"/>
                  </a:lnSpc>
                  <a:defRPr/>
                </a:pPr>
                <a:r>
                  <a:rPr lang="zh-CN" altLang="en-US" sz="1600" kern="0" dirty="0">
                    <a:solidFill>
                      <a:sysClr val="windowText" lastClr="000000">
                        <a:lumMod val="50000"/>
                        <a:lumOff val="50000"/>
                      </a:sysClr>
                    </a:solidFill>
                    <a:latin typeface="微软雅黑" pitchFamily="34" charset="-122"/>
                    <a:ea typeface="微软雅黑" pitchFamily="34" charset="-122"/>
                  </a:rPr>
                  <a:t>输入文字</a:t>
                </a:r>
              </a:p>
              <a:p>
                <a:pPr>
                  <a:lnSpc>
                    <a:spcPct val="120000"/>
                  </a:lnSpc>
                  <a:defRPr/>
                </a:pPr>
                <a:endParaRPr lang="zh-CN" altLang="en-US" sz="1600" kern="0" dirty="0">
                  <a:solidFill>
                    <a:sysClr val="windowText" lastClr="000000">
                      <a:lumMod val="50000"/>
                      <a:lumOff val="50000"/>
                    </a:sysClr>
                  </a:solidFill>
                  <a:latin typeface="微软雅黑" pitchFamily="34" charset="-122"/>
                  <a:ea typeface="微软雅黑" pitchFamily="34" charset="-122"/>
                </a:endParaRPr>
              </a:p>
            </p:txBody>
          </p:sp>
          <p:sp>
            <p:nvSpPr>
              <p:cNvPr id="135" name="Line 25"/>
              <p:cNvSpPr>
                <a:spLocks noChangeShapeType="1"/>
              </p:cNvSpPr>
              <p:nvPr/>
            </p:nvSpPr>
            <p:spPr bwMode="auto">
              <a:xfrm flipV="1">
                <a:off x="5942013" y="1625600"/>
                <a:ext cx="0" cy="1193800"/>
              </a:xfrm>
              <a:prstGeom prst="line">
                <a:avLst/>
              </a:prstGeom>
              <a:gradFill>
                <a:gsLst>
                  <a:gs pos="0">
                    <a:srgbClr val="2676FF">
                      <a:lumMod val="40000"/>
                      <a:lumOff val="60000"/>
                    </a:srgbClr>
                  </a:gs>
                  <a:gs pos="50000">
                    <a:srgbClr val="2676FF"/>
                  </a:gs>
                  <a:gs pos="100000">
                    <a:srgbClr val="2676FF">
                      <a:lumMod val="75000"/>
                    </a:srgbClr>
                  </a:gs>
                </a:gsLst>
                <a:lin ang="5400000" scaled="0"/>
              </a:gradFill>
              <a:ln w="9525" cap="rnd">
                <a:solidFill>
                  <a:sysClr val="window" lastClr="FFFFFF">
                    <a:lumMod val="65000"/>
                  </a:sysClr>
                </a:solidFill>
                <a:prstDash val="solid"/>
                <a:round/>
                <a:headEnd type="none" w="med" len="med"/>
                <a:tailEnd type="triangle" w="med" len="med"/>
              </a:ln>
              <a:extLst/>
            </p:spPr>
            <p:txBody>
              <a:bodyPr anchor="ctr"/>
              <a:lstStyle/>
              <a:p>
                <a:pPr algn="ctr" fontAlgn="base">
                  <a:spcBef>
                    <a:spcPct val="0"/>
                  </a:spcBef>
                  <a:spcAft>
                    <a:spcPct val="0"/>
                  </a:spcAft>
                  <a:defRPr/>
                </a:pPr>
                <a:endParaRPr lang="zh-CN" altLang="en-US" sz="2000" kern="0">
                  <a:solidFill>
                    <a:sysClr val="window" lastClr="FFFFFF"/>
                  </a:solidFill>
                  <a:latin typeface="微软雅黑" pitchFamily="34" charset="-122"/>
                  <a:ea typeface="微软雅黑" pitchFamily="34" charset="-122"/>
                </a:endParaRPr>
              </a:p>
            </p:txBody>
          </p:sp>
          <p:sp>
            <p:nvSpPr>
              <p:cNvPr id="136" name="Rectangle 26"/>
              <p:cNvSpPr>
                <a:spLocks noChangeArrowheads="1"/>
              </p:cNvSpPr>
              <p:nvPr/>
            </p:nvSpPr>
            <p:spPr bwMode="auto">
              <a:xfrm>
                <a:off x="2270126" y="4848923"/>
                <a:ext cx="1905000" cy="372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defRPr/>
                </a:pPr>
                <a:r>
                  <a:rPr lang="zh-CN" altLang="en-US" sz="1600" kern="0" dirty="0">
                    <a:solidFill>
                      <a:sysClr val="windowText" lastClr="000000">
                        <a:lumMod val="50000"/>
                        <a:lumOff val="50000"/>
                      </a:sysClr>
                    </a:solidFill>
                    <a:latin typeface="微软雅黑" pitchFamily="34" charset="-122"/>
                    <a:ea typeface="微软雅黑" pitchFamily="34" charset="-122"/>
                  </a:rPr>
                  <a:t>输入文字</a:t>
                </a:r>
              </a:p>
            </p:txBody>
          </p:sp>
          <p:sp>
            <p:nvSpPr>
              <p:cNvPr id="137" name="Line 27"/>
              <p:cNvSpPr>
                <a:spLocks noChangeShapeType="1"/>
              </p:cNvSpPr>
              <p:nvPr/>
            </p:nvSpPr>
            <p:spPr bwMode="auto">
              <a:xfrm flipV="1">
                <a:off x="2290763" y="4000500"/>
                <a:ext cx="0" cy="1238250"/>
              </a:xfrm>
              <a:prstGeom prst="line">
                <a:avLst/>
              </a:prstGeom>
              <a:gradFill>
                <a:gsLst>
                  <a:gs pos="0">
                    <a:srgbClr val="2676FF">
                      <a:lumMod val="40000"/>
                      <a:lumOff val="60000"/>
                    </a:srgbClr>
                  </a:gs>
                  <a:gs pos="50000">
                    <a:srgbClr val="2676FF"/>
                  </a:gs>
                  <a:gs pos="100000">
                    <a:srgbClr val="2676FF">
                      <a:lumMod val="75000"/>
                    </a:srgbClr>
                  </a:gs>
                </a:gsLst>
                <a:lin ang="5400000" scaled="0"/>
              </a:gradFill>
              <a:ln w="9525" cap="rnd">
                <a:solidFill>
                  <a:sysClr val="window" lastClr="FFFFFF">
                    <a:lumMod val="65000"/>
                  </a:sysClr>
                </a:solidFill>
                <a:prstDash val="solid"/>
                <a:round/>
                <a:headEnd type="none" w="med" len="med"/>
                <a:tailEnd type="triangle" w="med" len="med"/>
              </a:ln>
              <a:extLst/>
            </p:spPr>
            <p:txBody>
              <a:bodyPr anchor="ctr"/>
              <a:lstStyle/>
              <a:p>
                <a:pPr algn="ctr" fontAlgn="base">
                  <a:spcBef>
                    <a:spcPct val="0"/>
                  </a:spcBef>
                  <a:spcAft>
                    <a:spcPct val="0"/>
                  </a:spcAft>
                  <a:defRPr/>
                </a:pPr>
                <a:endParaRPr lang="zh-CN" altLang="en-US" sz="2000" kern="0">
                  <a:solidFill>
                    <a:sysClr val="window" lastClr="FFFFFF"/>
                  </a:solidFill>
                  <a:latin typeface="微软雅黑" pitchFamily="34" charset="-122"/>
                  <a:ea typeface="微软雅黑" pitchFamily="34" charset="-122"/>
                </a:endParaRPr>
              </a:p>
            </p:txBody>
          </p:sp>
          <p:sp>
            <p:nvSpPr>
              <p:cNvPr id="138" name="Rectangle 28"/>
              <p:cNvSpPr>
                <a:spLocks noChangeArrowheads="1"/>
              </p:cNvSpPr>
              <p:nvPr/>
            </p:nvSpPr>
            <p:spPr bwMode="auto">
              <a:xfrm>
                <a:off x="4718051" y="4513262"/>
                <a:ext cx="1905000" cy="1006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defRPr/>
                </a:pPr>
                <a:r>
                  <a:rPr lang="zh-CN" altLang="en-US" sz="1600" kern="0" dirty="0">
                    <a:solidFill>
                      <a:sysClr val="windowText" lastClr="000000">
                        <a:lumMod val="50000"/>
                        <a:lumOff val="50000"/>
                      </a:sysClr>
                    </a:solidFill>
                    <a:latin typeface="微软雅黑" pitchFamily="34" charset="-122"/>
                    <a:ea typeface="微软雅黑" pitchFamily="34" charset="-122"/>
                  </a:rPr>
                  <a:t>输入</a:t>
                </a:r>
                <a:r>
                  <a:rPr lang="zh-CN" altLang="en-US" sz="1600" kern="0" dirty="0" smtClean="0">
                    <a:solidFill>
                      <a:sysClr val="windowText" lastClr="000000">
                        <a:lumMod val="50000"/>
                        <a:lumOff val="50000"/>
                      </a:sysClr>
                    </a:solidFill>
                    <a:latin typeface="微软雅黑" pitchFamily="34" charset="-122"/>
                    <a:ea typeface="微软雅黑" pitchFamily="34" charset="-122"/>
                  </a:rPr>
                  <a:t>文字</a:t>
                </a:r>
                <a:r>
                  <a:rPr lang="zh-CN" altLang="en-US" sz="1600" kern="0" dirty="0">
                    <a:solidFill>
                      <a:sysClr val="windowText" lastClr="000000">
                        <a:lumMod val="50000"/>
                        <a:lumOff val="50000"/>
                      </a:sysClr>
                    </a:solidFill>
                    <a:latin typeface="微软雅黑" pitchFamily="34" charset="-122"/>
                    <a:ea typeface="微软雅黑" pitchFamily="34" charset="-122"/>
                  </a:rPr>
                  <a:t>输入文字</a:t>
                </a:r>
              </a:p>
              <a:p>
                <a:pPr>
                  <a:lnSpc>
                    <a:spcPct val="120000"/>
                  </a:lnSpc>
                  <a:defRPr/>
                </a:pPr>
                <a:r>
                  <a:rPr lang="zh-CN" altLang="en-US" sz="1600" kern="0" dirty="0">
                    <a:solidFill>
                      <a:sysClr val="windowText" lastClr="000000">
                        <a:lumMod val="50000"/>
                        <a:lumOff val="50000"/>
                      </a:sysClr>
                    </a:solidFill>
                    <a:latin typeface="微软雅黑" pitchFamily="34" charset="-122"/>
                    <a:ea typeface="微软雅黑" pitchFamily="34" charset="-122"/>
                  </a:rPr>
                  <a:t>输入文字</a:t>
                </a:r>
              </a:p>
              <a:p>
                <a:pPr>
                  <a:lnSpc>
                    <a:spcPct val="120000"/>
                  </a:lnSpc>
                  <a:defRPr/>
                </a:pPr>
                <a:endParaRPr lang="zh-CN" altLang="en-US" sz="1600" kern="0" dirty="0">
                  <a:solidFill>
                    <a:sysClr val="windowText" lastClr="000000">
                      <a:lumMod val="50000"/>
                      <a:lumOff val="50000"/>
                    </a:sysClr>
                  </a:solidFill>
                  <a:latin typeface="微软雅黑" pitchFamily="34" charset="-122"/>
                  <a:ea typeface="微软雅黑" pitchFamily="34" charset="-122"/>
                </a:endParaRPr>
              </a:p>
            </p:txBody>
          </p:sp>
          <p:sp>
            <p:nvSpPr>
              <p:cNvPr id="139" name="Line 29"/>
              <p:cNvSpPr>
                <a:spLocks noChangeShapeType="1"/>
              </p:cNvSpPr>
              <p:nvPr/>
            </p:nvSpPr>
            <p:spPr bwMode="auto">
              <a:xfrm flipV="1">
                <a:off x="4727576" y="3930650"/>
                <a:ext cx="0" cy="1338262"/>
              </a:xfrm>
              <a:prstGeom prst="line">
                <a:avLst/>
              </a:prstGeom>
              <a:gradFill>
                <a:gsLst>
                  <a:gs pos="0">
                    <a:srgbClr val="2676FF">
                      <a:lumMod val="40000"/>
                      <a:lumOff val="60000"/>
                    </a:srgbClr>
                  </a:gs>
                  <a:gs pos="50000">
                    <a:srgbClr val="2676FF"/>
                  </a:gs>
                  <a:gs pos="100000">
                    <a:srgbClr val="2676FF">
                      <a:lumMod val="75000"/>
                    </a:srgbClr>
                  </a:gs>
                </a:gsLst>
                <a:lin ang="5400000" scaled="0"/>
              </a:gradFill>
              <a:ln w="9525" cap="rnd">
                <a:solidFill>
                  <a:sysClr val="window" lastClr="FFFFFF">
                    <a:lumMod val="65000"/>
                  </a:sysClr>
                </a:solidFill>
                <a:prstDash val="solid"/>
                <a:round/>
                <a:headEnd type="none" w="med" len="med"/>
                <a:tailEnd type="triangle" w="med" len="med"/>
              </a:ln>
              <a:extLst/>
            </p:spPr>
            <p:txBody>
              <a:bodyPr anchor="ctr"/>
              <a:lstStyle/>
              <a:p>
                <a:pPr algn="ctr" fontAlgn="base">
                  <a:spcBef>
                    <a:spcPct val="0"/>
                  </a:spcBef>
                  <a:spcAft>
                    <a:spcPct val="0"/>
                  </a:spcAft>
                  <a:defRPr/>
                </a:pPr>
                <a:endParaRPr lang="zh-CN" altLang="en-US" sz="2000" kern="0">
                  <a:solidFill>
                    <a:sysClr val="window" lastClr="FFFFFF"/>
                  </a:solidFill>
                  <a:latin typeface="微软雅黑" pitchFamily="34" charset="-122"/>
                  <a:ea typeface="微软雅黑" pitchFamily="34" charset="-122"/>
                </a:endParaRPr>
              </a:p>
            </p:txBody>
          </p:sp>
          <p:sp>
            <p:nvSpPr>
              <p:cNvPr id="140" name="Rectangle 30"/>
              <p:cNvSpPr>
                <a:spLocks noChangeArrowheads="1"/>
              </p:cNvSpPr>
              <p:nvPr/>
            </p:nvSpPr>
            <p:spPr bwMode="auto">
              <a:xfrm>
                <a:off x="7278688" y="4513262"/>
                <a:ext cx="1905000" cy="1006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defRPr/>
                </a:pPr>
                <a:r>
                  <a:rPr lang="zh-CN" altLang="en-US" sz="1600" kern="0" dirty="0">
                    <a:solidFill>
                      <a:sysClr val="windowText" lastClr="000000">
                        <a:lumMod val="50000"/>
                        <a:lumOff val="50000"/>
                      </a:sysClr>
                    </a:solidFill>
                    <a:latin typeface="微软雅黑" pitchFamily="34" charset="-122"/>
                    <a:ea typeface="微软雅黑" pitchFamily="34" charset="-122"/>
                  </a:rPr>
                  <a:t>输入</a:t>
                </a:r>
                <a:r>
                  <a:rPr lang="zh-CN" altLang="en-US" sz="1600" kern="0" dirty="0" smtClean="0">
                    <a:solidFill>
                      <a:sysClr val="windowText" lastClr="000000">
                        <a:lumMod val="50000"/>
                        <a:lumOff val="50000"/>
                      </a:sysClr>
                    </a:solidFill>
                    <a:latin typeface="微软雅黑" pitchFamily="34" charset="-122"/>
                    <a:ea typeface="微软雅黑" pitchFamily="34" charset="-122"/>
                  </a:rPr>
                  <a:t>文字</a:t>
                </a:r>
                <a:r>
                  <a:rPr lang="zh-CN" altLang="en-US" sz="1600" kern="0" dirty="0">
                    <a:solidFill>
                      <a:sysClr val="windowText" lastClr="000000">
                        <a:lumMod val="50000"/>
                        <a:lumOff val="50000"/>
                      </a:sysClr>
                    </a:solidFill>
                    <a:latin typeface="微软雅黑" pitchFamily="34" charset="-122"/>
                    <a:ea typeface="微软雅黑" pitchFamily="34" charset="-122"/>
                  </a:rPr>
                  <a:t>输入文字</a:t>
                </a:r>
              </a:p>
              <a:p>
                <a:pPr>
                  <a:lnSpc>
                    <a:spcPct val="120000"/>
                  </a:lnSpc>
                  <a:defRPr/>
                </a:pPr>
                <a:r>
                  <a:rPr lang="zh-CN" altLang="en-US" sz="1600" kern="0" dirty="0">
                    <a:solidFill>
                      <a:sysClr val="windowText" lastClr="000000">
                        <a:lumMod val="50000"/>
                        <a:lumOff val="50000"/>
                      </a:sysClr>
                    </a:solidFill>
                    <a:latin typeface="微软雅黑" pitchFamily="34" charset="-122"/>
                    <a:ea typeface="微软雅黑" pitchFamily="34" charset="-122"/>
                  </a:rPr>
                  <a:t>输入</a:t>
                </a:r>
                <a:r>
                  <a:rPr lang="zh-CN" altLang="en-US" sz="1600" kern="0" dirty="0" smtClean="0">
                    <a:solidFill>
                      <a:sysClr val="windowText" lastClr="000000">
                        <a:lumMod val="50000"/>
                        <a:lumOff val="50000"/>
                      </a:sysClr>
                    </a:solidFill>
                    <a:latin typeface="微软雅黑" pitchFamily="34" charset="-122"/>
                    <a:ea typeface="微软雅黑" pitchFamily="34" charset="-122"/>
                  </a:rPr>
                  <a:t>文字</a:t>
                </a:r>
                <a:r>
                  <a:rPr lang="zh-CN" altLang="en-US" sz="1600" kern="0" dirty="0">
                    <a:solidFill>
                      <a:sysClr val="windowText" lastClr="000000">
                        <a:lumMod val="50000"/>
                        <a:lumOff val="50000"/>
                      </a:sysClr>
                    </a:solidFill>
                    <a:latin typeface="微软雅黑" pitchFamily="34" charset="-122"/>
                    <a:ea typeface="微软雅黑" pitchFamily="34" charset="-122"/>
                  </a:rPr>
                  <a:t>输入文字</a:t>
                </a:r>
              </a:p>
              <a:p>
                <a:pPr>
                  <a:lnSpc>
                    <a:spcPct val="120000"/>
                  </a:lnSpc>
                  <a:defRPr/>
                </a:pPr>
                <a:endParaRPr lang="zh-CN" altLang="en-US" sz="1600" kern="0" dirty="0">
                  <a:solidFill>
                    <a:sysClr val="windowText" lastClr="000000">
                      <a:lumMod val="50000"/>
                      <a:lumOff val="50000"/>
                    </a:sysClr>
                  </a:solidFill>
                  <a:latin typeface="微软雅黑" pitchFamily="34" charset="-122"/>
                  <a:ea typeface="微软雅黑" pitchFamily="34" charset="-122"/>
                </a:endParaRPr>
              </a:p>
            </p:txBody>
          </p:sp>
          <p:sp>
            <p:nvSpPr>
              <p:cNvPr id="141" name="Line 31"/>
              <p:cNvSpPr>
                <a:spLocks noChangeShapeType="1"/>
              </p:cNvSpPr>
              <p:nvPr/>
            </p:nvSpPr>
            <p:spPr bwMode="auto">
              <a:xfrm flipV="1">
                <a:off x="7288213" y="4041775"/>
                <a:ext cx="0" cy="1227137"/>
              </a:xfrm>
              <a:prstGeom prst="line">
                <a:avLst/>
              </a:prstGeom>
              <a:gradFill>
                <a:gsLst>
                  <a:gs pos="0">
                    <a:srgbClr val="2676FF">
                      <a:lumMod val="40000"/>
                      <a:lumOff val="60000"/>
                    </a:srgbClr>
                  </a:gs>
                  <a:gs pos="50000">
                    <a:srgbClr val="2676FF"/>
                  </a:gs>
                  <a:gs pos="100000">
                    <a:srgbClr val="2676FF">
                      <a:lumMod val="75000"/>
                    </a:srgbClr>
                  </a:gs>
                </a:gsLst>
                <a:lin ang="5400000" scaled="0"/>
              </a:gradFill>
              <a:ln w="9525" cap="rnd">
                <a:solidFill>
                  <a:sysClr val="window" lastClr="FFFFFF">
                    <a:lumMod val="65000"/>
                  </a:sysClr>
                </a:solidFill>
                <a:prstDash val="solid"/>
                <a:round/>
                <a:headEnd type="none" w="med" len="med"/>
                <a:tailEnd type="triangle" w="med" len="med"/>
              </a:ln>
              <a:extLst/>
            </p:spPr>
            <p:txBody>
              <a:bodyPr anchor="ctr"/>
              <a:lstStyle/>
              <a:p>
                <a:pPr algn="ctr" fontAlgn="base">
                  <a:spcBef>
                    <a:spcPct val="0"/>
                  </a:spcBef>
                  <a:spcAft>
                    <a:spcPct val="0"/>
                  </a:spcAft>
                  <a:defRPr/>
                </a:pPr>
                <a:endParaRPr lang="zh-CN" altLang="en-US" sz="2000" kern="0">
                  <a:solidFill>
                    <a:sysClr val="window" lastClr="FFFFFF"/>
                  </a:solidFill>
                  <a:latin typeface="微软雅黑" pitchFamily="34" charset="-122"/>
                  <a:ea typeface="微软雅黑" pitchFamily="34" charset="-122"/>
                </a:endParaRPr>
              </a:p>
            </p:txBody>
          </p:sp>
          <p:sp>
            <p:nvSpPr>
              <p:cNvPr id="142" name="WordArt 34"/>
              <p:cNvSpPr>
                <a:spLocks noChangeArrowheads="1" noChangeShapeType="1" noTextEdit="1"/>
              </p:cNvSpPr>
              <p:nvPr/>
            </p:nvSpPr>
            <p:spPr bwMode="auto">
              <a:xfrm>
                <a:off x="2362201" y="3616325"/>
                <a:ext cx="174625" cy="2809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defRPr/>
                </a:pPr>
                <a:r>
                  <a:rPr lang="en-US" altLang="zh-CN" sz="3600" kern="10" dirty="0" smtClean="0">
                    <a:solidFill>
                      <a:srgbClr val="2676FF"/>
                    </a:solidFill>
                    <a:latin typeface="微软雅黑" pitchFamily="34" charset="-122"/>
                    <a:ea typeface="微软雅黑" pitchFamily="34" charset="-122"/>
                    <a:cs typeface="Arial"/>
                  </a:rPr>
                  <a:t>2</a:t>
                </a:r>
                <a:endParaRPr lang="zh-CN" altLang="en-US" sz="3600" kern="10" dirty="0" smtClean="0">
                  <a:solidFill>
                    <a:srgbClr val="2676FF"/>
                  </a:solidFill>
                  <a:latin typeface="微软雅黑" pitchFamily="34" charset="-122"/>
                  <a:ea typeface="微软雅黑" pitchFamily="34" charset="-122"/>
                  <a:cs typeface="Arial"/>
                </a:endParaRPr>
              </a:p>
            </p:txBody>
          </p:sp>
          <p:sp>
            <p:nvSpPr>
              <p:cNvPr id="143" name="WordArt 35"/>
              <p:cNvSpPr>
                <a:spLocks noChangeArrowheads="1" noChangeShapeType="1" noTextEdit="1"/>
              </p:cNvSpPr>
              <p:nvPr/>
            </p:nvSpPr>
            <p:spPr bwMode="auto">
              <a:xfrm>
                <a:off x="3649663" y="3609975"/>
                <a:ext cx="174625" cy="2809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defRPr/>
                </a:pPr>
                <a:r>
                  <a:rPr lang="en-US" altLang="zh-CN" sz="3600" kern="10" dirty="0" smtClean="0">
                    <a:solidFill>
                      <a:srgbClr val="2676FF"/>
                    </a:solidFill>
                    <a:latin typeface="微软雅黑" pitchFamily="34" charset="-122"/>
                    <a:ea typeface="微软雅黑" pitchFamily="34" charset="-122"/>
                    <a:cs typeface="Arial"/>
                  </a:rPr>
                  <a:t>3</a:t>
                </a:r>
                <a:endParaRPr lang="zh-CN" altLang="en-US" sz="3600" kern="10" dirty="0" smtClean="0">
                  <a:solidFill>
                    <a:srgbClr val="2676FF"/>
                  </a:solidFill>
                  <a:latin typeface="微软雅黑" pitchFamily="34" charset="-122"/>
                  <a:ea typeface="微软雅黑" pitchFamily="34" charset="-122"/>
                  <a:cs typeface="Arial"/>
                </a:endParaRPr>
              </a:p>
            </p:txBody>
          </p:sp>
          <p:sp>
            <p:nvSpPr>
              <p:cNvPr id="144" name="WordArt 36"/>
              <p:cNvSpPr>
                <a:spLocks noChangeArrowheads="1" noChangeShapeType="1" noTextEdit="1"/>
              </p:cNvSpPr>
              <p:nvPr/>
            </p:nvSpPr>
            <p:spPr bwMode="auto">
              <a:xfrm>
                <a:off x="4786313" y="3609975"/>
                <a:ext cx="174625" cy="2809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defRPr/>
                </a:pPr>
                <a:r>
                  <a:rPr lang="en-US" altLang="zh-CN" sz="3600" kern="10" smtClean="0">
                    <a:solidFill>
                      <a:srgbClr val="2676FF"/>
                    </a:solidFill>
                    <a:latin typeface="微软雅黑" pitchFamily="34" charset="-122"/>
                    <a:ea typeface="微软雅黑" pitchFamily="34" charset="-122"/>
                    <a:cs typeface="Arial"/>
                  </a:rPr>
                  <a:t>4</a:t>
                </a:r>
                <a:endParaRPr lang="zh-CN" altLang="en-US" sz="3600" kern="10" smtClean="0">
                  <a:solidFill>
                    <a:srgbClr val="2676FF"/>
                  </a:solidFill>
                  <a:latin typeface="微软雅黑" pitchFamily="34" charset="-122"/>
                  <a:ea typeface="微软雅黑" pitchFamily="34" charset="-122"/>
                  <a:cs typeface="Arial"/>
                </a:endParaRPr>
              </a:p>
            </p:txBody>
          </p:sp>
          <p:sp>
            <p:nvSpPr>
              <p:cNvPr id="145" name="WordArt 37"/>
              <p:cNvSpPr>
                <a:spLocks noChangeArrowheads="1" noChangeShapeType="1" noTextEdit="1"/>
              </p:cNvSpPr>
              <p:nvPr/>
            </p:nvSpPr>
            <p:spPr bwMode="auto">
              <a:xfrm>
                <a:off x="6015038" y="3616325"/>
                <a:ext cx="174625" cy="2809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defRPr/>
                </a:pPr>
                <a:r>
                  <a:rPr lang="en-US" altLang="zh-CN" sz="3600" kern="10" smtClean="0">
                    <a:solidFill>
                      <a:srgbClr val="2676FF"/>
                    </a:solidFill>
                    <a:latin typeface="微软雅黑" pitchFamily="34" charset="-122"/>
                    <a:ea typeface="微软雅黑" pitchFamily="34" charset="-122"/>
                    <a:cs typeface="Arial"/>
                  </a:rPr>
                  <a:t>5</a:t>
                </a:r>
                <a:endParaRPr lang="zh-CN" altLang="en-US" sz="3600" kern="10" smtClean="0">
                  <a:solidFill>
                    <a:srgbClr val="2676FF"/>
                  </a:solidFill>
                  <a:latin typeface="微软雅黑" pitchFamily="34" charset="-122"/>
                  <a:ea typeface="微软雅黑" pitchFamily="34" charset="-122"/>
                  <a:cs typeface="Arial"/>
                </a:endParaRPr>
              </a:p>
            </p:txBody>
          </p:sp>
          <p:sp>
            <p:nvSpPr>
              <p:cNvPr id="146" name="WordArt 38"/>
              <p:cNvSpPr>
                <a:spLocks noChangeArrowheads="1" noChangeShapeType="1" noTextEdit="1"/>
              </p:cNvSpPr>
              <p:nvPr/>
            </p:nvSpPr>
            <p:spPr bwMode="auto">
              <a:xfrm>
                <a:off x="7383463" y="3681412"/>
                <a:ext cx="182563" cy="28098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defRPr/>
                </a:pPr>
                <a:r>
                  <a:rPr lang="en-US" altLang="zh-CN" sz="3600" kern="10" smtClean="0">
                    <a:solidFill>
                      <a:srgbClr val="2676FF"/>
                    </a:solidFill>
                    <a:latin typeface="微软雅黑" pitchFamily="34" charset="-122"/>
                    <a:ea typeface="微软雅黑" pitchFamily="34" charset="-122"/>
                    <a:cs typeface="Arial"/>
                  </a:rPr>
                  <a:t>6</a:t>
                </a:r>
                <a:endParaRPr lang="zh-CN" altLang="en-US" sz="3600" kern="10" smtClean="0">
                  <a:solidFill>
                    <a:srgbClr val="2676FF"/>
                  </a:solidFill>
                  <a:latin typeface="微软雅黑" pitchFamily="34" charset="-122"/>
                  <a:ea typeface="微软雅黑" pitchFamily="34" charset="-122"/>
                  <a:cs typeface="Arial"/>
                </a:endParaRPr>
              </a:p>
            </p:txBody>
          </p:sp>
          <p:sp>
            <p:nvSpPr>
              <p:cNvPr id="147" name="Freeform 6"/>
              <p:cNvSpPr>
                <a:spLocks/>
              </p:cNvSpPr>
              <p:nvPr/>
            </p:nvSpPr>
            <p:spPr bwMode="auto">
              <a:xfrm>
                <a:off x="1417638" y="3613150"/>
                <a:ext cx="838200" cy="363537"/>
              </a:xfrm>
              <a:custGeom>
                <a:avLst/>
                <a:gdLst>
                  <a:gd name="T0" fmla="*/ 301406795 w 2331"/>
                  <a:gd name="T1" fmla="*/ 192091788 h 688"/>
                  <a:gd name="T2" fmla="*/ 13447518 w 2331"/>
                  <a:gd name="T3" fmla="*/ 38530166 h 688"/>
                  <a:gd name="T4" fmla="*/ 269727438 w 2331"/>
                  <a:gd name="T5" fmla="*/ 0 h 688"/>
                  <a:gd name="T6" fmla="*/ 301406795 w 2331"/>
                  <a:gd name="T7" fmla="*/ 192091788 h 688"/>
                  <a:gd name="T8" fmla="*/ 0 60000 65536"/>
                  <a:gd name="T9" fmla="*/ 0 60000 65536"/>
                  <a:gd name="T10" fmla="*/ 0 60000 65536"/>
                  <a:gd name="T11" fmla="*/ 0 60000 65536"/>
                  <a:gd name="T12" fmla="*/ 0 w 2331"/>
                  <a:gd name="T13" fmla="*/ 0 h 688"/>
                  <a:gd name="T14" fmla="*/ 2331 w 2331"/>
                  <a:gd name="T15" fmla="*/ 688 h 688"/>
                </a:gdLst>
                <a:ahLst/>
                <a:cxnLst>
                  <a:cxn ang="T8">
                    <a:pos x="T0" y="T1"/>
                  </a:cxn>
                  <a:cxn ang="T9">
                    <a:pos x="T2" y="T3"/>
                  </a:cxn>
                  <a:cxn ang="T10">
                    <a:pos x="T4" y="T5"/>
                  </a:cxn>
                  <a:cxn ang="T11">
                    <a:pos x="T6" y="T7"/>
                  </a:cxn>
                </a:cxnLst>
                <a:rect l="T12" t="T13" r="T14" b="T15"/>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FFFFFF">
                      <a:alpha val="50000"/>
                    </a:srgbClr>
                  </a:gs>
                  <a:gs pos="100000">
                    <a:srgbClr val="666666">
                      <a:alpha val="34000"/>
                    </a:srgb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48" name="Freeform 32"/>
              <p:cNvSpPr>
                <a:spLocks/>
              </p:cNvSpPr>
              <p:nvPr/>
            </p:nvSpPr>
            <p:spPr bwMode="auto">
              <a:xfrm>
                <a:off x="2198688" y="4054475"/>
                <a:ext cx="23813" cy="1587"/>
              </a:xfrm>
              <a:custGeom>
                <a:avLst/>
                <a:gdLst>
                  <a:gd name="T0" fmla="*/ 47254914 w 12"/>
                  <a:gd name="T1" fmla="*/ 0 h 1587"/>
                  <a:gd name="T2" fmla="*/ 0 w 12"/>
                  <a:gd name="T3" fmla="*/ 0 h 1587"/>
                  <a:gd name="T4" fmla="*/ 47254914 w 12"/>
                  <a:gd name="T5" fmla="*/ 0 h 1587"/>
                  <a:gd name="T6" fmla="*/ 47254914 w 12"/>
                  <a:gd name="T7" fmla="*/ 0 h 1587"/>
                  <a:gd name="T8" fmla="*/ 0 60000 65536"/>
                  <a:gd name="T9" fmla="*/ 0 60000 65536"/>
                  <a:gd name="T10" fmla="*/ 0 60000 65536"/>
                  <a:gd name="T11" fmla="*/ 0 60000 65536"/>
                  <a:gd name="T12" fmla="*/ 0 w 12"/>
                  <a:gd name="T13" fmla="*/ 0 h 1587"/>
                  <a:gd name="T14" fmla="*/ 12 w 12"/>
                  <a:gd name="T15" fmla="*/ 1587 h 1587"/>
                </a:gdLst>
                <a:ahLst/>
                <a:cxnLst>
                  <a:cxn ang="T8">
                    <a:pos x="T0" y="T1"/>
                  </a:cxn>
                  <a:cxn ang="T9">
                    <a:pos x="T2" y="T3"/>
                  </a:cxn>
                  <a:cxn ang="T10">
                    <a:pos x="T4" y="T5"/>
                  </a:cxn>
                  <a:cxn ang="T11">
                    <a:pos x="T6" y="T7"/>
                  </a:cxn>
                </a:cxnLst>
                <a:rect l="T12" t="T13" r="T14" b="T15"/>
                <a:pathLst>
                  <a:path w="12" h="1587">
                    <a:moveTo>
                      <a:pt x="12" y="0"/>
                    </a:moveTo>
                    <a:lnTo>
                      <a:pt x="0" y="0"/>
                    </a:lnTo>
                    <a:lnTo>
                      <a:pt x="12" y="0"/>
                    </a:lnTo>
                    <a:close/>
                  </a:path>
                </a:pathLst>
              </a:custGeom>
              <a:solidFill>
                <a:srgbClr val="0875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49" name="Freeform 39"/>
              <p:cNvSpPr>
                <a:spLocks/>
              </p:cNvSpPr>
              <p:nvPr/>
            </p:nvSpPr>
            <p:spPr bwMode="auto">
              <a:xfrm>
                <a:off x="1855788" y="4543425"/>
                <a:ext cx="23813" cy="1587"/>
              </a:xfrm>
              <a:custGeom>
                <a:avLst/>
                <a:gdLst>
                  <a:gd name="T0" fmla="*/ 47254914 w 12"/>
                  <a:gd name="T1" fmla="*/ 0 h 1587"/>
                  <a:gd name="T2" fmla="*/ 0 w 12"/>
                  <a:gd name="T3" fmla="*/ 0 h 1587"/>
                  <a:gd name="T4" fmla="*/ 47254914 w 12"/>
                  <a:gd name="T5" fmla="*/ 0 h 1587"/>
                  <a:gd name="T6" fmla="*/ 47254914 w 12"/>
                  <a:gd name="T7" fmla="*/ 0 h 1587"/>
                  <a:gd name="T8" fmla="*/ 0 60000 65536"/>
                  <a:gd name="T9" fmla="*/ 0 60000 65536"/>
                  <a:gd name="T10" fmla="*/ 0 60000 65536"/>
                  <a:gd name="T11" fmla="*/ 0 60000 65536"/>
                  <a:gd name="T12" fmla="*/ 0 w 12"/>
                  <a:gd name="T13" fmla="*/ 0 h 1587"/>
                  <a:gd name="T14" fmla="*/ 12 w 12"/>
                  <a:gd name="T15" fmla="*/ 1587 h 1587"/>
                </a:gdLst>
                <a:ahLst/>
                <a:cxnLst>
                  <a:cxn ang="T8">
                    <a:pos x="T0" y="T1"/>
                  </a:cxn>
                  <a:cxn ang="T9">
                    <a:pos x="T2" y="T3"/>
                  </a:cxn>
                  <a:cxn ang="T10">
                    <a:pos x="T4" y="T5"/>
                  </a:cxn>
                  <a:cxn ang="T11">
                    <a:pos x="T6" y="T7"/>
                  </a:cxn>
                </a:cxnLst>
                <a:rect l="T12" t="T13" r="T14" b="T15"/>
                <a:pathLst>
                  <a:path w="12" h="1587">
                    <a:moveTo>
                      <a:pt x="12" y="0"/>
                    </a:moveTo>
                    <a:lnTo>
                      <a:pt x="0" y="0"/>
                    </a:lnTo>
                    <a:lnTo>
                      <a:pt x="12" y="0"/>
                    </a:lnTo>
                    <a:close/>
                  </a:path>
                </a:pathLst>
              </a:custGeom>
              <a:solidFill>
                <a:srgbClr val="0202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grpSp>
        <p:sp>
          <p:nvSpPr>
            <p:cNvPr id="110" name="Rectangle 20"/>
            <p:cNvSpPr>
              <a:spLocks noChangeArrowheads="1"/>
            </p:cNvSpPr>
            <p:nvPr/>
          </p:nvSpPr>
          <p:spPr bwMode="auto">
            <a:xfrm>
              <a:off x="471010" y="1587272"/>
              <a:ext cx="1868742" cy="372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defRPr/>
              </a:pPr>
              <a:r>
                <a:rPr lang="zh-CN" altLang="en-US" sz="1600" kern="0" dirty="0" smtClean="0">
                  <a:solidFill>
                    <a:sysClr val="windowText" lastClr="000000">
                      <a:lumMod val="50000"/>
                      <a:lumOff val="50000"/>
                    </a:sysClr>
                  </a:solidFill>
                  <a:latin typeface="微软雅黑" pitchFamily="34" charset="-122"/>
                  <a:ea typeface="微软雅黑" pitchFamily="34" charset="-122"/>
                </a:rPr>
                <a:t>输入文字</a:t>
              </a:r>
              <a:endParaRPr lang="zh-CN" altLang="en-US" sz="1600" kern="0" dirty="0">
                <a:solidFill>
                  <a:sysClr val="windowText" lastClr="000000">
                    <a:lumMod val="50000"/>
                    <a:lumOff val="50000"/>
                  </a:sysClr>
                </a:solidFill>
                <a:latin typeface="微软雅黑" pitchFamily="34" charset="-122"/>
                <a:ea typeface="微软雅黑" pitchFamily="34" charset="-122"/>
              </a:endParaRPr>
            </a:p>
          </p:txBody>
        </p:sp>
        <p:grpSp>
          <p:nvGrpSpPr>
            <p:cNvPr id="111" name="组合 110"/>
            <p:cNvGrpSpPr/>
            <p:nvPr/>
          </p:nvGrpSpPr>
          <p:grpSpPr>
            <a:xfrm>
              <a:off x="-133216" y="1680709"/>
              <a:ext cx="2066517" cy="2873190"/>
              <a:chOff x="433042" y="1154266"/>
              <a:chExt cx="2643234" cy="3675030"/>
            </a:xfrm>
          </p:grpSpPr>
          <p:sp>
            <p:nvSpPr>
              <p:cNvPr id="112" name="Freeform 3"/>
              <p:cNvSpPr>
                <a:spLocks/>
              </p:cNvSpPr>
              <p:nvPr/>
            </p:nvSpPr>
            <p:spPr bwMode="auto">
              <a:xfrm>
                <a:off x="433042" y="3837337"/>
                <a:ext cx="1234970" cy="456143"/>
              </a:xfrm>
              <a:custGeom>
                <a:avLst/>
                <a:gdLst/>
                <a:ahLst/>
                <a:cxnLst>
                  <a:cxn ang="0">
                    <a:pos x="2331" y="688"/>
                  </a:cxn>
                  <a:cxn ang="0">
                    <a:pos x="104" y="138"/>
                  </a:cxn>
                  <a:cxn ang="0">
                    <a:pos x="2086" y="0"/>
                  </a:cxn>
                  <a:cxn ang="0">
                    <a:pos x="2331" y="688"/>
                  </a:cxn>
                </a:cxnLst>
                <a:rect l="0" t="0" r="r" b="b"/>
                <a:pathLst>
                  <a:path w="2331" h="688">
                    <a:moveTo>
                      <a:pt x="2331" y="688"/>
                    </a:moveTo>
                    <a:cubicBezTo>
                      <a:pt x="2331" y="688"/>
                      <a:pt x="208" y="159"/>
                      <a:pt x="104" y="138"/>
                    </a:cubicBezTo>
                    <a:cubicBezTo>
                      <a:pt x="0" y="118"/>
                      <a:pt x="2086" y="0"/>
                      <a:pt x="2086" y="0"/>
                    </a:cubicBezTo>
                    <a:lnTo>
                      <a:pt x="2331" y="688"/>
                    </a:lnTo>
                    <a:close/>
                  </a:path>
                </a:pathLst>
              </a:custGeom>
              <a:gradFill>
                <a:gsLst>
                  <a:gs pos="0">
                    <a:sysClr val="windowText" lastClr="000000">
                      <a:alpha val="0"/>
                    </a:sysClr>
                  </a:gs>
                  <a:gs pos="100000">
                    <a:sysClr val="windowText" lastClr="000000">
                      <a:alpha val="46000"/>
                    </a:sysClr>
                  </a:gs>
                </a:gsLst>
                <a:lin ang="5400000" scaled="0"/>
              </a:gradFill>
              <a:ln w="9525" cap="rnd">
                <a:noFill/>
                <a:prstDash val="solid"/>
                <a:round/>
                <a:headEnd/>
                <a:tailEnd/>
              </a:ln>
            </p:spPr>
            <p:txBody>
              <a:bodyPr anchor="ctr"/>
              <a:lstStyle/>
              <a:p>
                <a:pPr algn="ctr" fontAlgn="base">
                  <a:spcBef>
                    <a:spcPct val="0"/>
                  </a:spcBef>
                  <a:spcAft>
                    <a:spcPct val="0"/>
                  </a:spcAft>
                  <a:defRPr/>
                </a:pPr>
                <a:endParaRPr lang="zh-CN" altLang="en-US" sz="2000" kern="0">
                  <a:solidFill>
                    <a:sysClr val="window" lastClr="FFFFFF"/>
                  </a:solidFill>
                  <a:latin typeface="微软雅黑" pitchFamily="34" charset="-122"/>
                  <a:ea typeface="微软雅黑" pitchFamily="34" charset="-122"/>
                </a:endParaRPr>
              </a:p>
            </p:txBody>
          </p:sp>
          <p:sp>
            <p:nvSpPr>
              <p:cNvPr id="113" name="Freeform 8"/>
              <p:cNvSpPr>
                <a:spLocks/>
              </p:cNvSpPr>
              <p:nvPr/>
            </p:nvSpPr>
            <p:spPr bwMode="auto">
              <a:xfrm>
                <a:off x="1671995" y="2540619"/>
                <a:ext cx="1404281" cy="1746884"/>
              </a:xfrm>
              <a:custGeom>
                <a:avLst/>
                <a:gdLst>
                  <a:gd name="T0" fmla="*/ 0 w 1006"/>
                  <a:gd name="T1" fmla="*/ 0 h 1251"/>
                  <a:gd name="T2" fmla="*/ 0 w 1006"/>
                  <a:gd name="T3" fmla="*/ 1549419556 h 1251"/>
                  <a:gd name="T4" fmla="*/ 1245111113 w 1006"/>
                  <a:gd name="T5" fmla="*/ 1429280965 h 1251"/>
                  <a:gd name="T6" fmla="*/ 1245111113 w 1006"/>
                  <a:gd name="T7" fmla="*/ 100322306 h 1251"/>
                  <a:gd name="T8" fmla="*/ 0 w 1006"/>
                  <a:gd name="T9" fmla="*/ 0 h 1251"/>
                  <a:gd name="T10" fmla="*/ 0 60000 65536"/>
                  <a:gd name="T11" fmla="*/ 0 60000 65536"/>
                  <a:gd name="T12" fmla="*/ 0 60000 65536"/>
                  <a:gd name="T13" fmla="*/ 0 60000 65536"/>
                  <a:gd name="T14" fmla="*/ 0 60000 65536"/>
                  <a:gd name="T15" fmla="*/ 0 w 1006"/>
                  <a:gd name="T16" fmla="*/ 0 h 1251"/>
                  <a:gd name="T17" fmla="*/ 1006 w 1006"/>
                  <a:gd name="T18" fmla="*/ 1251 h 1251"/>
                </a:gdLst>
                <a:ahLst/>
                <a:cxnLst>
                  <a:cxn ang="T10">
                    <a:pos x="T0" y="T1"/>
                  </a:cxn>
                  <a:cxn ang="T11">
                    <a:pos x="T2" y="T3"/>
                  </a:cxn>
                  <a:cxn ang="T12">
                    <a:pos x="T4" y="T5"/>
                  </a:cxn>
                  <a:cxn ang="T13">
                    <a:pos x="T6" y="T7"/>
                  </a:cxn>
                  <a:cxn ang="T14">
                    <a:pos x="T8" y="T9"/>
                  </a:cxn>
                </a:cxnLst>
                <a:rect l="T15" t="T16" r="T17" b="T18"/>
                <a:pathLst>
                  <a:path w="1006" h="1251">
                    <a:moveTo>
                      <a:pt x="0" y="0"/>
                    </a:moveTo>
                    <a:lnTo>
                      <a:pt x="0" y="1251"/>
                    </a:lnTo>
                    <a:lnTo>
                      <a:pt x="1006" y="1154"/>
                    </a:lnTo>
                    <a:lnTo>
                      <a:pt x="1006" y="81"/>
                    </a:lnTo>
                    <a:lnTo>
                      <a:pt x="0" y="0"/>
                    </a:lnTo>
                    <a:close/>
                  </a:path>
                </a:pathLst>
              </a:custGeom>
              <a:gradFill>
                <a:gsLst>
                  <a:gs pos="33000">
                    <a:srgbClr val="2676FF">
                      <a:lumMod val="60000"/>
                      <a:lumOff val="40000"/>
                    </a:srgbClr>
                  </a:gs>
                  <a:gs pos="100000">
                    <a:srgbClr val="2676FF"/>
                  </a:gs>
                </a:gsLst>
                <a:lin ang="5400000" scaled="0"/>
              </a:gradFill>
              <a:ln w="3175" cap="flat" cmpd="sng" algn="ctr">
                <a:noFill/>
                <a:prstDash val="solid"/>
              </a:ln>
              <a:effectLst/>
              <a:extLst/>
            </p:spPr>
            <p:txBody>
              <a:bodyPr anchor="ctr"/>
              <a:lstStyle/>
              <a:p>
                <a:pPr>
                  <a:lnSpc>
                    <a:spcPct val="120000"/>
                  </a:lnSpc>
                  <a:defRPr/>
                </a:pPr>
                <a:endParaRPr lang="zh-CN" altLang="en-US" sz="1200" kern="0">
                  <a:solidFill>
                    <a:srgbClr val="F9F9F9"/>
                  </a:solidFill>
                  <a:latin typeface="微软雅黑" pitchFamily="34" charset="-122"/>
                  <a:ea typeface="微软雅黑" pitchFamily="34" charset="-122"/>
                </a:endParaRPr>
              </a:p>
            </p:txBody>
          </p:sp>
          <p:sp>
            <p:nvSpPr>
              <p:cNvPr id="114" name="Freeform 9"/>
              <p:cNvSpPr>
                <a:spLocks/>
              </p:cNvSpPr>
              <p:nvPr/>
            </p:nvSpPr>
            <p:spPr bwMode="auto">
              <a:xfrm>
                <a:off x="1197926" y="2540619"/>
                <a:ext cx="474069" cy="1746884"/>
              </a:xfrm>
              <a:custGeom>
                <a:avLst/>
                <a:gdLst>
                  <a:gd name="T0" fmla="*/ 0 w 339"/>
                  <a:gd name="T1" fmla="*/ 136240017 h 1251"/>
                  <a:gd name="T2" fmla="*/ 0 w 339"/>
                  <a:gd name="T3" fmla="*/ 1337628145 h 1251"/>
                  <a:gd name="T4" fmla="*/ 421096551 w 339"/>
                  <a:gd name="T5" fmla="*/ 1549419556 h 1251"/>
                  <a:gd name="T6" fmla="*/ 421096551 w 339"/>
                  <a:gd name="T7" fmla="*/ 0 h 1251"/>
                  <a:gd name="T8" fmla="*/ 0 w 339"/>
                  <a:gd name="T9" fmla="*/ 136240017 h 1251"/>
                  <a:gd name="T10" fmla="*/ 0 60000 65536"/>
                  <a:gd name="T11" fmla="*/ 0 60000 65536"/>
                  <a:gd name="T12" fmla="*/ 0 60000 65536"/>
                  <a:gd name="T13" fmla="*/ 0 60000 65536"/>
                  <a:gd name="T14" fmla="*/ 0 60000 65536"/>
                  <a:gd name="T15" fmla="*/ 0 w 339"/>
                  <a:gd name="T16" fmla="*/ 0 h 1251"/>
                  <a:gd name="T17" fmla="*/ 339 w 339"/>
                  <a:gd name="T18" fmla="*/ 1251 h 1251"/>
                </a:gdLst>
                <a:ahLst/>
                <a:cxnLst>
                  <a:cxn ang="T10">
                    <a:pos x="T0" y="T1"/>
                  </a:cxn>
                  <a:cxn ang="T11">
                    <a:pos x="T2" y="T3"/>
                  </a:cxn>
                  <a:cxn ang="T12">
                    <a:pos x="T4" y="T5"/>
                  </a:cxn>
                  <a:cxn ang="T13">
                    <a:pos x="T6" y="T7"/>
                  </a:cxn>
                  <a:cxn ang="T14">
                    <a:pos x="T8" y="T9"/>
                  </a:cxn>
                </a:cxnLst>
                <a:rect l="T15" t="T16" r="T17" b="T18"/>
                <a:pathLst>
                  <a:path w="339" h="1251">
                    <a:moveTo>
                      <a:pt x="0" y="110"/>
                    </a:moveTo>
                    <a:lnTo>
                      <a:pt x="0" y="1080"/>
                    </a:lnTo>
                    <a:lnTo>
                      <a:pt x="339" y="1251"/>
                    </a:lnTo>
                    <a:lnTo>
                      <a:pt x="339" y="0"/>
                    </a:lnTo>
                    <a:lnTo>
                      <a:pt x="0" y="110"/>
                    </a:lnTo>
                    <a:close/>
                  </a:path>
                </a:pathLst>
              </a:custGeom>
              <a:gradFill>
                <a:gsLst>
                  <a:gs pos="33000">
                    <a:srgbClr val="2676FF"/>
                  </a:gs>
                  <a:gs pos="100000">
                    <a:srgbClr val="2676FF">
                      <a:lumMod val="75000"/>
                    </a:srgbClr>
                  </a:gs>
                </a:gsLst>
                <a:lin ang="5400000" scaled="0"/>
              </a:gradFill>
              <a:ln w="3175" cap="flat" cmpd="sng" algn="ctr">
                <a:noFill/>
                <a:prstDash val="solid"/>
              </a:ln>
              <a:effectLst/>
              <a:extLst/>
            </p:spPr>
            <p:txBody>
              <a:bodyPr anchor="ctr"/>
              <a:lstStyle/>
              <a:p>
                <a:pPr>
                  <a:lnSpc>
                    <a:spcPct val="120000"/>
                  </a:lnSpc>
                  <a:defRPr/>
                </a:pPr>
                <a:endParaRPr lang="zh-CN" altLang="en-US" sz="1200" kern="0">
                  <a:solidFill>
                    <a:srgbClr val="F9F9F9"/>
                  </a:solidFill>
                  <a:latin typeface="微软雅黑" pitchFamily="34" charset="-122"/>
                  <a:ea typeface="微软雅黑" pitchFamily="34" charset="-122"/>
                </a:endParaRPr>
              </a:p>
            </p:txBody>
          </p:sp>
          <p:sp>
            <p:nvSpPr>
              <p:cNvPr id="115" name="Line 21"/>
              <p:cNvSpPr>
                <a:spLocks noChangeShapeType="1"/>
              </p:cNvSpPr>
              <p:nvPr/>
            </p:nvSpPr>
            <p:spPr bwMode="auto">
              <a:xfrm flipV="1">
                <a:off x="1227805" y="1154266"/>
                <a:ext cx="0" cy="1497899"/>
              </a:xfrm>
              <a:prstGeom prst="line">
                <a:avLst/>
              </a:prstGeom>
              <a:gradFill>
                <a:gsLst>
                  <a:gs pos="0">
                    <a:srgbClr val="2676FF">
                      <a:lumMod val="40000"/>
                      <a:lumOff val="60000"/>
                    </a:srgbClr>
                  </a:gs>
                  <a:gs pos="50000">
                    <a:srgbClr val="2676FF"/>
                  </a:gs>
                  <a:gs pos="100000">
                    <a:srgbClr val="2676FF">
                      <a:lumMod val="75000"/>
                    </a:srgbClr>
                  </a:gs>
                </a:gsLst>
                <a:lin ang="5400000" scaled="0"/>
              </a:gradFill>
              <a:ln w="9525" cap="rnd">
                <a:solidFill>
                  <a:sysClr val="window" lastClr="FFFFFF">
                    <a:lumMod val="65000"/>
                  </a:sysClr>
                </a:solidFill>
                <a:prstDash val="solid"/>
                <a:round/>
                <a:headEnd type="none" w="med" len="med"/>
                <a:tailEnd type="triangle" w="med" len="med"/>
              </a:ln>
              <a:extLst/>
            </p:spPr>
            <p:txBody>
              <a:bodyPr anchor="ctr"/>
              <a:lstStyle/>
              <a:p>
                <a:pPr algn="ctr" fontAlgn="base">
                  <a:spcBef>
                    <a:spcPct val="0"/>
                  </a:spcBef>
                  <a:spcAft>
                    <a:spcPct val="0"/>
                  </a:spcAft>
                  <a:defRPr/>
                </a:pPr>
                <a:endParaRPr lang="zh-CN" altLang="en-US" sz="2000" kern="0">
                  <a:solidFill>
                    <a:sysClr val="window" lastClr="FFFFFF"/>
                  </a:solidFill>
                  <a:latin typeface="微软雅黑" pitchFamily="34" charset="-122"/>
                  <a:ea typeface="微软雅黑" pitchFamily="34" charset="-122"/>
                </a:endParaRPr>
              </a:p>
            </p:txBody>
          </p:sp>
          <p:sp>
            <p:nvSpPr>
              <p:cNvPr id="116" name="WordArt 33"/>
              <p:cNvSpPr>
                <a:spLocks noChangeArrowheads="1" noChangeShapeType="1" noTextEdit="1"/>
              </p:cNvSpPr>
              <p:nvPr/>
            </p:nvSpPr>
            <p:spPr bwMode="auto">
              <a:xfrm>
                <a:off x="1839314" y="3767621"/>
                <a:ext cx="173295" cy="352563"/>
              </a:xfrm>
              <a:prstGeom prst="rect">
                <a:avLst/>
              </a:prstGeom>
              <a:noFill/>
              <a:ln w="9525" cap="rnd">
                <a:noFill/>
                <a:prstDash val="solid"/>
                <a:round/>
                <a:headEnd/>
                <a:tailEnd/>
              </a:ln>
              <a:extLst/>
            </p:spPr>
            <p:txBody>
              <a:bodyPr anchor="ctr"/>
              <a:lstStyle/>
              <a:p>
                <a:pPr algn="ctr" fontAlgn="base">
                  <a:spcBef>
                    <a:spcPct val="0"/>
                  </a:spcBef>
                  <a:spcAft>
                    <a:spcPct val="0"/>
                  </a:spcAft>
                  <a:defRPr/>
                </a:pPr>
                <a:r>
                  <a:rPr lang="en-US" altLang="zh-CN" sz="3600" kern="0">
                    <a:solidFill>
                      <a:sysClr val="window" lastClr="FFFFFF"/>
                    </a:solidFill>
                    <a:latin typeface="微软雅黑" pitchFamily="34" charset="-122"/>
                    <a:ea typeface="微软雅黑" pitchFamily="34" charset="-122"/>
                  </a:rPr>
                  <a:t>1</a:t>
                </a:r>
                <a:endParaRPr lang="zh-CN" altLang="en-US" sz="3600" kern="0">
                  <a:solidFill>
                    <a:sysClr val="window" lastClr="FFFFFF"/>
                  </a:solidFill>
                  <a:latin typeface="微软雅黑" pitchFamily="34" charset="-122"/>
                  <a:ea typeface="微软雅黑" pitchFamily="34" charset="-122"/>
                </a:endParaRPr>
              </a:p>
            </p:txBody>
          </p:sp>
          <p:sp>
            <p:nvSpPr>
              <p:cNvPr id="117" name="Freeform 39"/>
              <p:cNvSpPr>
                <a:spLocks/>
              </p:cNvSpPr>
              <p:nvPr/>
            </p:nvSpPr>
            <p:spPr bwMode="auto">
              <a:xfrm>
                <a:off x="2895014" y="4827305"/>
                <a:ext cx="29879" cy="1991"/>
              </a:xfrm>
              <a:custGeom>
                <a:avLst/>
                <a:gdLst>
                  <a:gd name="T0" fmla="*/ 47254914 w 12"/>
                  <a:gd name="T1" fmla="*/ 0 h 1587"/>
                  <a:gd name="T2" fmla="*/ 0 w 12"/>
                  <a:gd name="T3" fmla="*/ 0 h 1587"/>
                  <a:gd name="T4" fmla="*/ 47254914 w 12"/>
                  <a:gd name="T5" fmla="*/ 0 h 1587"/>
                  <a:gd name="T6" fmla="*/ 47254914 w 12"/>
                  <a:gd name="T7" fmla="*/ 0 h 1587"/>
                  <a:gd name="T8" fmla="*/ 0 60000 65536"/>
                  <a:gd name="T9" fmla="*/ 0 60000 65536"/>
                  <a:gd name="T10" fmla="*/ 0 60000 65536"/>
                  <a:gd name="T11" fmla="*/ 0 60000 65536"/>
                  <a:gd name="T12" fmla="*/ 0 w 12"/>
                  <a:gd name="T13" fmla="*/ 0 h 1587"/>
                  <a:gd name="T14" fmla="*/ 12 w 12"/>
                  <a:gd name="T15" fmla="*/ 1587 h 1587"/>
                </a:gdLst>
                <a:ahLst/>
                <a:cxnLst>
                  <a:cxn ang="T8">
                    <a:pos x="T0" y="T1"/>
                  </a:cxn>
                  <a:cxn ang="T9">
                    <a:pos x="T2" y="T3"/>
                  </a:cxn>
                  <a:cxn ang="T10">
                    <a:pos x="T4" y="T5"/>
                  </a:cxn>
                  <a:cxn ang="T11">
                    <a:pos x="T6" y="T7"/>
                  </a:cxn>
                </a:cxnLst>
                <a:rect l="T12" t="T13" r="T14" b="T15"/>
                <a:pathLst>
                  <a:path w="12" h="1587">
                    <a:moveTo>
                      <a:pt x="12" y="0"/>
                    </a:moveTo>
                    <a:lnTo>
                      <a:pt x="0" y="0"/>
                    </a:lnTo>
                    <a:lnTo>
                      <a:pt x="12" y="0"/>
                    </a:lnTo>
                    <a:close/>
                  </a:path>
                </a:pathLst>
              </a:custGeom>
              <a:gradFill>
                <a:gsLst>
                  <a:gs pos="0">
                    <a:srgbClr val="2676FF">
                      <a:lumMod val="40000"/>
                      <a:lumOff val="60000"/>
                    </a:srgbClr>
                  </a:gs>
                  <a:gs pos="50000">
                    <a:srgbClr val="2676FF"/>
                  </a:gs>
                  <a:gs pos="100000">
                    <a:srgbClr val="2676FF">
                      <a:lumMod val="75000"/>
                    </a:srgbClr>
                  </a:gs>
                </a:gsLst>
                <a:lin ang="5400000" scaled="0"/>
              </a:gradFill>
              <a:ln w="9525" cap="rnd">
                <a:solidFill>
                  <a:srgbClr val="2676FF">
                    <a:lumMod val="40000"/>
                    <a:lumOff val="60000"/>
                  </a:srgbClr>
                </a:solidFill>
                <a:prstDash val="solid"/>
                <a:round/>
                <a:headEnd/>
                <a:tailEnd/>
              </a:ln>
              <a:extLst/>
            </p:spPr>
            <p:txBody>
              <a:bodyPr anchor="ctr"/>
              <a:lstStyle/>
              <a:p>
                <a:pPr algn="ctr" fontAlgn="base">
                  <a:spcBef>
                    <a:spcPct val="0"/>
                  </a:spcBef>
                  <a:spcAft>
                    <a:spcPct val="0"/>
                  </a:spcAft>
                  <a:defRPr/>
                </a:pPr>
                <a:endParaRPr lang="zh-CN" altLang="en-US" sz="2000" kern="0">
                  <a:solidFill>
                    <a:sysClr val="window" lastClr="FFFFFF"/>
                  </a:solidFill>
                  <a:latin typeface="微软雅黑" pitchFamily="34" charset="-122"/>
                  <a:ea typeface="微软雅黑" pitchFamily="34" charset="-122"/>
                </a:endParaRPr>
              </a:p>
            </p:txBody>
          </p:sp>
        </p:grpSp>
      </p:grpSp>
      <p:sp>
        <p:nvSpPr>
          <p:cNvPr id="150" name="矩形 149"/>
          <p:cNvSpPr/>
          <p:nvPr/>
        </p:nvSpPr>
        <p:spPr>
          <a:xfrm>
            <a:off x="968678" y="2524568"/>
            <a:ext cx="864096" cy="2854088"/>
          </a:xfrm>
          <a:prstGeom prst="rect">
            <a:avLst/>
          </a:prstGeom>
          <a:noFill/>
          <a:ln w="25400" cap="flat" cmpd="sng" algn="ctr">
            <a:noFill/>
            <a:prstDash val="solid"/>
          </a:ln>
          <a:effectLst/>
        </p:spPr>
        <p:txBody>
          <a:bodyPr vert="eaVert"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zh-CN" sz="1800" b="0" i="0" u="none" strike="noStrike" kern="0" cap="none" spc="8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考核后需要在奖惩上跟上，没有实惠的东西员工是不会主动自觉去做的。</a:t>
            </a:r>
            <a:endParaRPr kumimoji="0" lang="zh-CN" altLang="en-US" sz="1800" b="0" i="0" u="none" strike="noStrike" kern="0" cap="none" spc="8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pic>
        <p:nvPicPr>
          <p:cNvPr id="151" name="图片 1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151" y="1939719"/>
            <a:ext cx="1126378" cy="487082"/>
          </a:xfrm>
          <a:prstGeom prst="rect">
            <a:avLst/>
          </a:prstGeom>
        </p:spPr>
      </p:pic>
      <p:sp>
        <p:nvSpPr>
          <p:cNvPr id="152" name="TextBox 6"/>
          <p:cNvSpPr txBox="1"/>
          <p:nvPr/>
        </p:nvSpPr>
        <p:spPr>
          <a:xfrm>
            <a:off x="876918" y="1969989"/>
            <a:ext cx="810466" cy="369332"/>
          </a:xfrm>
          <a:prstGeom prst="rect">
            <a:avLst/>
          </a:prstGeom>
          <a:noFill/>
        </p:spPr>
        <p:txBody>
          <a:bodyPr wrap="square" rtlCol="0">
            <a:spAutoFit/>
          </a:bodyPr>
          <a:lstStyle/>
          <a:p>
            <a:pPr algn="ctr"/>
            <a:r>
              <a:rPr lang="zh-CN" altLang="en-US" b="1" dirty="0" smtClean="0">
                <a:solidFill>
                  <a:schemeClr val="tx1">
                    <a:lumMod val="65000"/>
                    <a:lumOff val="35000"/>
                  </a:schemeClr>
                </a:solidFill>
                <a:latin typeface="微软雅黑" pitchFamily="34" charset="-122"/>
                <a:ea typeface="微软雅黑" pitchFamily="34" charset="-122"/>
              </a:rPr>
              <a:t>观点</a:t>
            </a:r>
            <a:endParaRPr lang="zh-CN" altLang="en-US" b="1"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675145541"/>
      </p:ext>
    </p:extLst>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37" presetClass="entr" presetSubtype="0" fill="hold" nodeType="afterEffect">
                                      <p:stCondLst>
                                        <p:cond delay="0"/>
                                      </p:stCondLst>
                                      <p:childTnLst>
                                        <p:set>
                                          <p:cBhvr>
                                            <p:cTn id="11" dur="1" fill="hold">
                                              <p:stCondLst>
                                                <p:cond delay="0"/>
                                              </p:stCondLst>
                                            </p:cTn>
                                            <p:tgtEl>
                                              <p:spTgt spid="108"/>
                                            </p:tgtEl>
                                            <p:attrNameLst>
                                              <p:attrName>style.visibility</p:attrName>
                                            </p:attrNameLst>
                                          </p:cBhvr>
                                          <p:to>
                                            <p:strVal val="visible"/>
                                          </p:to>
                                        </p:set>
                                        <p:animEffect transition="in" filter="fade">
                                          <p:cBhvr>
                                            <p:cTn id="12" dur="1000"/>
                                            <p:tgtEl>
                                              <p:spTgt spid="108"/>
                                            </p:tgtEl>
                                          </p:cBhvr>
                                        </p:animEffect>
                                        <p:anim calcmode="lin" valueType="num">
                                          <p:cBhvr>
                                            <p:cTn id="13" dur="1000" fill="hold"/>
                                            <p:tgtEl>
                                              <p:spTgt spid="108"/>
                                            </p:tgtEl>
                                            <p:attrNameLst>
                                              <p:attrName>ppt_x</p:attrName>
                                            </p:attrNameLst>
                                          </p:cBhvr>
                                          <p:tavLst>
                                            <p:tav tm="0">
                                              <p:val>
                                                <p:strVal val="#ppt_x"/>
                                              </p:val>
                                            </p:tav>
                                            <p:tav tm="100000">
                                              <p:val>
                                                <p:strVal val="#ppt_x"/>
                                              </p:val>
                                            </p:tav>
                                          </p:tavLst>
                                        </p:anim>
                                        <p:anim calcmode="lin" valueType="num">
                                          <p:cBhvr>
                                            <p:cTn id="14" dur="900" decel="100000" fill="hold"/>
                                            <p:tgtEl>
                                              <p:spTgt spid="108"/>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108"/>
                                            </p:tgtEl>
                                            <p:attrNameLst>
                                              <p:attrName>ppt_y</p:attrName>
                                            </p:attrNameLst>
                                          </p:cBhvr>
                                          <p:tavLst>
                                            <p:tav tm="0">
                                              <p:val>
                                                <p:strVal val="#ppt_y-.03"/>
                                              </p:val>
                                            </p:tav>
                                            <p:tav tm="100000">
                                              <p:val>
                                                <p:strVal val="#ppt_y"/>
                                              </p:val>
                                            </p:tav>
                                          </p:tavLst>
                                        </p:anim>
                                      </p:childTnLst>
                                    </p:cTn>
                                  </p:par>
                                </p:childTnLst>
                              </p:cTn>
                            </p:par>
                            <p:par>
                              <p:cTn id="16" fill="hold">
                                <p:stCondLst>
                                  <p:cond delay="1250"/>
                                </p:stCondLst>
                                <p:childTnLst>
                                  <p:par>
                                    <p:cTn id="17" presetID="2" presetClass="entr" presetSubtype="4" fill="hold" grpId="0" nodeType="afterEffect" p14:presetBounceEnd="60000">
                                      <p:stCondLst>
                                        <p:cond delay="0"/>
                                      </p:stCondLst>
                                      <p:childTnLst>
                                        <p:set>
                                          <p:cBhvr>
                                            <p:cTn id="18" dur="1" fill="hold">
                                              <p:stCondLst>
                                                <p:cond delay="0"/>
                                              </p:stCondLst>
                                            </p:cTn>
                                            <p:tgtEl>
                                              <p:spTgt spid="150"/>
                                            </p:tgtEl>
                                            <p:attrNameLst>
                                              <p:attrName>style.visibility</p:attrName>
                                            </p:attrNameLst>
                                          </p:cBhvr>
                                          <p:to>
                                            <p:strVal val="visible"/>
                                          </p:to>
                                        </p:set>
                                        <p:anim calcmode="lin" valueType="num" p14:bounceEnd="60000">
                                          <p:cBhvr additive="base">
                                            <p:cTn id="19" dur="500" fill="hold"/>
                                            <p:tgtEl>
                                              <p:spTgt spid="150"/>
                                            </p:tgtEl>
                                            <p:attrNameLst>
                                              <p:attrName>ppt_x</p:attrName>
                                            </p:attrNameLst>
                                          </p:cBhvr>
                                          <p:tavLst>
                                            <p:tav tm="0">
                                              <p:val>
                                                <p:strVal val="#ppt_x"/>
                                              </p:val>
                                            </p:tav>
                                            <p:tav tm="100000">
                                              <p:val>
                                                <p:strVal val="#ppt_x"/>
                                              </p:val>
                                            </p:tav>
                                          </p:tavLst>
                                        </p:anim>
                                        <p:anim calcmode="lin" valueType="num" p14:bounceEnd="60000">
                                          <p:cBhvr additive="base">
                                            <p:cTn id="20" dur="500" fill="hold"/>
                                            <p:tgtEl>
                                              <p:spTgt spid="1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37" presetClass="entr" presetSubtype="0" fill="hold" nodeType="afterEffect">
                                      <p:stCondLst>
                                        <p:cond delay="0"/>
                                      </p:stCondLst>
                                      <p:childTnLst>
                                        <p:set>
                                          <p:cBhvr>
                                            <p:cTn id="11" dur="1" fill="hold">
                                              <p:stCondLst>
                                                <p:cond delay="0"/>
                                              </p:stCondLst>
                                            </p:cTn>
                                            <p:tgtEl>
                                              <p:spTgt spid="108"/>
                                            </p:tgtEl>
                                            <p:attrNameLst>
                                              <p:attrName>style.visibility</p:attrName>
                                            </p:attrNameLst>
                                          </p:cBhvr>
                                          <p:to>
                                            <p:strVal val="visible"/>
                                          </p:to>
                                        </p:set>
                                        <p:animEffect transition="in" filter="fade">
                                          <p:cBhvr>
                                            <p:cTn id="12" dur="1000"/>
                                            <p:tgtEl>
                                              <p:spTgt spid="108"/>
                                            </p:tgtEl>
                                          </p:cBhvr>
                                        </p:animEffect>
                                        <p:anim calcmode="lin" valueType="num">
                                          <p:cBhvr>
                                            <p:cTn id="13" dur="1000" fill="hold"/>
                                            <p:tgtEl>
                                              <p:spTgt spid="108"/>
                                            </p:tgtEl>
                                            <p:attrNameLst>
                                              <p:attrName>ppt_x</p:attrName>
                                            </p:attrNameLst>
                                          </p:cBhvr>
                                          <p:tavLst>
                                            <p:tav tm="0">
                                              <p:val>
                                                <p:strVal val="#ppt_x"/>
                                              </p:val>
                                            </p:tav>
                                            <p:tav tm="100000">
                                              <p:val>
                                                <p:strVal val="#ppt_x"/>
                                              </p:val>
                                            </p:tav>
                                          </p:tavLst>
                                        </p:anim>
                                        <p:anim calcmode="lin" valueType="num">
                                          <p:cBhvr>
                                            <p:cTn id="14" dur="900" decel="100000" fill="hold"/>
                                            <p:tgtEl>
                                              <p:spTgt spid="108"/>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108"/>
                                            </p:tgtEl>
                                            <p:attrNameLst>
                                              <p:attrName>ppt_y</p:attrName>
                                            </p:attrNameLst>
                                          </p:cBhvr>
                                          <p:tavLst>
                                            <p:tav tm="0">
                                              <p:val>
                                                <p:strVal val="#ppt_y-.03"/>
                                              </p:val>
                                            </p:tav>
                                            <p:tav tm="100000">
                                              <p:val>
                                                <p:strVal val="#ppt_y"/>
                                              </p:val>
                                            </p:tav>
                                          </p:tavLst>
                                        </p:anim>
                                      </p:childTnLst>
                                    </p:cTn>
                                  </p:par>
                                </p:childTnLst>
                              </p:cTn>
                            </p:par>
                            <p:par>
                              <p:cTn id="16" fill="hold">
                                <p:stCondLst>
                                  <p:cond delay="1250"/>
                                </p:stCondLst>
                                <p:childTnLst>
                                  <p:par>
                                    <p:cTn id="17" presetID="2" presetClass="entr" presetSubtype="4" fill="hold" grpId="0" nodeType="afterEffect">
                                      <p:stCondLst>
                                        <p:cond delay="0"/>
                                      </p:stCondLst>
                                      <p:childTnLst>
                                        <p:set>
                                          <p:cBhvr>
                                            <p:cTn id="18" dur="1" fill="hold">
                                              <p:stCondLst>
                                                <p:cond delay="0"/>
                                              </p:stCondLst>
                                            </p:cTn>
                                            <p:tgtEl>
                                              <p:spTgt spid="150"/>
                                            </p:tgtEl>
                                            <p:attrNameLst>
                                              <p:attrName>style.visibility</p:attrName>
                                            </p:attrNameLst>
                                          </p:cBhvr>
                                          <p:to>
                                            <p:strVal val="visible"/>
                                          </p:to>
                                        </p:set>
                                        <p:anim calcmode="lin" valueType="num">
                                          <p:cBhvr additive="base">
                                            <p:cTn id="19" dur="500" fill="hold"/>
                                            <p:tgtEl>
                                              <p:spTgt spid="150"/>
                                            </p:tgtEl>
                                            <p:attrNameLst>
                                              <p:attrName>ppt_x</p:attrName>
                                            </p:attrNameLst>
                                          </p:cBhvr>
                                          <p:tavLst>
                                            <p:tav tm="0">
                                              <p:val>
                                                <p:strVal val="#ppt_x"/>
                                              </p:val>
                                            </p:tav>
                                            <p:tav tm="100000">
                                              <p:val>
                                                <p:strVal val="#ppt_x"/>
                                              </p:val>
                                            </p:tav>
                                          </p:tavLst>
                                        </p:anim>
                                        <p:anim calcmode="lin" valueType="num">
                                          <p:cBhvr additive="base">
                                            <p:cTn id="20" dur="500" fill="hold"/>
                                            <p:tgtEl>
                                              <p:spTgt spid="1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0" y="543361"/>
            <a:ext cx="3370217" cy="508973"/>
            <a:chOff x="0" y="543361"/>
            <a:chExt cx="3370217" cy="508973"/>
          </a:xfrm>
        </p:grpSpPr>
        <p:grpSp>
          <p:nvGrpSpPr>
            <p:cNvPr id="16" name="组合 15"/>
            <p:cNvGrpSpPr/>
            <p:nvPr/>
          </p:nvGrpSpPr>
          <p:grpSpPr>
            <a:xfrm>
              <a:off x="0" y="543361"/>
              <a:ext cx="3370216" cy="493479"/>
              <a:chOff x="0" y="288813"/>
              <a:chExt cx="3370216" cy="493479"/>
            </a:xfrm>
            <a:solidFill>
              <a:srgbClr val="131426"/>
            </a:solidFill>
          </p:grpSpPr>
          <p:sp>
            <p:nvSpPr>
              <p:cNvPr id="18" name="矩形 17"/>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直角三角形 18"/>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3"/>
            <p:cNvSpPr txBox="1"/>
            <p:nvPr/>
          </p:nvSpPr>
          <p:spPr>
            <a:xfrm>
              <a:off x="635001" y="590669"/>
              <a:ext cx="2735216" cy="46166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5</a:t>
              </a:r>
              <a:r>
                <a:rPr lang="en-US" altLang="zh-CN" sz="2400" dirty="0" smtClean="0">
                  <a:solidFill>
                    <a:schemeClr val="bg1"/>
                  </a:solidFill>
                  <a:latin typeface="微软雅黑" panose="020B0503020204020204" pitchFamily="34" charset="-122"/>
                  <a:ea typeface="微软雅黑" panose="020B0503020204020204" pitchFamily="34" charset="-122"/>
                </a:rPr>
                <a:t>.</a:t>
              </a:r>
              <a:r>
                <a:rPr lang="zh-CN" altLang="en-US" sz="2400" dirty="0">
                  <a:solidFill>
                    <a:schemeClr val="bg1"/>
                  </a:solidFill>
                  <a:latin typeface="微软雅黑" panose="020B0503020204020204" pitchFamily="34" charset="-122"/>
                  <a:ea typeface="微软雅黑" panose="020B0503020204020204" pitchFamily="34" charset="-122"/>
                </a:rPr>
                <a:t>研究结果与应用</a:t>
              </a:r>
            </a:p>
          </p:txBody>
        </p:sp>
      </p:grpSp>
      <p:sp>
        <p:nvSpPr>
          <p:cNvPr id="20" name="任意多边形 19"/>
          <p:cNvSpPr/>
          <p:nvPr/>
        </p:nvSpPr>
        <p:spPr>
          <a:xfrm>
            <a:off x="623899" y="1842321"/>
            <a:ext cx="4098963" cy="382808"/>
          </a:xfrm>
          <a:custGeom>
            <a:avLst/>
            <a:gdLst>
              <a:gd name="connsiteX0" fmla="*/ 16062 w 4098963"/>
              <a:gd name="connsiteY0" fmla="*/ 0 h 340242"/>
              <a:gd name="connsiteX1" fmla="*/ 3928842 w 4098963"/>
              <a:gd name="connsiteY1" fmla="*/ 0 h 340242"/>
              <a:gd name="connsiteX2" fmla="*/ 4098963 w 4098963"/>
              <a:gd name="connsiteY2" fmla="*/ 170121 h 340242"/>
              <a:gd name="connsiteX3" fmla="*/ 3928842 w 4098963"/>
              <a:gd name="connsiteY3" fmla="*/ 340242 h 340242"/>
              <a:gd name="connsiteX4" fmla="*/ 16062 w 4098963"/>
              <a:gd name="connsiteY4" fmla="*/ 340242 h 340242"/>
              <a:gd name="connsiteX5" fmla="*/ 0 w 4098963"/>
              <a:gd name="connsiteY5" fmla="*/ 336999 h 340242"/>
              <a:gd name="connsiteX6" fmla="*/ 0 w 4098963"/>
              <a:gd name="connsiteY6" fmla="*/ 3243 h 34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latin typeface="微软雅黑" panose="020B0503020204020204" pitchFamily="34" charset="-122"/>
                <a:ea typeface="微软雅黑" panose="020B0503020204020204" pitchFamily="34" charset="-122"/>
              </a:rPr>
              <a:t>输入文字</a:t>
            </a:r>
            <a:endParaRPr lang="zh-CN" altLang="en-US" dirty="0">
              <a:latin typeface="微软雅黑" panose="020B0503020204020204" pitchFamily="34" charset="-122"/>
              <a:ea typeface="微软雅黑" panose="020B0503020204020204" pitchFamily="34" charset="-122"/>
            </a:endParaRPr>
          </a:p>
        </p:txBody>
      </p:sp>
      <p:sp>
        <p:nvSpPr>
          <p:cNvPr id="21" name="任意多边形 20"/>
          <p:cNvSpPr/>
          <p:nvPr/>
        </p:nvSpPr>
        <p:spPr>
          <a:xfrm>
            <a:off x="623900" y="2408912"/>
            <a:ext cx="3050787" cy="382808"/>
          </a:xfrm>
          <a:custGeom>
            <a:avLst/>
            <a:gdLst>
              <a:gd name="connsiteX0" fmla="*/ 16062 w 4098963"/>
              <a:gd name="connsiteY0" fmla="*/ 0 h 340242"/>
              <a:gd name="connsiteX1" fmla="*/ 3928842 w 4098963"/>
              <a:gd name="connsiteY1" fmla="*/ 0 h 340242"/>
              <a:gd name="connsiteX2" fmla="*/ 4098963 w 4098963"/>
              <a:gd name="connsiteY2" fmla="*/ 170121 h 340242"/>
              <a:gd name="connsiteX3" fmla="*/ 3928842 w 4098963"/>
              <a:gd name="connsiteY3" fmla="*/ 340242 h 340242"/>
              <a:gd name="connsiteX4" fmla="*/ 16062 w 4098963"/>
              <a:gd name="connsiteY4" fmla="*/ 340242 h 340242"/>
              <a:gd name="connsiteX5" fmla="*/ 0 w 4098963"/>
              <a:gd name="connsiteY5" fmla="*/ 336999 h 340242"/>
              <a:gd name="connsiteX6" fmla="*/ 0 w 4098963"/>
              <a:gd name="connsiteY6" fmla="*/ 3243 h 34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微软雅黑" panose="020B0503020204020204" pitchFamily="34" charset="-122"/>
                <a:ea typeface="微软雅黑" panose="020B0503020204020204" pitchFamily="34" charset="-122"/>
              </a:rPr>
              <a:t>输入文字</a:t>
            </a:r>
          </a:p>
        </p:txBody>
      </p:sp>
      <p:sp>
        <p:nvSpPr>
          <p:cNvPr id="22" name="任意多边形 21"/>
          <p:cNvSpPr/>
          <p:nvPr/>
        </p:nvSpPr>
        <p:spPr>
          <a:xfrm>
            <a:off x="623900" y="3035005"/>
            <a:ext cx="3598360" cy="382808"/>
          </a:xfrm>
          <a:custGeom>
            <a:avLst/>
            <a:gdLst>
              <a:gd name="connsiteX0" fmla="*/ 16062 w 4098963"/>
              <a:gd name="connsiteY0" fmla="*/ 0 h 340242"/>
              <a:gd name="connsiteX1" fmla="*/ 3928842 w 4098963"/>
              <a:gd name="connsiteY1" fmla="*/ 0 h 340242"/>
              <a:gd name="connsiteX2" fmla="*/ 4098963 w 4098963"/>
              <a:gd name="connsiteY2" fmla="*/ 170121 h 340242"/>
              <a:gd name="connsiteX3" fmla="*/ 3928842 w 4098963"/>
              <a:gd name="connsiteY3" fmla="*/ 340242 h 340242"/>
              <a:gd name="connsiteX4" fmla="*/ 16062 w 4098963"/>
              <a:gd name="connsiteY4" fmla="*/ 340242 h 340242"/>
              <a:gd name="connsiteX5" fmla="*/ 0 w 4098963"/>
              <a:gd name="connsiteY5" fmla="*/ 336999 h 340242"/>
              <a:gd name="connsiteX6" fmla="*/ 0 w 4098963"/>
              <a:gd name="connsiteY6" fmla="*/ 3243 h 34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微软雅黑" panose="020B0503020204020204" pitchFamily="34" charset="-122"/>
                <a:ea typeface="微软雅黑" panose="020B0503020204020204" pitchFamily="34" charset="-122"/>
              </a:rPr>
              <a:t>输入文字</a:t>
            </a:r>
          </a:p>
        </p:txBody>
      </p:sp>
      <p:sp>
        <p:nvSpPr>
          <p:cNvPr id="23" name="任意多边形 22"/>
          <p:cNvSpPr/>
          <p:nvPr/>
        </p:nvSpPr>
        <p:spPr>
          <a:xfrm>
            <a:off x="623900" y="3628572"/>
            <a:ext cx="2370303" cy="382808"/>
          </a:xfrm>
          <a:custGeom>
            <a:avLst/>
            <a:gdLst>
              <a:gd name="connsiteX0" fmla="*/ 16062 w 4098963"/>
              <a:gd name="connsiteY0" fmla="*/ 0 h 340242"/>
              <a:gd name="connsiteX1" fmla="*/ 3928842 w 4098963"/>
              <a:gd name="connsiteY1" fmla="*/ 0 h 340242"/>
              <a:gd name="connsiteX2" fmla="*/ 4098963 w 4098963"/>
              <a:gd name="connsiteY2" fmla="*/ 170121 h 340242"/>
              <a:gd name="connsiteX3" fmla="*/ 3928842 w 4098963"/>
              <a:gd name="connsiteY3" fmla="*/ 340242 h 340242"/>
              <a:gd name="connsiteX4" fmla="*/ 16062 w 4098963"/>
              <a:gd name="connsiteY4" fmla="*/ 340242 h 340242"/>
              <a:gd name="connsiteX5" fmla="*/ 0 w 4098963"/>
              <a:gd name="connsiteY5" fmla="*/ 336999 h 340242"/>
              <a:gd name="connsiteX6" fmla="*/ 0 w 4098963"/>
              <a:gd name="connsiteY6" fmla="*/ 3243 h 34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微软雅黑" panose="020B0503020204020204" pitchFamily="34" charset="-122"/>
                <a:ea typeface="微软雅黑" panose="020B0503020204020204" pitchFamily="34" charset="-122"/>
              </a:rPr>
              <a:t>输入文字</a:t>
            </a:r>
          </a:p>
        </p:txBody>
      </p:sp>
      <p:sp>
        <p:nvSpPr>
          <p:cNvPr id="24" name="任意多边形 23"/>
          <p:cNvSpPr/>
          <p:nvPr/>
        </p:nvSpPr>
        <p:spPr>
          <a:xfrm>
            <a:off x="623899" y="4249879"/>
            <a:ext cx="3157116" cy="382808"/>
          </a:xfrm>
          <a:custGeom>
            <a:avLst/>
            <a:gdLst>
              <a:gd name="connsiteX0" fmla="*/ 16062 w 4098963"/>
              <a:gd name="connsiteY0" fmla="*/ 0 h 340242"/>
              <a:gd name="connsiteX1" fmla="*/ 3928842 w 4098963"/>
              <a:gd name="connsiteY1" fmla="*/ 0 h 340242"/>
              <a:gd name="connsiteX2" fmla="*/ 4098963 w 4098963"/>
              <a:gd name="connsiteY2" fmla="*/ 170121 h 340242"/>
              <a:gd name="connsiteX3" fmla="*/ 3928842 w 4098963"/>
              <a:gd name="connsiteY3" fmla="*/ 340242 h 340242"/>
              <a:gd name="connsiteX4" fmla="*/ 16062 w 4098963"/>
              <a:gd name="connsiteY4" fmla="*/ 340242 h 340242"/>
              <a:gd name="connsiteX5" fmla="*/ 0 w 4098963"/>
              <a:gd name="connsiteY5" fmla="*/ 336999 h 340242"/>
              <a:gd name="connsiteX6" fmla="*/ 0 w 4098963"/>
              <a:gd name="connsiteY6" fmla="*/ 3243 h 34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微软雅黑" panose="020B0503020204020204" pitchFamily="34" charset="-122"/>
                <a:ea typeface="微软雅黑" panose="020B0503020204020204" pitchFamily="34" charset="-122"/>
              </a:rPr>
              <a:t>输入文字</a:t>
            </a:r>
          </a:p>
        </p:txBody>
      </p:sp>
      <p:sp>
        <p:nvSpPr>
          <p:cNvPr id="25" name="任意多边形 24"/>
          <p:cNvSpPr/>
          <p:nvPr/>
        </p:nvSpPr>
        <p:spPr>
          <a:xfrm>
            <a:off x="623898" y="4812881"/>
            <a:ext cx="3875455" cy="382808"/>
          </a:xfrm>
          <a:custGeom>
            <a:avLst/>
            <a:gdLst>
              <a:gd name="connsiteX0" fmla="*/ 16062 w 4098963"/>
              <a:gd name="connsiteY0" fmla="*/ 0 h 340242"/>
              <a:gd name="connsiteX1" fmla="*/ 3928842 w 4098963"/>
              <a:gd name="connsiteY1" fmla="*/ 0 h 340242"/>
              <a:gd name="connsiteX2" fmla="*/ 4098963 w 4098963"/>
              <a:gd name="connsiteY2" fmla="*/ 170121 h 340242"/>
              <a:gd name="connsiteX3" fmla="*/ 3928842 w 4098963"/>
              <a:gd name="connsiteY3" fmla="*/ 340242 h 340242"/>
              <a:gd name="connsiteX4" fmla="*/ 16062 w 4098963"/>
              <a:gd name="connsiteY4" fmla="*/ 340242 h 340242"/>
              <a:gd name="connsiteX5" fmla="*/ 0 w 4098963"/>
              <a:gd name="connsiteY5" fmla="*/ 336999 h 340242"/>
              <a:gd name="connsiteX6" fmla="*/ 0 w 4098963"/>
              <a:gd name="connsiteY6" fmla="*/ 3243 h 34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微软雅黑" panose="020B0503020204020204" pitchFamily="34" charset="-122"/>
                <a:ea typeface="微软雅黑" panose="020B0503020204020204" pitchFamily="34" charset="-122"/>
              </a:rPr>
              <a:t>输入文字</a:t>
            </a:r>
          </a:p>
        </p:txBody>
      </p:sp>
      <p:cxnSp>
        <p:nvCxnSpPr>
          <p:cNvPr id="26" name="直接连接符 25"/>
          <p:cNvCxnSpPr/>
          <p:nvPr/>
        </p:nvCxnSpPr>
        <p:spPr>
          <a:xfrm>
            <a:off x="6226632" y="1565471"/>
            <a:ext cx="0" cy="3997841"/>
          </a:xfrm>
          <a:prstGeom prst="line">
            <a:avLst/>
          </a:prstGeom>
          <a:ln w="3175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6753497" y="1842321"/>
            <a:ext cx="5096603" cy="3186198"/>
            <a:chOff x="6753497" y="1842321"/>
            <a:chExt cx="5096603" cy="3186198"/>
          </a:xfrm>
          <a:solidFill>
            <a:srgbClr val="002060"/>
          </a:solidFill>
        </p:grpSpPr>
        <p:sp>
          <p:nvSpPr>
            <p:cNvPr id="28" name="矩形 27"/>
            <p:cNvSpPr/>
            <p:nvPr/>
          </p:nvSpPr>
          <p:spPr>
            <a:xfrm>
              <a:off x="6753497" y="1842321"/>
              <a:ext cx="5096603" cy="31861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文本框 32"/>
            <p:cNvSpPr txBox="1"/>
            <p:nvPr/>
          </p:nvSpPr>
          <p:spPr>
            <a:xfrm>
              <a:off x="6890544" y="2075223"/>
              <a:ext cx="4781171" cy="2862322"/>
            </a:xfrm>
            <a:prstGeom prst="rect">
              <a:avLst/>
            </a:prstGeom>
            <a:grpFill/>
          </p:spPr>
          <p:txBody>
            <a:bodyPr wrap="square" rtlCol="0">
              <a:spAutoFit/>
            </a:bodyPr>
            <a:lstStyle/>
            <a:p>
              <a:r>
                <a:rPr lang="zh-CN" altLang="en-US" dirty="0">
                  <a:solidFill>
                    <a:schemeClr val="bg1"/>
                  </a:solidFill>
                  <a:latin typeface="微软雅黑" pitchFamily="34" charset="-122"/>
                  <a:ea typeface="微软雅黑" pitchFamily="34" charset="-122"/>
                </a:rPr>
                <a:t>单击输入您的文字单击输入您的文字单击输入您的文字单击输入您的文字单击输入您的文字单击输入您的文字</a:t>
              </a:r>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单击输入您的文字单击输入您的文字单击输入您的文字单击输入您的文字单击输入您的文字单击输入您的文字</a:t>
              </a:r>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单击输入您的文字单击输入您的文字单击输入您的文字单击输入您的文字单击输入您的文字单击输入您的文字</a:t>
              </a:r>
              <a:endParaRPr lang="en-US" altLang="zh-CN" dirty="0">
                <a:solidFill>
                  <a:schemeClr val="bg1"/>
                </a:solidFill>
                <a:latin typeface="微软雅黑" pitchFamily="34" charset="-122"/>
                <a:ea typeface="微软雅黑" pitchFamily="34" charset="-122"/>
              </a:endParaRPr>
            </a:p>
            <a:p>
              <a:r>
                <a:rPr lang="zh-CN" altLang="en-US" dirty="0" smtClean="0">
                  <a:solidFill>
                    <a:schemeClr val="bg1"/>
                  </a:solidFill>
                  <a:latin typeface="微软雅黑" panose="020B0503020204020204" pitchFamily="34" charset="-122"/>
                  <a:ea typeface="微软雅黑" panose="020B0503020204020204" pitchFamily="34" charset="-122"/>
                </a:rPr>
                <a:t>。。。</a:t>
              </a:r>
              <a:endParaRPr lang="zh-CN" altLang="en-US" dirty="0">
                <a:solidFill>
                  <a:schemeClr val="bg1"/>
                </a:solidFill>
              </a:endParaRPr>
            </a:p>
          </p:txBody>
        </p:sp>
      </p:grpSp>
      <p:sp>
        <p:nvSpPr>
          <p:cNvPr id="30" name="文本框 40"/>
          <p:cNvSpPr txBox="1"/>
          <p:nvPr/>
        </p:nvSpPr>
        <p:spPr>
          <a:xfrm>
            <a:off x="4740442" y="1731407"/>
            <a:ext cx="1307805" cy="646331"/>
          </a:xfrm>
          <a:prstGeom prst="rect">
            <a:avLst/>
          </a:prstGeom>
          <a:noFill/>
        </p:spPr>
        <p:txBody>
          <a:bodyPr wrap="square" rtlCol="0">
            <a:spAutoFit/>
          </a:bodyPr>
          <a:lstStyle/>
          <a:p>
            <a:r>
              <a:rPr lang="en-US" altLang="zh-CN" sz="3600" dirty="0" smtClean="0">
                <a:solidFill>
                  <a:srgbClr val="002060"/>
                </a:solidFill>
                <a:latin typeface="微软雅黑" panose="020B0503020204020204" pitchFamily="34" charset="-122"/>
                <a:ea typeface="微软雅黑" panose="020B0503020204020204" pitchFamily="34" charset="-122"/>
              </a:rPr>
              <a:t>90%</a:t>
            </a:r>
            <a:endParaRPr lang="zh-CN" altLang="en-US" sz="3600" dirty="0">
              <a:solidFill>
                <a:srgbClr val="002060"/>
              </a:solidFill>
              <a:latin typeface="微软雅黑" panose="020B0503020204020204" pitchFamily="34" charset="-122"/>
              <a:ea typeface="微软雅黑" panose="020B0503020204020204" pitchFamily="34" charset="-122"/>
            </a:endParaRPr>
          </a:p>
        </p:txBody>
      </p:sp>
      <p:sp>
        <p:nvSpPr>
          <p:cNvPr id="31" name="文本框 41"/>
          <p:cNvSpPr txBox="1"/>
          <p:nvPr/>
        </p:nvSpPr>
        <p:spPr>
          <a:xfrm>
            <a:off x="3643434" y="2256117"/>
            <a:ext cx="1307805" cy="646331"/>
          </a:xfrm>
          <a:prstGeom prst="rect">
            <a:avLst/>
          </a:prstGeom>
          <a:noFill/>
        </p:spPr>
        <p:txBody>
          <a:bodyPr wrap="square" rtlCol="0">
            <a:spAutoFit/>
          </a:bodyPr>
          <a:lstStyle/>
          <a:p>
            <a:r>
              <a:rPr lang="en-US" altLang="zh-CN" sz="3600" dirty="0" smtClean="0">
                <a:solidFill>
                  <a:srgbClr val="002060"/>
                </a:solidFill>
                <a:latin typeface="微软雅黑" panose="020B0503020204020204" pitchFamily="34" charset="-122"/>
                <a:ea typeface="微软雅黑" panose="020B0503020204020204" pitchFamily="34" charset="-122"/>
              </a:rPr>
              <a:t>71%</a:t>
            </a:r>
            <a:endParaRPr lang="zh-CN" altLang="en-US" sz="3600" dirty="0">
              <a:solidFill>
                <a:srgbClr val="002060"/>
              </a:solidFill>
              <a:latin typeface="微软雅黑" panose="020B0503020204020204" pitchFamily="34" charset="-122"/>
              <a:ea typeface="微软雅黑" panose="020B0503020204020204" pitchFamily="34" charset="-122"/>
            </a:endParaRPr>
          </a:p>
        </p:txBody>
      </p:sp>
      <p:sp>
        <p:nvSpPr>
          <p:cNvPr id="32" name="文本框 42"/>
          <p:cNvSpPr txBox="1"/>
          <p:nvPr/>
        </p:nvSpPr>
        <p:spPr>
          <a:xfrm>
            <a:off x="4222260" y="2918061"/>
            <a:ext cx="1307805" cy="646331"/>
          </a:xfrm>
          <a:prstGeom prst="rect">
            <a:avLst/>
          </a:prstGeom>
          <a:noFill/>
        </p:spPr>
        <p:txBody>
          <a:bodyPr wrap="square" rtlCol="0">
            <a:spAutoFit/>
          </a:bodyPr>
          <a:lstStyle/>
          <a:p>
            <a:r>
              <a:rPr lang="en-US" altLang="zh-CN" sz="3600" dirty="0" smtClean="0">
                <a:solidFill>
                  <a:srgbClr val="002060"/>
                </a:solidFill>
                <a:latin typeface="微软雅黑" panose="020B0503020204020204" pitchFamily="34" charset="-122"/>
                <a:ea typeface="微软雅黑" panose="020B0503020204020204" pitchFamily="34" charset="-122"/>
              </a:rPr>
              <a:t>80%</a:t>
            </a:r>
            <a:endParaRPr lang="zh-CN" altLang="en-US" sz="3600" dirty="0">
              <a:solidFill>
                <a:srgbClr val="002060"/>
              </a:solidFill>
              <a:latin typeface="微软雅黑" panose="020B0503020204020204" pitchFamily="34" charset="-122"/>
              <a:ea typeface="微软雅黑" panose="020B0503020204020204" pitchFamily="34" charset="-122"/>
            </a:endParaRPr>
          </a:p>
        </p:txBody>
      </p:sp>
      <p:sp>
        <p:nvSpPr>
          <p:cNvPr id="33" name="文本框 43"/>
          <p:cNvSpPr txBox="1"/>
          <p:nvPr/>
        </p:nvSpPr>
        <p:spPr>
          <a:xfrm>
            <a:off x="2956983" y="3511547"/>
            <a:ext cx="1307805" cy="646331"/>
          </a:xfrm>
          <a:prstGeom prst="rect">
            <a:avLst/>
          </a:prstGeom>
          <a:noFill/>
        </p:spPr>
        <p:txBody>
          <a:bodyPr wrap="square" rtlCol="0">
            <a:spAutoFit/>
          </a:bodyPr>
          <a:lstStyle/>
          <a:p>
            <a:r>
              <a:rPr lang="en-US" altLang="zh-CN" sz="3600" dirty="0" smtClean="0">
                <a:solidFill>
                  <a:srgbClr val="002060"/>
                </a:solidFill>
                <a:latin typeface="微软雅黑" panose="020B0503020204020204" pitchFamily="34" charset="-122"/>
                <a:ea typeface="微软雅黑" panose="020B0503020204020204" pitchFamily="34" charset="-122"/>
              </a:rPr>
              <a:t>49%</a:t>
            </a:r>
            <a:endParaRPr lang="zh-CN" altLang="en-US" sz="3600" dirty="0">
              <a:solidFill>
                <a:srgbClr val="002060"/>
              </a:solidFill>
              <a:latin typeface="微软雅黑" panose="020B0503020204020204" pitchFamily="34" charset="-122"/>
              <a:ea typeface="微软雅黑" panose="020B0503020204020204" pitchFamily="34" charset="-122"/>
            </a:endParaRPr>
          </a:p>
        </p:txBody>
      </p:sp>
      <p:sp>
        <p:nvSpPr>
          <p:cNvPr id="34" name="文本框 44"/>
          <p:cNvSpPr txBox="1"/>
          <p:nvPr/>
        </p:nvSpPr>
        <p:spPr>
          <a:xfrm>
            <a:off x="3781015" y="4104715"/>
            <a:ext cx="1307805" cy="646331"/>
          </a:xfrm>
          <a:prstGeom prst="rect">
            <a:avLst/>
          </a:prstGeom>
          <a:noFill/>
        </p:spPr>
        <p:txBody>
          <a:bodyPr wrap="square" rtlCol="0">
            <a:spAutoFit/>
          </a:bodyPr>
          <a:lstStyle/>
          <a:p>
            <a:r>
              <a:rPr lang="en-US" altLang="zh-CN" sz="3600" dirty="0" smtClean="0">
                <a:solidFill>
                  <a:srgbClr val="002060"/>
                </a:solidFill>
                <a:latin typeface="微软雅黑" panose="020B0503020204020204" pitchFamily="34" charset="-122"/>
                <a:ea typeface="微软雅黑" panose="020B0503020204020204" pitchFamily="34" charset="-122"/>
              </a:rPr>
              <a:t>63%</a:t>
            </a:r>
            <a:endParaRPr lang="zh-CN" altLang="en-US" sz="3600" dirty="0">
              <a:solidFill>
                <a:srgbClr val="002060"/>
              </a:solidFill>
              <a:latin typeface="微软雅黑" panose="020B0503020204020204" pitchFamily="34" charset="-122"/>
              <a:ea typeface="微软雅黑" panose="020B0503020204020204" pitchFamily="34" charset="-122"/>
            </a:endParaRPr>
          </a:p>
        </p:txBody>
      </p:sp>
      <p:sp>
        <p:nvSpPr>
          <p:cNvPr id="35" name="文本框 45"/>
          <p:cNvSpPr txBox="1"/>
          <p:nvPr/>
        </p:nvSpPr>
        <p:spPr>
          <a:xfrm>
            <a:off x="4449728" y="4705354"/>
            <a:ext cx="1307805" cy="646331"/>
          </a:xfrm>
          <a:prstGeom prst="rect">
            <a:avLst/>
          </a:prstGeom>
          <a:noFill/>
        </p:spPr>
        <p:txBody>
          <a:bodyPr wrap="square" rtlCol="0">
            <a:spAutoFit/>
          </a:bodyPr>
          <a:lstStyle/>
          <a:p>
            <a:r>
              <a:rPr lang="en-US" altLang="zh-CN" sz="3600" dirty="0" smtClean="0">
                <a:solidFill>
                  <a:srgbClr val="002060"/>
                </a:solidFill>
                <a:latin typeface="微软雅黑" panose="020B0503020204020204" pitchFamily="34" charset="-122"/>
                <a:ea typeface="微软雅黑" panose="020B0503020204020204" pitchFamily="34" charset="-122"/>
              </a:rPr>
              <a:t>82%</a:t>
            </a:r>
            <a:endParaRPr lang="zh-CN" altLang="en-US" sz="36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3701209"/>
      </p:ext>
    </p:extLst>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28000">
                                          <p:cBhvr additive="base">
                                            <p:cTn id="7" dur="250" fill="hold"/>
                                            <p:tgtEl>
                                              <p:spTgt spid="15"/>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18" presetClass="entr" presetSubtype="6"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strips(downRight)">
                                          <p:cBhvr>
                                            <p:cTn id="12" dur="500"/>
                                            <p:tgtEl>
                                              <p:spTgt spid="20"/>
                                            </p:tgtEl>
                                          </p:cBhvr>
                                        </p:animEffect>
                                      </p:childTnLst>
                                    </p:cTn>
                                  </p:par>
                                </p:childTnLst>
                              </p:cTn>
                            </p:par>
                            <p:par>
                              <p:cTn id="13" fill="hold">
                                <p:stCondLst>
                                  <p:cond delay="750"/>
                                </p:stCondLst>
                                <p:childTnLst>
                                  <p:par>
                                    <p:cTn id="14" presetID="23" presetClass="entr" presetSubtype="36" fill="hold" grpId="0"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p:cTn id="16" dur="500" fill="hold"/>
                                            <p:tgtEl>
                                              <p:spTgt spid="30"/>
                                            </p:tgtEl>
                                            <p:attrNameLst>
                                              <p:attrName>ppt_w</p:attrName>
                                            </p:attrNameLst>
                                          </p:cBhvr>
                                          <p:tavLst>
                                            <p:tav tm="0">
                                              <p:val>
                                                <p:strVal val="(6*min(max(#ppt_w*#ppt_h,.3),1)-7.4)/-.7*#ppt_w"/>
                                              </p:val>
                                            </p:tav>
                                            <p:tav tm="100000">
                                              <p:val>
                                                <p:strVal val="#ppt_w"/>
                                              </p:val>
                                            </p:tav>
                                          </p:tavLst>
                                        </p:anim>
                                        <p:anim calcmode="lin" valueType="num">
                                          <p:cBhvr>
                                            <p:cTn id="17" dur="500" fill="hold"/>
                                            <p:tgtEl>
                                              <p:spTgt spid="30"/>
                                            </p:tgtEl>
                                            <p:attrNameLst>
                                              <p:attrName>ppt_h</p:attrName>
                                            </p:attrNameLst>
                                          </p:cBhvr>
                                          <p:tavLst>
                                            <p:tav tm="0">
                                              <p:val>
                                                <p:strVal val="(6*min(max(#ppt_w*#ppt_h,.3),1)-7.4)/-.7*#ppt_h"/>
                                              </p:val>
                                            </p:tav>
                                            <p:tav tm="100000">
                                              <p:val>
                                                <p:strVal val="#ppt_h"/>
                                              </p:val>
                                            </p:tav>
                                          </p:tavLst>
                                        </p:anim>
                                        <p:anim calcmode="lin" valueType="num">
                                          <p:cBhvr>
                                            <p:cTn id="18" dur="500" fill="hold"/>
                                            <p:tgtEl>
                                              <p:spTgt spid="30"/>
                                            </p:tgtEl>
                                            <p:attrNameLst>
                                              <p:attrName>ppt_x</p:attrName>
                                            </p:attrNameLst>
                                          </p:cBhvr>
                                          <p:tavLst>
                                            <p:tav tm="0">
                                              <p:val>
                                                <p:fltVal val="0.5"/>
                                              </p:val>
                                            </p:tav>
                                            <p:tav tm="100000">
                                              <p:val>
                                                <p:strVal val="#ppt_x"/>
                                              </p:val>
                                            </p:tav>
                                          </p:tavLst>
                                        </p:anim>
                                        <p:anim calcmode="lin" valueType="num">
                                          <p:cBhvr>
                                            <p:cTn id="19" dur="500" fill="hold"/>
                                            <p:tgtEl>
                                              <p:spTgt spid="30"/>
                                            </p:tgtEl>
                                            <p:attrNameLst>
                                              <p:attrName>ppt_y</p:attrName>
                                            </p:attrNameLst>
                                          </p:cBhvr>
                                          <p:tavLst>
                                            <p:tav tm="0">
                                              <p:val>
                                                <p:strVal val="1+(6*min(max(#ppt_w*#ppt_h,.3),1)-7.4)/-.7*#ppt_h/2"/>
                                              </p:val>
                                            </p:tav>
                                            <p:tav tm="100000">
                                              <p:val>
                                                <p:strVal val="#ppt_y"/>
                                              </p:val>
                                            </p:tav>
                                          </p:tavLst>
                                        </p:anim>
                                      </p:childTnLst>
                                    </p:cTn>
                                  </p:par>
                                </p:childTnLst>
                              </p:cTn>
                            </p:par>
                            <p:par>
                              <p:cTn id="20" fill="hold">
                                <p:stCondLst>
                                  <p:cond delay="1250"/>
                                </p:stCondLst>
                                <p:childTnLst>
                                  <p:par>
                                    <p:cTn id="21" presetID="18" presetClass="entr" presetSubtype="6"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strips(downRight)">
                                          <p:cBhvr>
                                            <p:cTn id="23" dur="500"/>
                                            <p:tgtEl>
                                              <p:spTgt spid="21"/>
                                            </p:tgtEl>
                                          </p:cBhvr>
                                        </p:animEffect>
                                      </p:childTnLst>
                                    </p:cTn>
                                  </p:par>
                                </p:childTnLst>
                              </p:cTn>
                            </p:par>
                            <p:par>
                              <p:cTn id="24" fill="hold">
                                <p:stCondLst>
                                  <p:cond delay="1750"/>
                                </p:stCondLst>
                                <p:childTnLst>
                                  <p:par>
                                    <p:cTn id="25" presetID="23" presetClass="entr" presetSubtype="36"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500" fill="hold"/>
                                            <p:tgtEl>
                                              <p:spTgt spid="31"/>
                                            </p:tgtEl>
                                            <p:attrNameLst>
                                              <p:attrName>ppt_w</p:attrName>
                                            </p:attrNameLst>
                                          </p:cBhvr>
                                          <p:tavLst>
                                            <p:tav tm="0">
                                              <p:val>
                                                <p:strVal val="(6*min(max(#ppt_w*#ppt_h,.3),1)-7.4)/-.7*#ppt_w"/>
                                              </p:val>
                                            </p:tav>
                                            <p:tav tm="100000">
                                              <p:val>
                                                <p:strVal val="#ppt_w"/>
                                              </p:val>
                                            </p:tav>
                                          </p:tavLst>
                                        </p:anim>
                                        <p:anim calcmode="lin" valueType="num">
                                          <p:cBhvr>
                                            <p:cTn id="28" dur="500" fill="hold"/>
                                            <p:tgtEl>
                                              <p:spTgt spid="31"/>
                                            </p:tgtEl>
                                            <p:attrNameLst>
                                              <p:attrName>ppt_h</p:attrName>
                                            </p:attrNameLst>
                                          </p:cBhvr>
                                          <p:tavLst>
                                            <p:tav tm="0">
                                              <p:val>
                                                <p:strVal val="(6*min(max(#ppt_w*#ppt_h,.3),1)-7.4)/-.7*#ppt_h"/>
                                              </p:val>
                                            </p:tav>
                                            <p:tav tm="100000">
                                              <p:val>
                                                <p:strVal val="#ppt_h"/>
                                              </p:val>
                                            </p:tav>
                                          </p:tavLst>
                                        </p:anim>
                                        <p:anim calcmode="lin" valueType="num">
                                          <p:cBhvr>
                                            <p:cTn id="29" dur="500" fill="hold"/>
                                            <p:tgtEl>
                                              <p:spTgt spid="31"/>
                                            </p:tgtEl>
                                            <p:attrNameLst>
                                              <p:attrName>ppt_x</p:attrName>
                                            </p:attrNameLst>
                                          </p:cBhvr>
                                          <p:tavLst>
                                            <p:tav tm="0">
                                              <p:val>
                                                <p:fltVal val="0.5"/>
                                              </p:val>
                                            </p:tav>
                                            <p:tav tm="100000">
                                              <p:val>
                                                <p:strVal val="#ppt_x"/>
                                              </p:val>
                                            </p:tav>
                                          </p:tavLst>
                                        </p:anim>
                                        <p:anim calcmode="lin" valueType="num">
                                          <p:cBhvr>
                                            <p:cTn id="30" dur="500" fill="hold"/>
                                            <p:tgtEl>
                                              <p:spTgt spid="31"/>
                                            </p:tgtEl>
                                            <p:attrNameLst>
                                              <p:attrName>ppt_y</p:attrName>
                                            </p:attrNameLst>
                                          </p:cBhvr>
                                          <p:tavLst>
                                            <p:tav tm="0">
                                              <p:val>
                                                <p:strVal val="1+(6*min(max(#ppt_w*#ppt_h,.3),1)-7.4)/-.7*#ppt_h/2"/>
                                              </p:val>
                                            </p:tav>
                                            <p:tav tm="100000">
                                              <p:val>
                                                <p:strVal val="#ppt_y"/>
                                              </p:val>
                                            </p:tav>
                                          </p:tavLst>
                                        </p:anim>
                                      </p:childTnLst>
                                    </p:cTn>
                                  </p:par>
                                </p:childTnLst>
                              </p:cTn>
                            </p:par>
                            <p:par>
                              <p:cTn id="31" fill="hold">
                                <p:stCondLst>
                                  <p:cond delay="2250"/>
                                </p:stCondLst>
                                <p:childTnLst>
                                  <p:par>
                                    <p:cTn id="32" presetID="18" presetClass="entr" presetSubtype="6"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strips(downRight)">
                                          <p:cBhvr>
                                            <p:cTn id="34" dur="500"/>
                                            <p:tgtEl>
                                              <p:spTgt spid="22"/>
                                            </p:tgtEl>
                                          </p:cBhvr>
                                        </p:animEffect>
                                      </p:childTnLst>
                                    </p:cTn>
                                  </p:par>
                                </p:childTnLst>
                              </p:cTn>
                            </p:par>
                            <p:par>
                              <p:cTn id="35" fill="hold">
                                <p:stCondLst>
                                  <p:cond delay="2750"/>
                                </p:stCondLst>
                                <p:childTnLst>
                                  <p:par>
                                    <p:cTn id="36" presetID="23" presetClass="entr" presetSubtype="36" fill="hold" grpId="0" nodeType="after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p:cTn id="38" dur="500" fill="hold"/>
                                            <p:tgtEl>
                                              <p:spTgt spid="32"/>
                                            </p:tgtEl>
                                            <p:attrNameLst>
                                              <p:attrName>ppt_w</p:attrName>
                                            </p:attrNameLst>
                                          </p:cBhvr>
                                          <p:tavLst>
                                            <p:tav tm="0">
                                              <p:val>
                                                <p:strVal val="(6*min(max(#ppt_w*#ppt_h,.3),1)-7.4)/-.7*#ppt_w"/>
                                              </p:val>
                                            </p:tav>
                                            <p:tav tm="100000">
                                              <p:val>
                                                <p:strVal val="#ppt_w"/>
                                              </p:val>
                                            </p:tav>
                                          </p:tavLst>
                                        </p:anim>
                                        <p:anim calcmode="lin" valueType="num">
                                          <p:cBhvr>
                                            <p:cTn id="39" dur="500" fill="hold"/>
                                            <p:tgtEl>
                                              <p:spTgt spid="32"/>
                                            </p:tgtEl>
                                            <p:attrNameLst>
                                              <p:attrName>ppt_h</p:attrName>
                                            </p:attrNameLst>
                                          </p:cBhvr>
                                          <p:tavLst>
                                            <p:tav tm="0">
                                              <p:val>
                                                <p:strVal val="(6*min(max(#ppt_w*#ppt_h,.3),1)-7.4)/-.7*#ppt_h"/>
                                              </p:val>
                                            </p:tav>
                                            <p:tav tm="100000">
                                              <p:val>
                                                <p:strVal val="#ppt_h"/>
                                              </p:val>
                                            </p:tav>
                                          </p:tavLst>
                                        </p:anim>
                                        <p:anim calcmode="lin" valueType="num">
                                          <p:cBhvr>
                                            <p:cTn id="40" dur="500" fill="hold"/>
                                            <p:tgtEl>
                                              <p:spTgt spid="32"/>
                                            </p:tgtEl>
                                            <p:attrNameLst>
                                              <p:attrName>ppt_x</p:attrName>
                                            </p:attrNameLst>
                                          </p:cBhvr>
                                          <p:tavLst>
                                            <p:tav tm="0">
                                              <p:val>
                                                <p:fltVal val="0.5"/>
                                              </p:val>
                                            </p:tav>
                                            <p:tav tm="100000">
                                              <p:val>
                                                <p:strVal val="#ppt_x"/>
                                              </p:val>
                                            </p:tav>
                                          </p:tavLst>
                                        </p:anim>
                                        <p:anim calcmode="lin" valueType="num">
                                          <p:cBhvr>
                                            <p:cTn id="41" dur="500" fill="hold"/>
                                            <p:tgtEl>
                                              <p:spTgt spid="32"/>
                                            </p:tgtEl>
                                            <p:attrNameLst>
                                              <p:attrName>ppt_y</p:attrName>
                                            </p:attrNameLst>
                                          </p:cBhvr>
                                          <p:tavLst>
                                            <p:tav tm="0">
                                              <p:val>
                                                <p:strVal val="1+(6*min(max(#ppt_w*#ppt_h,.3),1)-7.4)/-.7*#ppt_h/2"/>
                                              </p:val>
                                            </p:tav>
                                            <p:tav tm="100000">
                                              <p:val>
                                                <p:strVal val="#ppt_y"/>
                                              </p:val>
                                            </p:tav>
                                          </p:tavLst>
                                        </p:anim>
                                      </p:childTnLst>
                                    </p:cTn>
                                  </p:par>
                                </p:childTnLst>
                              </p:cTn>
                            </p:par>
                            <p:par>
                              <p:cTn id="42" fill="hold">
                                <p:stCondLst>
                                  <p:cond delay="3250"/>
                                </p:stCondLst>
                                <p:childTnLst>
                                  <p:par>
                                    <p:cTn id="43" presetID="18" presetClass="entr" presetSubtype="6" fill="hold" grpId="0"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strips(downRight)">
                                          <p:cBhvr>
                                            <p:cTn id="45" dur="500"/>
                                            <p:tgtEl>
                                              <p:spTgt spid="23"/>
                                            </p:tgtEl>
                                          </p:cBhvr>
                                        </p:animEffect>
                                      </p:childTnLst>
                                    </p:cTn>
                                  </p:par>
                                </p:childTnLst>
                              </p:cTn>
                            </p:par>
                            <p:par>
                              <p:cTn id="46" fill="hold">
                                <p:stCondLst>
                                  <p:cond delay="3750"/>
                                </p:stCondLst>
                                <p:childTnLst>
                                  <p:par>
                                    <p:cTn id="47" presetID="23" presetClass="entr" presetSubtype="36" fill="hold" grpId="0" nodeType="after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strVal val="(6*min(max(#ppt_w*#ppt_h,.3),1)-7.4)/-.7*#ppt_w"/>
                                              </p:val>
                                            </p:tav>
                                            <p:tav tm="100000">
                                              <p:val>
                                                <p:strVal val="#ppt_w"/>
                                              </p:val>
                                            </p:tav>
                                          </p:tavLst>
                                        </p:anim>
                                        <p:anim calcmode="lin" valueType="num">
                                          <p:cBhvr>
                                            <p:cTn id="50" dur="500" fill="hold"/>
                                            <p:tgtEl>
                                              <p:spTgt spid="33"/>
                                            </p:tgtEl>
                                            <p:attrNameLst>
                                              <p:attrName>ppt_h</p:attrName>
                                            </p:attrNameLst>
                                          </p:cBhvr>
                                          <p:tavLst>
                                            <p:tav tm="0">
                                              <p:val>
                                                <p:strVal val="(6*min(max(#ppt_w*#ppt_h,.3),1)-7.4)/-.7*#ppt_h"/>
                                              </p:val>
                                            </p:tav>
                                            <p:tav tm="100000">
                                              <p:val>
                                                <p:strVal val="#ppt_h"/>
                                              </p:val>
                                            </p:tav>
                                          </p:tavLst>
                                        </p:anim>
                                        <p:anim calcmode="lin" valueType="num">
                                          <p:cBhvr>
                                            <p:cTn id="51" dur="500" fill="hold"/>
                                            <p:tgtEl>
                                              <p:spTgt spid="33"/>
                                            </p:tgtEl>
                                            <p:attrNameLst>
                                              <p:attrName>ppt_x</p:attrName>
                                            </p:attrNameLst>
                                          </p:cBhvr>
                                          <p:tavLst>
                                            <p:tav tm="0">
                                              <p:val>
                                                <p:fltVal val="0.5"/>
                                              </p:val>
                                            </p:tav>
                                            <p:tav tm="100000">
                                              <p:val>
                                                <p:strVal val="#ppt_x"/>
                                              </p:val>
                                            </p:tav>
                                          </p:tavLst>
                                        </p:anim>
                                        <p:anim calcmode="lin" valueType="num">
                                          <p:cBhvr>
                                            <p:cTn id="52" dur="500" fill="hold"/>
                                            <p:tgtEl>
                                              <p:spTgt spid="33"/>
                                            </p:tgtEl>
                                            <p:attrNameLst>
                                              <p:attrName>ppt_y</p:attrName>
                                            </p:attrNameLst>
                                          </p:cBhvr>
                                          <p:tavLst>
                                            <p:tav tm="0">
                                              <p:val>
                                                <p:strVal val="1+(6*min(max(#ppt_w*#ppt_h,.3),1)-7.4)/-.7*#ppt_h/2"/>
                                              </p:val>
                                            </p:tav>
                                            <p:tav tm="100000">
                                              <p:val>
                                                <p:strVal val="#ppt_y"/>
                                              </p:val>
                                            </p:tav>
                                          </p:tavLst>
                                        </p:anim>
                                      </p:childTnLst>
                                    </p:cTn>
                                  </p:par>
                                </p:childTnLst>
                              </p:cTn>
                            </p:par>
                            <p:par>
                              <p:cTn id="53" fill="hold">
                                <p:stCondLst>
                                  <p:cond delay="4250"/>
                                </p:stCondLst>
                                <p:childTnLst>
                                  <p:par>
                                    <p:cTn id="54" presetID="18" presetClass="entr" presetSubtype="6"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strips(downRight)">
                                          <p:cBhvr>
                                            <p:cTn id="56" dur="500"/>
                                            <p:tgtEl>
                                              <p:spTgt spid="24"/>
                                            </p:tgtEl>
                                          </p:cBhvr>
                                        </p:animEffect>
                                      </p:childTnLst>
                                    </p:cTn>
                                  </p:par>
                                </p:childTnLst>
                              </p:cTn>
                            </p:par>
                            <p:par>
                              <p:cTn id="57" fill="hold">
                                <p:stCondLst>
                                  <p:cond delay="4750"/>
                                </p:stCondLst>
                                <p:childTnLst>
                                  <p:par>
                                    <p:cTn id="58" presetID="23" presetClass="entr" presetSubtype="36" fill="hold" grpId="0" nodeType="afterEffect">
                                      <p:stCondLst>
                                        <p:cond delay="0"/>
                                      </p:stCondLst>
                                      <p:childTnLst>
                                        <p:set>
                                          <p:cBhvr>
                                            <p:cTn id="59" dur="1" fill="hold">
                                              <p:stCondLst>
                                                <p:cond delay="0"/>
                                              </p:stCondLst>
                                            </p:cTn>
                                            <p:tgtEl>
                                              <p:spTgt spid="34"/>
                                            </p:tgtEl>
                                            <p:attrNameLst>
                                              <p:attrName>style.visibility</p:attrName>
                                            </p:attrNameLst>
                                          </p:cBhvr>
                                          <p:to>
                                            <p:strVal val="visible"/>
                                          </p:to>
                                        </p:set>
                                        <p:anim calcmode="lin" valueType="num">
                                          <p:cBhvr>
                                            <p:cTn id="60" dur="500" fill="hold"/>
                                            <p:tgtEl>
                                              <p:spTgt spid="34"/>
                                            </p:tgtEl>
                                            <p:attrNameLst>
                                              <p:attrName>ppt_w</p:attrName>
                                            </p:attrNameLst>
                                          </p:cBhvr>
                                          <p:tavLst>
                                            <p:tav tm="0">
                                              <p:val>
                                                <p:strVal val="(6*min(max(#ppt_w*#ppt_h,.3),1)-7.4)/-.7*#ppt_w"/>
                                              </p:val>
                                            </p:tav>
                                            <p:tav tm="100000">
                                              <p:val>
                                                <p:strVal val="#ppt_w"/>
                                              </p:val>
                                            </p:tav>
                                          </p:tavLst>
                                        </p:anim>
                                        <p:anim calcmode="lin" valueType="num">
                                          <p:cBhvr>
                                            <p:cTn id="61" dur="500" fill="hold"/>
                                            <p:tgtEl>
                                              <p:spTgt spid="34"/>
                                            </p:tgtEl>
                                            <p:attrNameLst>
                                              <p:attrName>ppt_h</p:attrName>
                                            </p:attrNameLst>
                                          </p:cBhvr>
                                          <p:tavLst>
                                            <p:tav tm="0">
                                              <p:val>
                                                <p:strVal val="(6*min(max(#ppt_w*#ppt_h,.3),1)-7.4)/-.7*#ppt_h"/>
                                              </p:val>
                                            </p:tav>
                                            <p:tav tm="100000">
                                              <p:val>
                                                <p:strVal val="#ppt_h"/>
                                              </p:val>
                                            </p:tav>
                                          </p:tavLst>
                                        </p:anim>
                                        <p:anim calcmode="lin" valueType="num">
                                          <p:cBhvr>
                                            <p:cTn id="62" dur="500" fill="hold"/>
                                            <p:tgtEl>
                                              <p:spTgt spid="34"/>
                                            </p:tgtEl>
                                            <p:attrNameLst>
                                              <p:attrName>ppt_x</p:attrName>
                                            </p:attrNameLst>
                                          </p:cBhvr>
                                          <p:tavLst>
                                            <p:tav tm="0">
                                              <p:val>
                                                <p:fltVal val="0.5"/>
                                              </p:val>
                                            </p:tav>
                                            <p:tav tm="100000">
                                              <p:val>
                                                <p:strVal val="#ppt_x"/>
                                              </p:val>
                                            </p:tav>
                                          </p:tavLst>
                                        </p:anim>
                                        <p:anim calcmode="lin" valueType="num">
                                          <p:cBhvr>
                                            <p:cTn id="63" dur="500" fill="hold"/>
                                            <p:tgtEl>
                                              <p:spTgt spid="34"/>
                                            </p:tgtEl>
                                            <p:attrNameLst>
                                              <p:attrName>ppt_y</p:attrName>
                                            </p:attrNameLst>
                                          </p:cBhvr>
                                          <p:tavLst>
                                            <p:tav tm="0">
                                              <p:val>
                                                <p:strVal val="1+(6*min(max(#ppt_w*#ppt_h,.3),1)-7.4)/-.7*#ppt_h/2"/>
                                              </p:val>
                                            </p:tav>
                                            <p:tav tm="100000">
                                              <p:val>
                                                <p:strVal val="#ppt_y"/>
                                              </p:val>
                                            </p:tav>
                                          </p:tavLst>
                                        </p:anim>
                                      </p:childTnLst>
                                    </p:cTn>
                                  </p:par>
                                </p:childTnLst>
                              </p:cTn>
                            </p:par>
                            <p:par>
                              <p:cTn id="64" fill="hold">
                                <p:stCondLst>
                                  <p:cond delay="5250"/>
                                </p:stCondLst>
                                <p:childTnLst>
                                  <p:par>
                                    <p:cTn id="65" presetID="18" presetClass="entr" presetSubtype="6" fill="hold" grpId="0" nodeType="after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strips(downRight)">
                                          <p:cBhvr>
                                            <p:cTn id="67" dur="500"/>
                                            <p:tgtEl>
                                              <p:spTgt spid="25"/>
                                            </p:tgtEl>
                                          </p:cBhvr>
                                        </p:animEffect>
                                      </p:childTnLst>
                                    </p:cTn>
                                  </p:par>
                                </p:childTnLst>
                              </p:cTn>
                            </p:par>
                            <p:par>
                              <p:cTn id="68" fill="hold">
                                <p:stCondLst>
                                  <p:cond delay="5750"/>
                                </p:stCondLst>
                                <p:childTnLst>
                                  <p:par>
                                    <p:cTn id="69" presetID="23" presetClass="entr" presetSubtype="36" fill="hold" grpId="0" nodeType="afterEffect">
                                      <p:stCondLst>
                                        <p:cond delay="0"/>
                                      </p:stCondLst>
                                      <p:childTnLst>
                                        <p:set>
                                          <p:cBhvr>
                                            <p:cTn id="70" dur="1" fill="hold">
                                              <p:stCondLst>
                                                <p:cond delay="0"/>
                                              </p:stCondLst>
                                            </p:cTn>
                                            <p:tgtEl>
                                              <p:spTgt spid="35"/>
                                            </p:tgtEl>
                                            <p:attrNameLst>
                                              <p:attrName>style.visibility</p:attrName>
                                            </p:attrNameLst>
                                          </p:cBhvr>
                                          <p:to>
                                            <p:strVal val="visible"/>
                                          </p:to>
                                        </p:set>
                                        <p:anim calcmode="lin" valueType="num">
                                          <p:cBhvr>
                                            <p:cTn id="71" dur="500" fill="hold"/>
                                            <p:tgtEl>
                                              <p:spTgt spid="35"/>
                                            </p:tgtEl>
                                            <p:attrNameLst>
                                              <p:attrName>ppt_w</p:attrName>
                                            </p:attrNameLst>
                                          </p:cBhvr>
                                          <p:tavLst>
                                            <p:tav tm="0">
                                              <p:val>
                                                <p:strVal val="(6*min(max(#ppt_w*#ppt_h,.3),1)-7.4)/-.7*#ppt_w"/>
                                              </p:val>
                                            </p:tav>
                                            <p:tav tm="100000">
                                              <p:val>
                                                <p:strVal val="#ppt_w"/>
                                              </p:val>
                                            </p:tav>
                                          </p:tavLst>
                                        </p:anim>
                                        <p:anim calcmode="lin" valueType="num">
                                          <p:cBhvr>
                                            <p:cTn id="72" dur="500" fill="hold"/>
                                            <p:tgtEl>
                                              <p:spTgt spid="35"/>
                                            </p:tgtEl>
                                            <p:attrNameLst>
                                              <p:attrName>ppt_h</p:attrName>
                                            </p:attrNameLst>
                                          </p:cBhvr>
                                          <p:tavLst>
                                            <p:tav tm="0">
                                              <p:val>
                                                <p:strVal val="(6*min(max(#ppt_w*#ppt_h,.3),1)-7.4)/-.7*#ppt_h"/>
                                              </p:val>
                                            </p:tav>
                                            <p:tav tm="100000">
                                              <p:val>
                                                <p:strVal val="#ppt_h"/>
                                              </p:val>
                                            </p:tav>
                                          </p:tavLst>
                                        </p:anim>
                                        <p:anim calcmode="lin" valueType="num">
                                          <p:cBhvr>
                                            <p:cTn id="73" dur="500" fill="hold"/>
                                            <p:tgtEl>
                                              <p:spTgt spid="35"/>
                                            </p:tgtEl>
                                            <p:attrNameLst>
                                              <p:attrName>ppt_x</p:attrName>
                                            </p:attrNameLst>
                                          </p:cBhvr>
                                          <p:tavLst>
                                            <p:tav tm="0">
                                              <p:val>
                                                <p:fltVal val="0.5"/>
                                              </p:val>
                                            </p:tav>
                                            <p:tav tm="100000">
                                              <p:val>
                                                <p:strVal val="#ppt_x"/>
                                              </p:val>
                                            </p:tav>
                                          </p:tavLst>
                                        </p:anim>
                                        <p:anim calcmode="lin" valueType="num">
                                          <p:cBhvr>
                                            <p:cTn id="74" dur="500" fill="hold"/>
                                            <p:tgtEl>
                                              <p:spTgt spid="35"/>
                                            </p:tgtEl>
                                            <p:attrNameLst>
                                              <p:attrName>ppt_y</p:attrName>
                                            </p:attrNameLst>
                                          </p:cBhvr>
                                          <p:tavLst>
                                            <p:tav tm="0">
                                              <p:val>
                                                <p:strVal val="1+(6*min(max(#ppt_w*#ppt_h,.3),1)-7.4)/-.7*#ppt_h/2"/>
                                              </p:val>
                                            </p:tav>
                                            <p:tav tm="100000">
                                              <p:val>
                                                <p:strVal val="#ppt_y"/>
                                              </p:val>
                                            </p:tav>
                                          </p:tavLst>
                                        </p:anim>
                                      </p:childTnLst>
                                    </p:cTn>
                                  </p:par>
                                </p:childTnLst>
                              </p:cTn>
                            </p:par>
                            <p:par>
                              <p:cTn id="75" fill="hold">
                                <p:stCondLst>
                                  <p:cond delay="6250"/>
                                </p:stCondLst>
                                <p:childTnLst>
                                  <p:par>
                                    <p:cTn id="76" presetID="16" presetClass="entr" presetSubtype="42" fill="hold" nodeType="after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barn(outHorizontal)">
                                          <p:cBhvr>
                                            <p:cTn id="78" dur="500"/>
                                            <p:tgtEl>
                                              <p:spTgt spid="26"/>
                                            </p:tgtEl>
                                          </p:cBhvr>
                                        </p:animEffect>
                                      </p:childTnLst>
                                    </p:cTn>
                                  </p:par>
                                </p:childTnLst>
                              </p:cTn>
                            </p:par>
                            <p:par>
                              <p:cTn id="79" fill="hold">
                                <p:stCondLst>
                                  <p:cond delay="6750"/>
                                </p:stCondLst>
                                <p:childTnLst>
                                  <p:par>
                                    <p:cTn id="80" presetID="31" presetClass="entr" presetSubtype="0" fill="hold" nodeType="afterEffect">
                                      <p:stCondLst>
                                        <p:cond delay="0"/>
                                      </p:stCondLst>
                                      <p:childTnLst>
                                        <p:set>
                                          <p:cBhvr>
                                            <p:cTn id="81" dur="1" fill="hold">
                                              <p:stCondLst>
                                                <p:cond delay="0"/>
                                              </p:stCondLst>
                                            </p:cTn>
                                            <p:tgtEl>
                                              <p:spTgt spid="27"/>
                                            </p:tgtEl>
                                            <p:attrNameLst>
                                              <p:attrName>style.visibility</p:attrName>
                                            </p:attrNameLst>
                                          </p:cBhvr>
                                          <p:to>
                                            <p:strVal val="visible"/>
                                          </p:to>
                                        </p:set>
                                        <p:anim calcmode="lin" valueType="num">
                                          <p:cBhvr>
                                            <p:cTn id="82" dur="1000" fill="hold"/>
                                            <p:tgtEl>
                                              <p:spTgt spid="27"/>
                                            </p:tgtEl>
                                            <p:attrNameLst>
                                              <p:attrName>ppt_w</p:attrName>
                                            </p:attrNameLst>
                                          </p:cBhvr>
                                          <p:tavLst>
                                            <p:tav tm="0">
                                              <p:val>
                                                <p:fltVal val="0"/>
                                              </p:val>
                                            </p:tav>
                                            <p:tav tm="100000">
                                              <p:val>
                                                <p:strVal val="#ppt_w"/>
                                              </p:val>
                                            </p:tav>
                                          </p:tavLst>
                                        </p:anim>
                                        <p:anim calcmode="lin" valueType="num">
                                          <p:cBhvr>
                                            <p:cTn id="83" dur="1000" fill="hold"/>
                                            <p:tgtEl>
                                              <p:spTgt spid="27"/>
                                            </p:tgtEl>
                                            <p:attrNameLst>
                                              <p:attrName>ppt_h</p:attrName>
                                            </p:attrNameLst>
                                          </p:cBhvr>
                                          <p:tavLst>
                                            <p:tav tm="0">
                                              <p:val>
                                                <p:fltVal val="0"/>
                                              </p:val>
                                            </p:tav>
                                            <p:tav tm="100000">
                                              <p:val>
                                                <p:strVal val="#ppt_h"/>
                                              </p:val>
                                            </p:tav>
                                          </p:tavLst>
                                        </p:anim>
                                        <p:anim calcmode="lin" valueType="num">
                                          <p:cBhvr>
                                            <p:cTn id="84" dur="1000" fill="hold"/>
                                            <p:tgtEl>
                                              <p:spTgt spid="27"/>
                                            </p:tgtEl>
                                            <p:attrNameLst>
                                              <p:attrName>style.rotation</p:attrName>
                                            </p:attrNameLst>
                                          </p:cBhvr>
                                          <p:tavLst>
                                            <p:tav tm="0">
                                              <p:val>
                                                <p:fltVal val="90"/>
                                              </p:val>
                                            </p:tav>
                                            <p:tav tm="100000">
                                              <p:val>
                                                <p:fltVal val="0"/>
                                              </p:val>
                                            </p:tav>
                                          </p:tavLst>
                                        </p:anim>
                                        <p:animEffect transition="in" filter="fade">
                                          <p:cBhvr>
                                            <p:cTn id="8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30" grpId="0"/>
          <p:bldP spid="31" grpId="0"/>
          <p:bldP spid="32" grpId="0"/>
          <p:bldP spid="33" grpId="0"/>
          <p:bldP spid="34" grpId="0"/>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250" fill="hold"/>
                                            <p:tgtEl>
                                              <p:spTgt spid="15"/>
                                            </p:tgtEl>
                                            <p:attrNameLst>
                                              <p:attrName>ppt_x</p:attrName>
                                            </p:attrNameLst>
                                          </p:cBhvr>
                                          <p:tavLst>
                                            <p:tav tm="0">
                                              <p:val>
                                                <p:strVal val="0-#ppt_w/2"/>
                                              </p:val>
                                            </p:tav>
                                            <p:tav tm="100000">
                                              <p:val>
                                                <p:strVal val="#ppt_x"/>
                                              </p:val>
                                            </p:tav>
                                          </p:tavLst>
                                        </p:anim>
                                        <p:anim calcmode="lin" valueType="num">
                                          <p:cBhvr additive="base">
                                            <p:cTn id="8" dur="25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18" presetClass="entr" presetSubtype="6"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strips(downRight)">
                                          <p:cBhvr>
                                            <p:cTn id="12" dur="500"/>
                                            <p:tgtEl>
                                              <p:spTgt spid="20"/>
                                            </p:tgtEl>
                                          </p:cBhvr>
                                        </p:animEffect>
                                      </p:childTnLst>
                                    </p:cTn>
                                  </p:par>
                                </p:childTnLst>
                              </p:cTn>
                            </p:par>
                            <p:par>
                              <p:cTn id="13" fill="hold">
                                <p:stCondLst>
                                  <p:cond delay="750"/>
                                </p:stCondLst>
                                <p:childTnLst>
                                  <p:par>
                                    <p:cTn id="14" presetID="23" presetClass="entr" presetSubtype="36" fill="hold" grpId="0"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p:cTn id="16" dur="500" fill="hold"/>
                                            <p:tgtEl>
                                              <p:spTgt spid="30"/>
                                            </p:tgtEl>
                                            <p:attrNameLst>
                                              <p:attrName>ppt_w</p:attrName>
                                            </p:attrNameLst>
                                          </p:cBhvr>
                                          <p:tavLst>
                                            <p:tav tm="0">
                                              <p:val>
                                                <p:strVal val="(6*min(max(#ppt_w*#ppt_h,.3),1)-7.4)/-.7*#ppt_w"/>
                                              </p:val>
                                            </p:tav>
                                            <p:tav tm="100000">
                                              <p:val>
                                                <p:strVal val="#ppt_w"/>
                                              </p:val>
                                            </p:tav>
                                          </p:tavLst>
                                        </p:anim>
                                        <p:anim calcmode="lin" valueType="num">
                                          <p:cBhvr>
                                            <p:cTn id="17" dur="500" fill="hold"/>
                                            <p:tgtEl>
                                              <p:spTgt spid="30"/>
                                            </p:tgtEl>
                                            <p:attrNameLst>
                                              <p:attrName>ppt_h</p:attrName>
                                            </p:attrNameLst>
                                          </p:cBhvr>
                                          <p:tavLst>
                                            <p:tav tm="0">
                                              <p:val>
                                                <p:strVal val="(6*min(max(#ppt_w*#ppt_h,.3),1)-7.4)/-.7*#ppt_h"/>
                                              </p:val>
                                            </p:tav>
                                            <p:tav tm="100000">
                                              <p:val>
                                                <p:strVal val="#ppt_h"/>
                                              </p:val>
                                            </p:tav>
                                          </p:tavLst>
                                        </p:anim>
                                        <p:anim calcmode="lin" valueType="num">
                                          <p:cBhvr>
                                            <p:cTn id="18" dur="500" fill="hold"/>
                                            <p:tgtEl>
                                              <p:spTgt spid="30"/>
                                            </p:tgtEl>
                                            <p:attrNameLst>
                                              <p:attrName>ppt_x</p:attrName>
                                            </p:attrNameLst>
                                          </p:cBhvr>
                                          <p:tavLst>
                                            <p:tav tm="0">
                                              <p:val>
                                                <p:fltVal val="0.5"/>
                                              </p:val>
                                            </p:tav>
                                            <p:tav tm="100000">
                                              <p:val>
                                                <p:strVal val="#ppt_x"/>
                                              </p:val>
                                            </p:tav>
                                          </p:tavLst>
                                        </p:anim>
                                        <p:anim calcmode="lin" valueType="num">
                                          <p:cBhvr>
                                            <p:cTn id="19" dur="500" fill="hold"/>
                                            <p:tgtEl>
                                              <p:spTgt spid="30"/>
                                            </p:tgtEl>
                                            <p:attrNameLst>
                                              <p:attrName>ppt_y</p:attrName>
                                            </p:attrNameLst>
                                          </p:cBhvr>
                                          <p:tavLst>
                                            <p:tav tm="0">
                                              <p:val>
                                                <p:strVal val="1+(6*min(max(#ppt_w*#ppt_h,.3),1)-7.4)/-.7*#ppt_h/2"/>
                                              </p:val>
                                            </p:tav>
                                            <p:tav tm="100000">
                                              <p:val>
                                                <p:strVal val="#ppt_y"/>
                                              </p:val>
                                            </p:tav>
                                          </p:tavLst>
                                        </p:anim>
                                      </p:childTnLst>
                                    </p:cTn>
                                  </p:par>
                                </p:childTnLst>
                              </p:cTn>
                            </p:par>
                            <p:par>
                              <p:cTn id="20" fill="hold">
                                <p:stCondLst>
                                  <p:cond delay="1250"/>
                                </p:stCondLst>
                                <p:childTnLst>
                                  <p:par>
                                    <p:cTn id="21" presetID="18" presetClass="entr" presetSubtype="6"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strips(downRight)">
                                          <p:cBhvr>
                                            <p:cTn id="23" dur="500"/>
                                            <p:tgtEl>
                                              <p:spTgt spid="21"/>
                                            </p:tgtEl>
                                          </p:cBhvr>
                                        </p:animEffect>
                                      </p:childTnLst>
                                    </p:cTn>
                                  </p:par>
                                </p:childTnLst>
                              </p:cTn>
                            </p:par>
                            <p:par>
                              <p:cTn id="24" fill="hold">
                                <p:stCondLst>
                                  <p:cond delay="1750"/>
                                </p:stCondLst>
                                <p:childTnLst>
                                  <p:par>
                                    <p:cTn id="25" presetID="23" presetClass="entr" presetSubtype="36"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500" fill="hold"/>
                                            <p:tgtEl>
                                              <p:spTgt spid="31"/>
                                            </p:tgtEl>
                                            <p:attrNameLst>
                                              <p:attrName>ppt_w</p:attrName>
                                            </p:attrNameLst>
                                          </p:cBhvr>
                                          <p:tavLst>
                                            <p:tav tm="0">
                                              <p:val>
                                                <p:strVal val="(6*min(max(#ppt_w*#ppt_h,.3),1)-7.4)/-.7*#ppt_w"/>
                                              </p:val>
                                            </p:tav>
                                            <p:tav tm="100000">
                                              <p:val>
                                                <p:strVal val="#ppt_w"/>
                                              </p:val>
                                            </p:tav>
                                          </p:tavLst>
                                        </p:anim>
                                        <p:anim calcmode="lin" valueType="num">
                                          <p:cBhvr>
                                            <p:cTn id="28" dur="500" fill="hold"/>
                                            <p:tgtEl>
                                              <p:spTgt spid="31"/>
                                            </p:tgtEl>
                                            <p:attrNameLst>
                                              <p:attrName>ppt_h</p:attrName>
                                            </p:attrNameLst>
                                          </p:cBhvr>
                                          <p:tavLst>
                                            <p:tav tm="0">
                                              <p:val>
                                                <p:strVal val="(6*min(max(#ppt_w*#ppt_h,.3),1)-7.4)/-.7*#ppt_h"/>
                                              </p:val>
                                            </p:tav>
                                            <p:tav tm="100000">
                                              <p:val>
                                                <p:strVal val="#ppt_h"/>
                                              </p:val>
                                            </p:tav>
                                          </p:tavLst>
                                        </p:anim>
                                        <p:anim calcmode="lin" valueType="num">
                                          <p:cBhvr>
                                            <p:cTn id="29" dur="500" fill="hold"/>
                                            <p:tgtEl>
                                              <p:spTgt spid="31"/>
                                            </p:tgtEl>
                                            <p:attrNameLst>
                                              <p:attrName>ppt_x</p:attrName>
                                            </p:attrNameLst>
                                          </p:cBhvr>
                                          <p:tavLst>
                                            <p:tav tm="0">
                                              <p:val>
                                                <p:fltVal val="0.5"/>
                                              </p:val>
                                            </p:tav>
                                            <p:tav tm="100000">
                                              <p:val>
                                                <p:strVal val="#ppt_x"/>
                                              </p:val>
                                            </p:tav>
                                          </p:tavLst>
                                        </p:anim>
                                        <p:anim calcmode="lin" valueType="num">
                                          <p:cBhvr>
                                            <p:cTn id="30" dur="500" fill="hold"/>
                                            <p:tgtEl>
                                              <p:spTgt spid="31"/>
                                            </p:tgtEl>
                                            <p:attrNameLst>
                                              <p:attrName>ppt_y</p:attrName>
                                            </p:attrNameLst>
                                          </p:cBhvr>
                                          <p:tavLst>
                                            <p:tav tm="0">
                                              <p:val>
                                                <p:strVal val="1+(6*min(max(#ppt_w*#ppt_h,.3),1)-7.4)/-.7*#ppt_h/2"/>
                                              </p:val>
                                            </p:tav>
                                            <p:tav tm="100000">
                                              <p:val>
                                                <p:strVal val="#ppt_y"/>
                                              </p:val>
                                            </p:tav>
                                          </p:tavLst>
                                        </p:anim>
                                      </p:childTnLst>
                                    </p:cTn>
                                  </p:par>
                                </p:childTnLst>
                              </p:cTn>
                            </p:par>
                            <p:par>
                              <p:cTn id="31" fill="hold">
                                <p:stCondLst>
                                  <p:cond delay="2250"/>
                                </p:stCondLst>
                                <p:childTnLst>
                                  <p:par>
                                    <p:cTn id="32" presetID="18" presetClass="entr" presetSubtype="6"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strips(downRight)">
                                          <p:cBhvr>
                                            <p:cTn id="34" dur="500"/>
                                            <p:tgtEl>
                                              <p:spTgt spid="22"/>
                                            </p:tgtEl>
                                          </p:cBhvr>
                                        </p:animEffect>
                                      </p:childTnLst>
                                    </p:cTn>
                                  </p:par>
                                </p:childTnLst>
                              </p:cTn>
                            </p:par>
                            <p:par>
                              <p:cTn id="35" fill="hold">
                                <p:stCondLst>
                                  <p:cond delay="2750"/>
                                </p:stCondLst>
                                <p:childTnLst>
                                  <p:par>
                                    <p:cTn id="36" presetID="23" presetClass="entr" presetSubtype="36" fill="hold" grpId="0" nodeType="after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p:cTn id="38" dur="500" fill="hold"/>
                                            <p:tgtEl>
                                              <p:spTgt spid="32"/>
                                            </p:tgtEl>
                                            <p:attrNameLst>
                                              <p:attrName>ppt_w</p:attrName>
                                            </p:attrNameLst>
                                          </p:cBhvr>
                                          <p:tavLst>
                                            <p:tav tm="0">
                                              <p:val>
                                                <p:strVal val="(6*min(max(#ppt_w*#ppt_h,.3),1)-7.4)/-.7*#ppt_w"/>
                                              </p:val>
                                            </p:tav>
                                            <p:tav tm="100000">
                                              <p:val>
                                                <p:strVal val="#ppt_w"/>
                                              </p:val>
                                            </p:tav>
                                          </p:tavLst>
                                        </p:anim>
                                        <p:anim calcmode="lin" valueType="num">
                                          <p:cBhvr>
                                            <p:cTn id="39" dur="500" fill="hold"/>
                                            <p:tgtEl>
                                              <p:spTgt spid="32"/>
                                            </p:tgtEl>
                                            <p:attrNameLst>
                                              <p:attrName>ppt_h</p:attrName>
                                            </p:attrNameLst>
                                          </p:cBhvr>
                                          <p:tavLst>
                                            <p:tav tm="0">
                                              <p:val>
                                                <p:strVal val="(6*min(max(#ppt_w*#ppt_h,.3),1)-7.4)/-.7*#ppt_h"/>
                                              </p:val>
                                            </p:tav>
                                            <p:tav tm="100000">
                                              <p:val>
                                                <p:strVal val="#ppt_h"/>
                                              </p:val>
                                            </p:tav>
                                          </p:tavLst>
                                        </p:anim>
                                        <p:anim calcmode="lin" valueType="num">
                                          <p:cBhvr>
                                            <p:cTn id="40" dur="500" fill="hold"/>
                                            <p:tgtEl>
                                              <p:spTgt spid="32"/>
                                            </p:tgtEl>
                                            <p:attrNameLst>
                                              <p:attrName>ppt_x</p:attrName>
                                            </p:attrNameLst>
                                          </p:cBhvr>
                                          <p:tavLst>
                                            <p:tav tm="0">
                                              <p:val>
                                                <p:fltVal val="0.5"/>
                                              </p:val>
                                            </p:tav>
                                            <p:tav tm="100000">
                                              <p:val>
                                                <p:strVal val="#ppt_x"/>
                                              </p:val>
                                            </p:tav>
                                          </p:tavLst>
                                        </p:anim>
                                        <p:anim calcmode="lin" valueType="num">
                                          <p:cBhvr>
                                            <p:cTn id="41" dur="500" fill="hold"/>
                                            <p:tgtEl>
                                              <p:spTgt spid="32"/>
                                            </p:tgtEl>
                                            <p:attrNameLst>
                                              <p:attrName>ppt_y</p:attrName>
                                            </p:attrNameLst>
                                          </p:cBhvr>
                                          <p:tavLst>
                                            <p:tav tm="0">
                                              <p:val>
                                                <p:strVal val="1+(6*min(max(#ppt_w*#ppt_h,.3),1)-7.4)/-.7*#ppt_h/2"/>
                                              </p:val>
                                            </p:tav>
                                            <p:tav tm="100000">
                                              <p:val>
                                                <p:strVal val="#ppt_y"/>
                                              </p:val>
                                            </p:tav>
                                          </p:tavLst>
                                        </p:anim>
                                      </p:childTnLst>
                                    </p:cTn>
                                  </p:par>
                                </p:childTnLst>
                              </p:cTn>
                            </p:par>
                            <p:par>
                              <p:cTn id="42" fill="hold">
                                <p:stCondLst>
                                  <p:cond delay="3250"/>
                                </p:stCondLst>
                                <p:childTnLst>
                                  <p:par>
                                    <p:cTn id="43" presetID="18" presetClass="entr" presetSubtype="6" fill="hold" grpId="0"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strips(downRight)">
                                          <p:cBhvr>
                                            <p:cTn id="45" dur="500"/>
                                            <p:tgtEl>
                                              <p:spTgt spid="23"/>
                                            </p:tgtEl>
                                          </p:cBhvr>
                                        </p:animEffect>
                                      </p:childTnLst>
                                    </p:cTn>
                                  </p:par>
                                </p:childTnLst>
                              </p:cTn>
                            </p:par>
                            <p:par>
                              <p:cTn id="46" fill="hold">
                                <p:stCondLst>
                                  <p:cond delay="3750"/>
                                </p:stCondLst>
                                <p:childTnLst>
                                  <p:par>
                                    <p:cTn id="47" presetID="23" presetClass="entr" presetSubtype="36" fill="hold" grpId="0" nodeType="after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strVal val="(6*min(max(#ppt_w*#ppt_h,.3),1)-7.4)/-.7*#ppt_w"/>
                                              </p:val>
                                            </p:tav>
                                            <p:tav tm="100000">
                                              <p:val>
                                                <p:strVal val="#ppt_w"/>
                                              </p:val>
                                            </p:tav>
                                          </p:tavLst>
                                        </p:anim>
                                        <p:anim calcmode="lin" valueType="num">
                                          <p:cBhvr>
                                            <p:cTn id="50" dur="500" fill="hold"/>
                                            <p:tgtEl>
                                              <p:spTgt spid="33"/>
                                            </p:tgtEl>
                                            <p:attrNameLst>
                                              <p:attrName>ppt_h</p:attrName>
                                            </p:attrNameLst>
                                          </p:cBhvr>
                                          <p:tavLst>
                                            <p:tav tm="0">
                                              <p:val>
                                                <p:strVal val="(6*min(max(#ppt_w*#ppt_h,.3),1)-7.4)/-.7*#ppt_h"/>
                                              </p:val>
                                            </p:tav>
                                            <p:tav tm="100000">
                                              <p:val>
                                                <p:strVal val="#ppt_h"/>
                                              </p:val>
                                            </p:tav>
                                          </p:tavLst>
                                        </p:anim>
                                        <p:anim calcmode="lin" valueType="num">
                                          <p:cBhvr>
                                            <p:cTn id="51" dur="500" fill="hold"/>
                                            <p:tgtEl>
                                              <p:spTgt spid="33"/>
                                            </p:tgtEl>
                                            <p:attrNameLst>
                                              <p:attrName>ppt_x</p:attrName>
                                            </p:attrNameLst>
                                          </p:cBhvr>
                                          <p:tavLst>
                                            <p:tav tm="0">
                                              <p:val>
                                                <p:fltVal val="0.5"/>
                                              </p:val>
                                            </p:tav>
                                            <p:tav tm="100000">
                                              <p:val>
                                                <p:strVal val="#ppt_x"/>
                                              </p:val>
                                            </p:tav>
                                          </p:tavLst>
                                        </p:anim>
                                        <p:anim calcmode="lin" valueType="num">
                                          <p:cBhvr>
                                            <p:cTn id="52" dur="500" fill="hold"/>
                                            <p:tgtEl>
                                              <p:spTgt spid="33"/>
                                            </p:tgtEl>
                                            <p:attrNameLst>
                                              <p:attrName>ppt_y</p:attrName>
                                            </p:attrNameLst>
                                          </p:cBhvr>
                                          <p:tavLst>
                                            <p:tav tm="0">
                                              <p:val>
                                                <p:strVal val="1+(6*min(max(#ppt_w*#ppt_h,.3),1)-7.4)/-.7*#ppt_h/2"/>
                                              </p:val>
                                            </p:tav>
                                            <p:tav tm="100000">
                                              <p:val>
                                                <p:strVal val="#ppt_y"/>
                                              </p:val>
                                            </p:tav>
                                          </p:tavLst>
                                        </p:anim>
                                      </p:childTnLst>
                                    </p:cTn>
                                  </p:par>
                                </p:childTnLst>
                              </p:cTn>
                            </p:par>
                            <p:par>
                              <p:cTn id="53" fill="hold">
                                <p:stCondLst>
                                  <p:cond delay="4250"/>
                                </p:stCondLst>
                                <p:childTnLst>
                                  <p:par>
                                    <p:cTn id="54" presetID="18" presetClass="entr" presetSubtype="6"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strips(downRight)">
                                          <p:cBhvr>
                                            <p:cTn id="56" dur="500"/>
                                            <p:tgtEl>
                                              <p:spTgt spid="24"/>
                                            </p:tgtEl>
                                          </p:cBhvr>
                                        </p:animEffect>
                                      </p:childTnLst>
                                    </p:cTn>
                                  </p:par>
                                </p:childTnLst>
                              </p:cTn>
                            </p:par>
                            <p:par>
                              <p:cTn id="57" fill="hold">
                                <p:stCondLst>
                                  <p:cond delay="4750"/>
                                </p:stCondLst>
                                <p:childTnLst>
                                  <p:par>
                                    <p:cTn id="58" presetID="23" presetClass="entr" presetSubtype="36" fill="hold" grpId="0" nodeType="afterEffect">
                                      <p:stCondLst>
                                        <p:cond delay="0"/>
                                      </p:stCondLst>
                                      <p:childTnLst>
                                        <p:set>
                                          <p:cBhvr>
                                            <p:cTn id="59" dur="1" fill="hold">
                                              <p:stCondLst>
                                                <p:cond delay="0"/>
                                              </p:stCondLst>
                                            </p:cTn>
                                            <p:tgtEl>
                                              <p:spTgt spid="34"/>
                                            </p:tgtEl>
                                            <p:attrNameLst>
                                              <p:attrName>style.visibility</p:attrName>
                                            </p:attrNameLst>
                                          </p:cBhvr>
                                          <p:to>
                                            <p:strVal val="visible"/>
                                          </p:to>
                                        </p:set>
                                        <p:anim calcmode="lin" valueType="num">
                                          <p:cBhvr>
                                            <p:cTn id="60" dur="500" fill="hold"/>
                                            <p:tgtEl>
                                              <p:spTgt spid="34"/>
                                            </p:tgtEl>
                                            <p:attrNameLst>
                                              <p:attrName>ppt_w</p:attrName>
                                            </p:attrNameLst>
                                          </p:cBhvr>
                                          <p:tavLst>
                                            <p:tav tm="0">
                                              <p:val>
                                                <p:strVal val="(6*min(max(#ppt_w*#ppt_h,.3),1)-7.4)/-.7*#ppt_w"/>
                                              </p:val>
                                            </p:tav>
                                            <p:tav tm="100000">
                                              <p:val>
                                                <p:strVal val="#ppt_w"/>
                                              </p:val>
                                            </p:tav>
                                          </p:tavLst>
                                        </p:anim>
                                        <p:anim calcmode="lin" valueType="num">
                                          <p:cBhvr>
                                            <p:cTn id="61" dur="500" fill="hold"/>
                                            <p:tgtEl>
                                              <p:spTgt spid="34"/>
                                            </p:tgtEl>
                                            <p:attrNameLst>
                                              <p:attrName>ppt_h</p:attrName>
                                            </p:attrNameLst>
                                          </p:cBhvr>
                                          <p:tavLst>
                                            <p:tav tm="0">
                                              <p:val>
                                                <p:strVal val="(6*min(max(#ppt_w*#ppt_h,.3),1)-7.4)/-.7*#ppt_h"/>
                                              </p:val>
                                            </p:tav>
                                            <p:tav tm="100000">
                                              <p:val>
                                                <p:strVal val="#ppt_h"/>
                                              </p:val>
                                            </p:tav>
                                          </p:tavLst>
                                        </p:anim>
                                        <p:anim calcmode="lin" valueType="num">
                                          <p:cBhvr>
                                            <p:cTn id="62" dur="500" fill="hold"/>
                                            <p:tgtEl>
                                              <p:spTgt spid="34"/>
                                            </p:tgtEl>
                                            <p:attrNameLst>
                                              <p:attrName>ppt_x</p:attrName>
                                            </p:attrNameLst>
                                          </p:cBhvr>
                                          <p:tavLst>
                                            <p:tav tm="0">
                                              <p:val>
                                                <p:fltVal val="0.5"/>
                                              </p:val>
                                            </p:tav>
                                            <p:tav tm="100000">
                                              <p:val>
                                                <p:strVal val="#ppt_x"/>
                                              </p:val>
                                            </p:tav>
                                          </p:tavLst>
                                        </p:anim>
                                        <p:anim calcmode="lin" valueType="num">
                                          <p:cBhvr>
                                            <p:cTn id="63" dur="500" fill="hold"/>
                                            <p:tgtEl>
                                              <p:spTgt spid="34"/>
                                            </p:tgtEl>
                                            <p:attrNameLst>
                                              <p:attrName>ppt_y</p:attrName>
                                            </p:attrNameLst>
                                          </p:cBhvr>
                                          <p:tavLst>
                                            <p:tav tm="0">
                                              <p:val>
                                                <p:strVal val="1+(6*min(max(#ppt_w*#ppt_h,.3),1)-7.4)/-.7*#ppt_h/2"/>
                                              </p:val>
                                            </p:tav>
                                            <p:tav tm="100000">
                                              <p:val>
                                                <p:strVal val="#ppt_y"/>
                                              </p:val>
                                            </p:tav>
                                          </p:tavLst>
                                        </p:anim>
                                      </p:childTnLst>
                                    </p:cTn>
                                  </p:par>
                                </p:childTnLst>
                              </p:cTn>
                            </p:par>
                            <p:par>
                              <p:cTn id="64" fill="hold">
                                <p:stCondLst>
                                  <p:cond delay="5250"/>
                                </p:stCondLst>
                                <p:childTnLst>
                                  <p:par>
                                    <p:cTn id="65" presetID="18" presetClass="entr" presetSubtype="6" fill="hold" grpId="0" nodeType="after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strips(downRight)">
                                          <p:cBhvr>
                                            <p:cTn id="67" dur="500"/>
                                            <p:tgtEl>
                                              <p:spTgt spid="25"/>
                                            </p:tgtEl>
                                          </p:cBhvr>
                                        </p:animEffect>
                                      </p:childTnLst>
                                    </p:cTn>
                                  </p:par>
                                </p:childTnLst>
                              </p:cTn>
                            </p:par>
                            <p:par>
                              <p:cTn id="68" fill="hold">
                                <p:stCondLst>
                                  <p:cond delay="5750"/>
                                </p:stCondLst>
                                <p:childTnLst>
                                  <p:par>
                                    <p:cTn id="69" presetID="23" presetClass="entr" presetSubtype="36" fill="hold" grpId="0" nodeType="afterEffect">
                                      <p:stCondLst>
                                        <p:cond delay="0"/>
                                      </p:stCondLst>
                                      <p:childTnLst>
                                        <p:set>
                                          <p:cBhvr>
                                            <p:cTn id="70" dur="1" fill="hold">
                                              <p:stCondLst>
                                                <p:cond delay="0"/>
                                              </p:stCondLst>
                                            </p:cTn>
                                            <p:tgtEl>
                                              <p:spTgt spid="35"/>
                                            </p:tgtEl>
                                            <p:attrNameLst>
                                              <p:attrName>style.visibility</p:attrName>
                                            </p:attrNameLst>
                                          </p:cBhvr>
                                          <p:to>
                                            <p:strVal val="visible"/>
                                          </p:to>
                                        </p:set>
                                        <p:anim calcmode="lin" valueType="num">
                                          <p:cBhvr>
                                            <p:cTn id="71" dur="500" fill="hold"/>
                                            <p:tgtEl>
                                              <p:spTgt spid="35"/>
                                            </p:tgtEl>
                                            <p:attrNameLst>
                                              <p:attrName>ppt_w</p:attrName>
                                            </p:attrNameLst>
                                          </p:cBhvr>
                                          <p:tavLst>
                                            <p:tav tm="0">
                                              <p:val>
                                                <p:strVal val="(6*min(max(#ppt_w*#ppt_h,.3),1)-7.4)/-.7*#ppt_w"/>
                                              </p:val>
                                            </p:tav>
                                            <p:tav tm="100000">
                                              <p:val>
                                                <p:strVal val="#ppt_w"/>
                                              </p:val>
                                            </p:tav>
                                          </p:tavLst>
                                        </p:anim>
                                        <p:anim calcmode="lin" valueType="num">
                                          <p:cBhvr>
                                            <p:cTn id="72" dur="500" fill="hold"/>
                                            <p:tgtEl>
                                              <p:spTgt spid="35"/>
                                            </p:tgtEl>
                                            <p:attrNameLst>
                                              <p:attrName>ppt_h</p:attrName>
                                            </p:attrNameLst>
                                          </p:cBhvr>
                                          <p:tavLst>
                                            <p:tav tm="0">
                                              <p:val>
                                                <p:strVal val="(6*min(max(#ppt_w*#ppt_h,.3),1)-7.4)/-.7*#ppt_h"/>
                                              </p:val>
                                            </p:tav>
                                            <p:tav tm="100000">
                                              <p:val>
                                                <p:strVal val="#ppt_h"/>
                                              </p:val>
                                            </p:tav>
                                          </p:tavLst>
                                        </p:anim>
                                        <p:anim calcmode="lin" valueType="num">
                                          <p:cBhvr>
                                            <p:cTn id="73" dur="500" fill="hold"/>
                                            <p:tgtEl>
                                              <p:spTgt spid="35"/>
                                            </p:tgtEl>
                                            <p:attrNameLst>
                                              <p:attrName>ppt_x</p:attrName>
                                            </p:attrNameLst>
                                          </p:cBhvr>
                                          <p:tavLst>
                                            <p:tav tm="0">
                                              <p:val>
                                                <p:fltVal val="0.5"/>
                                              </p:val>
                                            </p:tav>
                                            <p:tav tm="100000">
                                              <p:val>
                                                <p:strVal val="#ppt_x"/>
                                              </p:val>
                                            </p:tav>
                                          </p:tavLst>
                                        </p:anim>
                                        <p:anim calcmode="lin" valueType="num">
                                          <p:cBhvr>
                                            <p:cTn id="74" dur="500" fill="hold"/>
                                            <p:tgtEl>
                                              <p:spTgt spid="35"/>
                                            </p:tgtEl>
                                            <p:attrNameLst>
                                              <p:attrName>ppt_y</p:attrName>
                                            </p:attrNameLst>
                                          </p:cBhvr>
                                          <p:tavLst>
                                            <p:tav tm="0">
                                              <p:val>
                                                <p:strVal val="1+(6*min(max(#ppt_w*#ppt_h,.3),1)-7.4)/-.7*#ppt_h/2"/>
                                              </p:val>
                                            </p:tav>
                                            <p:tav tm="100000">
                                              <p:val>
                                                <p:strVal val="#ppt_y"/>
                                              </p:val>
                                            </p:tav>
                                          </p:tavLst>
                                        </p:anim>
                                      </p:childTnLst>
                                    </p:cTn>
                                  </p:par>
                                </p:childTnLst>
                              </p:cTn>
                            </p:par>
                            <p:par>
                              <p:cTn id="75" fill="hold">
                                <p:stCondLst>
                                  <p:cond delay="6250"/>
                                </p:stCondLst>
                                <p:childTnLst>
                                  <p:par>
                                    <p:cTn id="76" presetID="16" presetClass="entr" presetSubtype="42" fill="hold" nodeType="after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barn(outHorizontal)">
                                          <p:cBhvr>
                                            <p:cTn id="78" dur="500"/>
                                            <p:tgtEl>
                                              <p:spTgt spid="26"/>
                                            </p:tgtEl>
                                          </p:cBhvr>
                                        </p:animEffect>
                                      </p:childTnLst>
                                    </p:cTn>
                                  </p:par>
                                </p:childTnLst>
                              </p:cTn>
                            </p:par>
                            <p:par>
                              <p:cTn id="79" fill="hold">
                                <p:stCondLst>
                                  <p:cond delay="6750"/>
                                </p:stCondLst>
                                <p:childTnLst>
                                  <p:par>
                                    <p:cTn id="80" presetID="31" presetClass="entr" presetSubtype="0" fill="hold" nodeType="afterEffect">
                                      <p:stCondLst>
                                        <p:cond delay="0"/>
                                      </p:stCondLst>
                                      <p:childTnLst>
                                        <p:set>
                                          <p:cBhvr>
                                            <p:cTn id="81" dur="1" fill="hold">
                                              <p:stCondLst>
                                                <p:cond delay="0"/>
                                              </p:stCondLst>
                                            </p:cTn>
                                            <p:tgtEl>
                                              <p:spTgt spid="27"/>
                                            </p:tgtEl>
                                            <p:attrNameLst>
                                              <p:attrName>style.visibility</p:attrName>
                                            </p:attrNameLst>
                                          </p:cBhvr>
                                          <p:to>
                                            <p:strVal val="visible"/>
                                          </p:to>
                                        </p:set>
                                        <p:anim calcmode="lin" valueType="num">
                                          <p:cBhvr>
                                            <p:cTn id="82" dur="1000" fill="hold"/>
                                            <p:tgtEl>
                                              <p:spTgt spid="27"/>
                                            </p:tgtEl>
                                            <p:attrNameLst>
                                              <p:attrName>ppt_w</p:attrName>
                                            </p:attrNameLst>
                                          </p:cBhvr>
                                          <p:tavLst>
                                            <p:tav tm="0">
                                              <p:val>
                                                <p:fltVal val="0"/>
                                              </p:val>
                                            </p:tav>
                                            <p:tav tm="100000">
                                              <p:val>
                                                <p:strVal val="#ppt_w"/>
                                              </p:val>
                                            </p:tav>
                                          </p:tavLst>
                                        </p:anim>
                                        <p:anim calcmode="lin" valueType="num">
                                          <p:cBhvr>
                                            <p:cTn id="83" dur="1000" fill="hold"/>
                                            <p:tgtEl>
                                              <p:spTgt spid="27"/>
                                            </p:tgtEl>
                                            <p:attrNameLst>
                                              <p:attrName>ppt_h</p:attrName>
                                            </p:attrNameLst>
                                          </p:cBhvr>
                                          <p:tavLst>
                                            <p:tav tm="0">
                                              <p:val>
                                                <p:fltVal val="0"/>
                                              </p:val>
                                            </p:tav>
                                            <p:tav tm="100000">
                                              <p:val>
                                                <p:strVal val="#ppt_h"/>
                                              </p:val>
                                            </p:tav>
                                          </p:tavLst>
                                        </p:anim>
                                        <p:anim calcmode="lin" valueType="num">
                                          <p:cBhvr>
                                            <p:cTn id="84" dur="1000" fill="hold"/>
                                            <p:tgtEl>
                                              <p:spTgt spid="27"/>
                                            </p:tgtEl>
                                            <p:attrNameLst>
                                              <p:attrName>style.rotation</p:attrName>
                                            </p:attrNameLst>
                                          </p:cBhvr>
                                          <p:tavLst>
                                            <p:tav tm="0">
                                              <p:val>
                                                <p:fltVal val="90"/>
                                              </p:val>
                                            </p:tav>
                                            <p:tav tm="100000">
                                              <p:val>
                                                <p:fltVal val="0"/>
                                              </p:val>
                                            </p:tav>
                                          </p:tavLst>
                                        </p:anim>
                                        <p:animEffect transition="in" filter="fade">
                                          <p:cBhvr>
                                            <p:cTn id="8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30" grpId="0"/>
          <p:bldP spid="31" grpId="0"/>
          <p:bldP spid="32" grpId="0"/>
          <p:bldP spid="33" grpId="0"/>
          <p:bldP spid="34" grpId="0"/>
          <p:bldP spid="35"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单圆角矩形 16"/>
          <p:cNvSpPr/>
          <p:nvPr/>
        </p:nvSpPr>
        <p:spPr>
          <a:xfrm flipV="1">
            <a:off x="5667375" y="701110"/>
            <a:ext cx="5649915" cy="5307012"/>
          </a:xfrm>
          <a:prstGeom prst="round1Rect">
            <a:avLst>
              <a:gd name="adj" fmla="val 970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8" name="单圆角矩形 17"/>
          <p:cNvSpPr/>
          <p:nvPr/>
        </p:nvSpPr>
        <p:spPr>
          <a:xfrm flipH="1">
            <a:off x="4676773" y="1733550"/>
            <a:ext cx="5822841" cy="890022"/>
          </a:xfrm>
          <a:prstGeom prst="round1Rect">
            <a:avLst>
              <a:gd name="adj" fmla="val 3275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4400" dirty="0">
                <a:latin typeface="微软雅黑" pitchFamily="34" charset="-122"/>
                <a:ea typeface="微软雅黑" pitchFamily="34" charset="-122"/>
              </a:rPr>
              <a:t>论文总结</a:t>
            </a:r>
            <a:endParaRPr lang="zh-CN" altLang="en-US" sz="1200" spc="-100" dirty="0">
              <a:latin typeface="微软雅黑" pitchFamily="34" charset="-122"/>
              <a:ea typeface="微软雅黑" pitchFamily="34" charset="-122"/>
            </a:endParaRPr>
          </a:p>
        </p:txBody>
      </p:sp>
      <p:sp>
        <p:nvSpPr>
          <p:cNvPr id="19" name="TextBox 18"/>
          <p:cNvSpPr txBox="1"/>
          <p:nvPr/>
        </p:nvSpPr>
        <p:spPr>
          <a:xfrm>
            <a:off x="7162801" y="2971235"/>
            <a:ext cx="2676526" cy="553998"/>
          </a:xfrm>
          <a:prstGeom prst="rect">
            <a:avLst/>
          </a:prstGeom>
          <a:noFill/>
        </p:spPr>
        <p:txBody>
          <a:bodyPr wrap="square">
            <a:spAutoFit/>
          </a:bodyPr>
          <a:lstStyle/>
          <a:p>
            <a:pPr fontAlgn="auto">
              <a:lnSpc>
                <a:spcPct val="150000"/>
              </a:lnSpc>
              <a:spcBef>
                <a:spcPts val="0"/>
              </a:spcBef>
              <a:spcAft>
                <a:spcPts val="0"/>
              </a:spcAft>
              <a:defRPr/>
            </a:pPr>
            <a:r>
              <a:rPr lang="en-US" altLang="zh-CN" sz="2000" dirty="0">
                <a:solidFill>
                  <a:schemeClr val="tx1">
                    <a:lumMod val="85000"/>
                    <a:lumOff val="15000"/>
                  </a:schemeClr>
                </a:solidFill>
                <a:latin typeface="微软雅黑" pitchFamily="34" charset="-122"/>
                <a:ea typeface="微软雅黑" pitchFamily="34" charset="-122"/>
              </a:rPr>
              <a:t>——</a:t>
            </a:r>
            <a:r>
              <a:rPr lang="zh-CN" altLang="en-US" sz="2000" dirty="0">
                <a:solidFill>
                  <a:schemeClr val="tx1">
                    <a:lumMod val="85000"/>
                    <a:lumOff val="15000"/>
                  </a:schemeClr>
                </a:solidFill>
                <a:latin typeface="微软雅黑" pitchFamily="34" charset="-122"/>
                <a:ea typeface="微软雅黑" pitchFamily="34" charset="-122"/>
              </a:rPr>
              <a:t>选题</a:t>
            </a:r>
            <a:r>
              <a:rPr lang="zh-CN" altLang="en-US" sz="2000" dirty="0" smtClean="0">
                <a:solidFill>
                  <a:schemeClr val="tx1">
                    <a:lumMod val="85000"/>
                    <a:lumOff val="15000"/>
                  </a:schemeClr>
                </a:solidFill>
                <a:latin typeface="微软雅黑" pitchFamily="34" charset="-122"/>
                <a:ea typeface="微软雅黑" pitchFamily="34" charset="-122"/>
              </a:rPr>
              <a:t>的总结</a:t>
            </a:r>
            <a:endParaRPr lang="en-US" altLang="zh-CN" sz="2000" dirty="0">
              <a:solidFill>
                <a:schemeClr val="tx1">
                  <a:lumMod val="85000"/>
                  <a:lumOff val="15000"/>
                </a:schemeClr>
              </a:solidFill>
              <a:latin typeface="微软雅黑" pitchFamily="34" charset="-122"/>
              <a:ea typeface="微软雅黑" pitchFamily="34" charset="-122"/>
            </a:endParaRPr>
          </a:p>
        </p:txBody>
      </p:sp>
      <p:grpSp>
        <p:nvGrpSpPr>
          <p:cNvPr id="20" name="组合 19"/>
          <p:cNvGrpSpPr/>
          <p:nvPr/>
        </p:nvGrpSpPr>
        <p:grpSpPr>
          <a:xfrm>
            <a:off x="10347130" y="5029201"/>
            <a:ext cx="1255597" cy="977724"/>
            <a:chOff x="10318555" y="4914901"/>
            <a:chExt cx="1255597" cy="977724"/>
          </a:xfrm>
        </p:grpSpPr>
        <p:sp>
          <p:nvSpPr>
            <p:cNvPr id="21" name="椭圆 20"/>
            <p:cNvSpPr/>
            <p:nvPr/>
          </p:nvSpPr>
          <p:spPr>
            <a:xfrm>
              <a:off x="10318555" y="4914901"/>
              <a:ext cx="971342" cy="971342"/>
            </a:xfrm>
            <a:prstGeom prst="ellipse">
              <a:avLst/>
            </a:prstGeom>
            <a:solidFill>
              <a:srgbClr val="002060"/>
            </a:solidFill>
            <a:ln w="12700">
              <a:noFill/>
            </a:ln>
            <a:effectLst/>
          </p:spPr>
          <p:txBody>
            <a:bodyPr wrap="square" rtlCol="0" anchor="ctr">
              <a:spAutoFit/>
            </a:bodyPr>
            <a:lstStyle/>
            <a:p>
              <a:pPr algn="ctr"/>
              <a:endParaRPr lang="zh-CN" altLang="en-US" sz="1600" b="1" dirty="0">
                <a:solidFill>
                  <a:schemeClr val="bg1"/>
                </a:solidFill>
                <a:latin typeface="微软雅黑" pitchFamily="34" charset="-122"/>
                <a:ea typeface="微软雅黑" pitchFamily="34" charset="-122"/>
                <a:cs typeface="Lao UI" pitchFamily="34" charset="0"/>
              </a:endParaRPr>
            </a:p>
          </p:txBody>
        </p:sp>
        <p:sp>
          <p:nvSpPr>
            <p:cNvPr id="22" name="TextBox 21"/>
            <p:cNvSpPr txBox="1"/>
            <p:nvPr/>
          </p:nvSpPr>
          <p:spPr>
            <a:xfrm>
              <a:off x="10526973" y="4969295"/>
              <a:ext cx="1047179" cy="923330"/>
            </a:xfrm>
            <a:prstGeom prst="rect">
              <a:avLst/>
            </a:prstGeom>
            <a:noFill/>
          </p:spPr>
          <p:txBody>
            <a:bodyPr wrap="square" rtlCol="0">
              <a:spAutoFit/>
            </a:bodyPr>
            <a:lstStyle/>
            <a:p>
              <a:r>
                <a:rPr lang="en-US" altLang="zh-CN" sz="5400" b="1" dirty="0" smtClean="0">
                  <a:solidFill>
                    <a:schemeClr val="bg1"/>
                  </a:solidFill>
                  <a:latin typeface="微软雅黑" panose="020B0503020204020204" pitchFamily="34" charset="-122"/>
                  <a:ea typeface="微软雅黑" panose="020B0503020204020204" pitchFamily="34" charset="-122"/>
                </a:rPr>
                <a:t>6</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grpSp>
      <p:cxnSp>
        <p:nvCxnSpPr>
          <p:cNvPr id="23" name="直接连接符 22"/>
          <p:cNvCxnSpPr/>
          <p:nvPr/>
        </p:nvCxnSpPr>
        <p:spPr>
          <a:xfrm>
            <a:off x="460905" y="6033722"/>
            <a:ext cx="429738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162800" y="3508394"/>
            <a:ext cx="2676526" cy="553998"/>
          </a:xfrm>
          <a:prstGeom prst="rect">
            <a:avLst/>
          </a:prstGeom>
          <a:noFill/>
        </p:spPr>
        <p:txBody>
          <a:bodyPr wrap="square">
            <a:spAutoFit/>
          </a:bodyPr>
          <a:lstStyle/>
          <a:p>
            <a:pPr fontAlgn="auto">
              <a:lnSpc>
                <a:spcPct val="150000"/>
              </a:lnSpc>
              <a:spcBef>
                <a:spcPts val="0"/>
              </a:spcBef>
              <a:spcAft>
                <a:spcPts val="0"/>
              </a:spcAft>
              <a:defRPr/>
            </a:pPr>
            <a:r>
              <a:rPr lang="en-US" altLang="zh-CN" sz="2000" dirty="0" smtClean="0">
                <a:solidFill>
                  <a:schemeClr val="tx1">
                    <a:lumMod val="85000"/>
                    <a:lumOff val="15000"/>
                  </a:schemeClr>
                </a:solidFill>
                <a:latin typeface="微软雅黑" pitchFamily="34" charset="-122"/>
                <a:ea typeface="微软雅黑" pitchFamily="34" charset="-122"/>
              </a:rPr>
              <a:t>——</a:t>
            </a:r>
            <a:r>
              <a:rPr lang="zh-CN" altLang="en-US" sz="2000" dirty="0" smtClean="0">
                <a:solidFill>
                  <a:schemeClr val="tx1">
                    <a:lumMod val="85000"/>
                    <a:lumOff val="15000"/>
                  </a:schemeClr>
                </a:solidFill>
                <a:latin typeface="微软雅黑" pitchFamily="34" charset="-122"/>
                <a:ea typeface="微软雅黑" pitchFamily="34" charset="-122"/>
              </a:rPr>
              <a:t>选题的管理启示</a:t>
            </a:r>
            <a:endParaRPr lang="en-US" altLang="zh-CN" sz="2000" dirty="0" smtClean="0">
              <a:solidFill>
                <a:schemeClr val="tx1">
                  <a:lumMod val="85000"/>
                  <a:lumOff val="15000"/>
                </a:schemeClr>
              </a:solidFill>
              <a:latin typeface="微软雅黑" pitchFamily="34" charset="-122"/>
              <a:ea typeface="微软雅黑" pitchFamily="34" charset="-122"/>
            </a:endParaRPr>
          </a:p>
        </p:txBody>
      </p:sp>
      <p:grpSp>
        <p:nvGrpSpPr>
          <p:cNvPr id="25" name="组合 24"/>
          <p:cNvGrpSpPr/>
          <p:nvPr/>
        </p:nvGrpSpPr>
        <p:grpSpPr>
          <a:xfrm>
            <a:off x="480120" y="3725901"/>
            <a:ext cx="3203249" cy="2223168"/>
            <a:chOff x="480120" y="4242235"/>
            <a:chExt cx="2459290" cy="1706834"/>
          </a:xfrm>
        </p:grpSpPr>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120" y="4242235"/>
              <a:ext cx="1793776" cy="1345332"/>
            </a:xfrm>
            <a:prstGeom prst="rect">
              <a:avLst/>
            </a:prstGeom>
          </p:spPr>
        </p:pic>
        <p:sp>
          <p:nvSpPr>
            <p:cNvPr id="27" name="TextBox 26"/>
            <p:cNvSpPr txBox="1"/>
            <p:nvPr/>
          </p:nvSpPr>
          <p:spPr>
            <a:xfrm>
              <a:off x="748046" y="5449445"/>
              <a:ext cx="2191364" cy="499624"/>
            </a:xfrm>
            <a:prstGeom prst="rect">
              <a:avLst/>
            </a:prstGeom>
            <a:noFill/>
          </p:spPr>
          <p:txBody>
            <a:bodyPr wrap="square">
              <a:spAutoFit/>
            </a:bodyPr>
            <a:lstStyle/>
            <a:p>
              <a:pPr fontAlgn="auto">
                <a:lnSpc>
                  <a:spcPct val="150000"/>
                </a:lnSpc>
                <a:spcBef>
                  <a:spcPts val="0"/>
                </a:spcBef>
                <a:spcAft>
                  <a:spcPts val="0"/>
                </a:spcAft>
                <a:defRPr/>
              </a:pPr>
              <a:r>
                <a:rPr lang="zh-CN" altLang="en-US" sz="2000" dirty="0" smtClean="0">
                  <a:solidFill>
                    <a:schemeClr val="tx1">
                      <a:lumMod val="85000"/>
                      <a:lumOff val="15000"/>
                    </a:schemeClr>
                  </a:solidFill>
                  <a:latin typeface="微软雅黑" pitchFamily="34" charset="-122"/>
                  <a:ea typeface="微软雅黑" pitchFamily="34" charset="-122"/>
                </a:rPr>
                <a:t>替换您的图片</a:t>
              </a:r>
              <a:endParaRPr lang="en-US" altLang="zh-CN" sz="2000" dirty="0">
                <a:solidFill>
                  <a:schemeClr val="tx1">
                    <a:lumMod val="85000"/>
                    <a:lumOff val="1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524227556"/>
      </p:ext>
    </p:extLst>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18927E-6 -1.19861 L -3.18927E-6 7.40741E-7 L 0.00039 -0.12153 L -3.18927E-6 7.40741E-7 " pathEditMode="relative" rAng="0" ptsTypes="AAAA">
                                          <p:cBhvr>
                                            <p:cTn id="8" dur="600" fill="hold"/>
                                            <p:tgtEl>
                                              <p:spTgt spid="20"/>
                                            </p:tgtEl>
                                            <p:attrNameLst>
                                              <p:attrName>ppt_x</p:attrName>
                                              <p:attrName>ppt_y</p:attrName>
                                            </p:attrNameLst>
                                          </p:cBhvr>
                                          <p:rCtr x="13" y="59931"/>
                                        </p:animMotion>
                                      </p:childTnLst>
                                    </p:cTn>
                                  </p:par>
                                </p:childTnLst>
                              </p:cTn>
                            </p:par>
                            <p:par>
                              <p:cTn id="9" fill="hold">
                                <p:stCondLst>
                                  <p:cond delay="600"/>
                                </p:stCondLst>
                                <p:childTnLst>
                                  <p:par>
                                    <p:cTn id="10" presetID="10" presetClass="entr" presetSubtype="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63" presetClass="path" presetSubtype="0" accel="50000" fill="hold" grpId="1" nodeType="withEffect" p14:presetBounceEnd="64000">
                                      <p:stCondLst>
                                        <p:cond delay="0"/>
                                      </p:stCondLst>
                                      <p:childTnLst>
                                        <p:animMotion origin="layout" path="M -0.8792 3.7037E-7 L -1.55168E-6 3.7037E-7 " pathEditMode="relative" rAng="0" ptsTypes="AA" p14:bounceEnd="64000">
                                          <p:cBhvr>
                                            <p:cTn id="14" dur="500" fill="hold"/>
                                            <p:tgtEl>
                                              <p:spTgt spid="18"/>
                                            </p:tgtEl>
                                            <p:attrNameLst>
                                              <p:attrName>ppt_x</p:attrName>
                                              <p:attrName>ppt_y</p:attrName>
                                            </p:attrNameLst>
                                          </p:cBhvr>
                                          <p:rCtr x="43960" y="0"/>
                                        </p:animMotion>
                                      </p:childTnLst>
                                    </p:cTn>
                                  </p:par>
                                </p:childTnLst>
                              </p:cTn>
                            </p:par>
                            <p:par>
                              <p:cTn id="15" fill="hold">
                                <p:stCondLst>
                                  <p:cond delay="1100"/>
                                </p:stCondLst>
                                <p:childTnLst>
                                  <p:par>
                                    <p:cTn id="16" presetID="52"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Scale>
                                          <p:cBhvr>
                                            <p:cTn id="18"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19"/>
                                            </p:tgtEl>
                                            <p:attrNameLst>
                                              <p:attrName>ppt_x</p:attrName>
                                              <p:attrName>ppt_y</p:attrName>
                                            </p:attrNameLst>
                                          </p:cBhvr>
                                        </p:animMotion>
                                        <p:animEffect transition="in" filter="fade">
                                          <p:cBhvr>
                                            <p:cTn id="20" dur="1000"/>
                                            <p:tgtEl>
                                              <p:spTgt spid="19"/>
                                            </p:tgtEl>
                                          </p:cBhvr>
                                        </p:animEffect>
                                      </p:childTnLst>
                                    </p:cTn>
                                  </p:par>
                                  <p:par>
                                    <p:cTn id="21" presetID="52" presetClass="entr" presetSubtype="0" fill="hold" grpId="0" nodeType="withEffect">
                                      <p:stCondLst>
                                        <p:cond delay="200"/>
                                      </p:stCondLst>
                                      <p:iterate type="lt">
                                        <p:tmPct val="0"/>
                                      </p:iterate>
                                      <p:childTnLst>
                                        <p:set>
                                          <p:cBhvr>
                                            <p:cTn id="22" dur="1" fill="hold">
                                              <p:stCondLst>
                                                <p:cond delay="0"/>
                                              </p:stCondLst>
                                            </p:cTn>
                                            <p:tgtEl>
                                              <p:spTgt spid="24"/>
                                            </p:tgtEl>
                                            <p:attrNameLst>
                                              <p:attrName>style.visibility</p:attrName>
                                            </p:attrNameLst>
                                          </p:cBhvr>
                                          <p:to>
                                            <p:strVal val="visible"/>
                                          </p:to>
                                        </p:set>
                                        <p:animScale>
                                          <p:cBhvr>
                                            <p:cTn id="23"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24"/>
                                            </p:tgtEl>
                                            <p:attrNameLst>
                                              <p:attrName>ppt_x</p:attrName>
                                              <p:attrName>ppt_y</p:attrName>
                                            </p:attrNameLst>
                                          </p:cBhvr>
                                        </p:animMotion>
                                        <p:animEffect transition="in" filter="fade">
                                          <p:cBhvr>
                                            <p:cTn id="25"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p:bldP spid="2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18927E-6 -1.19861 L -3.18927E-6 7.40741E-7 L 0.00039 -0.12153 L -3.18927E-6 7.40741E-7 " pathEditMode="relative" rAng="0" ptsTypes="AAAA">
                                          <p:cBhvr>
                                            <p:cTn id="8" dur="600" fill="hold"/>
                                            <p:tgtEl>
                                              <p:spTgt spid="20"/>
                                            </p:tgtEl>
                                            <p:attrNameLst>
                                              <p:attrName>ppt_x</p:attrName>
                                              <p:attrName>ppt_y</p:attrName>
                                            </p:attrNameLst>
                                          </p:cBhvr>
                                          <p:rCtr x="13" y="59931"/>
                                        </p:animMotion>
                                      </p:childTnLst>
                                    </p:cTn>
                                  </p:par>
                                </p:childTnLst>
                              </p:cTn>
                            </p:par>
                            <p:par>
                              <p:cTn id="9" fill="hold">
                                <p:stCondLst>
                                  <p:cond delay="600"/>
                                </p:stCondLst>
                                <p:childTnLst>
                                  <p:par>
                                    <p:cTn id="10" presetID="10" presetClass="entr" presetSubtype="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63" presetClass="path" presetSubtype="0" accel="50000" fill="hold" grpId="1" nodeType="withEffect">
                                      <p:stCondLst>
                                        <p:cond delay="0"/>
                                      </p:stCondLst>
                                      <p:childTnLst>
                                        <p:animMotion origin="layout" path="M -0.8792 3.7037E-7 L -1.55168E-6 3.7037E-7 " pathEditMode="relative" rAng="0" ptsTypes="AA">
                                          <p:cBhvr>
                                            <p:cTn id="14" dur="500" fill="hold"/>
                                            <p:tgtEl>
                                              <p:spTgt spid="18"/>
                                            </p:tgtEl>
                                            <p:attrNameLst>
                                              <p:attrName>ppt_x</p:attrName>
                                              <p:attrName>ppt_y</p:attrName>
                                            </p:attrNameLst>
                                          </p:cBhvr>
                                          <p:rCtr x="43960" y="0"/>
                                        </p:animMotion>
                                      </p:childTnLst>
                                    </p:cTn>
                                  </p:par>
                                </p:childTnLst>
                              </p:cTn>
                            </p:par>
                            <p:par>
                              <p:cTn id="15" fill="hold">
                                <p:stCondLst>
                                  <p:cond delay="1100"/>
                                </p:stCondLst>
                                <p:childTnLst>
                                  <p:par>
                                    <p:cTn id="16" presetID="52"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Scale>
                                          <p:cBhvr>
                                            <p:cTn id="18"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19"/>
                                            </p:tgtEl>
                                            <p:attrNameLst>
                                              <p:attrName>ppt_x</p:attrName>
                                              <p:attrName>ppt_y</p:attrName>
                                            </p:attrNameLst>
                                          </p:cBhvr>
                                        </p:animMotion>
                                        <p:animEffect transition="in" filter="fade">
                                          <p:cBhvr>
                                            <p:cTn id="20" dur="1000"/>
                                            <p:tgtEl>
                                              <p:spTgt spid="19"/>
                                            </p:tgtEl>
                                          </p:cBhvr>
                                        </p:animEffect>
                                      </p:childTnLst>
                                    </p:cTn>
                                  </p:par>
                                  <p:par>
                                    <p:cTn id="21" presetID="52" presetClass="entr" presetSubtype="0" fill="hold" grpId="0" nodeType="withEffect">
                                      <p:stCondLst>
                                        <p:cond delay="200"/>
                                      </p:stCondLst>
                                      <p:iterate type="lt">
                                        <p:tmPct val="0"/>
                                      </p:iterate>
                                      <p:childTnLst>
                                        <p:set>
                                          <p:cBhvr>
                                            <p:cTn id="22" dur="1" fill="hold">
                                              <p:stCondLst>
                                                <p:cond delay="0"/>
                                              </p:stCondLst>
                                            </p:cTn>
                                            <p:tgtEl>
                                              <p:spTgt spid="24"/>
                                            </p:tgtEl>
                                            <p:attrNameLst>
                                              <p:attrName>style.visibility</p:attrName>
                                            </p:attrNameLst>
                                          </p:cBhvr>
                                          <p:to>
                                            <p:strVal val="visible"/>
                                          </p:to>
                                        </p:set>
                                        <p:animScale>
                                          <p:cBhvr>
                                            <p:cTn id="23"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24"/>
                                            </p:tgtEl>
                                            <p:attrNameLst>
                                              <p:attrName>ppt_x</p:attrName>
                                              <p:attrName>ppt_y</p:attrName>
                                            </p:attrNameLst>
                                          </p:cBhvr>
                                        </p:animMotion>
                                        <p:animEffect transition="in" filter="fade">
                                          <p:cBhvr>
                                            <p:cTn id="25"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p:bldP spid="24"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0" y="543361"/>
            <a:ext cx="3370216" cy="508973"/>
            <a:chOff x="0" y="543361"/>
            <a:chExt cx="3370216" cy="508973"/>
          </a:xfrm>
        </p:grpSpPr>
        <p:grpSp>
          <p:nvGrpSpPr>
            <p:cNvPr id="48" name="组合 47"/>
            <p:cNvGrpSpPr/>
            <p:nvPr/>
          </p:nvGrpSpPr>
          <p:grpSpPr>
            <a:xfrm>
              <a:off x="0" y="543361"/>
              <a:ext cx="3370216" cy="493479"/>
              <a:chOff x="0" y="288813"/>
              <a:chExt cx="3370216" cy="493479"/>
            </a:xfrm>
            <a:solidFill>
              <a:srgbClr val="131426"/>
            </a:solidFill>
          </p:grpSpPr>
          <p:sp>
            <p:nvSpPr>
              <p:cNvPr id="50" name="矩形 49"/>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直角三角形 50"/>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文本框 3"/>
            <p:cNvSpPr txBox="1"/>
            <p:nvPr/>
          </p:nvSpPr>
          <p:spPr>
            <a:xfrm>
              <a:off x="898051" y="590669"/>
              <a:ext cx="1895949" cy="46166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6.</a:t>
              </a:r>
              <a:r>
                <a:rPr lang="zh-CN" altLang="en-US" sz="2400" dirty="0">
                  <a:solidFill>
                    <a:schemeClr val="bg1"/>
                  </a:solidFill>
                  <a:latin typeface="微软雅黑" panose="020B0503020204020204" pitchFamily="34" charset="-122"/>
                  <a:ea typeface="微软雅黑" panose="020B0503020204020204" pitchFamily="34" charset="-122"/>
                </a:rPr>
                <a:t>论文总结</a:t>
              </a:r>
            </a:p>
          </p:txBody>
        </p:sp>
      </p:grpSp>
      <p:grpSp>
        <p:nvGrpSpPr>
          <p:cNvPr id="52" name="组合 51"/>
          <p:cNvGrpSpPr/>
          <p:nvPr/>
        </p:nvGrpSpPr>
        <p:grpSpPr>
          <a:xfrm>
            <a:off x="11550315" y="6507183"/>
            <a:ext cx="299785" cy="299785"/>
            <a:chOff x="11550315" y="6496550"/>
            <a:chExt cx="299785" cy="299785"/>
          </a:xfrm>
        </p:grpSpPr>
        <p:sp>
          <p:nvSpPr>
            <p:cNvPr id="53" name="椭圆 5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右箭头 5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flipH="1">
            <a:off x="11055771" y="6507183"/>
            <a:ext cx="299785" cy="299785"/>
            <a:chOff x="11550315" y="6496550"/>
            <a:chExt cx="299785" cy="299785"/>
          </a:xfrm>
        </p:grpSpPr>
        <p:sp>
          <p:nvSpPr>
            <p:cNvPr id="56" name="椭圆 55"/>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右箭头 56"/>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9" name="组合 118"/>
          <p:cNvGrpSpPr/>
          <p:nvPr/>
        </p:nvGrpSpPr>
        <p:grpSpPr>
          <a:xfrm>
            <a:off x="1849895" y="3177730"/>
            <a:ext cx="2784039" cy="2847056"/>
            <a:chOff x="196492" y="3174230"/>
            <a:chExt cx="2784039" cy="2847056"/>
          </a:xfrm>
        </p:grpSpPr>
        <p:grpSp>
          <p:nvGrpSpPr>
            <p:cNvPr id="120" name="组合 119"/>
            <p:cNvGrpSpPr/>
            <p:nvPr/>
          </p:nvGrpSpPr>
          <p:grpSpPr>
            <a:xfrm>
              <a:off x="196492" y="3174230"/>
              <a:ext cx="2784039" cy="2847056"/>
              <a:chOff x="196492" y="3174230"/>
              <a:chExt cx="2784039" cy="2847056"/>
            </a:xfrm>
          </p:grpSpPr>
          <p:sp>
            <p:nvSpPr>
              <p:cNvPr id="128" name="Oval 21"/>
              <p:cNvSpPr>
                <a:spLocks noChangeArrowheads="1"/>
              </p:cNvSpPr>
              <p:nvPr/>
            </p:nvSpPr>
            <p:spPr bwMode="gray">
              <a:xfrm>
                <a:off x="2202656" y="3174230"/>
                <a:ext cx="777875" cy="758826"/>
              </a:xfrm>
              <a:prstGeom prst="ellipse">
                <a:avLst/>
              </a:prstGeom>
              <a:solidFill>
                <a:srgbClr val="002060"/>
              </a:solidFill>
              <a:ln w="28575" algn="ctr">
                <a:solidFill>
                  <a:srgbClr val="C0C0C0"/>
                </a:solidFill>
                <a:round/>
                <a:headEnd/>
                <a:tailEnd/>
              </a:ln>
              <a:effec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23" name="Line 2"/>
              <p:cNvSpPr>
                <a:spLocks noChangeShapeType="1"/>
              </p:cNvSpPr>
              <p:nvPr/>
            </p:nvSpPr>
            <p:spPr bwMode="auto">
              <a:xfrm rot="5400000" flipH="1">
                <a:off x="1568585" y="4977171"/>
                <a:ext cx="2088231" cy="0"/>
              </a:xfrm>
              <a:prstGeom prst="line">
                <a:avLst/>
              </a:prstGeom>
              <a:noFill/>
              <a:ln w="19050">
                <a:solidFill>
                  <a:srgbClr val="80808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124" name="Rectangle 41"/>
              <p:cNvSpPr>
                <a:spLocks noChangeArrowheads="1"/>
              </p:cNvSpPr>
              <p:nvPr/>
            </p:nvSpPr>
            <p:spPr bwMode="auto">
              <a:xfrm>
                <a:off x="196492" y="4077072"/>
                <a:ext cx="2431292" cy="1729704"/>
              </a:xfrm>
              <a:prstGeom prst="rect">
                <a:avLst/>
              </a:prstGeom>
              <a:noFill/>
              <a:ln w="9525" algn="ctr">
                <a:noFill/>
                <a:miter lim="800000"/>
                <a:headEnd/>
                <a:tailEnd/>
              </a:ln>
            </p:spPr>
            <p:txBody>
              <a:bodyPr wrap="square">
                <a:spAutoFit/>
              </a:bodyPr>
              <a:lstStyle/>
              <a:p>
                <a:pPr>
                  <a:lnSpc>
                    <a:spcPct val="120000"/>
                  </a:lnSpc>
                  <a:spcBef>
                    <a:spcPts val="1200"/>
                  </a:spcBef>
                  <a:spcAft>
                    <a:spcPts val="1200"/>
                  </a:spcAft>
                </a:pPr>
                <a:r>
                  <a:rPr lang="zh-CN" altLang="en-US" sz="1600" b="1" kern="0" dirty="0">
                    <a:solidFill>
                      <a:srgbClr val="002060"/>
                    </a:solidFill>
                    <a:latin typeface="微软雅黑" pitchFamily="34" charset="-122"/>
                    <a:ea typeface="微软雅黑" pitchFamily="34" charset="-122"/>
                  </a:rPr>
                  <a:t>输入您的文字</a:t>
                </a:r>
                <a:r>
                  <a:rPr lang="zh-CN" altLang="zh-CN" sz="1600" b="1" kern="0" dirty="0">
                    <a:solidFill>
                      <a:srgbClr val="002060"/>
                    </a:solidFill>
                    <a:latin typeface="微软雅黑" pitchFamily="34" charset="-122"/>
                    <a:ea typeface="微软雅黑" pitchFamily="34" charset="-122"/>
                  </a:rPr>
                  <a:t>：</a:t>
                </a:r>
                <a:r>
                  <a:rPr lang="zh-CN" altLang="en-US" sz="1400" kern="0" dirty="0">
                    <a:solidFill>
                      <a:prstClr val="white">
                        <a:lumMod val="50000"/>
                      </a:prstClr>
                    </a:solidFill>
                    <a:latin typeface="微软雅黑" pitchFamily="34" charset="-122"/>
                    <a:ea typeface="微软雅黑" pitchFamily="34" charset="-122"/>
                  </a:rPr>
                  <a:t>输入您的文字输入您的文字输入您的文字输入您的文字输入您的文字</a:t>
                </a:r>
                <a:endParaRPr lang="en-US" altLang="zh-CN" sz="1400" kern="0" dirty="0">
                  <a:solidFill>
                    <a:prstClr val="white">
                      <a:lumMod val="50000"/>
                    </a:prstClr>
                  </a:solidFill>
                  <a:latin typeface="微软雅黑" pitchFamily="34" charset="-122"/>
                  <a:ea typeface="微软雅黑" pitchFamily="34" charset="-122"/>
                </a:endParaRPr>
              </a:p>
              <a:p>
                <a:pPr marL="0" marR="0" lvl="0" indent="0" defTabSz="914400" eaLnBrk="1" fontAlgn="auto" latinLnBrk="0" hangingPunct="1">
                  <a:lnSpc>
                    <a:spcPct val="120000"/>
                  </a:lnSpc>
                  <a:spcBef>
                    <a:spcPts val="1200"/>
                  </a:spcBef>
                  <a:spcAft>
                    <a:spcPts val="1200"/>
                  </a:spcAft>
                  <a:buClrTx/>
                  <a:buSzTx/>
                  <a:buFontTx/>
                  <a:buNone/>
                  <a:tabLst/>
                  <a:defRPr/>
                </a:pPr>
                <a:endParaRPr kumimoji="0" lang="zh-CN" altLang="en-US" sz="1400" b="0" i="0" u="none" strike="noStrike" kern="0" cap="none" spc="0" normalizeH="0" baseline="0" noProof="0" dirty="0" smtClean="0">
                  <a:ln>
                    <a:noFill/>
                  </a:ln>
                  <a:solidFill>
                    <a:prstClr val="white">
                      <a:lumMod val="50000"/>
                    </a:prstClr>
                  </a:solidFill>
                  <a:effectLst/>
                  <a:uLnTx/>
                  <a:uFillTx/>
                  <a:latin typeface="微软雅黑" pitchFamily="34" charset="-122"/>
                  <a:ea typeface="微软雅黑" pitchFamily="34" charset="-122"/>
                </a:endParaRPr>
              </a:p>
            </p:txBody>
          </p:sp>
          <p:sp>
            <p:nvSpPr>
              <p:cNvPr id="125" name="Line 30"/>
              <p:cNvSpPr>
                <a:spLocks noChangeShapeType="1"/>
              </p:cNvSpPr>
              <p:nvPr/>
            </p:nvSpPr>
            <p:spPr bwMode="auto">
              <a:xfrm flipH="1">
                <a:off x="1671638" y="3573016"/>
                <a:ext cx="614362" cy="0"/>
              </a:xfrm>
              <a:prstGeom prst="line">
                <a:avLst/>
              </a:prstGeom>
              <a:noFill/>
              <a:ln w="9525">
                <a:solidFill>
                  <a:srgbClr val="808080"/>
                </a:solidFill>
                <a:round/>
                <a:headEnd type="oval" w="med" len="me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endParaRPr>
              </a:p>
            </p:txBody>
          </p:sp>
        </p:grpSp>
        <p:sp>
          <p:nvSpPr>
            <p:cNvPr id="121" name="WordArt 36"/>
            <p:cNvSpPr>
              <a:spLocks noChangeArrowheads="1" noChangeShapeType="1" noTextEdit="1"/>
            </p:cNvSpPr>
            <p:nvPr/>
          </p:nvSpPr>
          <p:spPr bwMode="auto">
            <a:xfrm>
              <a:off x="2470154" y="3320048"/>
              <a:ext cx="244475" cy="425450"/>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10" cap="none" spc="0" normalizeH="0" baseline="0" noProof="0" dirty="0" smtClean="0">
                  <a:ln w="9525">
                    <a:solidFill>
                      <a:prstClr val="white"/>
                    </a:solidFill>
                    <a:round/>
                    <a:headEnd/>
                    <a:tailEnd/>
                  </a:ln>
                  <a:gradFill rotWithShape="1">
                    <a:gsLst>
                      <a:gs pos="0">
                        <a:srgbClr val="EAEAEA"/>
                      </a:gs>
                      <a:gs pos="100000">
                        <a:srgbClr val="B2B2B2"/>
                      </a:gs>
                    </a:gsLst>
                    <a:lin ang="5400000" scaled="1"/>
                  </a:gradFill>
                  <a:effectLst/>
                  <a:uLnTx/>
                  <a:uFillTx/>
                  <a:latin typeface="黑体"/>
                  <a:ea typeface="黑体"/>
                </a:rPr>
                <a:t>2</a:t>
              </a:r>
              <a:endParaRPr kumimoji="0" lang="zh-CN" altLang="en-US" sz="2400" b="0" i="0" u="none" strike="noStrike" kern="10" cap="none" spc="0" normalizeH="0" baseline="0" noProof="0" dirty="0" smtClean="0">
                <a:ln w="9525">
                  <a:solidFill>
                    <a:prstClr val="white"/>
                  </a:solidFill>
                  <a:round/>
                  <a:headEnd/>
                  <a:tailEnd/>
                </a:ln>
                <a:gradFill rotWithShape="1">
                  <a:gsLst>
                    <a:gs pos="0">
                      <a:srgbClr val="EAEAEA"/>
                    </a:gs>
                    <a:gs pos="100000">
                      <a:srgbClr val="B2B2B2"/>
                    </a:gs>
                  </a:gsLst>
                  <a:lin ang="5400000" scaled="1"/>
                </a:gradFill>
                <a:effectLst/>
                <a:uLnTx/>
                <a:uFillTx/>
                <a:latin typeface="黑体"/>
                <a:ea typeface="黑体"/>
              </a:endParaRPr>
            </a:p>
          </p:txBody>
        </p:sp>
      </p:grpSp>
      <p:grpSp>
        <p:nvGrpSpPr>
          <p:cNvPr id="130" name="组合 129"/>
          <p:cNvGrpSpPr/>
          <p:nvPr/>
        </p:nvGrpSpPr>
        <p:grpSpPr>
          <a:xfrm>
            <a:off x="4655366" y="1249066"/>
            <a:ext cx="3616796" cy="2687490"/>
            <a:chOff x="3001963" y="1245566"/>
            <a:chExt cx="3616796" cy="2687490"/>
          </a:xfrm>
        </p:grpSpPr>
        <p:sp>
          <p:nvSpPr>
            <p:cNvPr id="138" name="Oval 16"/>
            <p:cNvSpPr>
              <a:spLocks noChangeArrowheads="1"/>
            </p:cNvSpPr>
            <p:nvPr/>
          </p:nvSpPr>
          <p:spPr bwMode="gray">
            <a:xfrm>
              <a:off x="3514729" y="3174231"/>
              <a:ext cx="777875" cy="758825"/>
            </a:xfrm>
            <a:prstGeom prst="ellipse">
              <a:avLst/>
            </a:prstGeom>
            <a:solidFill>
              <a:srgbClr val="0070C0"/>
            </a:solidFill>
            <a:ln w="28575" algn="ctr">
              <a:solidFill>
                <a:srgbClr val="C0C0C0"/>
              </a:solidFill>
              <a:round/>
              <a:headEnd/>
              <a:tailEnd/>
            </a:ln>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132" name="Line 30"/>
            <p:cNvSpPr>
              <a:spLocks noChangeShapeType="1"/>
            </p:cNvSpPr>
            <p:nvPr/>
          </p:nvSpPr>
          <p:spPr bwMode="auto">
            <a:xfrm flipH="1">
              <a:off x="3001963" y="3573016"/>
              <a:ext cx="614362" cy="0"/>
            </a:xfrm>
            <a:prstGeom prst="line">
              <a:avLst/>
            </a:prstGeom>
            <a:noFill/>
            <a:ln w="9525">
              <a:solidFill>
                <a:srgbClr val="808080"/>
              </a:solidFill>
              <a:round/>
              <a:headEnd type="oval" w="med" len="me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133" name="WordArt 33"/>
            <p:cNvSpPr>
              <a:spLocks noChangeArrowheads="1" noChangeShapeType="1" noTextEdit="1"/>
            </p:cNvSpPr>
            <p:nvPr/>
          </p:nvSpPr>
          <p:spPr bwMode="auto">
            <a:xfrm>
              <a:off x="3711575" y="3363590"/>
              <a:ext cx="381000" cy="425450"/>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10" cap="none" spc="0" normalizeH="0" baseline="0" noProof="0" dirty="0" smtClean="0">
                  <a:ln w="9525">
                    <a:solidFill>
                      <a:prstClr val="white"/>
                    </a:solidFill>
                    <a:round/>
                    <a:headEnd/>
                    <a:tailEnd/>
                  </a:ln>
                  <a:gradFill rotWithShape="1">
                    <a:gsLst>
                      <a:gs pos="0">
                        <a:srgbClr val="EAEAEA"/>
                      </a:gs>
                      <a:gs pos="100000">
                        <a:srgbClr val="B2B2B2"/>
                      </a:gs>
                    </a:gsLst>
                    <a:lin ang="5400000" scaled="1"/>
                  </a:gradFill>
                  <a:effectLst/>
                  <a:uLnTx/>
                  <a:uFillTx/>
                  <a:latin typeface="黑体"/>
                  <a:ea typeface="黑体"/>
                </a:rPr>
                <a:t>3</a:t>
              </a:r>
              <a:endParaRPr kumimoji="0" lang="zh-CN" altLang="en-US" sz="2400" b="0" i="0" u="none" strike="noStrike" kern="10" cap="none" spc="0" normalizeH="0" baseline="0" noProof="0" dirty="0" smtClean="0">
                <a:ln w="9525">
                  <a:solidFill>
                    <a:prstClr val="white"/>
                  </a:solidFill>
                  <a:round/>
                  <a:headEnd/>
                  <a:tailEnd/>
                </a:ln>
                <a:gradFill rotWithShape="1">
                  <a:gsLst>
                    <a:gs pos="0">
                      <a:srgbClr val="EAEAEA"/>
                    </a:gs>
                    <a:gs pos="100000">
                      <a:srgbClr val="B2B2B2"/>
                    </a:gs>
                  </a:gsLst>
                  <a:lin ang="5400000" scaled="1"/>
                </a:gradFill>
                <a:effectLst/>
                <a:uLnTx/>
                <a:uFillTx/>
                <a:latin typeface="黑体"/>
                <a:ea typeface="黑体"/>
              </a:endParaRPr>
            </a:p>
          </p:txBody>
        </p:sp>
        <p:sp>
          <p:nvSpPr>
            <p:cNvPr id="134" name="Line 39"/>
            <p:cNvSpPr>
              <a:spLocks noChangeShapeType="1"/>
            </p:cNvSpPr>
            <p:nvPr/>
          </p:nvSpPr>
          <p:spPr bwMode="auto">
            <a:xfrm rot="5400000" flipH="1">
              <a:off x="2930424" y="2212456"/>
              <a:ext cx="1933779" cy="0"/>
            </a:xfrm>
            <a:prstGeom prst="line">
              <a:avLst/>
            </a:prstGeom>
            <a:noFill/>
            <a:ln w="19050">
              <a:solidFill>
                <a:srgbClr val="80808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135" name="Rectangle 40"/>
            <p:cNvSpPr>
              <a:spLocks noChangeArrowheads="1"/>
            </p:cNvSpPr>
            <p:nvPr/>
          </p:nvSpPr>
          <p:spPr bwMode="auto">
            <a:xfrm>
              <a:off x="3923928" y="1475760"/>
              <a:ext cx="2694831" cy="1040285"/>
            </a:xfrm>
            <a:prstGeom prst="rect">
              <a:avLst/>
            </a:prstGeom>
            <a:noFill/>
            <a:ln w="9525" algn="ctr">
              <a:noFill/>
              <a:miter lim="800000"/>
              <a:headEnd/>
              <a:tailEnd/>
            </a:ln>
          </p:spPr>
          <p:txBody>
            <a:bodyPr wrap="square">
              <a:spAutoFit/>
            </a:bodyPr>
            <a:lstStyle/>
            <a:p>
              <a:pPr lvl="0">
                <a:lnSpc>
                  <a:spcPct val="140000"/>
                </a:lnSpc>
              </a:pPr>
              <a:r>
                <a:rPr lang="zh-CN" altLang="en-US" sz="1600" b="1" kern="0" dirty="0">
                  <a:solidFill>
                    <a:srgbClr val="0070C0"/>
                  </a:solidFill>
                  <a:latin typeface="微软雅黑" pitchFamily="34" charset="-122"/>
                  <a:ea typeface="微软雅黑" pitchFamily="34" charset="-122"/>
                </a:rPr>
                <a:t>输入您的文字</a:t>
              </a:r>
              <a:r>
                <a:rPr lang="zh-CN" altLang="zh-CN" sz="1600" b="1" kern="0" dirty="0">
                  <a:solidFill>
                    <a:srgbClr val="0070C0"/>
                  </a:solidFill>
                  <a:latin typeface="微软雅黑" pitchFamily="34" charset="-122"/>
                  <a:ea typeface="微软雅黑" pitchFamily="34" charset="-122"/>
                </a:rPr>
                <a:t>：</a:t>
              </a:r>
              <a:r>
                <a:rPr lang="zh-CN" altLang="en-US" sz="1400" kern="0" dirty="0">
                  <a:solidFill>
                    <a:prstClr val="white">
                      <a:lumMod val="50000"/>
                    </a:prstClr>
                  </a:solidFill>
                  <a:latin typeface="微软雅黑" pitchFamily="34" charset="-122"/>
                  <a:ea typeface="微软雅黑" pitchFamily="34" charset="-122"/>
                </a:rPr>
                <a:t>输入您的文字输入您的文字输入您的文字输入您的文字输入您的文字</a:t>
              </a:r>
              <a:endParaRPr lang="en-US" altLang="zh-CN" sz="1400" kern="0" dirty="0">
                <a:solidFill>
                  <a:prstClr val="white">
                    <a:lumMod val="50000"/>
                  </a:prstClr>
                </a:solidFill>
                <a:latin typeface="微软雅黑" pitchFamily="34" charset="-122"/>
                <a:ea typeface="微软雅黑" pitchFamily="34" charset="-122"/>
              </a:endParaRPr>
            </a:p>
          </p:txBody>
        </p:sp>
      </p:grpSp>
      <p:grpSp>
        <p:nvGrpSpPr>
          <p:cNvPr id="140" name="组合 139"/>
          <p:cNvGrpSpPr/>
          <p:nvPr/>
        </p:nvGrpSpPr>
        <p:grpSpPr>
          <a:xfrm>
            <a:off x="4320303" y="3177731"/>
            <a:ext cx="2984604" cy="2847057"/>
            <a:chOff x="2666900" y="3174231"/>
            <a:chExt cx="2984604" cy="2847057"/>
          </a:xfrm>
        </p:grpSpPr>
        <p:sp>
          <p:nvSpPr>
            <p:cNvPr id="148" name="Oval 11"/>
            <p:cNvSpPr>
              <a:spLocks noChangeArrowheads="1"/>
            </p:cNvSpPr>
            <p:nvPr/>
          </p:nvSpPr>
          <p:spPr bwMode="gray">
            <a:xfrm>
              <a:off x="4873629" y="3174231"/>
              <a:ext cx="777875" cy="758825"/>
            </a:xfrm>
            <a:prstGeom prst="ellipse">
              <a:avLst/>
            </a:prstGeom>
            <a:solidFill>
              <a:schemeClr val="tx1">
                <a:lumMod val="65000"/>
                <a:lumOff val="35000"/>
              </a:schemeClr>
            </a:solidFill>
            <a:ln w="28575" algn="ctr">
              <a:solidFill>
                <a:srgbClr val="C0C0C0"/>
              </a:solidFill>
              <a:round/>
              <a:headEnd/>
              <a:tailEnd/>
            </a:ln>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142" name="Line 31"/>
            <p:cNvSpPr>
              <a:spLocks noChangeShapeType="1"/>
            </p:cNvSpPr>
            <p:nvPr/>
          </p:nvSpPr>
          <p:spPr bwMode="auto">
            <a:xfrm flipH="1">
              <a:off x="4311654" y="3573016"/>
              <a:ext cx="652463" cy="0"/>
            </a:xfrm>
            <a:prstGeom prst="line">
              <a:avLst/>
            </a:prstGeom>
            <a:noFill/>
            <a:ln w="9525">
              <a:solidFill>
                <a:srgbClr val="808080"/>
              </a:solidFill>
              <a:round/>
              <a:headEnd type="oval" w="med" len="me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143" name="WordArt 34"/>
            <p:cNvSpPr>
              <a:spLocks noChangeArrowheads="1" noChangeShapeType="1" noTextEdit="1"/>
            </p:cNvSpPr>
            <p:nvPr/>
          </p:nvSpPr>
          <p:spPr bwMode="auto">
            <a:xfrm>
              <a:off x="5055096" y="3363590"/>
              <a:ext cx="381000" cy="425450"/>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10" cap="none" spc="0" normalizeH="0" baseline="0" noProof="0" dirty="0" smtClean="0">
                  <a:ln w="9525">
                    <a:solidFill>
                      <a:prstClr val="white"/>
                    </a:solidFill>
                    <a:round/>
                    <a:headEnd/>
                    <a:tailEnd/>
                  </a:ln>
                  <a:gradFill rotWithShape="1">
                    <a:gsLst>
                      <a:gs pos="0">
                        <a:srgbClr val="EAEAEA"/>
                      </a:gs>
                      <a:gs pos="100000">
                        <a:srgbClr val="B2B2B2"/>
                      </a:gs>
                    </a:gsLst>
                    <a:lin ang="5400000" scaled="1"/>
                  </a:gradFill>
                  <a:effectLst/>
                  <a:uLnTx/>
                  <a:uFillTx/>
                  <a:latin typeface="黑体"/>
                  <a:ea typeface="黑体"/>
                </a:rPr>
                <a:t>4</a:t>
              </a:r>
              <a:endParaRPr kumimoji="0" lang="zh-CN" altLang="en-US" sz="2400" b="0" i="0" u="none" strike="noStrike" kern="10" cap="none" spc="0" normalizeH="0" baseline="0" noProof="0" dirty="0" smtClean="0">
                <a:ln w="9525">
                  <a:solidFill>
                    <a:prstClr val="white"/>
                  </a:solidFill>
                  <a:round/>
                  <a:headEnd/>
                  <a:tailEnd/>
                </a:ln>
                <a:gradFill rotWithShape="1">
                  <a:gsLst>
                    <a:gs pos="0">
                      <a:srgbClr val="EAEAEA"/>
                    </a:gs>
                    <a:gs pos="100000">
                      <a:srgbClr val="B2B2B2"/>
                    </a:gs>
                  </a:gsLst>
                  <a:lin ang="5400000" scaled="1"/>
                </a:gradFill>
                <a:effectLst/>
                <a:uLnTx/>
                <a:uFillTx/>
                <a:latin typeface="黑体"/>
                <a:ea typeface="黑体"/>
              </a:endParaRPr>
            </a:p>
          </p:txBody>
        </p:sp>
        <p:sp>
          <p:nvSpPr>
            <p:cNvPr id="144" name="Rectangle 43"/>
            <p:cNvSpPr>
              <a:spLocks noChangeArrowheads="1"/>
            </p:cNvSpPr>
            <p:nvPr/>
          </p:nvSpPr>
          <p:spPr bwMode="auto">
            <a:xfrm>
              <a:off x="2666900" y="4099021"/>
              <a:ext cx="2625180" cy="904863"/>
            </a:xfrm>
            <a:prstGeom prst="rect">
              <a:avLst/>
            </a:prstGeom>
            <a:noFill/>
            <a:ln w="9525" algn="ctr">
              <a:noFill/>
              <a:miter lim="800000"/>
              <a:headEnd/>
              <a:tailEnd/>
            </a:ln>
          </p:spPr>
          <p:txBody>
            <a:bodyPr wrap="square">
              <a:spAutoFit/>
            </a:bodyPr>
            <a:lstStyle/>
            <a:p>
              <a:pPr>
                <a:lnSpc>
                  <a:spcPct val="120000"/>
                </a:lnSpc>
                <a:spcBef>
                  <a:spcPts val="1200"/>
                </a:spcBef>
                <a:spcAft>
                  <a:spcPts val="1200"/>
                </a:spcAft>
              </a:pPr>
              <a:r>
                <a:rPr lang="zh-CN" altLang="en-US" sz="1600" b="1" kern="0" dirty="0">
                  <a:solidFill>
                    <a:schemeClr val="tx1">
                      <a:lumMod val="65000"/>
                      <a:lumOff val="35000"/>
                    </a:schemeClr>
                  </a:solidFill>
                  <a:latin typeface="微软雅黑" pitchFamily="34" charset="-122"/>
                  <a:ea typeface="微软雅黑" pitchFamily="34" charset="-122"/>
                </a:rPr>
                <a:t>输入您的文字</a:t>
              </a:r>
              <a:r>
                <a:rPr lang="zh-CN" altLang="zh-CN" sz="1600" b="1" kern="0" dirty="0">
                  <a:solidFill>
                    <a:schemeClr val="tx1">
                      <a:lumMod val="65000"/>
                      <a:lumOff val="35000"/>
                    </a:schemeClr>
                  </a:solidFill>
                  <a:latin typeface="微软雅黑" pitchFamily="34" charset="-122"/>
                  <a:ea typeface="微软雅黑" pitchFamily="34" charset="-122"/>
                </a:rPr>
                <a:t>：</a:t>
              </a:r>
              <a:r>
                <a:rPr lang="zh-CN" altLang="en-US" sz="1400" kern="0" dirty="0">
                  <a:solidFill>
                    <a:prstClr val="white">
                      <a:lumMod val="50000"/>
                    </a:prstClr>
                  </a:solidFill>
                  <a:latin typeface="微软雅黑" pitchFamily="34" charset="-122"/>
                  <a:ea typeface="微软雅黑" pitchFamily="34" charset="-122"/>
                </a:rPr>
                <a:t>输入您的文字输入您的文字输入您的文字输入您的文字输入您的文字</a:t>
              </a:r>
              <a:endParaRPr lang="en-US" altLang="zh-CN" sz="1400" kern="0" dirty="0">
                <a:solidFill>
                  <a:prstClr val="white">
                    <a:lumMod val="50000"/>
                  </a:prstClr>
                </a:solidFill>
                <a:latin typeface="微软雅黑" pitchFamily="34" charset="-122"/>
                <a:ea typeface="微软雅黑" pitchFamily="34" charset="-122"/>
              </a:endParaRPr>
            </a:p>
          </p:txBody>
        </p:sp>
        <p:sp>
          <p:nvSpPr>
            <p:cNvPr id="145" name="Line 2"/>
            <p:cNvSpPr>
              <a:spLocks noChangeShapeType="1"/>
            </p:cNvSpPr>
            <p:nvPr/>
          </p:nvSpPr>
          <p:spPr bwMode="auto">
            <a:xfrm rot="5400000" flipH="1">
              <a:off x="4179927" y="4973201"/>
              <a:ext cx="2088232" cy="7941"/>
            </a:xfrm>
            <a:prstGeom prst="line">
              <a:avLst/>
            </a:prstGeom>
            <a:noFill/>
            <a:ln w="19050">
              <a:solidFill>
                <a:srgbClr val="80808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endParaRPr>
            </a:p>
          </p:txBody>
        </p:sp>
      </p:grpSp>
      <p:grpSp>
        <p:nvGrpSpPr>
          <p:cNvPr id="150" name="组合 149"/>
          <p:cNvGrpSpPr/>
          <p:nvPr/>
        </p:nvGrpSpPr>
        <p:grpSpPr>
          <a:xfrm>
            <a:off x="7075340" y="3177731"/>
            <a:ext cx="3182511" cy="2847056"/>
            <a:chOff x="5421937" y="3174231"/>
            <a:chExt cx="3182511" cy="2847056"/>
          </a:xfrm>
        </p:grpSpPr>
        <p:sp>
          <p:nvSpPr>
            <p:cNvPr id="151" name="Rectangle 45"/>
            <p:cNvSpPr>
              <a:spLocks noChangeArrowheads="1"/>
            </p:cNvSpPr>
            <p:nvPr/>
          </p:nvSpPr>
          <p:spPr bwMode="auto">
            <a:xfrm>
              <a:off x="5421937" y="4058621"/>
              <a:ext cx="2751281" cy="1040285"/>
            </a:xfrm>
            <a:prstGeom prst="rect">
              <a:avLst/>
            </a:prstGeom>
            <a:noFill/>
            <a:ln w="9525" algn="ctr">
              <a:noFill/>
              <a:miter lim="800000"/>
              <a:headEnd/>
              <a:tailEnd/>
            </a:ln>
          </p:spPr>
          <p:txBody>
            <a:bodyPr wrap="square">
              <a:spAutoFit/>
            </a:bodyPr>
            <a:lstStyle/>
            <a:p>
              <a:pPr lvl="0">
                <a:lnSpc>
                  <a:spcPct val="140000"/>
                </a:lnSpc>
              </a:pPr>
              <a:r>
                <a:rPr lang="zh-CN" altLang="en-US" sz="1600" b="1" kern="0" dirty="0">
                  <a:solidFill>
                    <a:srgbClr val="0070C0"/>
                  </a:solidFill>
                  <a:latin typeface="微软雅黑" pitchFamily="34" charset="-122"/>
                  <a:ea typeface="微软雅黑" pitchFamily="34" charset="-122"/>
                </a:rPr>
                <a:t>输入您的文字</a:t>
              </a:r>
              <a:r>
                <a:rPr lang="zh-CN" altLang="zh-CN" sz="1600" b="1" kern="0" dirty="0">
                  <a:solidFill>
                    <a:srgbClr val="0070C0"/>
                  </a:solidFill>
                  <a:latin typeface="微软雅黑" pitchFamily="34" charset="-122"/>
                  <a:ea typeface="微软雅黑" pitchFamily="34" charset="-122"/>
                </a:rPr>
                <a:t>：</a:t>
              </a:r>
              <a:r>
                <a:rPr lang="zh-CN" altLang="en-US" sz="1400" kern="0" dirty="0">
                  <a:solidFill>
                    <a:prstClr val="white">
                      <a:lumMod val="50000"/>
                    </a:prstClr>
                  </a:solidFill>
                  <a:latin typeface="微软雅黑" pitchFamily="34" charset="-122"/>
                  <a:ea typeface="微软雅黑" pitchFamily="34" charset="-122"/>
                </a:rPr>
                <a:t>输入您的文字输入您的文字输入您的文字输入您的文字输入您的文字</a:t>
              </a:r>
              <a:endParaRPr lang="en-US" altLang="zh-CN" sz="1400" kern="0" dirty="0">
                <a:solidFill>
                  <a:prstClr val="white">
                    <a:lumMod val="50000"/>
                  </a:prstClr>
                </a:solidFill>
                <a:latin typeface="微软雅黑" pitchFamily="34" charset="-122"/>
                <a:ea typeface="微软雅黑" pitchFamily="34" charset="-122"/>
              </a:endParaRPr>
            </a:p>
          </p:txBody>
        </p:sp>
        <p:grpSp>
          <p:nvGrpSpPr>
            <p:cNvPr id="152" name="Group 46"/>
            <p:cNvGrpSpPr>
              <a:grpSpLocks/>
            </p:cNvGrpSpPr>
            <p:nvPr/>
          </p:nvGrpSpPr>
          <p:grpSpPr bwMode="auto">
            <a:xfrm>
              <a:off x="7826573" y="3174231"/>
              <a:ext cx="777875" cy="758825"/>
              <a:chOff x="2341" y="1703"/>
              <a:chExt cx="1242" cy="1216"/>
            </a:xfrm>
            <a:solidFill>
              <a:srgbClr val="033C8F"/>
            </a:solidFill>
          </p:grpSpPr>
          <p:grpSp>
            <p:nvGrpSpPr>
              <p:cNvPr id="156" name="Group 47"/>
              <p:cNvGrpSpPr>
                <a:grpSpLocks/>
              </p:cNvGrpSpPr>
              <p:nvPr/>
            </p:nvGrpSpPr>
            <p:grpSpPr bwMode="auto">
              <a:xfrm>
                <a:off x="2341" y="1703"/>
                <a:ext cx="1242" cy="1216"/>
                <a:chOff x="2341" y="1703"/>
                <a:chExt cx="1242" cy="1216"/>
              </a:xfrm>
              <a:grpFill/>
            </p:grpSpPr>
            <p:sp>
              <p:nvSpPr>
                <p:cNvPr id="158" name="Oval 48"/>
                <p:cNvSpPr>
                  <a:spLocks noChangeArrowheads="1"/>
                </p:cNvSpPr>
                <p:nvPr/>
              </p:nvSpPr>
              <p:spPr bwMode="gray">
                <a:xfrm>
                  <a:off x="2341" y="1703"/>
                  <a:ext cx="1242" cy="1216"/>
                </a:xfrm>
                <a:prstGeom prst="ellipse">
                  <a:avLst/>
                </a:prstGeom>
                <a:grpFill/>
                <a:ln w="28575" algn="ctr">
                  <a:solidFill>
                    <a:srgbClr val="C0C0C0"/>
                  </a:solidFill>
                  <a:round/>
                  <a:headEnd/>
                  <a:tailEnd/>
                </a:ln>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159" name="Freeform 49"/>
                <p:cNvSpPr>
                  <a:spLocks/>
                </p:cNvSpPr>
                <p:nvPr/>
              </p:nvSpPr>
              <p:spPr bwMode="auto">
                <a:xfrm rot="5400000">
                  <a:off x="2741" y="1375"/>
                  <a:ext cx="458" cy="1136"/>
                </a:xfrm>
                <a:custGeom>
                  <a:avLst/>
                  <a:gdLst>
                    <a:gd name="T0" fmla="*/ 8299 w 174"/>
                    <a:gd name="T1" fmla="*/ 0 h 348"/>
                    <a:gd name="T2" fmla="*/ 0 w 174"/>
                    <a:gd name="T3" fmla="*/ 19648 h 348"/>
                    <a:gd name="T4" fmla="*/ 8355 w 174"/>
                    <a:gd name="T5" fmla="*/ 39512 h 348"/>
                    <a:gd name="T6" fmla="*/ 8355 w 174"/>
                    <a:gd name="T7" fmla="*/ 19756 h 348"/>
                    <a:gd name="T8" fmla="*/ 8299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pFill/>
                <a:ln w="3810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endParaRPr>
                </a:p>
              </p:txBody>
            </p:sp>
          </p:grpSp>
          <p:sp>
            <p:nvSpPr>
              <p:cNvPr id="157" name="Freeform 50"/>
              <p:cNvSpPr>
                <a:spLocks/>
              </p:cNvSpPr>
              <p:nvPr/>
            </p:nvSpPr>
            <p:spPr bwMode="auto">
              <a:xfrm rot="3600000">
                <a:off x="3064" y="2263"/>
                <a:ext cx="194" cy="758"/>
              </a:xfrm>
              <a:custGeom>
                <a:avLst/>
                <a:gdLst>
                  <a:gd name="T0" fmla="*/ 268 w 174"/>
                  <a:gd name="T1" fmla="*/ 0 h 348"/>
                  <a:gd name="T2" fmla="*/ 0 w 174"/>
                  <a:gd name="T3" fmla="*/ 3895 h 348"/>
                  <a:gd name="T4" fmla="*/ 269 w 174"/>
                  <a:gd name="T5" fmla="*/ 7833 h 348"/>
                  <a:gd name="T6" fmla="*/ 269 w 174"/>
                  <a:gd name="T7" fmla="*/ 3919 h 348"/>
                  <a:gd name="T8" fmla="*/ 268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pFill/>
              <a:ln w="3810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endParaRPr>
              </a:p>
            </p:txBody>
          </p:sp>
        </p:grpSp>
        <p:sp>
          <p:nvSpPr>
            <p:cNvPr id="153" name="Line 51"/>
            <p:cNvSpPr>
              <a:spLocks noChangeShapeType="1"/>
            </p:cNvSpPr>
            <p:nvPr/>
          </p:nvSpPr>
          <p:spPr bwMode="auto">
            <a:xfrm flipH="1">
              <a:off x="7078066" y="3553644"/>
              <a:ext cx="748498" cy="1560"/>
            </a:xfrm>
            <a:prstGeom prst="line">
              <a:avLst/>
            </a:prstGeom>
            <a:noFill/>
            <a:ln w="9525">
              <a:solidFill>
                <a:srgbClr val="808080"/>
              </a:solidFill>
              <a:round/>
              <a:headEnd type="oval" w="med" len="me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154" name="WordArt 52"/>
            <p:cNvSpPr>
              <a:spLocks noChangeArrowheads="1" noChangeShapeType="1" noTextEdit="1"/>
            </p:cNvSpPr>
            <p:nvPr/>
          </p:nvSpPr>
          <p:spPr bwMode="auto">
            <a:xfrm>
              <a:off x="8007424" y="3363590"/>
              <a:ext cx="381000" cy="425450"/>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10" cap="none" spc="0" normalizeH="0" baseline="0" noProof="0" dirty="0" smtClean="0">
                  <a:ln w="9525">
                    <a:solidFill>
                      <a:prstClr val="white"/>
                    </a:solidFill>
                    <a:round/>
                    <a:headEnd/>
                    <a:tailEnd/>
                  </a:ln>
                  <a:gradFill rotWithShape="1">
                    <a:gsLst>
                      <a:gs pos="0">
                        <a:srgbClr val="EAEAEA"/>
                      </a:gs>
                      <a:gs pos="100000">
                        <a:srgbClr val="B2B2B2"/>
                      </a:gs>
                    </a:gsLst>
                    <a:lin ang="5400000" scaled="1"/>
                  </a:gradFill>
                  <a:effectLst/>
                  <a:uLnTx/>
                  <a:uFillTx/>
                  <a:latin typeface="黑体"/>
                  <a:ea typeface="黑体"/>
                </a:rPr>
                <a:t>6</a:t>
              </a:r>
              <a:endParaRPr kumimoji="0" lang="zh-CN" altLang="en-US" sz="2400" b="0" i="0" u="none" strike="noStrike" kern="10" cap="none" spc="0" normalizeH="0" baseline="0" noProof="0" dirty="0" smtClean="0">
                <a:ln w="9525">
                  <a:solidFill>
                    <a:prstClr val="white"/>
                  </a:solidFill>
                  <a:round/>
                  <a:headEnd/>
                  <a:tailEnd/>
                </a:ln>
                <a:gradFill rotWithShape="1">
                  <a:gsLst>
                    <a:gs pos="0">
                      <a:srgbClr val="EAEAEA"/>
                    </a:gs>
                    <a:gs pos="100000">
                      <a:srgbClr val="B2B2B2"/>
                    </a:gs>
                  </a:gsLst>
                  <a:lin ang="5400000" scaled="1"/>
                </a:gradFill>
                <a:effectLst/>
                <a:uLnTx/>
                <a:uFillTx/>
                <a:latin typeface="黑体"/>
                <a:ea typeface="黑体"/>
              </a:endParaRPr>
            </a:p>
          </p:txBody>
        </p:sp>
        <p:sp>
          <p:nvSpPr>
            <p:cNvPr id="155" name="Line 2"/>
            <p:cNvSpPr>
              <a:spLocks noChangeShapeType="1"/>
            </p:cNvSpPr>
            <p:nvPr/>
          </p:nvSpPr>
          <p:spPr bwMode="auto">
            <a:xfrm rot="5400000" flipH="1" flipV="1">
              <a:off x="7271424" y="4976296"/>
              <a:ext cx="2089981" cy="1"/>
            </a:xfrm>
            <a:prstGeom prst="line">
              <a:avLst/>
            </a:prstGeom>
            <a:noFill/>
            <a:ln w="19050">
              <a:solidFill>
                <a:srgbClr val="80808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endParaRPr>
            </a:p>
          </p:txBody>
        </p:sp>
      </p:grpSp>
      <p:grpSp>
        <p:nvGrpSpPr>
          <p:cNvPr id="160" name="组合 159"/>
          <p:cNvGrpSpPr/>
          <p:nvPr/>
        </p:nvGrpSpPr>
        <p:grpSpPr>
          <a:xfrm>
            <a:off x="7296970" y="1218982"/>
            <a:ext cx="3680961" cy="2717574"/>
            <a:chOff x="5643567" y="1215482"/>
            <a:chExt cx="3680961" cy="2717574"/>
          </a:xfrm>
        </p:grpSpPr>
        <p:sp>
          <p:nvSpPr>
            <p:cNvPr id="168" name="Oval 6"/>
            <p:cNvSpPr>
              <a:spLocks noChangeArrowheads="1"/>
            </p:cNvSpPr>
            <p:nvPr/>
          </p:nvSpPr>
          <p:spPr bwMode="gray">
            <a:xfrm>
              <a:off x="6300192" y="3174231"/>
              <a:ext cx="777875" cy="758825"/>
            </a:xfrm>
            <a:prstGeom prst="ellipse">
              <a:avLst/>
            </a:prstGeom>
            <a:solidFill>
              <a:srgbClr val="002060"/>
            </a:solidFill>
            <a:ln w="28575" algn="ctr">
              <a:solidFill>
                <a:srgbClr val="C0C0C0"/>
              </a:solidFill>
              <a:round/>
              <a:headEnd/>
              <a:tailEnd/>
            </a:ln>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162" name="Line 32"/>
            <p:cNvSpPr>
              <a:spLocks noChangeShapeType="1"/>
            </p:cNvSpPr>
            <p:nvPr/>
          </p:nvSpPr>
          <p:spPr bwMode="auto">
            <a:xfrm flipH="1">
              <a:off x="5643567" y="3573016"/>
              <a:ext cx="682625" cy="0"/>
            </a:xfrm>
            <a:prstGeom prst="line">
              <a:avLst/>
            </a:prstGeom>
            <a:noFill/>
            <a:ln w="9525">
              <a:solidFill>
                <a:srgbClr val="808080"/>
              </a:solidFill>
              <a:round/>
              <a:headEnd type="oval" w="med" len="me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163" name="WordArt 35"/>
            <p:cNvSpPr>
              <a:spLocks noChangeArrowheads="1" noChangeShapeType="1" noTextEdit="1"/>
            </p:cNvSpPr>
            <p:nvPr/>
          </p:nvSpPr>
          <p:spPr bwMode="auto">
            <a:xfrm>
              <a:off x="6495256" y="3356992"/>
              <a:ext cx="381000" cy="425450"/>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10" cap="none" spc="0" normalizeH="0" baseline="0" noProof="0" dirty="0" smtClean="0">
                  <a:ln w="9525">
                    <a:solidFill>
                      <a:prstClr val="white"/>
                    </a:solidFill>
                    <a:round/>
                    <a:headEnd/>
                    <a:tailEnd/>
                  </a:ln>
                  <a:gradFill rotWithShape="1">
                    <a:gsLst>
                      <a:gs pos="0">
                        <a:srgbClr val="EAEAEA"/>
                      </a:gs>
                      <a:gs pos="100000">
                        <a:srgbClr val="B2B2B2"/>
                      </a:gs>
                    </a:gsLst>
                    <a:lin ang="5400000" scaled="1"/>
                  </a:gradFill>
                  <a:effectLst/>
                  <a:uLnTx/>
                  <a:uFillTx/>
                  <a:latin typeface="黑体"/>
                  <a:ea typeface="黑体"/>
                </a:rPr>
                <a:t>5</a:t>
              </a:r>
              <a:endParaRPr kumimoji="0" lang="zh-CN" altLang="en-US" sz="2400" b="0" i="0" u="none" strike="noStrike" kern="10" cap="none" spc="0" normalizeH="0" baseline="0" noProof="0" dirty="0" smtClean="0">
                <a:ln w="9525">
                  <a:solidFill>
                    <a:prstClr val="white"/>
                  </a:solidFill>
                  <a:round/>
                  <a:headEnd/>
                  <a:tailEnd/>
                </a:ln>
                <a:gradFill rotWithShape="1">
                  <a:gsLst>
                    <a:gs pos="0">
                      <a:srgbClr val="EAEAEA"/>
                    </a:gs>
                    <a:gs pos="100000">
                      <a:srgbClr val="B2B2B2"/>
                    </a:gs>
                  </a:gsLst>
                  <a:lin ang="5400000" scaled="1"/>
                </a:gradFill>
                <a:effectLst/>
                <a:uLnTx/>
                <a:uFillTx/>
                <a:latin typeface="黑体"/>
                <a:ea typeface="黑体"/>
              </a:endParaRPr>
            </a:p>
          </p:txBody>
        </p:sp>
        <p:sp>
          <p:nvSpPr>
            <p:cNvPr id="164" name="Rectangle 54"/>
            <p:cNvSpPr>
              <a:spLocks noChangeArrowheads="1"/>
            </p:cNvSpPr>
            <p:nvPr/>
          </p:nvSpPr>
          <p:spPr bwMode="auto">
            <a:xfrm>
              <a:off x="6736159" y="1453772"/>
              <a:ext cx="2588369" cy="904863"/>
            </a:xfrm>
            <a:prstGeom prst="rect">
              <a:avLst/>
            </a:prstGeom>
            <a:noFill/>
            <a:ln w="9525" algn="ctr">
              <a:noFill/>
              <a:miter lim="800000"/>
              <a:headEnd/>
              <a:tailEnd/>
            </a:ln>
          </p:spPr>
          <p:txBody>
            <a:bodyPr wrap="square">
              <a:spAutoFit/>
            </a:bodyPr>
            <a:lstStyle/>
            <a:p>
              <a:pPr>
                <a:lnSpc>
                  <a:spcPct val="120000"/>
                </a:lnSpc>
                <a:spcBef>
                  <a:spcPts val="1200"/>
                </a:spcBef>
                <a:spcAft>
                  <a:spcPts val="1200"/>
                </a:spcAft>
              </a:pPr>
              <a:r>
                <a:rPr lang="zh-CN" altLang="en-US" sz="1600" b="1" kern="0" dirty="0">
                  <a:solidFill>
                    <a:srgbClr val="002060"/>
                  </a:solidFill>
                  <a:latin typeface="微软雅黑" pitchFamily="34" charset="-122"/>
                  <a:ea typeface="微软雅黑" pitchFamily="34" charset="-122"/>
                </a:rPr>
                <a:t>输入您的文字</a:t>
              </a:r>
              <a:r>
                <a:rPr lang="zh-CN" altLang="zh-CN" sz="1600" b="1" kern="0" dirty="0">
                  <a:solidFill>
                    <a:srgbClr val="002060"/>
                  </a:solidFill>
                  <a:latin typeface="微软雅黑" pitchFamily="34" charset="-122"/>
                  <a:ea typeface="微软雅黑" pitchFamily="34" charset="-122"/>
                </a:rPr>
                <a:t>：</a:t>
              </a:r>
              <a:r>
                <a:rPr lang="zh-CN" altLang="en-US" sz="1400" kern="0" dirty="0">
                  <a:solidFill>
                    <a:prstClr val="white">
                      <a:lumMod val="50000"/>
                    </a:prstClr>
                  </a:solidFill>
                  <a:latin typeface="微软雅黑" pitchFamily="34" charset="-122"/>
                  <a:ea typeface="微软雅黑" pitchFamily="34" charset="-122"/>
                </a:rPr>
                <a:t>输入您的文字输入您的文字输入您的文字输入您的文字输入您的文字</a:t>
              </a:r>
              <a:endParaRPr lang="en-US" altLang="zh-CN" sz="1400" kern="0" dirty="0">
                <a:solidFill>
                  <a:prstClr val="white">
                    <a:lumMod val="50000"/>
                  </a:prstClr>
                </a:solidFill>
                <a:latin typeface="微软雅黑" pitchFamily="34" charset="-122"/>
                <a:ea typeface="微软雅黑" pitchFamily="34" charset="-122"/>
              </a:endParaRPr>
            </a:p>
          </p:txBody>
        </p:sp>
        <p:sp>
          <p:nvSpPr>
            <p:cNvPr id="165" name="Line 39"/>
            <p:cNvSpPr>
              <a:spLocks noChangeShapeType="1"/>
            </p:cNvSpPr>
            <p:nvPr/>
          </p:nvSpPr>
          <p:spPr bwMode="auto">
            <a:xfrm rot="5400000" flipH="1">
              <a:off x="5738724" y="2197414"/>
              <a:ext cx="1963864" cy="0"/>
            </a:xfrm>
            <a:prstGeom prst="line">
              <a:avLst/>
            </a:prstGeom>
            <a:noFill/>
            <a:ln w="19050">
              <a:solidFill>
                <a:srgbClr val="80808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endParaRPr>
            </a:p>
          </p:txBody>
        </p:sp>
      </p:grpSp>
      <p:grpSp>
        <p:nvGrpSpPr>
          <p:cNvPr id="170" name="组合 169"/>
          <p:cNvGrpSpPr/>
          <p:nvPr/>
        </p:nvGrpSpPr>
        <p:grpSpPr>
          <a:xfrm>
            <a:off x="2628232" y="1249066"/>
            <a:ext cx="2736746" cy="2687490"/>
            <a:chOff x="974829" y="1245566"/>
            <a:chExt cx="2736746" cy="2687490"/>
          </a:xfrm>
        </p:grpSpPr>
        <p:grpSp>
          <p:nvGrpSpPr>
            <p:cNvPr id="171" name="组合 170"/>
            <p:cNvGrpSpPr/>
            <p:nvPr/>
          </p:nvGrpSpPr>
          <p:grpSpPr>
            <a:xfrm>
              <a:off x="974829" y="1245566"/>
              <a:ext cx="2736746" cy="2687490"/>
              <a:chOff x="974829" y="1245566"/>
              <a:chExt cx="2736746" cy="2687490"/>
            </a:xfrm>
          </p:grpSpPr>
          <p:sp>
            <p:nvSpPr>
              <p:cNvPr id="178" name="Oval 21"/>
              <p:cNvSpPr>
                <a:spLocks noChangeArrowheads="1"/>
              </p:cNvSpPr>
              <p:nvPr/>
            </p:nvSpPr>
            <p:spPr bwMode="gray">
              <a:xfrm>
                <a:off x="974829" y="3174231"/>
                <a:ext cx="777875" cy="758825"/>
              </a:xfrm>
              <a:prstGeom prst="ellipse">
                <a:avLst/>
              </a:prstGeom>
              <a:solidFill>
                <a:schemeClr val="tx1">
                  <a:lumMod val="65000"/>
                  <a:lumOff val="35000"/>
                </a:schemeClr>
              </a:solidFill>
              <a:ln w="28575" algn="ctr">
                <a:solidFill>
                  <a:srgbClr val="C0C0C0"/>
                </a:solidFill>
                <a:round/>
                <a:headEnd/>
                <a:tailEnd/>
              </a:ln>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174" name="Rectangle 38"/>
              <p:cNvSpPr>
                <a:spLocks noChangeArrowheads="1"/>
              </p:cNvSpPr>
              <p:nvPr/>
            </p:nvSpPr>
            <p:spPr bwMode="auto">
              <a:xfrm>
                <a:off x="1391866" y="1434725"/>
                <a:ext cx="2319709" cy="1341906"/>
              </a:xfrm>
              <a:prstGeom prst="rect">
                <a:avLst/>
              </a:prstGeom>
              <a:noFill/>
              <a:ln w="9525" algn="ctr">
                <a:noFill/>
                <a:miter lim="800000"/>
                <a:headEnd/>
                <a:tailEnd/>
              </a:ln>
            </p:spPr>
            <p:txBody>
              <a:bodyPr wrap="square">
                <a:spAutoFit/>
              </a:bodyPr>
              <a:lstStyle/>
              <a:p>
                <a:pPr lvl="0">
                  <a:lnSpc>
                    <a:spcPct val="140000"/>
                  </a:lnSpc>
                </a:pPr>
                <a:r>
                  <a:rPr kumimoji="0" lang="zh-CN" altLang="en-US" sz="16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输入您的文字</a:t>
                </a:r>
                <a:r>
                  <a:rPr kumimoji="0" lang="zh-CN" altLang="zh-CN" sz="16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a:t>
                </a:r>
                <a:r>
                  <a:rPr lang="zh-CN" altLang="en-US" sz="1400" kern="0" dirty="0">
                    <a:solidFill>
                      <a:prstClr val="white">
                        <a:lumMod val="50000"/>
                      </a:prstClr>
                    </a:solidFill>
                    <a:latin typeface="微软雅黑" pitchFamily="34" charset="-122"/>
                    <a:ea typeface="微软雅黑" pitchFamily="34" charset="-122"/>
                  </a:rPr>
                  <a:t>输入您的</a:t>
                </a:r>
                <a:r>
                  <a:rPr lang="zh-CN" altLang="en-US" sz="1400" kern="0" dirty="0" smtClean="0">
                    <a:solidFill>
                      <a:prstClr val="white">
                        <a:lumMod val="50000"/>
                      </a:prstClr>
                    </a:solidFill>
                    <a:latin typeface="微软雅黑" pitchFamily="34" charset="-122"/>
                    <a:ea typeface="微软雅黑" pitchFamily="34" charset="-122"/>
                  </a:rPr>
                  <a:t>文字</a:t>
                </a:r>
                <a:r>
                  <a:rPr lang="zh-CN" altLang="en-US" sz="1400" kern="0" dirty="0">
                    <a:solidFill>
                      <a:prstClr val="white">
                        <a:lumMod val="50000"/>
                      </a:prstClr>
                    </a:solidFill>
                    <a:latin typeface="微软雅黑" pitchFamily="34" charset="-122"/>
                    <a:ea typeface="微软雅黑" pitchFamily="34" charset="-122"/>
                  </a:rPr>
                  <a:t>输入您的</a:t>
                </a:r>
                <a:r>
                  <a:rPr lang="zh-CN" altLang="en-US" sz="1400" kern="0" dirty="0" smtClean="0">
                    <a:solidFill>
                      <a:prstClr val="white">
                        <a:lumMod val="50000"/>
                      </a:prstClr>
                    </a:solidFill>
                    <a:latin typeface="微软雅黑" pitchFamily="34" charset="-122"/>
                    <a:ea typeface="微软雅黑" pitchFamily="34" charset="-122"/>
                  </a:rPr>
                  <a:t>文字</a:t>
                </a:r>
                <a:r>
                  <a:rPr lang="zh-CN" altLang="en-US" sz="1400" kern="0" dirty="0">
                    <a:solidFill>
                      <a:prstClr val="white">
                        <a:lumMod val="50000"/>
                      </a:prstClr>
                    </a:solidFill>
                    <a:latin typeface="微软雅黑" pitchFamily="34" charset="-122"/>
                    <a:ea typeface="微软雅黑" pitchFamily="34" charset="-122"/>
                  </a:rPr>
                  <a:t>输入您的</a:t>
                </a:r>
                <a:r>
                  <a:rPr lang="zh-CN" altLang="en-US" sz="1400" kern="0" dirty="0" smtClean="0">
                    <a:solidFill>
                      <a:prstClr val="white">
                        <a:lumMod val="50000"/>
                      </a:prstClr>
                    </a:solidFill>
                    <a:latin typeface="微软雅黑" pitchFamily="34" charset="-122"/>
                    <a:ea typeface="微软雅黑" pitchFamily="34" charset="-122"/>
                  </a:rPr>
                  <a:t>文字</a:t>
                </a:r>
                <a:r>
                  <a:rPr lang="zh-CN" altLang="en-US" sz="1400" kern="0" dirty="0">
                    <a:solidFill>
                      <a:prstClr val="white">
                        <a:lumMod val="50000"/>
                      </a:prstClr>
                    </a:solidFill>
                    <a:latin typeface="微软雅黑" pitchFamily="34" charset="-122"/>
                    <a:ea typeface="微软雅黑" pitchFamily="34" charset="-122"/>
                  </a:rPr>
                  <a:t>输入您的</a:t>
                </a:r>
                <a:r>
                  <a:rPr lang="zh-CN" altLang="en-US" sz="1400" kern="0" dirty="0" smtClean="0">
                    <a:solidFill>
                      <a:prstClr val="white">
                        <a:lumMod val="50000"/>
                      </a:prstClr>
                    </a:solidFill>
                    <a:latin typeface="微软雅黑" pitchFamily="34" charset="-122"/>
                    <a:ea typeface="微软雅黑" pitchFamily="34" charset="-122"/>
                  </a:rPr>
                  <a:t>文字</a:t>
                </a:r>
                <a:r>
                  <a:rPr lang="zh-CN" altLang="en-US" sz="1400" kern="0" dirty="0">
                    <a:solidFill>
                      <a:prstClr val="white">
                        <a:lumMod val="50000"/>
                      </a:prstClr>
                    </a:solidFill>
                    <a:latin typeface="微软雅黑" pitchFamily="34" charset="-122"/>
                    <a:ea typeface="微软雅黑" pitchFamily="34" charset="-122"/>
                  </a:rPr>
                  <a:t>输入您的文字</a:t>
                </a:r>
                <a:endParaRPr kumimoji="0" lang="en-US" altLang="zh-CN" sz="1400" b="0" i="0" u="none" strike="noStrike" kern="0" cap="none" spc="0" normalizeH="0" baseline="0" noProof="0" dirty="0" smtClean="0">
                  <a:ln>
                    <a:noFill/>
                  </a:ln>
                  <a:solidFill>
                    <a:prstClr val="white">
                      <a:lumMod val="50000"/>
                    </a:prstClr>
                  </a:solidFill>
                  <a:effectLst/>
                  <a:uLnTx/>
                  <a:uFillTx/>
                  <a:latin typeface="微软雅黑" pitchFamily="34" charset="-122"/>
                  <a:ea typeface="微软雅黑" pitchFamily="34" charset="-122"/>
                </a:endParaRPr>
              </a:p>
            </p:txBody>
          </p:sp>
          <p:sp>
            <p:nvSpPr>
              <p:cNvPr id="175" name="Line 39"/>
              <p:cNvSpPr>
                <a:spLocks noChangeShapeType="1"/>
              </p:cNvSpPr>
              <p:nvPr/>
            </p:nvSpPr>
            <p:spPr bwMode="auto">
              <a:xfrm rot="5400000" flipH="1">
                <a:off x="339869" y="2225554"/>
                <a:ext cx="1959976" cy="0"/>
              </a:xfrm>
              <a:prstGeom prst="line">
                <a:avLst/>
              </a:prstGeom>
              <a:noFill/>
              <a:ln w="19050">
                <a:solidFill>
                  <a:srgbClr val="80808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endParaRPr>
              </a:p>
            </p:txBody>
          </p:sp>
        </p:grpSp>
        <p:sp>
          <p:nvSpPr>
            <p:cNvPr id="172" name="WordArt 36"/>
            <p:cNvSpPr>
              <a:spLocks noChangeArrowheads="1" noChangeShapeType="1" noTextEdit="1"/>
            </p:cNvSpPr>
            <p:nvPr/>
          </p:nvSpPr>
          <p:spPr bwMode="auto">
            <a:xfrm>
              <a:off x="1192217" y="3320610"/>
              <a:ext cx="244475" cy="425450"/>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10" cap="none" spc="0" normalizeH="0" baseline="0" noProof="0" dirty="0" smtClean="0">
                  <a:ln w="9525">
                    <a:solidFill>
                      <a:prstClr val="white"/>
                    </a:solidFill>
                    <a:round/>
                    <a:headEnd/>
                    <a:tailEnd/>
                  </a:ln>
                  <a:gradFill rotWithShape="1">
                    <a:gsLst>
                      <a:gs pos="0">
                        <a:srgbClr val="EAEAEA"/>
                      </a:gs>
                      <a:gs pos="100000">
                        <a:srgbClr val="B2B2B2"/>
                      </a:gs>
                    </a:gsLst>
                    <a:lin ang="5400000" scaled="1"/>
                  </a:gradFill>
                  <a:effectLst/>
                  <a:uLnTx/>
                  <a:uFillTx/>
                  <a:latin typeface="黑体"/>
                  <a:ea typeface="黑体"/>
                </a:rPr>
                <a:t>1</a:t>
              </a:r>
              <a:endParaRPr kumimoji="0" lang="zh-CN" altLang="en-US" sz="2400" b="0" i="0" u="none" strike="noStrike" kern="10" cap="none" spc="0" normalizeH="0" baseline="0" noProof="0" dirty="0" smtClean="0">
                <a:ln w="9525">
                  <a:solidFill>
                    <a:prstClr val="white"/>
                  </a:solidFill>
                  <a:round/>
                  <a:headEnd/>
                  <a:tailEnd/>
                </a:ln>
                <a:gradFill rotWithShape="1">
                  <a:gsLst>
                    <a:gs pos="0">
                      <a:srgbClr val="EAEAEA"/>
                    </a:gs>
                    <a:gs pos="100000">
                      <a:srgbClr val="B2B2B2"/>
                    </a:gs>
                  </a:gsLst>
                  <a:lin ang="5400000" scaled="1"/>
                </a:gradFill>
                <a:effectLst/>
                <a:uLnTx/>
                <a:uFillTx/>
                <a:latin typeface="黑体"/>
                <a:ea typeface="黑体"/>
              </a:endParaRPr>
            </a:p>
          </p:txBody>
        </p:sp>
      </p:grpSp>
    </p:spTree>
    <p:extLst>
      <p:ext uri="{BB962C8B-B14F-4D97-AF65-F5344CB8AC3E}">
        <p14:creationId xmlns:p14="http://schemas.microsoft.com/office/powerpoint/2010/main" val="456595416"/>
      </p:ext>
    </p:extLst>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14:bounceEnd="28000">
                                          <p:cBhvr additive="base">
                                            <p:cTn id="7" dur="250" fill="hold"/>
                                            <p:tgtEl>
                                              <p:spTgt spid="47"/>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70"/>
                                            </p:tgtEl>
                                            <p:attrNameLst>
                                              <p:attrName>style.visibility</p:attrName>
                                            </p:attrNameLst>
                                          </p:cBhvr>
                                          <p:to>
                                            <p:strVal val="visible"/>
                                          </p:to>
                                        </p:set>
                                        <p:anim calcmode="lin" valueType="num">
                                          <p:cBhvr additive="base">
                                            <p:cTn id="11" dur="500" fill="hold"/>
                                            <p:tgtEl>
                                              <p:spTgt spid="170"/>
                                            </p:tgtEl>
                                            <p:attrNameLst>
                                              <p:attrName>ppt_x</p:attrName>
                                            </p:attrNameLst>
                                          </p:cBhvr>
                                          <p:tavLst>
                                            <p:tav tm="0">
                                              <p:val>
                                                <p:strVal val="1+#ppt_w/2"/>
                                              </p:val>
                                            </p:tav>
                                            <p:tav tm="100000">
                                              <p:val>
                                                <p:strVal val="#ppt_x"/>
                                              </p:val>
                                            </p:tav>
                                          </p:tavLst>
                                        </p:anim>
                                        <p:anim calcmode="lin" valueType="num">
                                          <p:cBhvr additive="base">
                                            <p:cTn id="12" dur="500" fill="hold"/>
                                            <p:tgtEl>
                                              <p:spTgt spid="17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150"/>
                                      </p:stCondLst>
                                      <p:childTnLst>
                                        <p:set>
                                          <p:cBhvr>
                                            <p:cTn id="14" dur="1" fill="hold">
                                              <p:stCondLst>
                                                <p:cond delay="0"/>
                                              </p:stCondLst>
                                            </p:cTn>
                                            <p:tgtEl>
                                              <p:spTgt spid="119"/>
                                            </p:tgtEl>
                                            <p:attrNameLst>
                                              <p:attrName>style.visibility</p:attrName>
                                            </p:attrNameLst>
                                          </p:cBhvr>
                                          <p:to>
                                            <p:strVal val="visible"/>
                                          </p:to>
                                        </p:set>
                                        <p:anim calcmode="lin" valueType="num">
                                          <p:cBhvr additive="base">
                                            <p:cTn id="15" dur="500" fill="hold"/>
                                            <p:tgtEl>
                                              <p:spTgt spid="119"/>
                                            </p:tgtEl>
                                            <p:attrNameLst>
                                              <p:attrName>ppt_x</p:attrName>
                                            </p:attrNameLst>
                                          </p:cBhvr>
                                          <p:tavLst>
                                            <p:tav tm="0">
                                              <p:val>
                                                <p:strVal val="1+#ppt_w/2"/>
                                              </p:val>
                                            </p:tav>
                                            <p:tav tm="100000">
                                              <p:val>
                                                <p:strVal val="#ppt_x"/>
                                              </p:val>
                                            </p:tav>
                                          </p:tavLst>
                                        </p:anim>
                                        <p:anim calcmode="lin" valueType="num">
                                          <p:cBhvr additive="base">
                                            <p:cTn id="16" dur="500" fill="hold"/>
                                            <p:tgtEl>
                                              <p:spTgt spid="119"/>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300"/>
                                      </p:stCondLst>
                                      <p:childTnLst>
                                        <p:set>
                                          <p:cBhvr>
                                            <p:cTn id="18" dur="1" fill="hold">
                                              <p:stCondLst>
                                                <p:cond delay="0"/>
                                              </p:stCondLst>
                                            </p:cTn>
                                            <p:tgtEl>
                                              <p:spTgt spid="130"/>
                                            </p:tgtEl>
                                            <p:attrNameLst>
                                              <p:attrName>style.visibility</p:attrName>
                                            </p:attrNameLst>
                                          </p:cBhvr>
                                          <p:to>
                                            <p:strVal val="visible"/>
                                          </p:to>
                                        </p:set>
                                        <p:anim calcmode="lin" valueType="num">
                                          <p:cBhvr additive="base">
                                            <p:cTn id="19" dur="500" fill="hold"/>
                                            <p:tgtEl>
                                              <p:spTgt spid="130"/>
                                            </p:tgtEl>
                                            <p:attrNameLst>
                                              <p:attrName>ppt_x</p:attrName>
                                            </p:attrNameLst>
                                          </p:cBhvr>
                                          <p:tavLst>
                                            <p:tav tm="0">
                                              <p:val>
                                                <p:strVal val="1+#ppt_w/2"/>
                                              </p:val>
                                            </p:tav>
                                            <p:tav tm="100000">
                                              <p:val>
                                                <p:strVal val="#ppt_x"/>
                                              </p:val>
                                            </p:tav>
                                          </p:tavLst>
                                        </p:anim>
                                        <p:anim calcmode="lin" valueType="num">
                                          <p:cBhvr additive="base">
                                            <p:cTn id="20" dur="500" fill="hold"/>
                                            <p:tgtEl>
                                              <p:spTgt spid="130"/>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450"/>
                                      </p:stCondLst>
                                      <p:childTnLst>
                                        <p:set>
                                          <p:cBhvr>
                                            <p:cTn id="22" dur="1" fill="hold">
                                              <p:stCondLst>
                                                <p:cond delay="0"/>
                                              </p:stCondLst>
                                            </p:cTn>
                                            <p:tgtEl>
                                              <p:spTgt spid="140"/>
                                            </p:tgtEl>
                                            <p:attrNameLst>
                                              <p:attrName>style.visibility</p:attrName>
                                            </p:attrNameLst>
                                          </p:cBhvr>
                                          <p:to>
                                            <p:strVal val="visible"/>
                                          </p:to>
                                        </p:set>
                                        <p:anim calcmode="lin" valueType="num">
                                          <p:cBhvr additive="base">
                                            <p:cTn id="23" dur="500" fill="hold"/>
                                            <p:tgtEl>
                                              <p:spTgt spid="140"/>
                                            </p:tgtEl>
                                            <p:attrNameLst>
                                              <p:attrName>ppt_x</p:attrName>
                                            </p:attrNameLst>
                                          </p:cBhvr>
                                          <p:tavLst>
                                            <p:tav tm="0">
                                              <p:val>
                                                <p:strVal val="1+#ppt_w/2"/>
                                              </p:val>
                                            </p:tav>
                                            <p:tav tm="100000">
                                              <p:val>
                                                <p:strVal val="#ppt_x"/>
                                              </p:val>
                                            </p:tav>
                                          </p:tavLst>
                                        </p:anim>
                                        <p:anim calcmode="lin" valueType="num">
                                          <p:cBhvr additive="base">
                                            <p:cTn id="24" dur="500" fill="hold"/>
                                            <p:tgtEl>
                                              <p:spTgt spid="140"/>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600"/>
                                      </p:stCondLst>
                                      <p:childTnLst>
                                        <p:set>
                                          <p:cBhvr>
                                            <p:cTn id="26" dur="1" fill="hold">
                                              <p:stCondLst>
                                                <p:cond delay="0"/>
                                              </p:stCondLst>
                                            </p:cTn>
                                            <p:tgtEl>
                                              <p:spTgt spid="160"/>
                                            </p:tgtEl>
                                            <p:attrNameLst>
                                              <p:attrName>style.visibility</p:attrName>
                                            </p:attrNameLst>
                                          </p:cBhvr>
                                          <p:to>
                                            <p:strVal val="visible"/>
                                          </p:to>
                                        </p:set>
                                        <p:anim calcmode="lin" valueType="num">
                                          <p:cBhvr additive="base">
                                            <p:cTn id="27" dur="500" fill="hold"/>
                                            <p:tgtEl>
                                              <p:spTgt spid="160"/>
                                            </p:tgtEl>
                                            <p:attrNameLst>
                                              <p:attrName>ppt_x</p:attrName>
                                            </p:attrNameLst>
                                          </p:cBhvr>
                                          <p:tavLst>
                                            <p:tav tm="0">
                                              <p:val>
                                                <p:strVal val="1+#ppt_w/2"/>
                                              </p:val>
                                            </p:tav>
                                            <p:tav tm="100000">
                                              <p:val>
                                                <p:strVal val="#ppt_x"/>
                                              </p:val>
                                            </p:tav>
                                          </p:tavLst>
                                        </p:anim>
                                        <p:anim calcmode="lin" valueType="num">
                                          <p:cBhvr additive="base">
                                            <p:cTn id="28" dur="500" fill="hold"/>
                                            <p:tgtEl>
                                              <p:spTgt spid="160"/>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750"/>
                                      </p:stCondLst>
                                      <p:childTnLst>
                                        <p:set>
                                          <p:cBhvr>
                                            <p:cTn id="30" dur="1" fill="hold">
                                              <p:stCondLst>
                                                <p:cond delay="0"/>
                                              </p:stCondLst>
                                            </p:cTn>
                                            <p:tgtEl>
                                              <p:spTgt spid="150"/>
                                            </p:tgtEl>
                                            <p:attrNameLst>
                                              <p:attrName>style.visibility</p:attrName>
                                            </p:attrNameLst>
                                          </p:cBhvr>
                                          <p:to>
                                            <p:strVal val="visible"/>
                                          </p:to>
                                        </p:set>
                                        <p:anim calcmode="lin" valueType="num">
                                          <p:cBhvr additive="base">
                                            <p:cTn id="31" dur="500" fill="hold"/>
                                            <p:tgtEl>
                                              <p:spTgt spid="150"/>
                                            </p:tgtEl>
                                            <p:attrNameLst>
                                              <p:attrName>ppt_x</p:attrName>
                                            </p:attrNameLst>
                                          </p:cBhvr>
                                          <p:tavLst>
                                            <p:tav tm="0">
                                              <p:val>
                                                <p:strVal val="1+#ppt_w/2"/>
                                              </p:val>
                                            </p:tav>
                                            <p:tav tm="100000">
                                              <p:val>
                                                <p:strVal val="#ppt_x"/>
                                              </p:val>
                                            </p:tav>
                                          </p:tavLst>
                                        </p:anim>
                                        <p:anim calcmode="lin" valueType="num">
                                          <p:cBhvr additive="base">
                                            <p:cTn id="32" dur="500" fill="hold"/>
                                            <p:tgtEl>
                                              <p:spTgt spid="1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250" fill="hold"/>
                                            <p:tgtEl>
                                              <p:spTgt spid="47"/>
                                            </p:tgtEl>
                                            <p:attrNameLst>
                                              <p:attrName>ppt_x</p:attrName>
                                            </p:attrNameLst>
                                          </p:cBhvr>
                                          <p:tavLst>
                                            <p:tav tm="0">
                                              <p:val>
                                                <p:strVal val="0-#ppt_w/2"/>
                                              </p:val>
                                            </p:tav>
                                            <p:tav tm="100000">
                                              <p:val>
                                                <p:strVal val="#ppt_x"/>
                                              </p:val>
                                            </p:tav>
                                          </p:tavLst>
                                        </p:anim>
                                        <p:anim calcmode="lin" valueType="num">
                                          <p:cBhvr additive="base">
                                            <p:cTn id="8" dur="250" fill="hold"/>
                                            <p:tgtEl>
                                              <p:spTgt spid="4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70"/>
                                            </p:tgtEl>
                                            <p:attrNameLst>
                                              <p:attrName>style.visibility</p:attrName>
                                            </p:attrNameLst>
                                          </p:cBhvr>
                                          <p:to>
                                            <p:strVal val="visible"/>
                                          </p:to>
                                        </p:set>
                                        <p:anim calcmode="lin" valueType="num">
                                          <p:cBhvr additive="base">
                                            <p:cTn id="11" dur="500" fill="hold"/>
                                            <p:tgtEl>
                                              <p:spTgt spid="170"/>
                                            </p:tgtEl>
                                            <p:attrNameLst>
                                              <p:attrName>ppt_x</p:attrName>
                                            </p:attrNameLst>
                                          </p:cBhvr>
                                          <p:tavLst>
                                            <p:tav tm="0">
                                              <p:val>
                                                <p:strVal val="1+#ppt_w/2"/>
                                              </p:val>
                                            </p:tav>
                                            <p:tav tm="100000">
                                              <p:val>
                                                <p:strVal val="#ppt_x"/>
                                              </p:val>
                                            </p:tav>
                                          </p:tavLst>
                                        </p:anim>
                                        <p:anim calcmode="lin" valueType="num">
                                          <p:cBhvr additive="base">
                                            <p:cTn id="12" dur="500" fill="hold"/>
                                            <p:tgtEl>
                                              <p:spTgt spid="17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150"/>
                                      </p:stCondLst>
                                      <p:childTnLst>
                                        <p:set>
                                          <p:cBhvr>
                                            <p:cTn id="14" dur="1" fill="hold">
                                              <p:stCondLst>
                                                <p:cond delay="0"/>
                                              </p:stCondLst>
                                            </p:cTn>
                                            <p:tgtEl>
                                              <p:spTgt spid="119"/>
                                            </p:tgtEl>
                                            <p:attrNameLst>
                                              <p:attrName>style.visibility</p:attrName>
                                            </p:attrNameLst>
                                          </p:cBhvr>
                                          <p:to>
                                            <p:strVal val="visible"/>
                                          </p:to>
                                        </p:set>
                                        <p:anim calcmode="lin" valueType="num">
                                          <p:cBhvr additive="base">
                                            <p:cTn id="15" dur="500" fill="hold"/>
                                            <p:tgtEl>
                                              <p:spTgt spid="119"/>
                                            </p:tgtEl>
                                            <p:attrNameLst>
                                              <p:attrName>ppt_x</p:attrName>
                                            </p:attrNameLst>
                                          </p:cBhvr>
                                          <p:tavLst>
                                            <p:tav tm="0">
                                              <p:val>
                                                <p:strVal val="1+#ppt_w/2"/>
                                              </p:val>
                                            </p:tav>
                                            <p:tav tm="100000">
                                              <p:val>
                                                <p:strVal val="#ppt_x"/>
                                              </p:val>
                                            </p:tav>
                                          </p:tavLst>
                                        </p:anim>
                                        <p:anim calcmode="lin" valueType="num">
                                          <p:cBhvr additive="base">
                                            <p:cTn id="16" dur="500" fill="hold"/>
                                            <p:tgtEl>
                                              <p:spTgt spid="119"/>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300"/>
                                      </p:stCondLst>
                                      <p:childTnLst>
                                        <p:set>
                                          <p:cBhvr>
                                            <p:cTn id="18" dur="1" fill="hold">
                                              <p:stCondLst>
                                                <p:cond delay="0"/>
                                              </p:stCondLst>
                                            </p:cTn>
                                            <p:tgtEl>
                                              <p:spTgt spid="130"/>
                                            </p:tgtEl>
                                            <p:attrNameLst>
                                              <p:attrName>style.visibility</p:attrName>
                                            </p:attrNameLst>
                                          </p:cBhvr>
                                          <p:to>
                                            <p:strVal val="visible"/>
                                          </p:to>
                                        </p:set>
                                        <p:anim calcmode="lin" valueType="num">
                                          <p:cBhvr additive="base">
                                            <p:cTn id="19" dur="500" fill="hold"/>
                                            <p:tgtEl>
                                              <p:spTgt spid="130"/>
                                            </p:tgtEl>
                                            <p:attrNameLst>
                                              <p:attrName>ppt_x</p:attrName>
                                            </p:attrNameLst>
                                          </p:cBhvr>
                                          <p:tavLst>
                                            <p:tav tm="0">
                                              <p:val>
                                                <p:strVal val="1+#ppt_w/2"/>
                                              </p:val>
                                            </p:tav>
                                            <p:tav tm="100000">
                                              <p:val>
                                                <p:strVal val="#ppt_x"/>
                                              </p:val>
                                            </p:tav>
                                          </p:tavLst>
                                        </p:anim>
                                        <p:anim calcmode="lin" valueType="num">
                                          <p:cBhvr additive="base">
                                            <p:cTn id="20" dur="500" fill="hold"/>
                                            <p:tgtEl>
                                              <p:spTgt spid="130"/>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450"/>
                                      </p:stCondLst>
                                      <p:childTnLst>
                                        <p:set>
                                          <p:cBhvr>
                                            <p:cTn id="22" dur="1" fill="hold">
                                              <p:stCondLst>
                                                <p:cond delay="0"/>
                                              </p:stCondLst>
                                            </p:cTn>
                                            <p:tgtEl>
                                              <p:spTgt spid="140"/>
                                            </p:tgtEl>
                                            <p:attrNameLst>
                                              <p:attrName>style.visibility</p:attrName>
                                            </p:attrNameLst>
                                          </p:cBhvr>
                                          <p:to>
                                            <p:strVal val="visible"/>
                                          </p:to>
                                        </p:set>
                                        <p:anim calcmode="lin" valueType="num">
                                          <p:cBhvr additive="base">
                                            <p:cTn id="23" dur="500" fill="hold"/>
                                            <p:tgtEl>
                                              <p:spTgt spid="140"/>
                                            </p:tgtEl>
                                            <p:attrNameLst>
                                              <p:attrName>ppt_x</p:attrName>
                                            </p:attrNameLst>
                                          </p:cBhvr>
                                          <p:tavLst>
                                            <p:tav tm="0">
                                              <p:val>
                                                <p:strVal val="1+#ppt_w/2"/>
                                              </p:val>
                                            </p:tav>
                                            <p:tav tm="100000">
                                              <p:val>
                                                <p:strVal val="#ppt_x"/>
                                              </p:val>
                                            </p:tav>
                                          </p:tavLst>
                                        </p:anim>
                                        <p:anim calcmode="lin" valueType="num">
                                          <p:cBhvr additive="base">
                                            <p:cTn id="24" dur="500" fill="hold"/>
                                            <p:tgtEl>
                                              <p:spTgt spid="140"/>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600"/>
                                      </p:stCondLst>
                                      <p:childTnLst>
                                        <p:set>
                                          <p:cBhvr>
                                            <p:cTn id="26" dur="1" fill="hold">
                                              <p:stCondLst>
                                                <p:cond delay="0"/>
                                              </p:stCondLst>
                                            </p:cTn>
                                            <p:tgtEl>
                                              <p:spTgt spid="160"/>
                                            </p:tgtEl>
                                            <p:attrNameLst>
                                              <p:attrName>style.visibility</p:attrName>
                                            </p:attrNameLst>
                                          </p:cBhvr>
                                          <p:to>
                                            <p:strVal val="visible"/>
                                          </p:to>
                                        </p:set>
                                        <p:anim calcmode="lin" valueType="num">
                                          <p:cBhvr additive="base">
                                            <p:cTn id="27" dur="500" fill="hold"/>
                                            <p:tgtEl>
                                              <p:spTgt spid="160"/>
                                            </p:tgtEl>
                                            <p:attrNameLst>
                                              <p:attrName>ppt_x</p:attrName>
                                            </p:attrNameLst>
                                          </p:cBhvr>
                                          <p:tavLst>
                                            <p:tav tm="0">
                                              <p:val>
                                                <p:strVal val="1+#ppt_w/2"/>
                                              </p:val>
                                            </p:tav>
                                            <p:tav tm="100000">
                                              <p:val>
                                                <p:strVal val="#ppt_x"/>
                                              </p:val>
                                            </p:tav>
                                          </p:tavLst>
                                        </p:anim>
                                        <p:anim calcmode="lin" valueType="num">
                                          <p:cBhvr additive="base">
                                            <p:cTn id="28" dur="500" fill="hold"/>
                                            <p:tgtEl>
                                              <p:spTgt spid="160"/>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750"/>
                                      </p:stCondLst>
                                      <p:childTnLst>
                                        <p:set>
                                          <p:cBhvr>
                                            <p:cTn id="30" dur="1" fill="hold">
                                              <p:stCondLst>
                                                <p:cond delay="0"/>
                                              </p:stCondLst>
                                            </p:cTn>
                                            <p:tgtEl>
                                              <p:spTgt spid="150"/>
                                            </p:tgtEl>
                                            <p:attrNameLst>
                                              <p:attrName>style.visibility</p:attrName>
                                            </p:attrNameLst>
                                          </p:cBhvr>
                                          <p:to>
                                            <p:strVal val="visible"/>
                                          </p:to>
                                        </p:set>
                                        <p:anim calcmode="lin" valueType="num">
                                          <p:cBhvr additive="base">
                                            <p:cTn id="31" dur="500" fill="hold"/>
                                            <p:tgtEl>
                                              <p:spTgt spid="150"/>
                                            </p:tgtEl>
                                            <p:attrNameLst>
                                              <p:attrName>ppt_x</p:attrName>
                                            </p:attrNameLst>
                                          </p:cBhvr>
                                          <p:tavLst>
                                            <p:tav tm="0">
                                              <p:val>
                                                <p:strVal val="1+#ppt_w/2"/>
                                              </p:val>
                                            </p:tav>
                                            <p:tav tm="100000">
                                              <p:val>
                                                <p:strVal val="#ppt_x"/>
                                              </p:val>
                                            </p:tav>
                                          </p:tavLst>
                                        </p:anim>
                                        <p:anim calcmode="lin" valueType="num">
                                          <p:cBhvr additive="base">
                                            <p:cTn id="32" dur="500" fill="hold"/>
                                            <p:tgtEl>
                                              <p:spTgt spid="1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370216" cy="508973"/>
            <a:chOff x="0" y="543361"/>
            <a:chExt cx="3370216" cy="508973"/>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898051" y="590669"/>
              <a:ext cx="1492327" cy="46166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目   录</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129" name="组合 128"/>
          <p:cNvGrpSpPr/>
          <p:nvPr/>
        </p:nvGrpSpPr>
        <p:grpSpPr>
          <a:xfrm>
            <a:off x="11550315" y="6507183"/>
            <a:ext cx="299785" cy="299785"/>
            <a:chOff x="11550315" y="6496550"/>
            <a:chExt cx="299785" cy="299785"/>
          </a:xfrm>
        </p:grpSpPr>
        <p:sp>
          <p:nvSpPr>
            <p:cNvPr id="130" name="椭圆 12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右箭头 13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2" name="组合 131"/>
          <p:cNvGrpSpPr/>
          <p:nvPr/>
        </p:nvGrpSpPr>
        <p:grpSpPr>
          <a:xfrm flipH="1">
            <a:off x="11055771" y="6507183"/>
            <a:ext cx="299785" cy="299785"/>
            <a:chOff x="11550315" y="6496550"/>
            <a:chExt cx="299785" cy="299785"/>
          </a:xfrm>
        </p:grpSpPr>
        <p:sp>
          <p:nvSpPr>
            <p:cNvPr id="133" name="椭圆 13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右箭头 13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2564868" y="1340446"/>
            <a:ext cx="6947964" cy="737210"/>
            <a:chOff x="1098018" y="1340446"/>
            <a:chExt cx="6947964" cy="737210"/>
          </a:xfrm>
        </p:grpSpPr>
        <p:sp>
          <p:nvSpPr>
            <p:cNvPr id="44" name="任意多边形 43"/>
            <p:cNvSpPr/>
            <p:nvPr/>
          </p:nvSpPr>
          <p:spPr>
            <a:xfrm>
              <a:off x="2699790" y="1414168"/>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p>
              <a:pPr marL="171450" lvl="1" indent="-171450" defTabSz="711200">
                <a:lnSpc>
                  <a:spcPct val="90000"/>
                </a:lnSpc>
                <a:spcBef>
                  <a:spcPct val="0"/>
                </a:spcBef>
                <a:spcAft>
                  <a:spcPct val="15000"/>
                </a:spcAft>
                <a:buChar char="••"/>
              </a:pPr>
              <a:r>
                <a:rPr lang="zh-CN" altLang="en-US" sz="1600" dirty="0"/>
                <a:t>选题背景及意义</a:t>
              </a:r>
              <a:endParaRPr lang="zh-CN" altLang="en-US" sz="1600" kern="1200" dirty="0"/>
            </a:p>
          </p:txBody>
        </p:sp>
        <p:sp>
          <p:nvSpPr>
            <p:cNvPr id="45" name="任意多边形 44"/>
            <p:cNvSpPr/>
            <p:nvPr/>
          </p:nvSpPr>
          <p:spPr>
            <a:xfrm>
              <a:off x="1098018" y="1340446"/>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76958" tIns="106473" rIns="176958" bIns="106473" numCol="1" spcCol="1270" anchor="ctr" anchorCtr="0">
              <a:noAutofit/>
            </a:bodyPr>
            <a:lstStyle/>
            <a:p>
              <a:pPr lvl="0" algn="ctr" defTabSz="1644650">
                <a:lnSpc>
                  <a:spcPct val="90000"/>
                </a:lnSpc>
                <a:spcBef>
                  <a:spcPct val="0"/>
                </a:spcBef>
                <a:spcAft>
                  <a:spcPct val="35000"/>
                </a:spcAft>
              </a:pPr>
              <a:r>
                <a:rPr lang="en-US" altLang="zh-CN" sz="3700" kern="1200" smtClean="0"/>
                <a:t>1</a:t>
              </a:r>
              <a:endParaRPr lang="zh-CN" altLang="en-US" sz="3700" kern="1200" dirty="0"/>
            </a:p>
          </p:txBody>
        </p:sp>
      </p:grpSp>
      <p:grpSp>
        <p:nvGrpSpPr>
          <p:cNvPr id="46" name="组合 45"/>
          <p:cNvGrpSpPr/>
          <p:nvPr/>
        </p:nvGrpSpPr>
        <p:grpSpPr>
          <a:xfrm>
            <a:off x="2564868" y="2114517"/>
            <a:ext cx="6947964" cy="737210"/>
            <a:chOff x="1098018" y="2114517"/>
            <a:chExt cx="6947964" cy="737210"/>
          </a:xfrm>
        </p:grpSpPr>
        <p:sp>
          <p:nvSpPr>
            <p:cNvPr id="47" name="任意多边形 46"/>
            <p:cNvSpPr/>
            <p:nvPr/>
          </p:nvSpPr>
          <p:spPr>
            <a:xfrm>
              <a:off x="2699790" y="2188239"/>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p>
              <a:pPr marL="171450" lvl="1" indent="-171450" defTabSz="711200">
                <a:lnSpc>
                  <a:spcPct val="90000"/>
                </a:lnSpc>
                <a:spcBef>
                  <a:spcPct val="0"/>
                </a:spcBef>
                <a:spcAft>
                  <a:spcPct val="15000"/>
                </a:spcAft>
                <a:buChar char="••"/>
              </a:pPr>
              <a:r>
                <a:rPr lang="zh-CN" altLang="en-US" sz="1600" dirty="0" smtClean="0"/>
                <a:t>现状</a:t>
              </a:r>
              <a:r>
                <a:rPr lang="zh-CN" altLang="en-US" sz="1600" dirty="0"/>
                <a:t>与研究目标</a:t>
              </a:r>
              <a:endParaRPr lang="zh-CN" altLang="en-US" sz="1600" kern="1200" dirty="0"/>
            </a:p>
          </p:txBody>
        </p:sp>
        <p:sp>
          <p:nvSpPr>
            <p:cNvPr id="48" name="任意多边形 47"/>
            <p:cNvSpPr/>
            <p:nvPr/>
          </p:nvSpPr>
          <p:spPr>
            <a:xfrm>
              <a:off x="1098018" y="2114517"/>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76958" tIns="106473" rIns="176958" bIns="106473" numCol="1" spcCol="1270" anchor="ctr" anchorCtr="0">
              <a:noAutofit/>
            </a:bodyPr>
            <a:lstStyle/>
            <a:p>
              <a:pPr lvl="0" algn="ctr" defTabSz="1644650">
                <a:lnSpc>
                  <a:spcPct val="90000"/>
                </a:lnSpc>
                <a:spcBef>
                  <a:spcPct val="0"/>
                </a:spcBef>
                <a:spcAft>
                  <a:spcPct val="35000"/>
                </a:spcAft>
              </a:pPr>
              <a:r>
                <a:rPr lang="en-US" altLang="zh-CN" sz="3700" kern="1200" smtClean="0"/>
                <a:t>2</a:t>
              </a:r>
              <a:endParaRPr lang="zh-CN" altLang="en-US" sz="3700" kern="1200" dirty="0"/>
            </a:p>
          </p:txBody>
        </p:sp>
      </p:grpSp>
      <p:grpSp>
        <p:nvGrpSpPr>
          <p:cNvPr id="49" name="组合 48"/>
          <p:cNvGrpSpPr/>
          <p:nvPr/>
        </p:nvGrpSpPr>
        <p:grpSpPr>
          <a:xfrm>
            <a:off x="2564868" y="2888588"/>
            <a:ext cx="6947964" cy="737210"/>
            <a:chOff x="1098018" y="2888588"/>
            <a:chExt cx="6947964" cy="737210"/>
          </a:xfrm>
        </p:grpSpPr>
        <p:sp>
          <p:nvSpPr>
            <p:cNvPr id="50" name="任意多边形 49"/>
            <p:cNvSpPr/>
            <p:nvPr/>
          </p:nvSpPr>
          <p:spPr>
            <a:xfrm>
              <a:off x="2699790" y="2962311"/>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p>
              <a:pPr marL="171450" lvl="1" indent="-171450" defTabSz="711200">
                <a:lnSpc>
                  <a:spcPct val="90000"/>
                </a:lnSpc>
                <a:spcBef>
                  <a:spcPct val="0"/>
                </a:spcBef>
                <a:spcAft>
                  <a:spcPct val="15000"/>
                </a:spcAft>
                <a:buChar char="••"/>
              </a:pPr>
              <a:r>
                <a:rPr lang="zh-CN" altLang="en-US" sz="1600" dirty="0" smtClean="0"/>
                <a:t>研究</a:t>
              </a:r>
              <a:r>
                <a:rPr lang="zh-CN" altLang="en-US" sz="1600" dirty="0"/>
                <a:t>方法及过程</a:t>
              </a:r>
              <a:endParaRPr lang="zh-CN" altLang="en-US" sz="1600" kern="1200" dirty="0"/>
            </a:p>
          </p:txBody>
        </p:sp>
        <p:sp>
          <p:nvSpPr>
            <p:cNvPr id="51" name="任意多边形 50"/>
            <p:cNvSpPr/>
            <p:nvPr/>
          </p:nvSpPr>
          <p:spPr>
            <a:xfrm>
              <a:off x="1098018" y="2888588"/>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76958" tIns="106473" rIns="176958" bIns="106473" numCol="1" spcCol="1270" anchor="ctr" anchorCtr="0">
              <a:noAutofit/>
            </a:bodyPr>
            <a:lstStyle/>
            <a:p>
              <a:pPr lvl="0" algn="ctr" defTabSz="1644650">
                <a:lnSpc>
                  <a:spcPct val="90000"/>
                </a:lnSpc>
                <a:spcBef>
                  <a:spcPct val="0"/>
                </a:spcBef>
                <a:spcAft>
                  <a:spcPct val="35000"/>
                </a:spcAft>
              </a:pPr>
              <a:r>
                <a:rPr lang="en-US" altLang="zh-CN" sz="3700" kern="1200" smtClean="0"/>
                <a:t>3</a:t>
              </a:r>
              <a:endParaRPr lang="zh-CN" altLang="en-US" sz="3700" kern="1200" dirty="0"/>
            </a:p>
          </p:txBody>
        </p:sp>
      </p:grpSp>
      <p:grpSp>
        <p:nvGrpSpPr>
          <p:cNvPr id="52" name="组合 51"/>
          <p:cNvGrpSpPr/>
          <p:nvPr/>
        </p:nvGrpSpPr>
        <p:grpSpPr>
          <a:xfrm>
            <a:off x="2564868" y="3662660"/>
            <a:ext cx="6947964" cy="737210"/>
            <a:chOff x="1098018" y="3662660"/>
            <a:chExt cx="6947964" cy="737210"/>
          </a:xfrm>
        </p:grpSpPr>
        <p:sp>
          <p:nvSpPr>
            <p:cNvPr id="53" name="任意多边形 52"/>
            <p:cNvSpPr/>
            <p:nvPr/>
          </p:nvSpPr>
          <p:spPr>
            <a:xfrm>
              <a:off x="2699790" y="3736381"/>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p>
              <a:pPr marL="171450" lvl="1" indent="-171450" defTabSz="711200">
                <a:lnSpc>
                  <a:spcPct val="90000"/>
                </a:lnSpc>
                <a:spcBef>
                  <a:spcPct val="0"/>
                </a:spcBef>
                <a:spcAft>
                  <a:spcPct val="15000"/>
                </a:spcAft>
                <a:buChar char="••"/>
              </a:pPr>
              <a:r>
                <a:rPr lang="zh-CN" altLang="en-US" sz="1600" dirty="0"/>
                <a:t>关键技术与实践难点</a:t>
              </a:r>
              <a:endParaRPr lang="zh-CN" altLang="en-US" sz="1600" kern="1200" dirty="0"/>
            </a:p>
          </p:txBody>
        </p:sp>
        <p:sp>
          <p:nvSpPr>
            <p:cNvPr id="54" name="任意多边形 53"/>
            <p:cNvSpPr/>
            <p:nvPr/>
          </p:nvSpPr>
          <p:spPr>
            <a:xfrm>
              <a:off x="1098018" y="3662660"/>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76958" tIns="106473" rIns="176958" bIns="106473" numCol="1" spcCol="1270" anchor="ctr" anchorCtr="0">
              <a:noAutofit/>
            </a:bodyPr>
            <a:lstStyle/>
            <a:p>
              <a:pPr lvl="0" algn="ctr" defTabSz="1644650">
                <a:lnSpc>
                  <a:spcPct val="90000"/>
                </a:lnSpc>
                <a:spcBef>
                  <a:spcPct val="0"/>
                </a:spcBef>
                <a:spcAft>
                  <a:spcPct val="35000"/>
                </a:spcAft>
              </a:pPr>
              <a:r>
                <a:rPr lang="en-US" altLang="zh-CN" sz="3700" kern="1200" smtClean="0"/>
                <a:t>4</a:t>
              </a:r>
              <a:endParaRPr lang="zh-CN" altLang="en-US" sz="3700" kern="1200" dirty="0"/>
            </a:p>
          </p:txBody>
        </p:sp>
      </p:grpSp>
      <p:grpSp>
        <p:nvGrpSpPr>
          <p:cNvPr id="55" name="组合 54"/>
          <p:cNvGrpSpPr/>
          <p:nvPr/>
        </p:nvGrpSpPr>
        <p:grpSpPr>
          <a:xfrm>
            <a:off x="2564868" y="4436731"/>
            <a:ext cx="6947964" cy="737210"/>
            <a:chOff x="1098018" y="4436731"/>
            <a:chExt cx="6947964" cy="737210"/>
          </a:xfrm>
        </p:grpSpPr>
        <p:sp>
          <p:nvSpPr>
            <p:cNvPr id="56" name="任意多边形 55"/>
            <p:cNvSpPr/>
            <p:nvPr/>
          </p:nvSpPr>
          <p:spPr>
            <a:xfrm>
              <a:off x="2699790" y="4510453"/>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p>
              <a:pPr marL="171450" lvl="1" indent="-171450" defTabSz="711200">
                <a:lnSpc>
                  <a:spcPct val="90000"/>
                </a:lnSpc>
                <a:spcBef>
                  <a:spcPct val="0"/>
                </a:spcBef>
                <a:spcAft>
                  <a:spcPct val="15000"/>
                </a:spcAft>
                <a:buChar char="••"/>
              </a:pPr>
              <a:r>
                <a:rPr lang="zh-CN" altLang="en-US" sz="1600" dirty="0"/>
                <a:t>研究结果与应用</a:t>
              </a:r>
              <a:endParaRPr lang="zh-CN" altLang="en-US" sz="1600" kern="1200" dirty="0"/>
            </a:p>
          </p:txBody>
        </p:sp>
        <p:sp>
          <p:nvSpPr>
            <p:cNvPr id="57" name="任意多边形 56"/>
            <p:cNvSpPr/>
            <p:nvPr/>
          </p:nvSpPr>
          <p:spPr>
            <a:xfrm>
              <a:off x="1098018" y="4436731"/>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76958" tIns="106473" rIns="176958" bIns="106473" numCol="1" spcCol="1270" anchor="ctr" anchorCtr="0">
              <a:noAutofit/>
            </a:bodyPr>
            <a:lstStyle/>
            <a:p>
              <a:pPr lvl="0" algn="ctr" defTabSz="1644650">
                <a:lnSpc>
                  <a:spcPct val="90000"/>
                </a:lnSpc>
                <a:spcBef>
                  <a:spcPct val="0"/>
                </a:spcBef>
                <a:spcAft>
                  <a:spcPct val="35000"/>
                </a:spcAft>
              </a:pPr>
              <a:r>
                <a:rPr lang="en-US" altLang="zh-CN" sz="3700" kern="1200" smtClean="0"/>
                <a:t>5</a:t>
              </a:r>
              <a:endParaRPr lang="zh-CN" altLang="en-US" sz="3700" kern="1200" dirty="0"/>
            </a:p>
          </p:txBody>
        </p:sp>
      </p:grpSp>
      <p:grpSp>
        <p:nvGrpSpPr>
          <p:cNvPr id="58" name="组合 57"/>
          <p:cNvGrpSpPr/>
          <p:nvPr/>
        </p:nvGrpSpPr>
        <p:grpSpPr>
          <a:xfrm>
            <a:off x="2564868" y="5210802"/>
            <a:ext cx="6947964" cy="737210"/>
            <a:chOff x="1098018" y="5210802"/>
            <a:chExt cx="6947964" cy="737210"/>
          </a:xfrm>
        </p:grpSpPr>
        <p:sp>
          <p:nvSpPr>
            <p:cNvPr id="59" name="任意多边形 58"/>
            <p:cNvSpPr/>
            <p:nvPr/>
          </p:nvSpPr>
          <p:spPr>
            <a:xfrm>
              <a:off x="2699790" y="5284524"/>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p>
              <a:pPr marL="171450" lvl="1" indent="-171450" defTabSz="711200">
                <a:lnSpc>
                  <a:spcPct val="90000"/>
                </a:lnSpc>
                <a:spcBef>
                  <a:spcPct val="0"/>
                </a:spcBef>
                <a:spcAft>
                  <a:spcPct val="15000"/>
                </a:spcAft>
                <a:buChar char="••"/>
              </a:pPr>
              <a:r>
                <a:rPr lang="zh-CN" altLang="en-US" sz="1600" dirty="0"/>
                <a:t>论文</a:t>
              </a:r>
              <a:r>
                <a:rPr lang="zh-CN" altLang="en-US" sz="1600" dirty="0" smtClean="0"/>
                <a:t>总结</a:t>
              </a:r>
              <a:endParaRPr lang="zh-CN" altLang="en-US" sz="1600" kern="1200" dirty="0"/>
            </a:p>
          </p:txBody>
        </p:sp>
        <p:sp>
          <p:nvSpPr>
            <p:cNvPr id="60" name="任意多边形 59"/>
            <p:cNvSpPr/>
            <p:nvPr/>
          </p:nvSpPr>
          <p:spPr>
            <a:xfrm>
              <a:off x="1098018" y="5210802"/>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76958" tIns="106473" rIns="176958" bIns="106473" numCol="1" spcCol="1270" anchor="ctr" anchorCtr="0">
              <a:noAutofit/>
            </a:bodyPr>
            <a:lstStyle/>
            <a:p>
              <a:pPr lvl="0" algn="ctr" defTabSz="1644650">
                <a:lnSpc>
                  <a:spcPct val="90000"/>
                </a:lnSpc>
                <a:spcBef>
                  <a:spcPct val="0"/>
                </a:spcBef>
                <a:spcAft>
                  <a:spcPct val="35000"/>
                </a:spcAft>
              </a:pPr>
              <a:r>
                <a:rPr lang="en-US" altLang="zh-CN" sz="3700" kern="1200" smtClean="0"/>
                <a:t>6</a:t>
              </a:r>
              <a:endParaRPr lang="zh-CN" altLang="en-US" sz="3700" kern="1200" dirty="0"/>
            </a:p>
          </p:txBody>
        </p:sp>
      </p:grpSp>
    </p:spTree>
    <p:extLst>
      <p:ext uri="{BB962C8B-B14F-4D97-AF65-F5344CB8AC3E}">
        <p14:creationId xmlns:p14="http://schemas.microsoft.com/office/powerpoint/2010/main" val="898646854"/>
      </p:ext>
    </p:extLst>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2" presetClass="entr" presetSubtype="8" fill="hold" nodeType="after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left)">
                                          <p:cBhvr>
                                            <p:cTn id="12" dur="500"/>
                                            <p:tgtEl>
                                              <p:spTgt spid="43"/>
                                            </p:tgtEl>
                                          </p:cBhvr>
                                        </p:animEffect>
                                      </p:childTnLst>
                                    </p:cTn>
                                  </p:par>
                                </p:childTnLst>
                              </p:cTn>
                            </p:par>
                            <p:par>
                              <p:cTn id="13" fill="hold">
                                <p:stCondLst>
                                  <p:cond delay="750"/>
                                </p:stCondLst>
                                <p:childTnLst>
                                  <p:par>
                                    <p:cTn id="14" presetID="22" presetClass="entr" presetSubtype="8" fill="hold"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wipe(left)">
                                          <p:cBhvr>
                                            <p:cTn id="16" dur="500"/>
                                            <p:tgtEl>
                                              <p:spTgt spid="46"/>
                                            </p:tgtEl>
                                          </p:cBhvr>
                                        </p:animEffect>
                                      </p:childTnLst>
                                    </p:cTn>
                                  </p:par>
                                </p:childTnLst>
                              </p:cTn>
                            </p:par>
                            <p:par>
                              <p:cTn id="17" fill="hold">
                                <p:stCondLst>
                                  <p:cond delay="1250"/>
                                </p:stCondLst>
                                <p:childTnLst>
                                  <p:par>
                                    <p:cTn id="18" presetID="22" presetClass="entr" presetSubtype="8" fill="hold" nodeType="after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500"/>
                                            <p:tgtEl>
                                              <p:spTgt spid="49"/>
                                            </p:tgtEl>
                                          </p:cBhvr>
                                        </p:animEffect>
                                      </p:childTnLst>
                                    </p:cTn>
                                  </p:par>
                                </p:childTnLst>
                              </p:cTn>
                            </p:par>
                            <p:par>
                              <p:cTn id="21" fill="hold">
                                <p:stCondLst>
                                  <p:cond delay="1750"/>
                                </p:stCondLst>
                                <p:childTnLst>
                                  <p:par>
                                    <p:cTn id="22" presetID="22" presetClass="entr" presetSubtype="8" fill="hold" nodeType="after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wipe(left)">
                                          <p:cBhvr>
                                            <p:cTn id="24" dur="500"/>
                                            <p:tgtEl>
                                              <p:spTgt spid="52"/>
                                            </p:tgtEl>
                                          </p:cBhvr>
                                        </p:animEffect>
                                      </p:childTnLst>
                                    </p:cTn>
                                  </p:par>
                                </p:childTnLst>
                              </p:cTn>
                            </p:par>
                            <p:par>
                              <p:cTn id="25" fill="hold">
                                <p:stCondLst>
                                  <p:cond delay="2250"/>
                                </p:stCondLst>
                                <p:childTnLst>
                                  <p:par>
                                    <p:cTn id="26" presetID="22" presetClass="entr" presetSubtype="8" fill="hold" nodeType="after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wipe(left)">
                                          <p:cBhvr>
                                            <p:cTn id="28" dur="500"/>
                                            <p:tgtEl>
                                              <p:spTgt spid="55"/>
                                            </p:tgtEl>
                                          </p:cBhvr>
                                        </p:animEffect>
                                      </p:childTnLst>
                                    </p:cTn>
                                  </p:par>
                                </p:childTnLst>
                              </p:cTn>
                            </p:par>
                            <p:par>
                              <p:cTn id="29" fill="hold">
                                <p:stCondLst>
                                  <p:cond delay="2750"/>
                                </p:stCondLst>
                                <p:childTnLst>
                                  <p:par>
                                    <p:cTn id="30" presetID="22" presetClass="entr" presetSubtype="8" fill="hold" nodeType="after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wipe(left)">
                                          <p:cBhvr>
                                            <p:cTn id="3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2" presetClass="entr" presetSubtype="8" fill="hold" nodeType="after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left)">
                                          <p:cBhvr>
                                            <p:cTn id="12" dur="500"/>
                                            <p:tgtEl>
                                              <p:spTgt spid="43"/>
                                            </p:tgtEl>
                                          </p:cBhvr>
                                        </p:animEffect>
                                      </p:childTnLst>
                                    </p:cTn>
                                  </p:par>
                                </p:childTnLst>
                              </p:cTn>
                            </p:par>
                            <p:par>
                              <p:cTn id="13" fill="hold">
                                <p:stCondLst>
                                  <p:cond delay="750"/>
                                </p:stCondLst>
                                <p:childTnLst>
                                  <p:par>
                                    <p:cTn id="14" presetID="22" presetClass="entr" presetSubtype="8" fill="hold"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wipe(left)">
                                          <p:cBhvr>
                                            <p:cTn id="16" dur="500"/>
                                            <p:tgtEl>
                                              <p:spTgt spid="46"/>
                                            </p:tgtEl>
                                          </p:cBhvr>
                                        </p:animEffect>
                                      </p:childTnLst>
                                    </p:cTn>
                                  </p:par>
                                </p:childTnLst>
                              </p:cTn>
                            </p:par>
                            <p:par>
                              <p:cTn id="17" fill="hold">
                                <p:stCondLst>
                                  <p:cond delay="1250"/>
                                </p:stCondLst>
                                <p:childTnLst>
                                  <p:par>
                                    <p:cTn id="18" presetID="22" presetClass="entr" presetSubtype="8" fill="hold" nodeType="after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500"/>
                                            <p:tgtEl>
                                              <p:spTgt spid="49"/>
                                            </p:tgtEl>
                                          </p:cBhvr>
                                        </p:animEffect>
                                      </p:childTnLst>
                                    </p:cTn>
                                  </p:par>
                                </p:childTnLst>
                              </p:cTn>
                            </p:par>
                            <p:par>
                              <p:cTn id="21" fill="hold">
                                <p:stCondLst>
                                  <p:cond delay="1750"/>
                                </p:stCondLst>
                                <p:childTnLst>
                                  <p:par>
                                    <p:cTn id="22" presetID="22" presetClass="entr" presetSubtype="8" fill="hold" nodeType="after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wipe(left)">
                                          <p:cBhvr>
                                            <p:cTn id="24" dur="500"/>
                                            <p:tgtEl>
                                              <p:spTgt spid="52"/>
                                            </p:tgtEl>
                                          </p:cBhvr>
                                        </p:animEffect>
                                      </p:childTnLst>
                                    </p:cTn>
                                  </p:par>
                                </p:childTnLst>
                              </p:cTn>
                            </p:par>
                            <p:par>
                              <p:cTn id="25" fill="hold">
                                <p:stCondLst>
                                  <p:cond delay="2250"/>
                                </p:stCondLst>
                                <p:childTnLst>
                                  <p:par>
                                    <p:cTn id="26" presetID="22" presetClass="entr" presetSubtype="8" fill="hold" nodeType="after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wipe(left)">
                                          <p:cBhvr>
                                            <p:cTn id="28" dur="500"/>
                                            <p:tgtEl>
                                              <p:spTgt spid="55"/>
                                            </p:tgtEl>
                                          </p:cBhvr>
                                        </p:animEffect>
                                      </p:childTnLst>
                                    </p:cTn>
                                  </p:par>
                                </p:childTnLst>
                              </p:cTn>
                            </p:par>
                            <p:par>
                              <p:cTn id="29" fill="hold">
                                <p:stCondLst>
                                  <p:cond delay="2750"/>
                                </p:stCondLst>
                                <p:childTnLst>
                                  <p:par>
                                    <p:cTn id="30" presetID="22" presetClass="entr" presetSubtype="8" fill="hold" nodeType="after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wipe(left)">
                                          <p:cBhvr>
                                            <p:cTn id="3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543361"/>
            <a:ext cx="3370216" cy="508973"/>
            <a:chOff x="0" y="543361"/>
            <a:chExt cx="3370216" cy="508973"/>
          </a:xfrm>
        </p:grpSpPr>
        <p:grpSp>
          <p:nvGrpSpPr>
            <p:cNvPr id="10" name="组合 9"/>
            <p:cNvGrpSpPr/>
            <p:nvPr/>
          </p:nvGrpSpPr>
          <p:grpSpPr>
            <a:xfrm>
              <a:off x="0" y="543361"/>
              <a:ext cx="3370216" cy="493479"/>
              <a:chOff x="0" y="288813"/>
              <a:chExt cx="3370216" cy="493479"/>
            </a:xfrm>
            <a:solidFill>
              <a:srgbClr val="131426"/>
            </a:solidFill>
          </p:grpSpPr>
          <p:sp>
            <p:nvSpPr>
              <p:cNvPr id="12" name="矩形 11"/>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3"/>
            <p:cNvSpPr txBox="1"/>
            <p:nvPr/>
          </p:nvSpPr>
          <p:spPr>
            <a:xfrm>
              <a:off x="898051" y="590669"/>
              <a:ext cx="1895949" cy="46166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6.</a:t>
              </a:r>
              <a:r>
                <a:rPr lang="zh-CN" altLang="en-US" sz="2400" dirty="0">
                  <a:solidFill>
                    <a:schemeClr val="bg1"/>
                  </a:solidFill>
                  <a:latin typeface="微软雅黑" panose="020B0503020204020204" pitchFamily="34" charset="-122"/>
                  <a:ea typeface="微软雅黑" panose="020B0503020204020204" pitchFamily="34" charset="-122"/>
                </a:rPr>
                <a:t>论文总结</a:t>
              </a:r>
            </a:p>
          </p:txBody>
        </p:sp>
      </p:grpSp>
      <p:sp>
        <p:nvSpPr>
          <p:cNvPr id="16" name="TextBox 15"/>
          <p:cNvSpPr txBox="1"/>
          <p:nvPr/>
        </p:nvSpPr>
        <p:spPr>
          <a:xfrm>
            <a:off x="2046515" y="1735527"/>
            <a:ext cx="8055428" cy="2554545"/>
          </a:xfrm>
          <a:prstGeom prst="rect">
            <a:avLst/>
          </a:prstGeom>
          <a:noFill/>
        </p:spPr>
        <p:txBody>
          <a:bodyPr wrap="square" rtlCol="0">
            <a:spAutoFit/>
          </a:bodyPr>
          <a:lstStyle/>
          <a:p>
            <a:pPr algn="just">
              <a:lnSpc>
                <a:spcPct val="200000"/>
              </a:lnSpc>
            </a:pPr>
            <a:r>
              <a:rPr lang="zh-CN" altLang="en-US" sz="2000" dirty="0" smtClean="0">
                <a:solidFill>
                  <a:schemeClr val="bg1">
                    <a:lumMod val="50000"/>
                  </a:schemeClr>
                </a:solidFill>
                <a:latin typeface="微软雅黑" pitchFamily="34" charset="-122"/>
                <a:ea typeface="微软雅黑" pitchFamily="34" charset="-122"/>
              </a:rPr>
              <a:t>      大学</a:t>
            </a:r>
            <a:r>
              <a:rPr lang="zh-CN" altLang="en-US" sz="2000" dirty="0">
                <a:solidFill>
                  <a:schemeClr val="bg1">
                    <a:lumMod val="50000"/>
                  </a:schemeClr>
                </a:solidFill>
                <a:latin typeface="微软雅黑" pitchFamily="34" charset="-122"/>
                <a:ea typeface="微软雅黑" pitchFamily="34" charset="-122"/>
              </a:rPr>
              <a:t>本科的学习生活即将结束。在此，我要感谢所有曾经教导过我的老师和关心过我的同学，你们在我成长过程中给予了我很大的帮助。本文能够顺利完成，要特别感谢我的导师某某某老师，感谢各位老师的关心和帮助！</a:t>
            </a:r>
          </a:p>
        </p:txBody>
      </p:sp>
      <p:sp>
        <p:nvSpPr>
          <p:cNvPr id="17" name="TextBox 16"/>
          <p:cNvSpPr txBox="1"/>
          <p:nvPr/>
        </p:nvSpPr>
        <p:spPr>
          <a:xfrm>
            <a:off x="2311118" y="4799103"/>
            <a:ext cx="7526221" cy="830997"/>
          </a:xfrm>
          <a:prstGeom prst="rect">
            <a:avLst/>
          </a:prstGeom>
          <a:noFill/>
        </p:spPr>
        <p:txBody>
          <a:bodyPr wrap="square" rtlCol="0">
            <a:spAutoFit/>
          </a:bodyPr>
          <a:lstStyle/>
          <a:p>
            <a:pPr algn="just">
              <a:lnSpc>
                <a:spcPct val="200000"/>
              </a:lnSpc>
            </a:pPr>
            <a:r>
              <a:rPr lang="zh-CN" altLang="en-US" sz="2400" b="1" dirty="0" smtClean="0">
                <a:solidFill>
                  <a:schemeClr val="tx2"/>
                </a:solidFill>
                <a:latin typeface="微软雅黑" pitchFamily="34" charset="-122"/>
                <a:ea typeface="微软雅黑" pitchFamily="34" charset="-122"/>
              </a:rPr>
              <a:t>      最后</a:t>
            </a:r>
            <a:r>
              <a:rPr lang="zh-CN" altLang="en-US" sz="2400" b="1" dirty="0">
                <a:solidFill>
                  <a:schemeClr val="tx2"/>
                </a:solidFill>
                <a:latin typeface="微软雅黑" pitchFamily="34" charset="-122"/>
                <a:ea typeface="微软雅黑" pitchFamily="34" charset="-122"/>
              </a:rPr>
              <a:t>向所有关心和帮助过我的人表示衷心的感谢！</a:t>
            </a:r>
          </a:p>
        </p:txBody>
      </p:sp>
      <p:grpSp>
        <p:nvGrpSpPr>
          <p:cNvPr id="24" name="组合 23"/>
          <p:cNvGrpSpPr/>
          <p:nvPr/>
        </p:nvGrpSpPr>
        <p:grpSpPr>
          <a:xfrm>
            <a:off x="11550315" y="6507183"/>
            <a:ext cx="299785" cy="299785"/>
            <a:chOff x="11550315" y="6496550"/>
            <a:chExt cx="299785" cy="299785"/>
          </a:xfrm>
        </p:grpSpPr>
        <p:sp>
          <p:nvSpPr>
            <p:cNvPr id="25" name="椭圆 24"/>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右箭头 25"/>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flipH="1">
            <a:off x="11055771" y="6507183"/>
            <a:ext cx="299785" cy="299785"/>
            <a:chOff x="11550315" y="6496550"/>
            <a:chExt cx="299785" cy="299785"/>
          </a:xfrm>
        </p:grpSpPr>
        <p:sp>
          <p:nvSpPr>
            <p:cNvPr id="28" name="椭圆 27"/>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右箭头 28"/>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584506584"/>
      </p:ext>
    </p:extLst>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28000">
                                          <p:cBhvr additive="base">
                                            <p:cTn id="7" dur="250" fill="hold"/>
                                            <p:tgtEl>
                                              <p:spTgt spid="9"/>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9"/>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250" fill="hold"/>
                                            <p:tgtEl>
                                              <p:spTgt spid="9"/>
                                            </p:tgtEl>
                                            <p:attrNameLst>
                                              <p:attrName>ppt_x</p:attrName>
                                            </p:attrNameLst>
                                          </p:cBhvr>
                                          <p:tavLst>
                                            <p:tav tm="0">
                                              <p:val>
                                                <p:strVal val="0-#ppt_w/2"/>
                                              </p:val>
                                            </p:tav>
                                            <p:tav tm="100000">
                                              <p:val>
                                                <p:strVal val="#ppt_x"/>
                                              </p:val>
                                            </p:tav>
                                          </p:tavLst>
                                        </p:anim>
                                        <p:anim calcmode="lin" valueType="num">
                                          <p:cBhvr additive="base">
                                            <p:cTn id="8" dur="250" fill="hold"/>
                                            <p:tgtEl>
                                              <p:spTgt spid="9"/>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036029625"/>
      </p:ext>
    </p:extLst>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单圆角矩形 3"/>
          <p:cNvSpPr/>
          <p:nvPr/>
        </p:nvSpPr>
        <p:spPr>
          <a:xfrm flipV="1">
            <a:off x="5667375" y="701110"/>
            <a:ext cx="5649915" cy="5307012"/>
          </a:xfrm>
          <a:prstGeom prst="round1Rect">
            <a:avLst>
              <a:gd name="adj" fmla="val 970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 name="单圆角矩形 4"/>
          <p:cNvSpPr/>
          <p:nvPr/>
        </p:nvSpPr>
        <p:spPr>
          <a:xfrm flipH="1">
            <a:off x="4676773" y="1733550"/>
            <a:ext cx="5822841" cy="890022"/>
          </a:xfrm>
          <a:prstGeom prst="round1Rect">
            <a:avLst>
              <a:gd name="adj" fmla="val 3275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4400" dirty="0" smtClean="0">
                <a:latin typeface="微软雅黑" pitchFamily="34" charset="-122"/>
                <a:ea typeface="微软雅黑" pitchFamily="34" charset="-122"/>
              </a:rPr>
              <a:t>选题</a:t>
            </a:r>
            <a:r>
              <a:rPr lang="zh-CN" altLang="en-US" sz="4400" dirty="0">
                <a:latin typeface="微软雅黑" pitchFamily="34" charset="-122"/>
                <a:ea typeface="微软雅黑" pitchFamily="34" charset="-122"/>
              </a:rPr>
              <a:t>背景及意义</a:t>
            </a:r>
            <a:endParaRPr lang="zh-CN" altLang="en-US" sz="1200" spc="-100" dirty="0">
              <a:latin typeface="微软雅黑" pitchFamily="34" charset="-122"/>
              <a:ea typeface="微软雅黑" pitchFamily="34" charset="-122"/>
            </a:endParaRPr>
          </a:p>
        </p:txBody>
      </p:sp>
      <p:sp>
        <p:nvSpPr>
          <p:cNvPr id="6" name="TextBox 5"/>
          <p:cNvSpPr txBox="1"/>
          <p:nvPr/>
        </p:nvSpPr>
        <p:spPr>
          <a:xfrm>
            <a:off x="7647962" y="2971235"/>
            <a:ext cx="2191364" cy="499624"/>
          </a:xfrm>
          <a:prstGeom prst="rect">
            <a:avLst/>
          </a:prstGeom>
          <a:noFill/>
        </p:spPr>
        <p:txBody>
          <a:bodyPr wrap="square">
            <a:spAutoFit/>
          </a:bodyPr>
          <a:lstStyle/>
          <a:p>
            <a:pPr fontAlgn="auto">
              <a:lnSpc>
                <a:spcPct val="150000"/>
              </a:lnSpc>
              <a:spcBef>
                <a:spcPts val="0"/>
              </a:spcBef>
              <a:spcAft>
                <a:spcPts val="0"/>
              </a:spcAft>
              <a:defRPr/>
            </a:pPr>
            <a:r>
              <a:rPr lang="en-US" altLang="zh-CN" sz="2000" dirty="0">
                <a:solidFill>
                  <a:schemeClr val="tx1">
                    <a:lumMod val="85000"/>
                    <a:lumOff val="15000"/>
                  </a:schemeClr>
                </a:solidFill>
                <a:latin typeface="微软雅黑" pitchFamily="34" charset="-122"/>
                <a:ea typeface="微软雅黑" pitchFamily="34" charset="-122"/>
              </a:rPr>
              <a:t>——</a:t>
            </a:r>
            <a:r>
              <a:rPr lang="zh-CN" altLang="en-US" sz="2000" dirty="0">
                <a:solidFill>
                  <a:schemeClr val="tx1">
                    <a:lumMod val="85000"/>
                    <a:lumOff val="15000"/>
                  </a:schemeClr>
                </a:solidFill>
                <a:latin typeface="微软雅黑" pitchFamily="34" charset="-122"/>
                <a:ea typeface="微软雅黑" pitchFamily="34" charset="-122"/>
              </a:rPr>
              <a:t>选题的背景</a:t>
            </a:r>
            <a:endParaRPr lang="en-US" altLang="zh-CN" sz="2000" dirty="0">
              <a:solidFill>
                <a:schemeClr val="tx1">
                  <a:lumMod val="85000"/>
                  <a:lumOff val="15000"/>
                </a:schemeClr>
              </a:solidFill>
              <a:latin typeface="微软雅黑" pitchFamily="34" charset="-122"/>
              <a:ea typeface="微软雅黑" pitchFamily="34" charset="-122"/>
            </a:endParaRPr>
          </a:p>
        </p:txBody>
      </p:sp>
      <p:grpSp>
        <p:nvGrpSpPr>
          <p:cNvPr id="16" name="组合 15"/>
          <p:cNvGrpSpPr/>
          <p:nvPr/>
        </p:nvGrpSpPr>
        <p:grpSpPr>
          <a:xfrm>
            <a:off x="10347130" y="5029201"/>
            <a:ext cx="1255597" cy="977724"/>
            <a:chOff x="10318555" y="4914901"/>
            <a:chExt cx="1255597" cy="977724"/>
          </a:xfrm>
        </p:grpSpPr>
        <p:sp>
          <p:nvSpPr>
            <p:cNvPr id="8" name="椭圆 7"/>
            <p:cNvSpPr/>
            <p:nvPr/>
          </p:nvSpPr>
          <p:spPr>
            <a:xfrm>
              <a:off x="10318555" y="4914901"/>
              <a:ext cx="971342" cy="971342"/>
            </a:xfrm>
            <a:prstGeom prst="ellipse">
              <a:avLst/>
            </a:prstGeom>
            <a:solidFill>
              <a:srgbClr val="002060"/>
            </a:solidFill>
            <a:ln w="12700">
              <a:noFill/>
            </a:ln>
            <a:effectLst/>
          </p:spPr>
          <p:txBody>
            <a:bodyPr wrap="square" rtlCol="0" anchor="ctr">
              <a:spAutoFit/>
            </a:bodyPr>
            <a:lstStyle/>
            <a:p>
              <a:pPr algn="ctr"/>
              <a:endParaRPr lang="zh-CN" altLang="en-US" sz="1600" b="1" dirty="0">
                <a:solidFill>
                  <a:schemeClr val="bg1"/>
                </a:solidFill>
                <a:latin typeface="微软雅黑" pitchFamily="34" charset="-122"/>
                <a:ea typeface="微软雅黑" pitchFamily="34" charset="-122"/>
                <a:cs typeface="Lao UI" pitchFamily="34" charset="0"/>
              </a:endParaRPr>
            </a:p>
          </p:txBody>
        </p:sp>
        <p:sp>
          <p:nvSpPr>
            <p:cNvPr id="9" name="TextBox 8"/>
            <p:cNvSpPr txBox="1"/>
            <p:nvPr/>
          </p:nvSpPr>
          <p:spPr>
            <a:xfrm>
              <a:off x="10526973" y="4969295"/>
              <a:ext cx="1047179" cy="923330"/>
            </a:xfrm>
            <a:prstGeom prst="rect">
              <a:avLst/>
            </a:prstGeom>
            <a:noFill/>
          </p:spPr>
          <p:txBody>
            <a:bodyPr wrap="square" rtlCol="0">
              <a:spAutoFit/>
            </a:bodyPr>
            <a:lstStyle/>
            <a:p>
              <a:r>
                <a:rPr lang="en-US" altLang="zh-CN" sz="5400" b="1" dirty="0" smtClean="0">
                  <a:solidFill>
                    <a:schemeClr val="bg1"/>
                  </a:solidFill>
                  <a:latin typeface="微软雅黑" panose="020B0503020204020204" pitchFamily="34" charset="-122"/>
                  <a:ea typeface="微软雅黑" panose="020B0503020204020204" pitchFamily="34" charset="-122"/>
                </a:rPr>
                <a:t>1</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grpSp>
      <p:cxnSp>
        <p:nvCxnSpPr>
          <p:cNvPr id="11" name="直接连接符 10"/>
          <p:cNvCxnSpPr/>
          <p:nvPr/>
        </p:nvCxnSpPr>
        <p:spPr>
          <a:xfrm>
            <a:off x="460905" y="6033722"/>
            <a:ext cx="429738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647962" y="3508394"/>
            <a:ext cx="2191364" cy="499624"/>
          </a:xfrm>
          <a:prstGeom prst="rect">
            <a:avLst/>
          </a:prstGeom>
          <a:noFill/>
        </p:spPr>
        <p:txBody>
          <a:bodyPr wrap="square">
            <a:spAutoFit/>
          </a:bodyPr>
          <a:lstStyle/>
          <a:p>
            <a:pPr fontAlgn="auto">
              <a:lnSpc>
                <a:spcPct val="150000"/>
              </a:lnSpc>
              <a:spcBef>
                <a:spcPts val="0"/>
              </a:spcBef>
              <a:spcAft>
                <a:spcPts val="0"/>
              </a:spcAft>
              <a:defRPr/>
            </a:pPr>
            <a:r>
              <a:rPr lang="en-US" altLang="zh-CN" sz="2000" dirty="0" smtClean="0">
                <a:solidFill>
                  <a:schemeClr val="tx1">
                    <a:lumMod val="85000"/>
                    <a:lumOff val="15000"/>
                  </a:schemeClr>
                </a:solidFill>
                <a:latin typeface="微软雅黑" pitchFamily="34" charset="-122"/>
                <a:ea typeface="微软雅黑" pitchFamily="34" charset="-122"/>
              </a:rPr>
              <a:t>——</a:t>
            </a:r>
            <a:r>
              <a:rPr lang="zh-CN" altLang="en-US" sz="2000" dirty="0" smtClean="0">
                <a:solidFill>
                  <a:schemeClr val="tx1">
                    <a:lumMod val="85000"/>
                    <a:lumOff val="15000"/>
                  </a:schemeClr>
                </a:solidFill>
                <a:latin typeface="微软雅黑" pitchFamily="34" charset="-122"/>
                <a:ea typeface="微软雅黑" pitchFamily="34" charset="-122"/>
              </a:rPr>
              <a:t>选题的意义</a:t>
            </a:r>
            <a:endParaRPr lang="en-US" altLang="zh-CN" sz="2000" dirty="0" smtClean="0">
              <a:solidFill>
                <a:schemeClr val="tx1">
                  <a:lumMod val="85000"/>
                  <a:lumOff val="15000"/>
                </a:schemeClr>
              </a:solidFill>
              <a:latin typeface="微软雅黑" pitchFamily="34" charset="-122"/>
              <a:ea typeface="微软雅黑" pitchFamily="34" charset="-122"/>
            </a:endParaRPr>
          </a:p>
        </p:txBody>
      </p:sp>
      <p:grpSp>
        <p:nvGrpSpPr>
          <p:cNvPr id="20" name="组合 19"/>
          <p:cNvGrpSpPr/>
          <p:nvPr/>
        </p:nvGrpSpPr>
        <p:grpSpPr>
          <a:xfrm>
            <a:off x="480120" y="3725901"/>
            <a:ext cx="3203249" cy="2223168"/>
            <a:chOff x="480120" y="4242235"/>
            <a:chExt cx="2459290" cy="1706834"/>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120" y="4242235"/>
              <a:ext cx="1793776" cy="1345332"/>
            </a:xfrm>
            <a:prstGeom prst="rect">
              <a:avLst/>
            </a:prstGeom>
          </p:spPr>
        </p:pic>
        <p:sp>
          <p:nvSpPr>
            <p:cNvPr id="19" name="TextBox 18"/>
            <p:cNvSpPr txBox="1"/>
            <p:nvPr/>
          </p:nvSpPr>
          <p:spPr>
            <a:xfrm>
              <a:off x="748046" y="5449445"/>
              <a:ext cx="2191364" cy="499624"/>
            </a:xfrm>
            <a:prstGeom prst="rect">
              <a:avLst/>
            </a:prstGeom>
            <a:noFill/>
          </p:spPr>
          <p:txBody>
            <a:bodyPr wrap="square">
              <a:spAutoFit/>
            </a:bodyPr>
            <a:lstStyle/>
            <a:p>
              <a:pPr fontAlgn="auto">
                <a:lnSpc>
                  <a:spcPct val="150000"/>
                </a:lnSpc>
                <a:spcBef>
                  <a:spcPts val="0"/>
                </a:spcBef>
                <a:spcAft>
                  <a:spcPts val="0"/>
                </a:spcAft>
                <a:defRPr/>
              </a:pPr>
              <a:r>
                <a:rPr lang="zh-CN" altLang="en-US" sz="2000" dirty="0" smtClean="0">
                  <a:solidFill>
                    <a:schemeClr val="tx1">
                      <a:lumMod val="85000"/>
                      <a:lumOff val="15000"/>
                    </a:schemeClr>
                  </a:solidFill>
                  <a:latin typeface="微软雅黑" pitchFamily="34" charset="-122"/>
                  <a:ea typeface="微软雅黑" pitchFamily="34" charset="-122"/>
                </a:rPr>
                <a:t>替换您的图片</a:t>
              </a:r>
              <a:endParaRPr lang="en-US" altLang="zh-CN" sz="2000" dirty="0">
                <a:solidFill>
                  <a:schemeClr val="tx1">
                    <a:lumMod val="85000"/>
                    <a:lumOff val="1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109665019"/>
      </p:ext>
    </p:extLst>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18927E-6 -1.19861 L -3.18927E-6 7.40741E-7 L 0.00039 -0.12153 L -3.18927E-6 7.40741E-7 " pathEditMode="relative" rAng="0" ptsTypes="AAAA">
                                          <p:cBhvr>
                                            <p:cTn id="8" dur="600" fill="hold"/>
                                            <p:tgtEl>
                                              <p:spTgt spid="16"/>
                                            </p:tgtEl>
                                            <p:attrNameLst>
                                              <p:attrName>ppt_x</p:attrName>
                                              <p:attrName>ppt_y</p:attrName>
                                            </p:attrNameLst>
                                          </p:cBhvr>
                                          <p:rCtr x="13" y="59931"/>
                                        </p:animMotion>
                                      </p:childTnLst>
                                    </p:cTn>
                                  </p:par>
                                </p:childTnLst>
                              </p:cTn>
                            </p:par>
                            <p:par>
                              <p:cTn id="9" fill="hold">
                                <p:stCondLst>
                                  <p:cond delay="6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63" presetClass="path" presetSubtype="0" accel="50000" fill="hold" grpId="1" nodeType="withEffect" p14:presetBounceEnd="64000">
                                      <p:stCondLst>
                                        <p:cond delay="0"/>
                                      </p:stCondLst>
                                      <p:childTnLst>
                                        <p:animMotion origin="layout" path="M -0.8792 3.7037E-7 L -1.55168E-6 3.7037E-7 " pathEditMode="relative" rAng="0" ptsTypes="AA" p14:bounceEnd="64000">
                                          <p:cBhvr>
                                            <p:cTn id="14" dur="500" fill="hold"/>
                                            <p:tgtEl>
                                              <p:spTgt spid="5"/>
                                            </p:tgtEl>
                                            <p:attrNameLst>
                                              <p:attrName>ppt_x</p:attrName>
                                              <p:attrName>ppt_y</p:attrName>
                                            </p:attrNameLst>
                                          </p:cBhvr>
                                          <p:rCtr x="43960" y="0"/>
                                        </p:animMotion>
                                      </p:childTnLst>
                                    </p:cTn>
                                  </p:par>
                                </p:childTnLst>
                              </p:cTn>
                            </p:par>
                            <p:par>
                              <p:cTn id="15" fill="hold">
                                <p:stCondLst>
                                  <p:cond delay="1100"/>
                                </p:stCondLst>
                                <p:childTnLst>
                                  <p:par>
                                    <p:cTn id="16" presetID="52"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Scale>
                                          <p:cBhvr>
                                            <p:cTn id="18"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6"/>
                                            </p:tgtEl>
                                            <p:attrNameLst>
                                              <p:attrName>ppt_x</p:attrName>
                                              <p:attrName>ppt_y</p:attrName>
                                            </p:attrNameLst>
                                          </p:cBhvr>
                                        </p:animMotion>
                                        <p:animEffect transition="in" filter="fade">
                                          <p:cBhvr>
                                            <p:cTn id="20" dur="1000"/>
                                            <p:tgtEl>
                                              <p:spTgt spid="6"/>
                                            </p:tgtEl>
                                          </p:cBhvr>
                                        </p:animEffect>
                                      </p:childTnLst>
                                    </p:cTn>
                                  </p:par>
                                  <p:par>
                                    <p:cTn id="21" presetID="52" presetClass="entr" presetSubtype="0" fill="hold" grpId="0" nodeType="withEffect">
                                      <p:stCondLst>
                                        <p:cond delay="200"/>
                                      </p:stCondLst>
                                      <p:iterate type="lt">
                                        <p:tmPct val="0"/>
                                      </p:iterate>
                                      <p:childTnLst>
                                        <p:set>
                                          <p:cBhvr>
                                            <p:cTn id="22" dur="1" fill="hold">
                                              <p:stCondLst>
                                                <p:cond delay="0"/>
                                              </p:stCondLst>
                                            </p:cTn>
                                            <p:tgtEl>
                                              <p:spTgt spid="17"/>
                                            </p:tgtEl>
                                            <p:attrNameLst>
                                              <p:attrName>style.visibility</p:attrName>
                                            </p:attrNameLst>
                                          </p:cBhvr>
                                          <p:to>
                                            <p:strVal val="visible"/>
                                          </p:to>
                                        </p:set>
                                        <p:animScale>
                                          <p:cBhvr>
                                            <p:cTn id="23"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17"/>
                                            </p:tgtEl>
                                            <p:attrNameLst>
                                              <p:attrName>ppt_x</p:attrName>
                                              <p:attrName>ppt_y</p:attrName>
                                            </p:attrNameLst>
                                          </p:cBhvr>
                                        </p:animMotion>
                                        <p:animEffect transition="in" filter="fade">
                                          <p:cBhvr>
                                            <p:cTn id="25"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18927E-6 -1.19861 L -3.18927E-6 7.40741E-7 L 0.00039 -0.12153 L -3.18927E-6 7.40741E-7 " pathEditMode="relative" rAng="0" ptsTypes="AAAA">
                                          <p:cBhvr>
                                            <p:cTn id="8" dur="600" fill="hold"/>
                                            <p:tgtEl>
                                              <p:spTgt spid="16"/>
                                            </p:tgtEl>
                                            <p:attrNameLst>
                                              <p:attrName>ppt_x</p:attrName>
                                              <p:attrName>ppt_y</p:attrName>
                                            </p:attrNameLst>
                                          </p:cBhvr>
                                          <p:rCtr x="13" y="59931"/>
                                        </p:animMotion>
                                      </p:childTnLst>
                                    </p:cTn>
                                  </p:par>
                                </p:childTnLst>
                              </p:cTn>
                            </p:par>
                            <p:par>
                              <p:cTn id="9" fill="hold">
                                <p:stCondLst>
                                  <p:cond delay="6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63" presetClass="path" presetSubtype="0" accel="50000" fill="hold" grpId="1" nodeType="withEffect">
                                      <p:stCondLst>
                                        <p:cond delay="0"/>
                                      </p:stCondLst>
                                      <p:childTnLst>
                                        <p:animMotion origin="layout" path="M -0.8792 3.7037E-7 L -1.55168E-6 3.7037E-7 " pathEditMode="relative" rAng="0" ptsTypes="AA">
                                          <p:cBhvr>
                                            <p:cTn id="14" dur="500" fill="hold"/>
                                            <p:tgtEl>
                                              <p:spTgt spid="5"/>
                                            </p:tgtEl>
                                            <p:attrNameLst>
                                              <p:attrName>ppt_x</p:attrName>
                                              <p:attrName>ppt_y</p:attrName>
                                            </p:attrNameLst>
                                          </p:cBhvr>
                                          <p:rCtr x="43960" y="0"/>
                                        </p:animMotion>
                                      </p:childTnLst>
                                    </p:cTn>
                                  </p:par>
                                </p:childTnLst>
                              </p:cTn>
                            </p:par>
                            <p:par>
                              <p:cTn id="15" fill="hold">
                                <p:stCondLst>
                                  <p:cond delay="1100"/>
                                </p:stCondLst>
                                <p:childTnLst>
                                  <p:par>
                                    <p:cTn id="16" presetID="52"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Scale>
                                          <p:cBhvr>
                                            <p:cTn id="18"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6"/>
                                            </p:tgtEl>
                                            <p:attrNameLst>
                                              <p:attrName>ppt_x</p:attrName>
                                              <p:attrName>ppt_y</p:attrName>
                                            </p:attrNameLst>
                                          </p:cBhvr>
                                        </p:animMotion>
                                        <p:animEffect transition="in" filter="fade">
                                          <p:cBhvr>
                                            <p:cTn id="20" dur="1000"/>
                                            <p:tgtEl>
                                              <p:spTgt spid="6"/>
                                            </p:tgtEl>
                                          </p:cBhvr>
                                        </p:animEffect>
                                      </p:childTnLst>
                                    </p:cTn>
                                  </p:par>
                                  <p:par>
                                    <p:cTn id="21" presetID="52" presetClass="entr" presetSubtype="0" fill="hold" grpId="0" nodeType="withEffect">
                                      <p:stCondLst>
                                        <p:cond delay="200"/>
                                      </p:stCondLst>
                                      <p:iterate type="lt">
                                        <p:tmPct val="0"/>
                                      </p:iterate>
                                      <p:childTnLst>
                                        <p:set>
                                          <p:cBhvr>
                                            <p:cTn id="22" dur="1" fill="hold">
                                              <p:stCondLst>
                                                <p:cond delay="0"/>
                                              </p:stCondLst>
                                            </p:cTn>
                                            <p:tgtEl>
                                              <p:spTgt spid="17"/>
                                            </p:tgtEl>
                                            <p:attrNameLst>
                                              <p:attrName>style.visibility</p:attrName>
                                            </p:attrNameLst>
                                          </p:cBhvr>
                                          <p:to>
                                            <p:strVal val="visible"/>
                                          </p:to>
                                        </p:set>
                                        <p:animScale>
                                          <p:cBhvr>
                                            <p:cTn id="23"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17"/>
                                            </p:tgtEl>
                                            <p:attrNameLst>
                                              <p:attrName>ppt_x</p:attrName>
                                              <p:attrName>ppt_y</p:attrName>
                                            </p:attrNameLst>
                                          </p:cBhvr>
                                        </p:animMotion>
                                        <p:animEffect transition="in" filter="fade">
                                          <p:cBhvr>
                                            <p:cTn id="25"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p:bldP spid="17"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370217" cy="508973"/>
            <a:chOff x="0" y="543361"/>
            <a:chExt cx="3370217" cy="508973"/>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551543" y="590669"/>
              <a:ext cx="2818674" cy="461665"/>
            </a:xfrm>
            <a:prstGeom prst="rect">
              <a:avLst/>
            </a:prstGeom>
            <a:noFill/>
          </p:spPr>
          <p:txBody>
            <a:bodyPr wrap="square" rtlCol="0">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1.</a:t>
              </a:r>
              <a:r>
                <a:rPr lang="zh-CN" altLang="en-US" sz="2400" dirty="0" smtClean="0">
                  <a:solidFill>
                    <a:schemeClr val="bg1"/>
                  </a:solidFill>
                  <a:latin typeface="微软雅黑" panose="020B0503020204020204" pitchFamily="34" charset="-122"/>
                  <a:ea typeface="微软雅黑" panose="020B0503020204020204" pitchFamily="34" charset="-122"/>
                </a:rPr>
                <a:t>选题</a:t>
              </a:r>
              <a:r>
                <a:rPr lang="zh-CN" altLang="en-US" sz="2400" dirty="0">
                  <a:solidFill>
                    <a:schemeClr val="bg1"/>
                  </a:solidFill>
                  <a:latin typeface="微软雅黑" panose="020B0503020204020204" pitchFamily="34" charset="-122"/>
                  <a:ea typeface="微软雅黑" panose="020B0503020204020204" pitchFamily="34" charset="-122"/>
                </a:rPr>
                <a:t>背景及意义</a:t>
              </a: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圆角矩形 17"/>
          <p:cNvSpPr/>
          <p:nvPr/>
        </p:nvSpPr>
        <p:spPr bwMode="auto">
          <a:xfrm>
            <a:off x="2538252" y="2136521"/>
            <a:ext cx="7146926" cy="3600400"/>
          </a:xfrm>
          <a:prstGeom prst="roundRect">
            <a:avLst>
              <a:gd name="adj" fmla="val 7635"/>
            </a:avLst>
          </a:prstGeom>
          <a:gradFill flip="none" rotWithShape="1">
            <a:gsLst>
              <a:gs pos="50000">
                <a:sysClr val="window" lastClr="FFFFFF">
                  <a:lumMod val="95000"/>
                </a:sysClr>
              </a:gs>
              <a:gs pos="100000">
                <a:sysClr val="window" lastClr="FFFFFF">
                  <a:lumMod val="75000"/>
                </a:sysClr>
              </a:gs>
            </a:gsLst>
            <a:lin ang="2700000" scaled="1"/>
            <a:tileRect/>
          </a:gradFill>
          <a:ln w="38100" cap="flat" cmpd="sng" algn="ctr">
            <a:solidFill>
              <a:srgbClr val="002060"/>
            </a:solidFill>
            <a:prstDash val="solid"/>
          </a:ln>
          <a:effectLst>
            <a:outerShdw blurRad="225425" dist="38100" dir="5220000" algn="ctr">
              <a:srgbClr val="000000">
                <a:alpha val="33000"/>
              </a:srgbClr>
            </a:outerShdw>
          </a:effectLst>
          <a:scene3d>
            <a:camera prst="orthographicFront"/>
            <a:lightRig rig="flat" dir="t"/>
          </a:scene3d>
          <a:sp3d contourW="19050">
            <a:bevelT w="127000" prst="convex"/>
            <a:bevelB w="0" h="0"/>
            <a:contourClr>
              <a:sysClr val="window" lastClr="FFFFFF"/>
            </a:contourClr>
          </a:sp3d>
        </p:spPr>
        <p:txBody>
          <a:bodyPr lIns="91418" tIns="45709" rIns="91418" bIns="45709" anchor="ctr">
            <a:sp3d/>
          </a:bodyPr>
          <a:lstStyle/>
          <a:p>
            <a:pPr marL="0" marR="0" lvl="2" indent="-369798" algn="ctr" defTabSz="1283974" eaLnBrk="0" fontAlgn="ctr" latinLnBrk="0" hangingPunct="0">
              <a:lnSpc>
                <a:spcPct val="100000"/>
              </a:lnSpc>
              <a:spcBef>
                <a:spcPts val="0"/>
              </a:spcBef>
              <a:spcAft>
                <a:spcPts val="0"/>
              </a:spcAft>
              <a:buClr>
                <a:srgbClr val="FF0000"/>
              </a:buClr>
              <a:buSzPct val="70000"/>
              <a:buFont typeface="Wingdings" pitchFamily="2" charset="2"/>
              <a:buChar char="n"/>
              <a:tabLst>
                <a:tab pos="136492" algn="l"/>
              </a:tabLst>
              <a:defRPr/>
            </a:pPr>
            <a:endParaRPr kumimoji="0" lang="zh-CN" altLang="en-US" sz="140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19" name="TextBox 61"/>
          <p:cNvSpPr txBox="1">
            <a:spLocks noChangeArrowheads="1"/>
          </p:cNvSpPr>
          <p:nvPr/>
        </p:nvSpPr>
        <p:spPr bwMode="auto">
          <a:xfrm>
            <a:off x="2748697" y="2724318"/>
            <a:ext cx="6921500" cy="2862300"/>
          </a:xfrm>
          <a:prstGeom prst="rect">
            <a:avLst/>
          </a:prstGeom>
          <a:noFill/>
          <a:ln w="9525">
            <a:noFill/>
            <a:miter lim="800000"/>
            <a:headEnd/>
            <a:tailEnd/>
          </a:ln>
        </p:spPr>
        <p:txBody>
          <a:bodyPr lIns="91418" tIns="45709" rIns="91418" bIns="45709">
            <a:spAutoFit/>
          </a:bodyPr>
          <a:lstStyle/>
          <a:p>
            <a:pPr defTabSz="1283974" eaLnBrk="0" fontAlgn="base" hangingPunct="0">
              <a:lnSpc>
                <a:spcPct val="200000"/>
              </a:lnSpc>
              <a:spcBef>
                <a:spcPct val="0"/>
              </a:spcBef>
              <a:spcAft>
                <a:spcPct val="0"/>
              </a:spcAft>
              <a:defRPr/>
            </a:pPr>
            <a:r>
              <a:rPr lang="zh-CN" altLang="en-US" dirty="0">
                <a:solidFill>
                  <a:schemeClr val="tx1">
                    <a:lumMod val="65000"/>
                    <a:lumOff val="35000"/>
                  </a:schemeClr>
                </a:solidFill>
                <a:latin typeface="微软雅黑" pitchFamily="34" charset="-122"/>
                <a:ea typeface="微软雅黑" pitchFamily="34" charset="-122"/>
              </a:rPr>
              <a:t>单击输入您的文字单击输入您的文字单击输入您的文字单击输入您的文字单击输入您的文字单击输入您的</a:t>
            </a:r>
            <a:r>
              <a:rPr lang="zh-CN" altLang="en-US" dirty="0" smtClean="0">
                <a:solidFill>
                  <a:schemeClr val="tx1">
                    <a:lumMod val="65000"/>
                    <a:lumOff val="35000"/>
                  </a:schemeClr>
                </a:solidFill>
                <a:latin typeface="微软雅黑" pitchFamily="34" charset="-122"/>
                <a:ea typeface="微软雅黑" pitchFamily="34" charset="-122"/>
              </a:rPr>
              <a:t>文字</a:t>
            </a:r>
            <a:r>
              <a:rPr lang="zh-CN" altLang="en-US" dirty="0">
                <a:solidFill>
                  <a:schemeClr val="tx1">
                    <a:lumMod val="65000"/>
                    <a:lumOff val="35000"/>
                  </a:schemeClr>
                </a:solidFill>
                <a:latin typeface="微软雅黑" pitchFamily="34" charset="-122"/>
                <a:ea typeface="微软雅黑" pitchFamily="34" charset="-122"/>
              </a:rPr>
              <a:t>单击输入您的文字单击输入您的文字单击输入您的文字单击输入您的文字单击输入您的文字单击输入您的文字</a:t>
            </a:r>
            <a:endParaRPr lang="en-US" altLang="zh-CN" dirty="0">
              <a:solidFill>
                <a:schemeClr val="tx1">
                  <a:lumMod val="65000"/>
                  <a:lumOff val="35000"/>
                </a:schemeClr>
              </a:solidFill>
              <a:latin typeface="微软雅黑" pitchFamily="34" charset="-122"/>
              <a:ea typeface="微软雅黑" pitchFamily="34" charset="-122"/>
            </a:endParaRPr>
          </a:p>
          <a:p>
            <a:pPr defTabSz="1283974" eaLnBrk="0" fontAlgn="base" hangingPunct="0">
              <a:lnSpc>
                <a:spcPct val="200000"/>
              </a:lnSpc>
              <a:spcBef>
                <a:spcPct val="0"/>
              </a:spcBef>
              <a:spcAft>
                <a:spcPct val="0"/>
              </a:spcAft>
              <a:defRPr/>
            </a:pPr>
            <a:endParaRPr lang="en-US" altLang="zh-CN" dirty="0">
              <a:solidFill>
                <a:schemeClr val="tx1">
                  <a:lumMod val="65000"/>
                  <a:lumOff val="35000"/>
                </a:schemeClr>
              </a:solidFill>
              <a:latin typeface="微软雅黑" pitchFamily="34" charset="-122"/>
              <a:ea typeface="微软雅黑" pitchFamily="34" charset="-122"/>
            </a:endParaRPr>
          </a:p>
        </p:txBody>
      </p:sp>
      <p:sp>
        <p:nvSpPr>
          <p:cNvPr id="20" name="AutoShape 3"/>
          <p:cNvSpPr>
            <a:spLocks noChangeArrowheads="1"/>
          </p:cNvSpPr>
          <p:nvPr/>
        </p:nvSpPr>
        <p:spPr bwMode="auto">
          <a:xfrm>
            <a:off x="4845662" y="1524553"/>
            <a:ext cx="2553099" cy="900000"/>
          </a:xfrm>
          <a:prstGeom prst="rect">
            <a:avLst/>
          </a:prstGeom>
          <a:gradFill flip="none" rotWithShape="1">
            <a:gsLst>
              <a:gs pos="0">
                <a:srgbClr val="0070C0"/>
              </a:gs>
              <a:gs pos="90000">
                <a:srgbClr val="00206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AFEAFF"/>
            </a:contourClr>
          </a:sp3d>
        </p:spPr>
        <p:txBody>
          <a:bodyPr lIns="91418" tIns="45709" rIns="91418" bIns="45709" anchor="ctr">
            <a:sp3d/>
          </a:bodyPr>
          <a:lstStyle/>
          <a:p>
            <a:pPr marL="0" marR="0" lvl="0" indent="0" algn="ctr" defTabSz="1283974" eaLnBrk="0" fontAlgn="ctr" latinLnBrk="0" hangingPunct="0">
              <a:lnSpc>
                <a:spcPct val="100000"/>
              </a:lnSpc>
              <a:spcBef>
                <a:spcPts val="0"/>
              </a:spcBef>
              <a:spcAft>
                <a:spcPts val="0"/>
              </a:spcAft>
              <a:buClr>
                <a:srgbClr val="FF0000"/>
              </a:buClr>
              <a:buSzPct val="70000"/>
              <a:buFontTx/>
              <a:buNone/>
              <a:tabLst/>
              <a:defRPr/>
            </a:pPr>
            <a:r>
              <a:rPr kumimoji="0" lang="zh-CN" altLang="en-US" sz="2000" b="0" i="0" u="none" strike="noStrike" kern="0" cap="none" spc="0" normalizeH="0" baseline="0" noProof="0" dirty="0" smtClean="0">
                <a:ln>
                  <a:noFill/>
                </a:ln>
                <a:solidFill>
                  <a:prstClr val="white"/>
                </a:solidFill>
                <a:effectLst>
                  <a:reflection blurRad="6350" stA="50000" endA="300" endPos="50000" dist="29997" dir="5400000" sy="-100000" algn="bl" rotWithShape="0"/>
                </a:effectLst>
                <a:uLnTx/>
                <a:uFillTx/>
                <a:latin typeface="微软雅黑" pitchFamily="34" charset="-122"/>
                <a:ea typeface="微软雅黑" pitchFamily="34" charset="-122"/>
              </a:rPr>
              <a:t>输入文字</a:t>
            </a:r>
            <a:endParaRPr kumimoji="0" lang="zh-CN" altLang="en-US" sz="2000" b="0" i="0" u="none" strike="noStrike" kern="0" cap="none" spc="0" normalizeH="0" baseline="0" noProof="0" dirty="0">
              <a:ln>
                <a:noFill/>
              </a:ln>
              <a:solidFill>
                <a:prstClr val="white"/>
              </a:solidFill>
              <a:effectLst>
                <a:reflection blurRad="6350" stA="50000" endA="300" endPos="50000" dist="29997" dir="5400000" sy="-100000" algn="bl" rotWithShape="0"/>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1446507028"/>
      </p:ext>
    </p:extLst>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42" presetClass="entr" presetSubtype="0"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par>
                              <p:cTn id="20" fill="hold">
                                <p:stCondLst>
                                  <p:cond delay="1250"/>
                                </p:stCondLst>
                                <p:childTnLst>
                                  <p:par>
                                    <p:cTn id="21" presetID="10" presetClass="entr" presetSubtype="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42" presetClass="entr" presetSubtype="0"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par>
                              <p:cTn id="20" fill="hold">
                                <p:stCondLst>
                                  <p:cond delay="1250"/>
                                </p:stCondLst>
                                <p:childTnLst>
                                  <p:par>
                                    <p:cTn id="21" presetID="10" presetClass="entr" presetSubtype="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7574423" y="3160435"/>
            <a:ext cx="1483395" cy="403317"/>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smtClean="0">
                <a:latin typeface="微软雅黑" panose="020B0503020204020204" pitchFamily="34" charset="-122"/>
                <a:ea typeface="微软雅黑" panose="020B0503020204020204" pitchFamily="34" charset="-122"/>
              </a:rPr>
              <a:t>输入文字</a:t>
            </a:r>
            <a:endParaRPr lang="zh-CN" altLang="en-US"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1292460" y="2252455"/>
            <a:ext cx="4127865" cy="437607"/>
            <a:chOff x="1292460" y="2252455"/>
            <a:chExt cx="4127865" cy="437607"/>
          </a:xfrm>
        </p:grpSpPr>
        <p:sp>
          <p:nvSpPr>
            <p:cNvPr id="6" name="椭圆 5"/>
            <p:cNvSpPr/>
            <p:nvPr/>
          </p:nvSpPr>
          <p:spPr>
            <a:xfrm>
              <a:off x="1292460" y="2252455"/>
              <a:ext cx="437607" cy="43760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dirty="0" smtClean="0">
                  <a:latin typeface="微软雅黑" panose="020B0503020204020204" pitchFamily="34" charset="-122"/>
                  <a:ea typeface="微软雅黑" panose="020B0503020204020204" pitchFamily="34" charset="-122"/>
                </a:rPr>
                <a:t>1</a:t>
              </a:r>
              <a:endParaRPr lang="zh-CN" altLang="en-US" sz="2000" dirty="0">
                <a:latin typeface="微软雅黑" panose="020B0503020204020204" pitchFamily="34" charset="-122"/>
                <a:ea typeface="微软雅黑" panose="020B0503020204020204" pitchFamily="34" charset="-122"/>
              </a:endParaRPr>
            </a:p>
          </p:txBody>
        </p:sp>
        <p:sp>
          <p:nvSpPr>
            <p:cNvPr id="7" name="文本框 22"/>
            <p:cNvSpPr txBox="1"/>
            <p:nvPr/>
          </p:nvSpPr>
          <p:spPr>
            <a:xfrm>
              <a:off x="1730066" y="2280647"/>
              <a:ext cx="3690259"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此处单击输入您的文字</a:t>
              </a:r>
              <a:endParaRPr lang="zh-CN" altLang="en-US" dirty="0">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1292460" y="3005366"/>
            <a:ext cx="4127865" cy="437607"/>
            <a:chOff x="1292460" y="3005366"/>
            <a:chExt cx="4127865" cy="437607"/>
          </a:xfrm>
        </p:grpSpPr>
        <p:sp>
          <p:nvSpPr>
            <p:cNvPr id="9" name="椭圆 8"/>
            <p:cNvSpPr/>
            <p:nvPr/>
          </p:nvSpPr>
          <p:spPr>
            <a:xfrm>
              <a:off x="1292460" y="3005366"/>
              <a:ext cx="437607" cy="43760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dirty="0" smtClean="0">
                  <a:latin typeface="微软雅黑" panose="020B0503020204020204" pitchFamily="34" charset="-122"/>
                  <a:ea typeface="微软雅黑" panose="020B0503020204020204" pitchFamily="34" charset="-122"/>
                </a:rPr>
                <a:t>2</a:t>
              </a:r>
              <a:endParaRPr lang="zh-CN" altLang="en-US" sz="2000" dirty="0">
                <a:latin typeface="微软雅黑" panose="020B0503020204020204" pitchFamily="34" charset="-122"/>
                <a:ea typeface="微软雅黑" panose="020B0503020204020204" pitchFamily="34" charset="-122"/>
              </a:endParaRPr>
            </a:p>
          </p:txBody>
        </p:sp>
        <p:sp>
          <p:nvSpPr>
            <p:cNvPr id="10" name="文本框 24"/>
            <p:cNvSpPr txBox="1"/>
            <p:nvPr/>
          </p:nvSpPr>
          <p:spPr>
            <a:xfrm>
              <a:off x="1730066" y="3050980"/>
              <a:ext cx="3690259"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此处单击输入您的文字</a:t>
              </a:r>
            </a:p>
          </p:txBody>
        </p:sp>
      </p:grpSp>
      <p:grpSp>
        <p:nvGrpSpPr>
          <p:cNvPr id="11" name="组合 10"/>
          <p:cNvGrpSpPr/>
          <p:nvPr/>
        </p:nvGrpSpPr>
        <p:grpSpPr>
          <a:xfrm>
            <a:off x="1292460" y="3782335"/>
            <a:ext cx="4127865" cy="437607"/>
            <a:chOff x="1292460" y="3782335"/>
            <a:chExt cx="4127865" cy="437607"/>
          </a:xfrm>
        </p:grpSpPr>
        <p:sp>
          <p:nvSpPr>
            <p:cNvPr id="12" name="椭圆 11"/>
            <p:cNvSpPr/>
            <p:nvPr/>
          </p:nvSpPr>
          <p:spPr>
            <a:xfrm>
              <a:off x="1292460" y="3782335"/>
              <a:ext cx="437607" cy="43760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dirty="0" smtClean="0">
                  <a:latin typeface="微软雅黑" panose="020B0503020204020204" pitchFamily="34" charset="-122"/>
                  <a:ea typeface="微软雅黑" panose="020B0503020204020204" pitchFamily="34" charset="-122"/>
                </a:rPr>
                <a:t>3</a:t>
              </a:r>
              <a:endParaRPr lang="zh-CN" altLang="en-US" sz="2000" dirty="0">
                <a:latin typeface="微软雅黑" panose="020B0503020204020204" pitchFamily="34" charset="-122"/>
                <a:ea typeface="微软雅黑" panose="020B0503020204020204" pitchFamily="34" charset="-122"/>
              </a:endParaRPr>
            </a:p>
          </p:txBody>
        </p:sp>
        <p:sp>
          <p:nvSpPr>
            <p:cNvPr id="13" name="文本框 26"/>
            <p:cNvSpPr txBox="1"/>
            <p:nvPr/>
          </p:nvSpPr>
          <p:spPr>
            <a:xfrm>
              <a:off x="1730066" y="3845364"/>
              <a:ext cx="3690259"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此处单击输入您的文字</a:t>
              </a:r>
            </a:p>
          </p:txBody>
        </p:sp>
      </p:grpSp>
      <p:grpSp>
        <p:nvGrpSpPr>
          <p:cNvPr id="14" name="组合 13"/>
          <p:cNvGrpSpPr/>
          <p:nvPr/>
        </p:nvGrpSpPr>
        <p:grpSpPr>
          <a:xfrm>
            <a:off x="1292460" y="4559304"/>
            <a:ext cx="4127865" cy="437607"/>
            <a:chOff x="1292460" y="4559304"/>
            <a:chExt cx="4127865" cy="437607"/>
          </a:xfrm>
        </p:grpSpPr>
        <p:sp>
          <p:nvSpPr>
            <p:cNvPr id="15" name="椭圆 14"/>
            <p:cNvSpPr/>
            <p:nvPr/>
          </p:nvSpPr>
          <p:spPr>
            <a:xfrm>
              <a:off x="1292460" y="4559304"/>
              <a:ext cx="437607" cy="43760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dirty="0" smtClean="0">
                  <a:latin typeface="微软雅黑" panose="020B0503020204020204" pitchFamily="34" charset="-122"/>
                  <a:ea typeface="微软雅黑" panose="020B0503020204020204" pitchFamily="34" charset="-122"/>
                </a:rPr>
                <a:t>4</a:t>
              </a:r>
              <a:endParaRPr lang="zh-CN" altLang="en-US" sz="2000" dirty="0">
                <a:latin typeface="微软雅黑" panose="020B0503020204020204" pitchFamily="34" charset="-122"/>
                <a:ea typeface="微软雅黑" panose="020B0503020204020204" pitchFamily="34" charset="-122"/>
              </a:endParaRPr>
            </a:p>
          </p:txBody>
        </p:sp>
        <p:sp>
          <p:nvSpPr>
            <p:cNvPr id="16" name="文本框 28"/>
            <p:cNvSpPr txBox="1"/>
            <p:nvPr/>
          </p:nvSpPr>
          <p:spPr>
            <a:xfrm>
              <a:off x="1730066" y="4604916"/>
              <a:ext cx="3690259"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此处单击输入您的文字</a:t>
              </a:r>
            </a:p>
          </p:txBody>
        </p:sp>
      </p:grpSp>
      <p:grpSp>
        <p:nvGrpSpPr>
          <p:cNvPr id="17" name="组合 16"/>
          <p:cNvGrpSpPr/>
          <p:nvPr/>
        </p:nvGrpSpPr>
        <p:grpSpPr>
          <a:xfrm>
            <a:off x="4576593" y="883496"/>
            <a:ext cx="7451634" cy="4963884"/>
            <a:chOff x="4576593" y="883496"/>
            <a:chExt cx="7451634" cy="4963884"/>
          </a:xfrm>
        </p:grpSpPr>
        <p:graphicFrame>
          <p:nvGraphicFramePr>
            <p:cNvPr id="18" name="图表 17"/>
            <p:cNvGraphicFramePr/>
            <p:nvPr>
              <p:extLst>
                <p:ext uri="{D42A27DB-BD31-4B8C-83A1-F6EECF244321}">
                  <p14:modId xmlns:p14="http://schemas.microsoft.com/office/powerpoint/2010/main" val="1323181187"/>
                </p:ext>
              </p:extLst>
            </p:nvPr>
          </p:nvGraphicFramePr>
          <p:xfrm>
            <a:off x="4576593" y="883496"/>
            <a:ext cx="7451634" cy="4963884"/>
          </p:xfrm>
          <a:graphic>
            <a:graphicData uri="http://schemas.openxmlformats.org/drawingml/2006/chart">
              <c:chart xmlns:c="http://schemas.openxmlformats.org/drawingml/2006/chart" xmlns:r="http://schemas.openxmlformats.org/officeDocument/2006/relationships" r:id="rId3"/>
            </a:graphicData>
          </a:graphic>
        </p:graphicFrame>
        <p:sp>
          <p:nvSpPr>
            <p:cNvPr id="19" name="直角三角形 18"/>
            <p:cNvSpPr/>
            <p:nvPr/>
          </p:nvSpPr>
          <p:spPr>
            <a:xfrm rot="10800000">
              <a:off x="9594179" y="1484387"/>
              <a:ext cx="744583" cy="744583"/>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直角三角形 19"/>
            <p:cNvSpPr/>
            <p:nvPr/>
          </p:nvSpPr>
          <p:spPr>
            <a:xfrm>
              <a:off x="6328466" y="4537832"/>
              <a:ext cx="744583" cy="744583"/>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直角三角形 20"/>
            <p:cNvSpPr/>
            <p:nvPr/>
          </p:nvSpPr>
          <p:spPr>
            <a:xfrm rot="10800000" flipH="1">
              <a:off x="6328467" y="1484388"/>
              <a:ext cx="744583" cy="744583"/>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直角三角形 21"/>
            <p:cNvSpPr/>
            <p:nvPr/>
          </p:nvSpPr>
          <p:spPr>
            <a:xfrm flipH="1">
              <a:off x="9594178" y="4407202"/>
              <a:ext cx="744583" cy="744583"/>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文本框 20"/>
            <p:cNvSpPr txBox="1"/>
            <p:nvPr/>
          </p:nvSpPr>
          <p:spPr>
            <a:xfrm rot="18900000">
              <a:off x="6328463" y="1572702"/>
              <a:ext cx="901337" cy="646331"/>
            </a:xfrm>
            <a:prstGeom prst="rect">
              <a:avLst/>
            </a:prstGeom>
            <a:noFill/>
          </p:spPr>
          <p:txBody>
            <a:bodyPr wrap="square" rtlCol="0">
              <a:spAutoFit/>
            </a:bodyPr>
            <a:lstStyle/>
            <a:p>
              <a:pPr algn="ctr"/>
              <a:r>
                <a:rPr lang="en-US" altLang="zh-CN" sz="3600" b="1" dirty="0" smtClean="0">
                  <a:solidFill>
                    <a:schemeClr val="bg1"/>
                  </a:solidFill>
                  <a:latin typeface="方正姚体" panose="02010601030101010101" pitchFamily="2" charset="-122"/>
                  <a:ea typeface="方正姚体" panose="02010601030101010101" pitchFamily="2" charset="-122"/>
                </a:rPr>
                <a:t>01</a:t>
              </a:r>
              <a:endParaRPr lang="zh-CN" altLang="en-US" sz="3600" b="1" dirty="0">
                <a:solidFill>
                  <a:schemeClr val="bg1"/>
                </a:solidFill>
                <a:latin typeface="方正姚体" panose="02010601030101010101" pitchFamily="2" charset="-122"/>
                <a:ea typeface="方正姚体" panose="02010601030101010101" pitchFamily="2" charset="-122"/>
              </a:endParaRPr>
            </a:p>
          </p:txBody>
        </p:sp>
        <p:sp>
          <p:nvSpPr>
            <p:cNvPr id="24" name="文本框 21"/>
            <p:cNvSpPr txBox="1"/>
            <p:nvPr/>
          </p:nvSpPr>
          <p:spPr>
            <a:xfrm rot="18900000">
              <a:off x="6139987" y="2023999"/>
              <a:ext cx="2057405" cy="400110"/>
            </a:xfrm>
            <a:prstGeom prst="rect">
              <a:avLst/>
            </a:prstGeom>
            <a:noFill/>
          </p:spPr>
          <p:txBody>
            <a:bodyPr wrap="square" rtlCol="0">
              <a:spAutoFit/>
            </a:body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此处输入文字</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5" name="文本框 32"/>
            <p:cNvSpPr txBox="1"/>
            <p:nvPr/>
          </p:nvSpPr>
          <p:spPr>
            <a:xfrm rot="2700000" flipH="1">
              <a:off x="9380100" y="1592669"/>
              <a:ext cx="901337" cy="646331"/>
            </a:xfrm>
            <a:prstGeom prst="rect">
              <a:avLst/>
            </a:prstGeom>
            <a:noFill/>
          </p:spPr>
          <p:txBody>
            <a:bodyPr wrap="square" rtlCol="0">
              <a:spAutoFit/>
            </a:bodyPr>
            <a:lstStyle/>
            <a:p>
              <a:pPr algn="ctr"/>
              <a:r>
                <a:rPr lang="en-US" altLang="zh-CN" sz="3600" b="1" dirty="0" smtClean="0">
                  <a:solidFill>
                    <a:schemeClr val="bg1"/>
                  </a:solidFill>
                  <a:latin typeface="方正姚体" panose="02010601030101010101" pitchFamily="2" charset="-122"/>
                  <a:ea typeface="方正姚体" panose="02010601030101010101" pitchFamily="2" charset="-122"/>
                </a:rPr>
                <a:t>02</a:t>
              </a:r>
              <a:endParaRPr lang="zh-CN" altLang="en-US" sz="3600" b="1" dirty="0">
                <a:solidFill>
                  <a:schemeClr val="bg1"/>
                </a:solidFill>
                <a:latin typeface="方正姚体" panose="02010601030101010101" pitchFamily="2" charset="-122"/>
                <a:ea typeface="方正姚体" panose="02010601030101010101" pitchFamily="2" charset="-122"/>
              </a:endParaRPr>
            </a:p>
          </p:txBody>
        </p:sp>
        <p:sp>
          <p:nvSpPr>
            <p:cNvPr id="26" name="文本框 33"/>
            <p:cNvSpPr txBox="1"/>
            <p:nvPr/>
          </p:nvSpPr>
          <p:spPr>
            <a:xfrm rot="2700000" flipH="1">
              <a:off x="8454262" y="2043618"/>
              <a:ext cx="2057405" cy="400110"/>
            </a:xfrm>
            <a:prstGeom prst="rect">
              <a:avLst/>
            </a:prstGeom>
            <a:noFill/>
          </p:spPr>
          <p:txBody>
            <a:bodyPr wrap="square" rtlCol="0">
              <a:spAutoFit/>
            </a:body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此处输入文字</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7" name="文本框 34"/>
            <p:cNvSpPr txBox="1"/>
            <p:nvPr/>
          </p:nvSpPr>
          <p:spPr>
            <a:xfrm rot="13500000">
              <a:off x="6094447" y="4233273"/>
              <a:ext cx="2057405" cy="400110"/>
            </a:xfrm>
            <a:prstGeom prst="rect">
              <a:avLst/>
            </a:prstGeom>
            <a:noFill/>
          </p:spPr>
          <p:txBody>
            <a:bodyPr wrap="square" rtlCol="0">
              <a:spAutoFit/>
            </a:body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此处输入文字</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8" name="文本框 35"/>
            <p:cNvSpPr txBox="1"/>
            <p:nvPr/>
          </p:nvSpPr>
          <p:spPr>
            <a:xfrm rot="13500000">
              <a:off x="6328463" y="4498956"/>
              <a:ext cx="901337" cy="646331"/>
            </a:xfrm>
            <a:prstGeom prst="rect">
              <a:avLst/>
            </a:prstGeom>
            <a:noFill/>
          </p:spPr>
          <p:txBody>
            <a:bodyPr wrap="square" rtlCol="0">
              <a:spAutoFit/>
            </a:bodyPr>
            <a:lstStyle/>
            <a:p>
              <a:pPr algn="ctr"/>
              <a:r>
                <a:rPr lang="en-US" altLang="zh-CN" sz="3600" b="1" dirty="0" smtClean="0">
                  <a:solidFill>
                    <a:schemeClr val="bg1"/>
                  </a:solidFill>
                  <a:latin typeface="方正姚体" panose="02010601030101010101" pitchFamily="2" charset="-122"/>
                  <a:ea typeface="方正姚体" panose="02010601030101010101" pitchFamily="2" charset="-122"/>
                </a:rPr>
                <a:t>03</a:t>
              </a:r>
              <a:endParaRPr lang="zh-CN" altLang="en-US" sz="3600" b="1" dirty="0">
                <a:solidFill>
                  <a:schemeClr val="bg1"/>
                </a:solidFill>
                <a:latin typeface="方正姚体" panose="02010601030101010101" pitchFamily="2" charset="-122"/>
                <a:ea typeface="方正姚体" panose="02010601030101010101" pitchFamily="2" charset="-122"/>
              </a:endParaRPr>
            </a:p>
          </p:txBody>
        </p:sp>
        <p:sp>
          <p:nvSpPr>
            <p:cNvPr id="29" name="文本框 36"/>
            <p:cNvSpPr txBox="1"/>
            <p:nvPr/>
          </p:nvSpPr>
          <p:spPr>
            <a:xfrm rot="8100000">
              <a:off x="9430089" y="4389203"/>
              <a:ext cx="901337" cy="646331"/>
            </a:xfrm>
            <a:prstGeom prst="rect">
              <a:avLst/>
            </a:prstGeom>
            <a:noFill/>
          </p:spPr>
          <p:txBody>
            <a:bodyPr wrap="square" rtlCol="0">
              <a:spAutoFit/>
            </a:bodyPr>
            <a:lstStyle/>
            <a:p>
              <a:pPr algn="ctr"/>
              <a:r>
                <a:rPr lang="en-US" altLang="zh-CN" sz="3600" b="1" dirty="0" smtClean="0">
                  <a:solidFill>
                    <a:schemeClr val="bg1"/>
                  </a:solidFill>
                  <a:latin typeface="方正姚体" panose="02010601030101010101" pitchFamily="2" charset="-122"/>
                  <a:ea typeface="方正姚体" panose="02010601030101010101" pitchFamily="2" charset="-122"/>
                </a:rPr>
                <a:t>04</a:t>
              </a:r>
              <a:endParaRPr lang="zh-CN" altLang="en-US" sz="3600" b="1" dirty="0">
                <a:solidFill>
                  <a:schemeClr val="bg1"/>
                </a:solidFill>
                <a:latin typeface="方正姚体" panose="02010601030101010101" pitchFamily="2" charset="-122"/>
                <a:ea typeface="方正姚体" panose="02010601030101010101" pitchFamily="2" charset="-122"/>
              </a:endParaRPr>
            </a:p>
          </p:txBody>
        </p:sp>
        <p:sp>
          <p:nvSpPr>
            <p:cNvPr id="30" name="文本框 37"/>
            <p:cNvSpPr txBox="1"/>
            <p:nvPr/>
          </p:nvSpPr>
          <p:spPr>
            <a:xfrm rot="8100000" flipH="1">
              <a:off x="8480388" y="4233274"/>
              <a:ext cx="2057405" cy="400110"/>
            </a:xfrm>
            <a:prstGeom prst="rect">
              <a:avLst/>
            </a:prstGeom>
            <a:noFill/>
          </p:spPr>
          <p:txBody>
            <a:bodyPr wrap="square" rtlCol="0">
              <a:spAutoFit/>
            </a:body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此处输入文字</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11550315" y="6507183"/>
            <a:ext cx="299785" cy="299785"/>
            <a:chOff x="11550315" y="6496550"/>
            <a:chExt cx="299785" cy="299785"/>
          </a:xfrm>
        </p:grpSpPr>
        <p:sp>
          <p:nvSpPr>
            <p:cNvPr id="32" name="椭圆 31"/>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右箭头 32"/>
            <p:cNvSpPr/>
            <p:nvPr/>
          </p:nvSpPr>
          <p:spPr>
            <a:xfrm>
              <a:off x="11640049" y="6556709"/>
              <a:ext cx="144379" cy="168442"/>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flipH="1">
            <a:off x="11055771" y="6507183"/>
            <a:ext cx="299785" cy="299785"/>
            <a:chOff x="11550315" y="6496550"/>
            <a:chExt cx="299785" cy="299785"/>
          </a:xfrm>
        </p:grpSpPr>
        <p:sp>
          <p:nvSpPr>
            <p:cNvPr id="35" name="椭圆 34"/>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右箭头 35"/>
            <p:cNvSpPr/>
            <p:nvPr/>
          </p:nvSpPr>
          <p:spPr>
            <a:xfrm>
              <a:off x="11640049" y="6556709"/>
              <a:ext cx="144379" cy="168442"/>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0" y="543361"/>
            <a:ext cx="3370216" cy="508973"/>
            <a:chOff x="0" y="543361"/>
            <a:chExt cx="3370216" cy="508973"/>
          </a:xfrm>
        </p:grpSpPr>
        <p:grpSp>
          <p:nvGrpSpPr>
            <p:cNvPr id="39" name="组合 38"/>
            <p:cNvGrpSpPr/>
            <p:nvPr/>
          </p:nvGrpSpPr>
          <p:grpSpPr>
            <a:xfrm>
              <a:off x="0" y="543361"/>
              <a:ext cx="3370216" cy="493479"/>
              <a:chOff x="0" y="288813"/>
              <a:chExt cx="3370216" cy="493479"/>
            </a:xfrm>
            <a:solidFill>
              <a:srgbClr val="131426"/>
            </a:solidFill>
          </p:grpSpPr>
          <p:sp>
            <p:nvSpPr>
              <p:cNvPr id="41" name="矩形 40"/>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直角三角形 41"/>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文本框 3"/>
            <p:cNvSpPr txBox="1"/>
            <p:nvPr/>
          </p:nvSpPr>
          <p:spPr>
            <a:xfrm>
              <a:off x="557351" y="590669"/>
              <a:ext cx="2812865" cy="461665"/>
            </a:xfrm>
            <a:prstGeom prst="rect">
              <a:avLst/>
            </a:prstGeom>
            <a:noFill/>
          </p:spPr>
          <p:txBody>
            <a:bodyPr wrap="square" rtlCol="0">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1.</a:t>
              </a:r>
              <a:r>
                <a:rPr lang="zh-CN" altLang="en-US" sz="2400" dirty="0" smtClean="0">
                  <a:solidFill>
                    <a:schemeClr val="bg1"/>
                  </a:solidFill>
                  <a:latin typeface="微软雅黑" panose="020B0503020204020204" pitchFamily="34" charset="-122"/>
                  <a:ea typeface="微软雅黑" panose="020B0503020204020204" pitchFamily="34" charset="-122"/>
                </a:rPr>
                <a:t>选题</a:t>
              </a:r>
              <a:r>
                <a:rPr lang="zh-CN" altLang="en-US" sz="2400" dirty="0">
                  <a:solidFill>
                    <a:schemeClr val="bg1"/>
                  </a:solidFill>
                  <a:latin typeface="微软雅黑" panose="020B0503020204020204" pitchFamily="34" charset="-122"/>
                  <a:ea typeface="微软雅黑" panose="020B0503020204020204" pitchFamily="34" charset="-122"/>
                </a:rPr>
                <a:t>背景及意义</a:t>
              </a:r>
            </a:p>
          </p:txBody>
        </p:sp>
      </p:grpSp>
    </p:spTree>
    <p:extLst>
      <p:ext uri="{BB962C8B-B14F-4D97-AF65-F5344CB8AC3E}">
        <p14:creationId xmlns:p14="http://schemas.microsoft.com/office/powerpoint/2010/main" val="835055382"/>
      </p:ext>
    </p:extLst>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14:bounceEnd="28000">
                                          <p:cBhvr additive="base">
                                            <p:cTn id="7" dur="250" fill="hold"/>
                                            <p:tgtEl>
                                              <p:spTgt spid="38"/>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38"/>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37"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750"/>
                                            <p:tgtEl>
                                              <p:spTgt spid="5"/>
                                            </p:tgtEl>
                                          </p:cBhvr>
                                        </p:animEffect>
                                        <p:anim calcmode="lin" valueType="num">
                                          <p:cBhvr>
                                            <p:cTn id="13" dur="750" fill="hold"/>
                                            <p:tgtEl>
                                              <p:spTgt spid="5"/>
                                            </p:tgtEl>
                                            <p:attrNameLst>
                                              <p:attrName>ppt_x</p:attrName>
                                            </p:attrNameLst>
                                          </p:cBhvr>
                                          <p:tavLst>
                                            <p:tav tm="0">
                                              <p:val>
                                                <p:strVal val="#ppt_x"/>
                                              </p:val>
                                            </p:tav>
                                            <p:tav tm="100000">
                                              <p:val>
                                                <p:strVal val="#ppt_x"/>
                                              </p:val>
                                            </p:tav>
                                          </p:tavLst>
                                        </p:anim>
                                        <p:anim calcmode="lin" valueType="num">
                                          <p:cBhvr>
                                            <p:cTn id="14" dur="675" decel="100000" fill="hold"/>
                                            <p:tgtEl>
                                              <p:spTgt spid="5"/>
                                            </p:tgtEl>
                                            <p:attrNameLst>
                                              <p:attrName>ppt_y</p:attrName>
                                            </p:attrNameLst>
                                          </p:cBhvr>
                                          <p:tavLst>
                                            <p:tav tm="0">
                                              <p:val>
                                                <p:strVal val="#ppt_y+1"/>
                                              </p:val>
                                            </p:tav>
                                            <p:tav tm="100000">
                                              <p:val>
                                                <p:strVal val="#ppt_y-.03"/>
                                              </p:val>
                                            </p:tav>
                                          </p:tavLst>
                                        </p:anim>
                                        <p:anim calcmode="lin" valueType="num">
                                          <p:cBhvr>
                                            <p:cTn id="15" dur="75" accel="100000" fill="hold">
                                              <p:stCondLst>
                                                <p:cond delay="675"/>
                                              </p:stCondLst>
                                            </p:cTn>
                                            <p:tgtEl>
                                              <p:spTgt spid="5"/>
                                            </p:tgtEl>
                                            <p:attrNameLst>
                                              <p:attrName>ppt_y</p:attrName>
                                            </p:attrNameLst>
                                          </p:cBhvr>
                                          <p:tavLst>
                                            <p:tav tm="0">
                                              <p:val>
                                                <p:strVal val="#ppt_y-.03"/>
                                              </p:val>
                                            </p:tav>
                                            <p:tav tm="100000">
                                              <p:val>
                                                <p:strVal val="#ppt_y"/>
                                              </p:val>
                                            </p:tav>
                                          </p:tavLst>
                                        </p:anim>
                                      </p:childTnLst>
                                    </p:cTn>
                                  </p:par>
                                </p:childTnLst>
                              </p:cTn>
                            </p:par>
                            <p:par>
                              <p:cTn id="16" fill="hold">
                                <p:stCondLst>
                                  <p:cond delay="1000"/>
                                </p:stCondLst>
                                <p:childTnLst>
                                  <p:par>
                                    <p:cTn id="17" presetID="37"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750"/>
                                            <p:tgtEl>
                                              <p:spTgt spid="8"/>
                                            </p:tgtEl>
                                          </p:cBhvr>
                                        </p:animEffect>
                                        <p:anim calcmode="lin" valueType="num">
                                          <p:cBhvr>
                                            <p:cTn id="20" dur="750" fill="hold"/>
                                            <p:tgtEl>
                                              <p:spTgt spid="8"/>
                                            </p:tgtEl>
                                            <p:attrNameLst>
                                              <p:attrName>ppt_x</p:attrName>
                                            </p:attrNameLst>
                                          </p:cBhvr>
                                          <p:tavLst>
                                            <p:tav tm="0">
                                              <p:val>
                                                <p:strVal val="#ppt_x"/>
                                              </p:val>
                                            </p:tav>
                                            <p:tav tm="100000">
                                              <p:val>
                                                <p:strVal val="#ppt_x"/>
                                              </p:val>
                                            </p:tav>
                                          </p:tavLst>
                                        </p:anim>
                                        <p:anim calcmode="lin" valueType="num">
                                          <p:cBhvr>
                                            <p:cTn id="21" dur="675" decel="100000" fill="hold"/>
                                            <p:tgtEl>
                                              <p:spTgt spid="8"/>
                                            </p:tgtEl>
                                            <p:attrNameLst>
                                              <p:attrName>ppt_y</p:attrName>
                                            </p:attrNameLst>
                                          </p:cBhvr>
                                          <p:tavLst>
                                            <p:tav tm="0">
                                              <p:val>
                                                <p:strVal val="#ppt_y+1"/>
                                              </p:val>
                                            </p:tav>
                                            <p:tav tm="100000">
                                              <p:val>
                                                <p:strVal val="#ppt_y-.03"/>
                                              </p:val>
                                            </p:tav>
                                          </p:tavLst>
                                        </p:anim>
                                        <p:anim calcmode="lin" valueType="num">
                                          <p:cBhvr>
                                            <p:cTn id="22" dur="75" accel="100000" fill="hold">
                                              <p:stCondLst>
                                                <p:cond delay="675"/>
                                              </p:stCondLst>
                                            </p:cTn>
                                            <p:tgtEl>
                                              <p:spTgt spid="8"/>
                                            </p:tgtEl>
                                            <p:attrNameLst>
                                              <p:attrName>ppt_y</p:attrName>
                                            </p:attrNameLst>
                                          </p:cBhvr>
                                          <p:tavLst>
                                            <p:tav tm="0">
                                              <p:val>
                                                <p:strVal val="#ppt_y-.03"/>
                                              </p:val>
                                            </p:tav>
                                            <p:tav tm="100000">
                                              <p:val>
                                                <p:strVal val="#ppt_y"/>
                                              </p:val>
                                            </p:tav>
                                          </p:tavLst>
                                        </p:anim>
                                      </p:childTnLst>
                                    </p:cTn>
                                  </p:par>
                                </p:childTnLst>
                              </p:cTn>
                            </p:par>
                            <p:par>
                              <p:cTn id="23" fill="hold">
                                <p:stCondLst>
                                  <p:cond delay="1750"/>
                                </p:stCondLst>
                                <p:childTnLst>
                                  <p:par>
                                    <p:cTn id="24" presetID="37" presetClass="entr" presetSubtype="0"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750"/>
                                            <p:tgtEl>
                                              <p:spTgt spid="11"/>
                                            </p:tgtEl>
                                          </p:cBhvr>
                                        </p:animEffect>
                                        <p:anim calcmode="lin" valueType="num">
                                          <p:cBhvr>
                                            <p:cTn id="27" dur="750" fill="hold"/>
                                            <p:tgtEl>
                                              <p:spTgt spid="11"/>
                                            </p:tgtEl>
                                            <p:attrNameLst>
                                              <p:attrName>ppt_x</p:attrName>
                                            </p:attrNameLst>
                                          </p:cBhvr>
                                          <p:tavLst>
                                            <p:tav tm="0">
                                              <p:val>
                                                <p:strVal val="#ppt_x"/>
                                              </p:val>
                                            </p:tav>
                                            <p:tav tm="100000">
                                              <p:val>
                                                <p:strVal val="#ppt_x"/>
                                              </p:val>
                                            </p:tav>
                                          </p:tavLst>
                                        </p:anim>
                                        <p:anim calcmode="lin" valueType="num">
                                          <p:cBhvr>
                                            <p:cTn id="28" dur="675" decel="100000" fill="hold"/>
                                            <p:tgtEl>
                                              <p:spTgt spid="11"/>
                                            </p:tgtEl>
                                            <p:attrNameLst>
                                              <p:attrName>ppt_y</p:attrName>
                                            </p:attrNameLst>
                                          </p:cBhvr>
                                          <p:tavLst>
                                            <p:tav tm="0">
                                              <p:val>
                                                <p:strVal val="#ppt_y+1"/>
                                              </p:val>
                                            </p:tav>
                                            <p:tav tm="100000">
                                              <p:val>
                                                <p:strVal val="#ppt_y-.03"/>
                                              </p:val>
                                            </p:tav>
                                          </p:tavLst>
                                        </p:anim>
                                        <p:anim calcmode="lin" valueType="num">
                                          <p:cBhvr>
                                            <p:cTn id="29" dur="75" accel="100000" fill="hold">
                                              <p:stCondLst>
                                                <p:cond delay="675"/>
                                              </p:stCondLst>
                                            </p:cTn>
                                            <p:tgtEl>
                                              <p:spTgt spid="11"/>
                                            </p:tgtEl>
                                            <p:attrNameLst>
                                              <p:attrName>ppt_y</p:attrName>
                                            </p:attrNameLst>
                                          </p:cBhvr>
                                          <p:tavLst>
                                            <p:tav tm="0">
                                              <p:val>
                                                <p:strVal val="#ppt_y-.03"/>
                                              </p:val>
                                            </p:tav>
                                            <p:tav tm="100000">
                                              <p:val>
                                                <p:strVal val="#ppt_y"/>
                                              </p:val>
                                            </p:tav>
                                          </p:tavLst>
                                        </p:anim>
                                      </p:childTnLst>
                                    </p:cTn>
                                  </p:par>
                                </p:childTnLst>
                              </p:cTn>
                            </p:par>
                            <p:par>
                              <p:cTn id="30" fill="hold">
                                <p:stCondLst>
                                  <p:cond delay="2500"/>
                                </p:stCondLst>
                                <p:childTnLst>
                                  <p:par>
                                    <p:cTn id="31" presetID="37" presetClass="entr" presetSubtype="0"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750"/>
                                            <p:tgtEl>
                                              <p:spTgt spid="14"/>
                                            </p:tgtEl>
                                          </p:cBhvr>
                                        </p:animEffect>
                                        <p:anim calcmode="lin" valueType="num">
                                          <p:cBhvr>
                                            <p:cTn id="34" dur="750" fill="hold"/>
                                            <p:tgtEl>
                                              <p:spTgt spid="14"/>
                                            </p:tgtEl>
                                            <p:attrNameLst>
                                              <p:attrName>ppt_x</p:attrName>
                                            </p:attrNameLst>
                                          </p:cBhvr>
                                          <p:tavLst>
                                            <p:tav tm="0">
                                              <p:val>
                                                <p:strVal val="#ppt_x"/>
                                              </p:val>
                                            </p:tav>
                                            <p:tav tm="100000">
                                              <p:val>
                                                <p:strVal val="#ppt_x"/>
                                              </p:val>
                                            </p:tav>
                                          </p:tavLst>
                                        </p:anim>
                                        <p:anim calcmode="lin" valueType="num">
                                          <p:cBhvr>
                                            <p:cTn id="35" dur="675" decel="100000" fill="hold"/>
                                            <p:tgtEl>
                                              <p:spTgt spid="14"/>
                                            </p:tgtEl>
                                            <p:attrNameLst>
                                              <p:attrName>ppt_y</p:attrName>
                                            </p:attrNameLst>
                                          </p:cBhvr>
                                          <p:tavLst>
                                            <p:tav tm="0">
                                              <p:val>
                                                <p:strVal val="#ppt_y+1"/>
                                              </p:val>
                                            </p:tav>
                                            <p:tav tm="100000">
                                              <p:val>
                                                <p:strVal val="#ppt_y-.03"/>
                                              </p:val>
                                            </p:tav>
                                          </p:tavLst>
                                        </p:anim>
                                        <p:anim calcmode="lin" valueType="num">
                                          <p:cBhvr>
                                            <p:cTn id="36" dur="75" accel="100000" fill="hold">
                                              <p:stCondLst>
                                                <p:cond delay="675"/>
                                              </p:stCondLst>
                                            </p:cTn>
                                            <p:tgtEl>
                                              <p:spTgt spid="14"/>
                                            </p:tgtEl>
                                            <p:attrNameLst>
                                              <p:attrName>ppt_y</p:attrName>
                                            </p:attrNameLst>
                                          </p:cBhvr>
                                          <p:tavLst>
                                            <p:tav tm="0">
                                              <p:val>
                                                <p:strVal val="#ppt_y-.03"/>
                                              </p:val>
                                            </p:tav>
                                            <p:tav tm="100000">
                                              <p:val>
                                                <p:strVal val="#ppt_y"/>
                                              </p:val>
                                            </p:tav>
                                          </p:tavLst>
                                        </p:anim>
                                      </p:childTnLst>
                                    </p:cTn>
                                  </p:par>
                                </p:childTnLst>
                              </p:cTn>
                            </p:par>
                            <p:par>
                              <p:cTn id="37" fill="hold">
                                <p:stCondLst>
                                  <p:cond delay="3250"/>
                                </p:stCondLst>
                                <p:childTnLst>
                                  <p:par>
                                    <p:cTn id="38" presetID="31" presetClass="entr" presetSubtype="0" fill="hold" nodeType="after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750" fill="hold"/>
                                            <p:tgtEl>
                                              <p:spTgt spid="17"/>
                                            </p:tgtEl>
                                            <p:attrNameLst>
                                              <p:attrName>ppt_w</p:attrName>
                                            </p:attrNameLst>
                                          </p:cBhvr>
                                          <p:tavLst>
                                            <p:tav tm="0">
                                              <p:val>
                                                <p:fltVal val="0"/>
                                              </p:val>
                                            </p:tav>
                                            <p:tav tm="100000">
                                              <p:val>
                                                <p:strVal val="#ppt_w"/>
                                              </p:val>
                                            </p:tav>
                                          </p:tavLst>
                                        </p:anim>
                                        <p:anim calcmode="lin" valueType="num">
                                          <p:cBhvr>
                                            <p:cTn id="41" dur="750" fill="hold"/>
                                            <p:tgtEl>
                                              <p:spTgt spid="17"/>
                                            </p:tgtEl>
                                            <p:attrNameLst>
                                              <p:attrName>ppt_h</p:attrName>
                                            </p:attrNameLst>
                                          </p:cBhvr>
                                          <p:tavLst>
                                            <p:tav tm="0">
                                              <p:val>
                                                <p:fltVal val="0"/>
                                              </p:val>
                                            </p:tav>
                                            <p:tav tm="100000">
                                              <p:val>
                                                <p:strVal val="#ppt_h"/>
                                              </p:val>
                                            </p:tav>
                                          </p:tavLst>
                                        </p:anim>
                                        <p:anim calcmode="lin" valueType="num">
                                          <p:cBhvr>
                                            <p:cTn id="42" dur="750" fill="hold"/>
                                            <p:tgtEl>
                                              <p:spTgt spid="17"/>
                                            </p:tgtEl>
                                            <p:attrNameLst>
                                              <p:attrName>style.rotation</p:attrName>
                                            </p:attrNameLst>
                                          </p:cBhvr>
                                          <p:tavLst>
                                            <p:tav tm="0">
                                              <p:val>
                                                <p:fltVal val="90"/>
                                              </p:val>
                                            </p:tav>
                                            <p:tav tm="100000">
                                              <p:val>
                                                <p:fltVal val="0"/>
                                              </p:val>
                                            </p:tav>
                                          </p:tavLst>
                                        </p:anim>
                                        <p:animEffect transition="in" filter="fade">
                                          <p:cBhvr>
                                            <p:cTn id="43" dur="750"/>
                                            <p:tgtEl>
                                              <p:spTgt spid="17"/>
                                            </p:tgtEl>
                                          </p:cBhvr>
                                        </p:animEffect>
                                      </p:childTnLst>
                                    </p:cTn>
                                  </p:par>
                                </p:childTnLst>
                              </p:cTn>
                            </p:par>
                            <p:par>
                              <p:cTn id="44" fill="hold">
                                <p:stCondLst>
                                  <p:cond delay="4000"/>
                                </p:stCondLst>
                                <p:childTnLst>
                                  <p:par>
                                    <p:cTn id="45" presetID="50" presetClass="entr" presetSubtype="0" decel="100000" fill="hold" grpId="0" nodeType="afterEffect">
                                      <p:stCondLst>
                                        <p:cond delay="500"/>
                                      </p:stCondLst>
                                      <p:childTnLst>
                                        <p:set>
                                          <p:cBhvr>
                                            <p:cTn id="46" dur="1" fill="hold">
                                              <p:stCondLst>
                                                <p:cond delay="0"/>
                                              </p:stCondLst>
                                            </p:cTn>
                                            <p:tgtEl>
                                              <p:spTgt spid="4"/>
                                            </p:tgtEl>
                                            <p:attrNameLst>
                                              <p:attrName>style.visibility</p:attrName>
                                            </p:attrNameLst>
                                          </p:cBhvr>
                                          <p:to>
                                            <p:strVal val="visible"/>
                                          </p:to>
                                        </p:set>
                                        <p:anim calcmode="lin" valueType="num">
                                          <p:cBhvr>
                                            <p:cTn id="47" dur="1000" fill="hold"/>
                                            <p:tgtEl>
                                              <p:spTgt spid="4"/>
                                            </p:tgtEl>
                                            <p:attrNameLst>
                                              <p:attrName>ppt_w</p:attrName>
                                            </p:attrNameLst>
                                          </p:cBhvr>
                                          <p:tavLst>
                                            <p:tav tm="0">
                                              <p:val>
                                                <p:strVal val="#ppt_w+.3"/>
                                              </p:val>
                                            </p:tav>
                                            <p:tav tm="100000">
                                              <p:val>
                                                <p:strVal val="#ppt_w"/>
                                              </p:val>
                                            </p:tav>
                                          </p:tavLst>
                                        </p:anim>
                                        <p:anim calcmode="lin" valueType="num">
                                          <p:cBhvr>
                                            <p:cTn id="48" dur="1000" fill="hold"/>
                                            <p:tgtEl>
                                              <p:spTgt spid="4"/>
                                            </p:tgtEl>
                                            <p:attrNameLst>
                                              <p:attrName>ppt_h</p:attrName>
                                            </p:attrNameLst>
                                          </p:cBhvr>
                                          <p:tavLst>
                                            <p:tav tm="0">
                                              <p:val>
                                                <p:strVal val="#ppt_h"/>
                                              </p:val>
                                            </p:tav>
                                            <p:tav tm="100000">
                                              <p:val>
                                                <p:strVal val="#ppt_h"/>
                                              </p:val>
                                            </p:tav>
                                          </p:tavLst>
                                        </p:anim>
                                        <p:animEffect transition="in" filter="fade">
                                          <p:cBhvr>
                                            <p:cTn id="4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250" fill="hold"/>
                                            <p:tgtEl>
                                              <p:spTgt spid="38"/>
                                            </p:tgtEl>
                                            <p:attrNameLst>
                                              <p:attrName>ppt_x</p:attrName>
                                            </p:attrNameLst>
                                          </p:cBhvr>
                                          <p:tavLst>
                                            <p:tav tm="0">
                                              <p:val>
                                                <p:strVal val="0-#ppt_w/2"/>
                                              </p:val>
                                            </p:tav>
                                            <p:tav tm="100000">
                                              <p:val>
                                                <p:strVal val="#ppt_x"/>
                                              </p:val>
                                            </p:tav>
                                          </p:tavLst>
                                        </p:anim>
                                        <p:anim calcmode="lin" valueType="num">
                                          <p:cBhvr additive="base">
                                            <p:cTn id="8" dur="250" fill="hold"/>
                                            <p:tgtEl>
                                              <p:spTgt spid="38"/>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37"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750"/>
                                            <p:tgtEl>
                                              <p:spTgt spid="5"/>
                                            </p:tgtEl>
                                          </p:cBhvr>
                                        </p:animEffect>
                                        <p:anim calcmode="lin" valueType="num">
                                          <p:cBhvr>
                                            <p:cTn id="13" dur="750" fill="hold"/>
                                            <p:tgtEl>
                                              <p:spTgt spid="5"/>
                                            </p:tgtEl>
                                            <p:attrNameLst>
                                              <p:attrName>ppt_x</p:attrName>
                                            </p:attrNameLst>
                                          </p:cBhvr>
                                          <p:tavLst>
                                            <p:tav tm="0">
                                              <p:val>
                                                <p:strVal val="#ppt_x"/>
                                              </p:val>
                                            </p:tav>
                                            <p:tav tm="100000">
                                              <p:val>
                                                <p:strVal val="#ppt_x"/>
                                              </p:val>
                                            </p:tav>
                                          </p:tavLst>
                                        </p:anim>
                                        <p:anim calcmode="lin" valueType="num">
                                          <p:cBhvr>
                                            <p:cTn id="14" dur="675" decel="100000" fill="hold"/>
                                            <p:tgtEl>
                                              <p:spTgt spid="5"/>
                                            </p:tgtEl>
                                            <p:attrNameLst>
                                              <p:attrName>ppt_y</p:attrName>
                                            </p:attrNameLst>
                                          </p:cBhvr>
                                          <p:tavLst>
                                            <p:tav tm="0">
                                              <p:val>
                                                <p:strVal val="#ppt_y+1"/>
                                              </p:val>
                                            </p:tav>
                                            <p:tav tm="100000">
                                              <p:val>
                                                <p:strVal val="#ppt_y-.03"/>
                                              </p:val>
                                            </p:tav>
                                          </p:tavLst>
                                        </p:anim>
                                        <p:anim calcmode="lin" valueType="num">
                                          <p:cBhvr>
                                            <p:cTn id="15" dur="75" accel="100000" fill="hold">
                                              <p:stCondLst>
                                                <p:cond delay="675"/>
                                              </p:stCondLst>
                                            </p:cTn>
                                            <p:tgtEl>
                                              <p:spTgt spid="5"/>
                                            </p:tgtEl>
                                            <p:attrNameLst>
                                              <p:attrName>ppt_y</p:attrName>
                                            </p:attrNameLst>
                                          </p:cBhvr>
                                          <p:tavLst>
                                            <p:tav tm="0">
                                              <p:val>
                                                <p:strVal val="#ppt_y-.03"/>
                                              </p:val>
                                            </p:tav>
                                            <p:tav tm="100000">
                                              <p:val>
                                                <p:strVal val="#ppt_y"/>
                                              </p:val>
                                            </p:tav>
                                          </p:tavLst>
                                        </p:anim>
                                      </p:childTnLst>
                                    </p:cTn>
                                  </p:par>
                                </p:childTnLst>
                              </p:cTn>
                            </p:par>
                            <p:par>
                              <p:cTn id="16" fill="hold">
                                <p:stCondLst>
                                  <p:cond delay="1000"/>
                                </p:stCondLst>
                                <p:childTnLst>
                                  <p:par>
                                    <p:cTn id="17" presetID="37"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750"/>
                                            <p:tgtEl>
                                              <p:spTgt spid="8"/>
                                            </p:tgtEl>
                                          </p:cBhvr>
                                        </p:animEffect>
                                        <p:anim calcmode="lin" valueType="num">
                                          <p:cBhvr>
                                            <p:cTn id="20" dur="750" fill="hold"/>
                                            <p:tgtEl>
                                              <p:spTgt spid="8"/>
                                            </p:tgtEl>
                                            <p:attrNameLst>
                                              <p:attrName>ppt_x</p:attrName>
                                            </p:attrNameLst>
                                          </p:cBhvr>
                                          <p:tavLst>
                                            <p:tav tm="0">
                                              <p:val>
                                                <p:strVal val="#ppt_x"/>
                                              </p:val>
                                            </p:tav>
                                            <p:tav tm="100000">
                                              <p:val>
                                                <p:strVal val="#ppt_x"/>
                                              </p:val>
                                            </p:tav>
                                          </p:tavLst>
                                        </p:anim>
                                        <p:anim calcmode="lin" valueType="num">
                                          <p:cBhvr>
                                            <p:cTn id="21" dur="675" decel="100000" fill="hold"/>
                                            <p:tgtEl>
                                              <p:spTgt spid="8"/>
                                            </p:tgtEl>
                                            <p:attrNameLst>
                                              <p:attrName>ppt_y</p:attrName>
                                            </p:attrNameLst>
                                          </p:cBhvr>
                                          <p:tavLst>
                                            <p:tav tm="0">
                                              <p:val>
                                                <p:strVal val="#ppt_y+1"/>
                                              </p:val>
                                            </p:tav>
                                            <p:tav tm="100000">
                                              <p:val>
                                                <p:strVal val="#ppt_y-.03"/>
                                              </p:val>
                                            </p:tav>
                                          </p:tavLst>
                                        </p:anim>
                                        <p:anim calcmode="lin" valueType="num">
                                          <p:cBhvr>
                                            <p:cTn id="22" dur="75" accel="100000" fill="hold">
                                              <p:stCondLst>
                                                <p:cond delay="675"/>
                                              </p:stCondLst>
                                            </p:cTn>
                                            <p:tgtEl>
                                              <p:spTgt spid="8"/>
                                            </p:tgtEl>
                                            <p:attrNameLst>
                                              <p:attrName>ppt_y</p:attrName>
                                            </p:attrNameLst>
                                          </p:cBhvr>
                                          <p:tavLst>
                                            <p:tav tm="0">
                                              <p:val>
                                                <p:strVal val="#ppt_y-.03"/>
                                              </p:val>
                                            </p:tav>
                                            <p:tav tm="100000">
                                              <p:val>
                                                <p:strVal val="#ppt_y"/>
                                              </p:val>
                                            </p:tav>
                                          </p:tavLst>
                                        </p:anim>
                                      </p:childTnLst>
                                    </p:cTn>
                                  </p:par>
                                </p:childTnLst>
                              </p:cTn>
                            </p:par>
                            <p:par>
                              <p:cTn id="23" fill="hold">
                                <p:stCondLst>
                                  <p:cond delay="1750"/>
                                </p:stCondLst>
                                <p:childTnLst>
                                  <p:par>
                                    <p:cTn id="24" presetID="37" presetClass="entr" presetSubtype="0"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750"/>
                                            <p:tgtEl>
                                              <p:spTgt spid="11"/>
                                            </p:tgtEl>
                                          </p:cBhvr>
                                        </p:animEffect>
                                        <p:anim calcmode="lin" valueType="num">
                                          <p:cBhvr>
                                            <p:cTn id="27" dur="750" fill="hold"/>
                                            <p:tgtEl>
                                              <p:spTgt spid="11"/>
                                            </p:tgtEl>
                                            <p:attrNameLst>
                                              <p:attrName>ppt_x</p:attrName>
                                            </p:attrNameLst>
                                          </p:cBhvr>
                                          <p:tavLst>
                                            <p:tav tm="0">
                                              <p:val>
                                                <p:strVal val="#ppt_x"/>
                                              </p:val>
                                            </p:tav>
                                            <p:tav tm="100000">
                                              <p:val>
                                                <p:strVal val="#ppt_x"/>
                                              </p:val>
                                            </p:tav>
                                          </p:tavLst>
                                        </p:anim>
                                        <p:anim calcmode="lin" valueType="num">
                                          <p:cBhvr>
                                            <p:cTn id="28" dur="675" decel="100000" fill="hold"/>
                                            <p:tgtEl>
                                              <p:spTgt spid="11"/>
                                            </p:tgtEl>
                                            <p:attrNameLst>
                                              <p:attrName>ppt_y</p:attrName>
                                            </p:attrNameLst>
                                          </p:cBhvr>
                                          <p:tavLst>
                                            <p:tav tm="0">
                                              <p:val>
                                                <p:strVal val="#ppt_y+1"/>
                                              </p:val>
                                            </p:tav>
                                            <p:tav tm="100000">
                                              <p:val>
                                                <p:strVal val="#ppt_y-.03"/>
                                              </p:val>
                                            </p:tav>
                                          </p:tavLst>
                                        </p:anim>
                                        <p:anim calcmode="lin" valueType="num">
                                          <p:cBhvr>
                                            <p:cTn id="29" dur="75" accel="100000" fill="hold">
                                              <p:stCondLst>
                                                <p:cond delay="675"/>
                                              </p:stCondLst>
                                            </p:cTn>
                                            <p:tgtEl>
                                              <p:spTgt spid="11"/>
                                            </p:tgtEl>
                                            <p:attrNameLst>
                                              <p:attrName>ppt_y</p:attrName>
                                            </p:attrNameLst>
                                          </p:cBhvr>
                                          <p:tavLst>
                                            <p:tav tm="0">
                                              <p:val>
                                                <p:strVal val="#ppt_y-.03"/>
                                              </p:val>
                                            </p:tav>
                                            <p:tav tm="100000">
                                              <p:val>
                                                <p:strVal val="#ppt_y"/>
                                              </p:val>
                                            </p:tav>
                                          </p:tavLst>
                                        </p:anim>
                                      </p:childTnLst>
                                    </p:cTn>
                                  </p:par>
                                </p:childTnLst>
                              </p:cTn>
                            </p:par>
                            <p:par>
                              <p:cTn id="30" fill="hold">
                                <p:stCondLst>
                                  <p:cond delay="2500"/>
                                </p:stCondLst>
                                <p:childTnLst>
                                  <p:par>
                                    <p:cTn id="31" presetID="37" presetClass="entr" presetSubtype="0"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750"/>
                                            <p:tgtEl>
                                              <p:spTgt spid="14"/>
                                            </p:tgtEl>
                                          </p:cBhvr>
                                        </p:animEffect>
                                        <p:anim calcmode="lin" valueType="num">
                                          <p:cBhvr>
                                            <p:cTn id="34" dur="750" fill="hold"/>
                                            <p:tgtEl>
                                              <p:spTgt spid="14"/>
                                            </p:tgtEl>
                                            <p:attrNameLst>
                                              <p:attrName>ppt_x</p:attrName>
                                            </p:attrNameLst>
                                          </p:cBhvr>
                                          <p:tavLst>
                                            <p:tav tm="0">
                                              <p:val>
                                                <p:strVal val="#ppt_x"/>
                                              </p:val>
                                            </p:tav>
                                            <p:tav tm="100000">
                                              <p:val>
                                                <p:strVal val="#ppt_x"/>
                                              </p:val>
                                            </p:tav>
                                          </p:tavLst>
                                        </p:anim>
                                        <p:anim calcmode="lin" valueType="num">
                                          <p:cBhvr>
                                            <p:cTn id="35" dur="675" decel="100000" fill="hold"/>
                                            <p:tgtEl>
                                              <p:spTgt spid="14"/>
                                            </p:tgtEl>
                                            <p:attrNameLst>
                                              <p:attrName>ppt_y</p:attrName>
                                            </p:attrNameLst>
                                          </p:cBhvr>
                                          <p:tavLst>
                                            <p:tav tm="0">
                                              <p:val>
                                                <p:strVal val="#ppt_y+1"/>
                                              </p:val>
                                            </p:tav>
                                            <p:tav tm="100000">
                                              <p:val>
                                                <p:strVal val="#ppt_y-.03"/>
                                              </p:val>
                                            </p:tav>
                                          </p:tavLst>
                                        </p:anim>
                                        <p:anim calcmode="lin" valueType="num">
                                          <p:cBhvr>
                                            <p:cTn id="36" dur="75" accel="100000" fill="hold">
                                              <p:stCondLst>
                                                <p:cond delay="675"/>
                                              </p:stCondLst>
                                            </p:cTn>
                                            <p:tgtEl>
                                              <p:spTgt spid="14"/>
                                            </p:tgtEl>
                                            <p:attrNameLst>
                                              <p:attrName>ppt_y</p:attrName>
                                            </p:attrNameLst>
                                          </p:cBhvr>
                                          <p:tavLst>
                                            <p:tav tm="0">
                                              <p:val>
                                                <p:strVal val="#ppt_y-.03"/>
                                              </p:val>
                                            </p:tav>
                                            <p:tav tm="100000">
                                              <p:val>
                                                <p:strVal val="#ppt_y"/>
                                              </p:val>
                                            </p:tav>
                                          </p:tavLst>
                                        </p:anim>
                                      </p:childTnLst>
                                    </p:cTn>
                                  </p:par>
                                </p:childTnLst>
                              </p:cTn>
                            </p:par>
                            <p:par>
                              <p:cTn id="37" fill="hold">
                                <p:stCondLst>
                                  <p:cond delay="3250"/>
                                </p:stCondLst>
                                <p:childTnLst>
                                  <p:par>
                                    <p:cTn id="38" presetID="31" presetClass="entr" presetSubtype="0" fill="hold" nodeType="after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750" fill="hold"/>
                                            <p:tgtEl>
                                              <p:spTgt spid="17"/>
                                            </p:tgtEl>
                                            <p:attrNameLst>
                                              <p:attrName>ppt_w</p:attrName>
                                            </p:attrNameLst>
                                          </p:cBhvr>
                                          <p:tavLst>
                                            <p:tav tm="0">
                                              <p:val>
                                                <p:fltVal val="0"/>
                                              </p:val>
                                            </p:tav>
                                            <p:tav tm="100000">
                                              <p:val>
                                                <p:strVal val="#ppt_w"/>
                                              </p:val>
                                            </p:tav>
                                          </p:tavLst>
                                        </p:anim>
                                        <p:anim calcmode="lin" valueType="num">
                                          <p:cBhvr>
                                            <p:cTn id="41" dur="750" fill="hold"/>
                                            <p:tgtEl>
                                              <p:spTgt spid="17"/>
                                            </p:tgtEl>
                                            <p:attrNameLst>
                                              <p:attrName>ppt_h</p:attrName>
                                            </p:attrNameLst>
                                          </p:cBhvr>
                                          <p:tavLst>
                                            <p:tav tm="0">
                                              <p:val>
                                                <p:fltVal val="0"/>
                                              </p:val>
                                            </p:tav>
                                            <p:tav tm="100000">
                                              <p:val>
                                                <p:strVal val="#ppt_h"/>
                                              </p:val>
                                            </p:tav>
                                          </p:tavLst>
                                        </p:anim>
                                        <p:anim calcmode="lin" valueType="num">
                                          <p:cBhvr>
                                            <p:cTn id="42" dur="750" fill="hold"/>
                                            <p:tgtEl>
                                              <p:spTgt spid="17"/>
                                            </p:tgtEl>
                                            <p:attrNameLst>
                                              <p:attrName>style.rotation</p:attrName>
                                            </p:attrNameLst>
                                          </p:cBhvr>
                                          <p:tavLst>
                                            <p:tav tm="0">
                                              <p:val>
                                                <p:fltVal val="90"/>
                                              </p:val>
                                            </p:tav>
                                            <p:tav tm="100000">
                                              <p:val>
                                                <p:fltVal val="0"/>
                                              </p:val>
                                            </p:tav>
                                          </p:tavLst>
                                        </p:anim>
                                        <p:animEffect transition="in" filter="fade">
                                          <p:cBhvr>
                                            <p:cTn id="43" dur="750"/>
                                            <p:tgtEl>
                                              <p:spTgt spid="17"/>
                                            </p:tgtEl>
                                          </p:cBhvr>
                                        </p:animEffect>
                                      </p:childTnLst>
                                    </p:cTn>
                                  </p:par>
                                </p:childTnLst>
                              </p:cTn>
                            </p:par>
                            <p:par>
                              <p:cTn id="44" fill="hold">
                                <p:stCondLst>
                                  <p:cond delay="4000"/>
                                </p:stCondLst>
                                <p:childTnLst>
                                  <p:par>
                                    <p:cTn id="45" presetID="50" presetClass="entr" presetSubtype="0" decel="100000" fill="hold" grpId="0" nodeType="afterEffect">
                                      <p:stCondLst>
                                        <p:cond delay="500"/>
                                      </p:stCondLst>
                                      <p:childTnLst>
                                        <p:set>
                                          <p:cBhvr>
                                            <p:cTn id="46" dur="1" fill="hold">
                                              <p:stCondLst>
                                                <p:cond delay="0"/>
                                              </p:stCondLst>
                                            </p:cTn>
                                            <p:tgtEl>
                                              <p:spTgt spid="4"/>
                                            </p:tgtEl>
                                            <p:attrNameLst>
                                              <p:attrName>style.visibility</p:attrName>
                                            </p:attrNameLst>
                                          </p:cBhvr>
                                          <p:to>
                                            <p:strVal val="visible"/>
                                          </p:to>
                                        </p:set>
                                        <p:anim calcmode="lin" valueType="num">
                                          <p:cBhvr>
                                            <p:cTn id="47" dur="1000" fill="hold"/>
                                            <p:tgtEl>
                                              <p:spTgt spid="4"/>
                                            </p:tgtEl>
                                            <p:attrNameLst>
                                              <p:attrName>ppt_w</p:attrName>
                                            </p:attrNameLst>
                                          </p:cBhvr>
                                          <p:tavLst>
                                            <p:tav tm="0">
                                              <p:val>
                                                <p:strVal val="#ppt_w+.3"/>
                                              </p:val>
                                            </p:tav>
                                            <p:tav tm="100000">
                                              <p:val>
                                                <p:strVal val="#ppt_w"/>
                                              </p:val>
                                            </p:tav>
                                          </p:tavLst>
                                        </p:anim>
                                        <p:anim calcmode="lin" valueType="num">
                                          <p:cBhvr>
                                            <p:cTn id="48" dur="1000" fill="hold"/>
                                            <p:tgtEl>
                                              <p:spTgt spid="4"/>
                                            </p:tgtEl>
                                            <p:attrNameLst>
                                              <p:attrName>ppt_h</p:attrName>
                                            </p:attrNameLst>
                                          </p:cBhvr>
                                          <p:tavLst>
                                            <p:tav tm="0">
                                              <p:val>
                                                <p:strVal val="#ppt_h"/>
                                              </p:val>
                                            </p:tav>
                                            <p:tav tm="100000">
                                              <p:val>
                                                <p:strVal val="#ppt_h"/>
                                              </p:val>
                                            </p:tav>
                                          </p:tavLst>
                                        </p:anim>
                                        <p:animEffect transition="in" filter="fade">
                                          <p:cBhvr>
                                            <p:cTn id="4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单圆角矩形 22"/>
          <p:cNvSpPr/>
          <p:nvPr/>
        </p:nvSpPr>
        <p:spPr>
          <a:xfrm flipV="1">
            <a:off x="5667375" y="701110"/>
            <a:ext cx="5649915" cy="5307012"/>
          </a:xfrm>
          <a:prstGeom prst="round1Rect">
            <a:avLst>
              <a:gd name="adj" fmla="val 970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24" name="单圆角矩形 23"/>
          <p:cNvSpPr/>
          <p:nvPr/>
        </p:nvSpPr>
        <p:spPr>
          <a:xfrm flipH="1">
            <a:off x="4676773" y="1733550"/>
            <a:ext cx="5822841" cy="890022"/>
          </a:xfrm>
          <a:prstGeom prst="round1Rect">
            <a:avLst>
              <a:gd name="adj" fmla="val 3275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4400" dirty="0">
                <a:latin typeface="微软雅黑" pitchFamily="34" charset="-122"/>
                <a:ea typeface="微软雅黑" pitchFamily="34" charset="-122"/>
              </a:rPr>
              <a:t>现状与研究目标</a:t>
            </a:r>
            <a:endParaRPr lang="zh-CN" altLang="en-US" sz="1200" spc="-100" dirty="0">
              <a:latin typeface="微软雅黑" pitchFamily="34" charset="-122"/>
              <a:ea typeface="微软雅黑" pitchFamily="34" charset="-122"/>
            </a:endParaRPr>
          </a:p>
        </p:txBody>
      </p:sp>
      <p:sp>
        <p:nvSpPr>
          <p:cNvPr id="25" name="TextBox 24"/>
          <p:cNvSpPr txBox="1"/>
          <p:nvPr/>
        </p:nvSpPr>
        <p:spPr>
          <a:xfrm>
            <a:off x="7647962" y="2971235"/>
            <a:ext cx="2191364" cy="553998"/>
          </a:xfrm>
          <a:prstGeom prst="rect">
            <a:avLst/>
          </a:prstGeom>
          <a:noFill/>
        </p:spPr>
        <p:txBody>
          <a:bodyPr wrap="square">
            <a:spAutoFit/>
          </a:bodyPr>
          <a:lstStyle/>
          <a:p>
            <a:pPr fontAlgn="auto">
              <a:lnSpc>
                <a:spcPct val="150000"/>
              </a:lnSpc>
              <a:spcBef>
                <a:spcPts val="0"/>
              </a:spcBef>
              <a:spcAft>
                <a:spcPts val="0"/>
              </a:spcAft>
              <a:defRPr/>
            </a:pPr>
            <a:r>
              <a:rPr lang="en-US" altLang="zh-CN" sz="2000" dirty="0">
                <a:solidFill>
                  <a:schemeClr val="tx1">
                    <a:lumMod val="85000"/>
                    <a:lumOff val="15000"/>
                  </a:schemeClr>
                </a:solidFill>
                <a:latin typeface="微软雅黑" pitchFamily="34" charset="-122"/>
                <a:ea typeface="微软雅黑" pitchFamily="34" charset="-122"/>
              </a:rPr>
              <a:t>——</a:t>
            </a:r>
            <a:r>
              <a:rPr lang="zh-CN" altLang="en-US" sz="2000" dirty="0">
                <a:solidFill>
                  <a:schemeClr val="tx1">
                    <a:lumMod val="85000"/>
                    <a:lumOff val="15000"/>
                  </a:schemeClr>
                </a:solidFill>
                <a:latin typeface="微软雅黑" pitchFamily="34" charset="-122"/>
                <a:ea typeface="微软雅黑" pitchFamily="34" charset="-122"/>
              </a:rPr>
              <a:t>选题</a:t>
            </a:r>
            <a:r>
              <a:rPr lang="zh-CN" altLang="en-US" sz="2000" dirty="0" smtClean="0">
                <a:solidFill>
                  <a:schemeClr val="tx1">
                    <a:lumMod val="85000"/>
                    <a:lumOff val="15000"/>
                  </a:schemeClr>
                </a:solidFill>
                <a:latin typeface="微软雅黑" pitchFamily="34" charset="-122"/>
                <a:ea typeface="微软雅黑" pitchFamily="34" charset="-122"/>
              </a:rPr>
              <a:t>的现状</a:t>
            </a:r>
            <a:endParaRPr lang="en-US" altLang="zh-CN" sz="2000" dirty="0">
              <a:solidFill>
                <a:schemeClr val="tx1">
                  <a:lumMod val="85000"/>
                  <a:lumOff val="15000"/>
                </a:schemeClr>
              </a:solidFill>
              <a:latin typeface="微软雅黑" pitchFamily="34" charset="-122"/>
              <a:ea typeface="微软雅黑" pitchFamily="34" charset="-122"/>
            </a:endParaRPr>
          </a:p>
        </p:txBody>
      </p:sp>
      <p:grpSp>
        <p:nvGrpSpPr>
          <p:cNvPr id="26" name="组合 25"/>
          <p:cNvGrpSpPr/>
          <p:nvPr/>
        </p:nvGrpSpPr>
        <p:grpSpPr>
          <a:xfrm>
            <a:off x="10347130" y="5029201"/>
            <a:ext cx="1255597" cy="977724"/>
            <a:chOff x="10318555" y="4914901"/>
            <a:chExt cx="1255597" cy="977724"/>
          </a:xfrm>
        </p:grpSpPr>
        <p:sp>
          <p:nvSpPr>
            <p:cNvPr id="27" name="椭圆 26"/>
            <p:cNvSpPr/>
            <p:nvPr/>
          </p:nvSpPr>
          <p:spPr>
            <a:xfrm>
              <a:off x="10318555" y="4914901"/>
              <a:ext cx="971342" cy="971342"/>
            </a:xfrm>
            <a:prstGeom prst="ellipse">
              <a:avLst/>
            </a:prstGeom>
            <a:solidFill>
              <a:srgbClr val="002060"/>
            </a:solidFill>
            <a:ln w="12700">
              <a:noFill/>
            </a:ln>
            <a:effectLst/>
          </p:spPr>
          <p:txBody>
            <a:bodyPr wrap="square" rtlCol="0" anchor="ctr">
              <a:spAutoFit/>
            </a:bodyPr>
            <a:lstStyle/>
            <a:p>
              <a:pPr algn="ctr"/>
              <a:endParaRPr lang="zh-CN" altLang="en-US" sz="1600" b="1" dirty="0">
                <a:solidFill>
                  <a:schemeClr val="bg1"/>
                </a:solidFill>
                <a:latin typeface="微软雅黑" pitchFamily="34" charset="-122"/>
                <a:ea typeface="微软雅黑" pitchFamily="34" charset="-122"/>
                <a:cs typeface="Lao UI" pitchFamily="34" charset="0"/>
              </a:endParaRPr>
            </a:p>
          </p:txBody>
        </p:sp>
        <p:sp>
          <p:nvSpPr>
            <p:cNvPr id="28" name="TextBox 27"/>
            <p:cNvSpPr txBox="1"/>
            <p:nvPr/>
          </p:nvSpPr>
          <p:spPr>
            <a:xfrm>
              <a:off x="10526973" y="4969295"/>
              <a:ext cx="1047179" cy="923330"/>
            </a:xfrm>
            <a:prstGeom prst="rect">
              <a:avLst/>
            </a:prstGeom>
            <a:noFill/>
          </p:spPr>
          <p:txBody>
            <a:bodyPr wrap="square" rtlCol="0">
              <a:spAutoFit/>
            </a:bodyPr>
            <a:lstStyle/>
            <a:p>
              <a:r>
                <a:rPr lang="en-US" altLang="zh-CN" sz="5400" b="1" dirty="0" smtClean="0">
                  <a:solidFill>
                    <a:schemeClr val="bg1"/>
                  </a:solidFill>
                  <a:latin typeface="微软雅黑" panose="020B0503020204020204" pitchFamily="34" charset="-122"/>
                  <a:ea typeface="微软雅黑" panose="020B0503020204020204" pitchFamily="34" charset="-122"/>
                </a:rPr>
                <a:t>2</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grpSp>
      <p:cxnSp>
        <p:nvCxnSpPr>
          <p:cNvPr id="29" name="直接连接符 28"/>
          <p:cNvCxnSpPr/>
          <p:nvPr/>
        </p:nvCxnSpPr>
        <p:spPr>
          <a:xfrm>
            <a:off x="460905" y="6033722"/>
            <a:ext cx="429738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162800" y="3508394"/>
            <a:ext cx="2676526" cy="553998"/>
          </a:xfrm>
          <a:prstGeom prst="rect">
            <a:avLst/>
          </a:prstGeom>
          <a:noFill/>
        </p:spPr>
        <p:txBody>
          <a:bodyPr wrap="square">
            <a:spAutoFit/>
          </a:bodyPr>
          <a:lstStyle/>
          <a:p>
            <a:pPr fontAlgn="auto">
              <a:lnSpc>
                <a:spcPct val="150000"/>
              </a:lnSpc>
              <a:spcBef>
                <a:spcPts val="0"/>
              </a:spcBef>
              <a:spcAft>
                <a:spcPts val="0"/>
              </a:spcAft>
              <a:defRPr/>
            </a:pPr>
            <a:r>
              <a:rPr lang="en-US" altLang="zh-CN" sz="2000" dirty="0" smtClean="0">
                <a:solidFill>
                  <a:schemeClr val="tx1">
                    <a:lumMod val="85000"/>
                    <a:lumOff val="15000"/>
                  </a:schemeClr>
                </a:solidFill>
                <a:latin typeface="微软雅黑" pitchFamily="34" charset="-122"/>
                <a:ea typeface="微软雅黑" pitchFamily="34" charset="-122"/>
              </a:rPr>
              <a:t>——</a:t>
            </a:r>
            <a:r>
              <a:rPr lang="zh-CN" altLang="en-US" sz="2000" dirty="0" smtClean="0">
                <a:solidFill>
                  <a:schemeClr val="tx1">
                    <a:lumMod val="85000"/>
                    <a:lumOff val="15000"/>
                  </a:schemeClr>
                </a:solidFill>
                <a:latin typeface="微软雅黑" pitchFamily="34" charset="-122"/>
                <a:ea typeface="微软雅黑" pitchFamily="34" charset="-122"/>
              </a:rPr>
              <a:t>选题的研究目标</a:t>
            </a:r>
            <a:endParaRPr lang="en-US" altLang="zh-CN" sz="2000" dirty="0" smtClean="0">
              <a:solidFill>
                <a:schemeClr val="tx1">
                  <a:lumMod val="85000"/>
                  <a:lumOff val="15000"/>
                </a:schemeClr>
              </a:solidFill>
              <a:latin typeface="微软雅黑" pitchFamily="34" charset="-122"/>
              <a:ea typeface="微软雅黑" pitchFamily="34" charset="-122"/>
            </a:endParaRPr>
          </a:p>
        </p:txBody>
      </p:sp>
      <p:grpSp>
        <p:nvGrpSpPr>
          <p:cNvPr id="31" name="组合 30"/>
          <p:cNvGrpSpPr/>
          <p:nvPr/>
        </p:nvGrpSpPr>
        <p:grpSpPr>
          <a:xfrm>
            <a:off x="480120" y="3725901"/>
            <a:ext cx="3203249" cy="2223168"/>
            <a:chOff x="480120" y="4242235"/>
            <a:chExt cx="2459290" cy="1706834"/>
          </a:xfrm>
        </p:grpSpPr>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120" y="4242235"/>
              <a:ext cx="1793776" cy="1345332"/>
            </a:xfrm>
            <a:prstGeom prst="rect">
              <a:avLst/>
            </a:prstGeom>
          </p:spPr>
        </p:pic>
        <p:sp>
          <p:nvSpPr>
            <p:cNvPr id="33" name="TextBox 32"/>
            <p:cNvSpPr txBox="1"/>
            <p:nvPr/>
          </p:nvSpPr>
          <p:spPr>
            <a:xfrm>
              <a:off x="748046" y="5449445"/>
              <a:ext cx="2191364" cy="499624"/>
            </a:xfrm>
            <a:prstGeom prst="rect">
              <a:avLst/>
            </a:prstGeom>
            <a:noFill/>
          </p:spPr>
          <p:txBody>
            <a:bodyPr wrap="square">
              <a:spAutoFit/>
            </a:bodyPr>
            <a:lstStyle/>
            <a:p>
              <a:pPr fontAlgn="auto">
                <a:lnSpc>
                  <a:spcPct val="150000"/>
                </a:lnSpc>
                <a:spcBef>
                  <a:spcPts val="0"/>
                </a:spcBef>
                <a:spcAft>
                  <a:spcPts val="0"/>
                </a:spcAft>
                <a:defRPr/>
              </a:pPr>
              <a:r>
                <a:rPr lang="zh-CN" altLang="en-US" sz="2000" dirty="0" smtClean="0">
                  <a:solidFill>
                    <a:schemeClr val="tx1">
                      <a:lumMod val="85000"/>
                      <a:lumOff val="15000"/>
                    </a:schemeClr>
                  </a:solidFill>
                  <a:latin typeface="微软雅黑" pitchFamily="34" charset="-122"/>
                  <a:ea typeface="微软雅黑" pitchFamily="34" charset="-122"/>
                </a:rPr>
                <a:t>替换您的图片</a:t>
              </a:r>
              <a:endParaRPr lang="en-US" altLang="zh-CN" sz="2000" dirty="0">
                <a:solidFill>
                  <a:schemeClr val="tx1">
                    <a:lumMod val="85000"/>
                    <a:lumOff val="1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467027029"/>
      </p:ext>
    </p:extLst>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18927E-6 -1.19861 L -3.18927E-6 7.40741E-7 L 0.00039 -0.12153 L -3.18927E-6 7.40741E-7 " pathEditMode="relative" rAng="0" ptsTypes="AAAA">
                                          <p:cBhvr>
                                            <p:cTn id="8" dur="600" fill="hold"/>
                                            <p:tgtEl>
                                              <p:spTgt spid="26"/>
                                            </p:tgtEl>
                                            <p:attrNameLst>
                                              <p:attrName>ppt_x</p:attrName>
                                              <p:attrName>ppt_y</p:attrName>
                                            </p:attrNameLst>
                                          </p:cBhvr>
                                          <p:rCtr x="13" y="59931"/>
                                        </p:animMotion>
                                      </p:childTnLst>
                                    </p:cTn>
                                  </p:par>
                                </p:childTnLst>
                              </p:cTn>
                            </p:par>
                            <p:par>
                              <p:cTn id="9" fill="hold">
                                <p:stCondLst>
                                  <p:cond delay="600"/>
                                </p:stCondLst>
                                <p:childTnLst>
                                  <p:par>
                                    <p:cTn id="10" presetID="10" presetClass="entr" presetSubtype="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63" presetClass="path" presetSubtype="0" accel="50000" fill="hold" grpId="1" nodeType="withEffect" p14:presetBounceEnd="64000">
                                      <p:stCondLst>
                                        <p:cond delay="0"/>
                                      </p:stCondLst>
                                      <p:childTnLst>
                                        <p:animMotion origin="layout" path="M -0.8792 3.7037E-7 L -1.55168E-6 3.7037E-7 " pathEditMode="relative" rAng="0" ptsTypes="AA" p14:bounceEnd="64000">
                                          <p:cBhvr>
                                            <p:cTn id="14" dur="500" fill="hold"/>
                                            <p:tgtEl>
                                              <p:spTgt spid="24"/>
                                            </p:tgtEl>
                                            <p:attrNameLst>
                                              <p:attrName>ppt_x</p:attrName>
                                              <p:attrName>ppt_y</p:attrName>
                                            </p:attrNameLst>
                                          </p:cBhvr>
                                          <p:rCtr x="43960" y="0"/>
                                        </p:animMotion>
                                      </p:childTnLst>
                                    </p:cTn>
                                  </p:par>
                                </p:childTnLst>
                              </p:cTn>
                            </p:par>
                            <p:par>
                              <p:cTn id="15" fill="hold">
                                <p:stCondLst>
                                  <p:cond delay="1100"/>
                                </p:stCondLst>
                                <p:childTnLst>
                                  <p:par>
                                    <p:cTn id="16" presetID="52"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Scale>
                                          <p:cBhvr>
                                            <p:cTn id="18" dur="10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25"/>
                                            </p:tgtEl>
                                            <p:attrNameLst>
                                              <p:attrName>ppt_x</p:attrName>
                                              <p:attrName>ppt_y</p:attrName>
                                            </p:attrNameLst>
                                          </p:cBhvr>
                                        </p:animMotion>
                                        <p:animEffect transition="in" filter="fade">
                                          <p:cBhvr>
                                            <p:cTn id="20" dur="1000"/>
                                            <p:tgtEl>
                                              <p:spTgt spid="25"/>
                                            </p:tgtEl>
                                          </p:cBhvr>
                                        </p:animEffect>
                                      </p:childTnLst>
                                    </p:cTn>
                                  </p:par>
                                  <p:par>
                                    <p:cTn id="21" presetID="52" presetClass="entr" presetSubtype="0" fill="hold" grpId="0" nodeType="withEffect">
                                      <p:stCondLst>
                                        <p:cond delay="200"/>
                                      </p:stCondLst>
                                      <p:iterate type="lt">
                                        <p:tmPct val="0"/>
                                      </p:iterate>
                                      <p:childTnLst>
                                        <p:set>
                                          <p:cBhvr>
                                            <p:cTn id="22" dur="1" fill="hold">
                                              <p:stCondLst>
                                                <p:cond delay="0"/>
                                              </p:stCondLst>
                                            </p:cTn>
                                            <p:tgtEl>
                                              <p:spTgt spid="30"/>
                                            </p:tgtEl>
                                            <p:attrNameLst>
                                              <p:attrName>style.visibility</p:attrName>
                                            </p:attrNameLst>
                                          </p:cBhvr>
                                          <p:to>
                                            <p:strVal val="visible"/>
                                          </p:to>
                                        </p:set>
                                        <p:animScale>
                                          <p:cBhvr>
                                            <p:cTn id="23" dur="1000" decel="50000" fill="hold">
                                              <p:stCondLst>
                                                <p:cond delay="0"/>
                                              </p:stCondLst>
                                            </p:cTn>
                                            <p:tgtEl>
                                              <p:spTgt spid="3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30"/>
                                            </p:tgtEl>
                                            <p:attrNameLst>
                                              <p:attrName>ppt_x</p:attrName>
                                              <p:attrName>ppt_y</p:attrName>
                                            </p:attrNameLst>
                                          </p:cBhvr>
                                        </p:animMotion>
                                        <p:animEffect transition="in" filter="fade">
                                          <p:cBhvr>
                                            <p:cTn id="25"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p:bldP spid="3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18927E-6 -1.19861 L -3.18927E-6 7.40741E-7 L 0.00039 -0.12153 L -3.18927E-6 7.40741E-7 " pathEditMode="relative" rAng="0" ptsTypes="AAAA">
                                          <p:cBhvr>
                                            <p:cTn id="8" dur="600" fill="hold"/>
                                            <p:tgtEl>
                                              <p:spTgt spid="26"/>
                                            </p:tgtEl>
                                            <p:attrNameLst>
                                              <p:attrName>ppt_x</p:attrName>
                                              <p:attrName>ppt_y</p:attrName>
                                            </p:attrNameLst>
                                          </p:cBhvr>
                                          <p:rCtr x="13" y="59931"/>
                                        </p:animMotion>
                                      </p:childTnLst>
                                    </p:cTn>
                                  </p:par>
                                </p:childTnLst>
                              </p:cTn>
                            </p:par>
                            <p:par>
                              <p:cTn id="9" fill="hold">
                                <p:stCondLst>
                                  <p:cond delay="600"/>
                                </p:stCondLst>
                                <p:childTnLst>
                                  <p:par>
                                    <p:cTn id="10" presetID="10" presetClass="entr" presetSubtype="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63" presetClass="path" presetSubtype="0" accel="50000" fill="hold" grpId="1" nodeType="withEffect">
                                      <p:stCondLst>
                                        <p:cond delay="0"/>
                                      </p:stCondLst>
                                      <p:childTnLst>
                                        <p:animMotion origin="layout" path="M -0.8792 3.7037E-7 L -1.55168E-6 3.7037E-7 " pathEditMode="relative" rAng="0" ptsTypes="AA">
                                          <p:cBhvr>
                                            <p:cTn id="14" dur="500" fill="hold"/>
                                            <p:tgtEl>
                                              <p:spTgt spid="24"/>
                                            </p:tgtEl>
                                            <p:attrNameLst>
                                              <p:attrName>ppt_x</p:attrName>
                                              <p:attrName>ppt_y</p:attrName>
                                            </p:attrNameLst>
                                          </p:cBhvr>
                                          <p:rCtr x="43960" y="0"/>
                                        </p:animMotion>
                                      </p:childTnLst>
                                    </p:cTn>
                                  </p:par>
                                </p:childTnLst>
                              </p:cTn>
                            </p:par>
                            <p:par>
                              <p:cTn id="15" fill="hold">
                                <p:stCondLst>
                                  <p:cond delay="1100"/>
                                </p:stCondLst>
                                <p:childTnLst>
                                  <p:par>
                                    <p:cTn id="16" presetID="52"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Scale>
                                          <p:cBhvr>
                                            <p:cTn id="18" dur="10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25"/>
                                            </p:tgtEl>
                                            <p:attrNameLst>
                                              <p:attrName>ppt_x</p:attrName>
                                              <p:attrName>ppt_y</p:attrName>
                                            </p:attrNameLst>
                                          </p:cBhvr>
                                        </p:animMotion>
                                        <p:animEffect transition="in" filter="fade">
                                          <p:cBhvr>
                                            <p:cTn id="20" dur="1000"/>
                                            <p:tgtEl>
                                              <p:spTgt spid="25"/>
                                            </p:tgtEl>
                                          </p:cBhvr>
                                        </p:animEffect>
                                      </p:childTnLst>
                                    </p:cTn>
                                  </p:par>
                                  <p:par>
                                    <p:cTn id="21" presetID="52" presetClass="entr" presetSubtype="0" fill="hold" grpId="0" nodeType="withEffect">
                                      <p:stCondLst>
                                        <p:cond delay="200"/>
                                      </p:stCondLst>
                                      <p:iterate type="lt">
                                        <p:tmPct val="0"/>
                                      </p:iterate>
                                      <p:childTnLst>
                                        <p:set>
                                          <p:cBhvr>
                                            <p:cTn id="22" dur="1" fill="hold">
                                              <p:stCondLst>
                                                <p:cond delay="0"/>
                                              </p:stCondLst>
                                            </p:cTn>
                                            <p:tgtEl>
                                              <p:spTgt spid="30"/>
                                            </p:tgtEl>
                                            <p:attrNameLst>
                                              <p:attrName>style.visibility</p:attrName>
                                            </p:attrNameLst>
                                          </p:cBhvr>
                                          <p:to>
                                            <p:strVal val="visible"/>
                                          </p:to>
                                        </p:set>
                                        <p:animScale>
                                          <p:cBhvr>
                                            <p:cTn id="23" dur="1000" decel="50000" fill="hold">
                                              <p:stCondLst>
                                                <p:cond delay="0"/>
                                              </p:stCondLst>
                                            </p:cTn>
                                            <p:tgtEl>
                                              <p:spTgt spid="3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30"/>
                                            </p:tgtEl>
                                            <p:attrNameLst>
                                              <p:attrName>ppt_x</p:attrName>
                                              <p:attrName>ppt_y</p:attrName>
                                            </p:attrNameLst>
                                          </p:cBhvr>
                                        </p:animMotion>
                                        <p:animEffect transition="in" filter="fade">
                                          <p:cBhvr>
                                            <p:cTn id="25"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p:bldP spid="30"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370216" cy="508973"/>
            <a:chOff x="0" y="543361"/>
            <a:chExt cx="3370216" cy="508973"/>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537029" y="590669"/>
              <a:ext cx="2833187" cy="46166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2.</a:t>
              </a:r>
              <a:r>
                <a:rPr lang="zh-CN" altLang="en-US" sz="2400" dirty="0">
                  <a:solidFill>
                    <a:schemeClr val="bg1"/>
                  </a:solidFill>
                  <a:latin typeface="微软雅黑" panose="020B0503020204020204" pitchFamily="34" charset="-122"/>
                  <a:ea typeface="微软雅黑" panose="020B0503020204020204" pitchFamily="34" charset="-122"/>
                </a:rPr>
                <a:t>现状与研究目标</a:t>
              </a:r>
            </a:p>
          </p:txBody>
        </p:sp>
      </p:grpSp>
      <p:sp>
        <p:nvSpPr>
          <p:cNvPr id="104" name="矩形 103"/>
          <p:cNvSpPr/>
          <p:nvPr/>
        </p:nvSpPr>
        <p:spPr>
          <a:xfrm>
            <a:off x="2098350" y="5511464"/>
            <a:ext cx="7849641" cy="874384"/>
          </a:xfrm>
          <a:prstGeom prst="rect">
            <a:avLst/>
          </a:prstGeom>
        </p:spPr>
        <p:txBody>
          <a:bodyPr wrap="square" lIns="91418" tIns="45709" rIns="91418" bIns="45709">
            <a:spAutoFit/>
          </a:bodyPr>
          <a:lstStyle/>
          <a:p>
            <a:pPr defTabSz="1283974" eaLnBrk="0" fontAlgn="base" hangingPunct="0">
              <a:lnSpc>
                <a:spcPct val="150000"/>
              </a:lnSpc>
              <a:spcBef>
                <a:spcPct val="0"/>
              </a:spcBef>
              <a:spcAft>
                <a:spcPct val="0"/>
              </a:spcAft>
              <a:defRPr/>
            </a:pPr>
            <a:r>
              <a:rPr lang="zh-CN" altLang="en-US" dirty="0">
                <a:solidFill>
                  <a:prstClr val="black">
                    <a:lumMod val="50000"/>
                    <a:lumOff val="50000"/>
                  </a:prstClr>
                </a:solidFill>
                <a:latin typeface="微软雅黑" pitchFamily="34" charset="-122"/>
                <a:ea typeface="微软雅黑" pitchFamily="34" charset="-122"/>
              </a:rPr>
              <a:t>单击输入您的文字单击输入您的文字单击输入您的文字单击输入您的文字单击输入您的文字单击输入您的</a:t>
            </a:r>
            <a:r>
              <a:rPr lang="zh-CN" altLang="en-US" dirty="0" smtClean="0">
                <a:solidFill>
                  <a:prstClr val="black">
                    <a:lumMod val="50000"/>
                    <a:lumOff val="50000"/>
                  </a:prstClr>
                </a:solidFill>
                <a:latin typeface="微软雅黑" pitchFamily="34" charset="-122"/>
                <a:ea typeface="微软雅黑" pitchFamily="34" charset="-122"/>
              </a:rPr>
              <a:t>文字</a:t>
            </a:r>
            <a:endParaRPr lang="en-US" altLang="zh-CN" dirty="0">
              <a:solidFill>
                <a:prstClr val="black">
                  <a:lumMod val="50000"/>
                  <a:lumOff val="50000"/>
                </a:prstClr>
              </a:solidFill>
              <a:latin typeface="微软雅黑" pitchFamily="34" charset="-122"/>
              <a:ea typeface="微软雅黑" pitchFamily="34" charset="-122"/>
            </a:endParaRPr>
          </a:p>
        </p:txBody>
      </p:sp>
      <p:grpSp>
        <p:nvGrpSpPr>
          <p:cNvPr id="105" name="组合 18"/>
          <p:cNvGrpSpPr>
            <a:grpSpLocks/>
          </p:cNvGrpSpPr>
          <p:nvPr/>
        </p:nvGrpSpPr>
        <p:grpSpPr bwMode="auto">
          <a:xfrm>
            <a:off x="2446916" y="1774348"/>
            <a:ext cx="3575734" cy="1225550"/>
            <a:chOff x="3246334" y="1659968"/>
            <a:chExt cx="3576253" cy="1225695"/>
          </a:xfrm>
        </p:grpSpPr>
        <p:cxnSp>
          <p:nvCxnSpPr>
            <p:cNvPr id="106" name="直接连接符 105"/>
            <p:cNvCxnSpPr/>
            <p:nvPr/>
          </p:nvCxnSpPr>
          <p:spPr>
            <a:xfrm flipH="1" flipV="1">
              <a:off x="6103345" y="1934639"/>
              <a:ext cx="719242" cy="487420"/>
            </a:xfrm>
            <a:prstGeom prst="line">
              <a:avLst/>
            </a:prstGeom>
            <a:noFill/>
            <a:ln w="38100" cap="flat" cmpd="sng" algn="ctr">
              <a:solidFill>
                <a:schemeClr val="accent1">
                  <a:lumMod val="50000"/>
                </a:schemeClr>
              </a:solidFill>
              <a:prstDash val="solid"/>
            </a:ln>
            <a:effectLst>
              <a:outerShdw blurRad="40000" dist="23000" dir="5400000" rotWithShape="0">
                <a:srgbClr val="000000">
                  <a:alpha val="35000"/>
                </a:srgbClr>
              </a:outerShdw>
            </a:effectLst>
          </p:spPr>
        </p:cxnSp>
        <p:cxnSp>
          <p:nvCxnSpPr>
            <p:cNvPr id="107" name="直接连接符 106"/>
            <p:cNvCxnSpPr/>
            <p:nvPr/>
          </p:nvCxnSpPr>
          <p:spPr>
            <a:xfrm>
              <a:off x="6103345" y="1720300"/>
              <a:ext cx="0" cy="1165363"/>
            </a:xfrm>
            <a:prstGeom prst="line">
              <a:avLst/>
            </a:prstGeom>
            <a:noFill/>
            <a:ln w="38100" cap="flat" cmpd="sng" algn="ctr">
              <a:solidFill>
                <a:schemeClr val="accent1">
                  <a:lumMod val="50000"/>
                </a:schemeClr>
              </a:solidFill>
              <a:prstDash val="solid"/>
            </a:ln>
            <a:effectLst>
              <a:outerShdw blurRad="40000" dist="23000" dir="5400000" rotWithShape="0">
                <a:srgbClr val="000000">
                  <a:alpha val="35000"/>
                </a:srgbClr>
              </a:outerShdw>
            </a:effectLst>
          </p:spPr>
        </p:cxnSp>
        <p:sp>
          <p:nvSpPr>
            <p:cNvPr id="108" name="TextBox 107"/>
            <p:cNvSpPr txBox="1"/>
            <p:nvPr/>
          </p:nvSpPr>
          <p:spPr>
            <a:xfrm>
              <a:off x="3246334" y="1659968"/>
              <a:ext cx="2529939" cy="1200471"/>
            </a:xfrm>
            <a:prstGeom prst="rect">
              <a:avLst/>
            </a:prstGeom>
            <a:noFill/>
          </p:spPr>
          <p:txBody>
            <a:bodyPr wrap="square">
              <a:spAutoFit/>
            </a:bodyPr>
            <a:lstStyle/>
            <a:p>
              <a:pPr>
                <a:lnSpc>
                  <a:spcPct val="150000"/>
                </a:lnSpc>
                <a:defRPr/>
              </a:pPr>
              <a:r>
                <a:rPr lang="zh-CN" altLang="en-US" sz="1600" kern="0" dirty="0">
                  <a:solidFill>
                    <a:srgbClr val="646464"/>
                  </a:solidFill>
                  <a:latin typeface="Arial" pitchFamily="34" charset="0"/>
                  <a:ea typeface="微软雅黑" pitchFamily="34" charset="-122"/>
                </a:rPr>
                <a:t>点击此处添加段落文本</a:t>
              </a:r>
            </a:p>
            <a:p>
              <a:pPr>
                <a:lnSpc>
                  <a:spcPct val="150000"/>
                </a:lnSpc>
                <a:defRPr/>
              </a:pPr>
              <a:r>
                <a:rPr lang="zh-CN" altLang="en-US" sz="1600" kern="0" dirty="0">
                  <a:solidFill>
                    <a:srgbClr val="646464"/>
                  </a:solidFill>
                  <a:latin typeface="Arial" pitchFamily="34" charset="0"/>
                  <a:ea typeface="微软雅黑" pitchFamily="34" charset="-122"/>
                </a:rPr>
                <a:t>点击此处添加段落文本</a:t>
              </a:r>
              <a:endParaRPr lang="en-US" altLang="zh-CN" sz="1600" kern="0" dirty="0">
                <a:solidFill>
                  <a:srgbClr val="646464"/>
                </a:solidFill>
                <a:latin typeface="Arial" pitchFamily="34" charset="0"/>
                <a:ea typeface="微软雅黑" pitchFamily="34" charset="-122"/>
              </a:endParaRPr>
            </a:p>
            <a:p>
              <a:pPr>
                <a:lnSpc>
                  <a:spcPct val="150000"/>
                </a:lnSpc>
                <a:defRPr/>
              </a:pPr>
              <a:r>
                <a:rPr lang="zh-CN" altLang="en-US" sz="1600" kern="0" dirty="0">
                  <a:solidFill>
                    <a:srgbClr val="646464"/>
                  </a:solidFill>
                  <a:latin typeface="Arial" pitchFamily="34" charset="0"/>
                  <a:ea typeface="微软雅黑" pitchFamily="34" charset="-122"/>
                </a:rPr>
                <a:t>点击此处添加段落文本</a:t>
              </a:r>
            </a:p>
          </p:txBody>
        </p:sp>
      </p:grpSp>
      <p:grpSp>
        <p:nvGrpSpPr>
          <p:cNvPr id="109" name="组合 42"/>
          <p:cNvGrpSpPr>
            <a:grpSpLocks/>
          </p:cNvGrpSpPr>
          <p:nvPr/>
        </p:nvGrpSpPr>
        <p:grpSpPr bwMode="auto">
          <a:xfrm>
            <a:off x="2099119" y="3791961"/>
            <a:ext cx="3488557" cy="1200329"/>
            <a:chOff x="3433206" y="1930598"/>
            <a:chExt cx="3488759" cy="1200193"/>
          </a:xfrm>
        </p:grpSpPr>
        <p:cxnSp>
          <p:nvCxnSpPr>
            <p:cNvPr id="110" name="直接连接符 109"/>
            <p:cNvCxnSpPr/>
            <p:nvPr/>
          </p:nvCxnSpPr>
          <p:spPr>
            <a:xfrm flipH="1" flipV="1">
              <a:off x="6317092" y="2265622"/>
              <a:ext cx="604873" cy="387306"/>
            </a:xfrm>
            <a:prstGeom prst="line">
              <a:avLst/>
            </a:prstGeom>
            <a:noFill/>
            <a:ln w="38100" cap="flat" cmpd="sng" algn="ctr">
              <a:solidFill>
                <a:srgbClr val="002060"/>
              </a:solidFill>
              <a:prstDash val="solid"/>
            </a:ln>
            <a:effectLst>
              <a:outerShdw blurRad="40000" dist="23000" dir="5400000" rotWithShape="0">
                <a:srgbClr val="000000">
                  <a:alpha val="35000"/>
                </a:srgbClr>
              </a:outerShdw>
            </a:effectLst>
          </p:spPr>
        </p:cxnSp>
        <p:cxnSp>
          <p:nvCxnSpPr>
            <p:cNvPr id="111" name="直接连接符 110"/>
            <p:cNvCxnSpPr/>
            <p:nvPr/>
          </p:nvCxnSpPr>
          <p:spPr>
            <a:xfrm flipH="1">
              <a:off x="6310742" y="1979904"/>
              <a:ext cx="3175" cy="958741"/>
            </a:xfrm>
            <a:prstGeom prst="line">
              <a:avLst/>
            </a:prstGeom>
            <a:noFill/>
            <a:ln w="38100" cap="flat" cmpd="sng" algn="ctr">
              <a:solidFill>
                <a:srgbClr val="002060"/>
              </a:solidFill>
              <a:prstDash val="solid"/>
            </a:ln>
            <a:effectLst>
              <a:outerShdw blurRad="40000" dist="23000" dir="5400000" rotWithShape="0">
                <a:srgbClr val="000000">
                  <a:alpha val="35000"/>
                </a:srgbClr>
              </a:outerShdw>
            </a:effectLst>
          </p:spPr>
        </p:cxnSp>
        <p:sp>
          <p:nvSpPr>
            <p:cNvPr id="112" name="TextBox 111"/>
            <p:cNvSpPr txBox="1"/>
            <p:nvPr/>
          </p:nvSpPr>
          <p:spPr>
            <a:xfrm>
              <a:off x="3433206" y="1930598"/>
              <a:ext cx="2236640" cy="1200193"/>
            </a:xfrm>
            <a:prstGeom prst="rect">
              <a:avLst/>
            </a:prstGeom>
            <a:noFill/>
          </p:spPr>
          <p:txBody>
            <a:bodyPr wrap="none">
              <a:spAutoFit/>
            </a:bodyPr>
            <a:lstStyle/>
            <a:p>
              <a:pPr>
                <a:lnSpc>
                  <a:spcPct val="150000"/>
                </a:lnSpc>
                <a:defRPr/>
              </a:pPr>
              <a:r>
                <a:rPr lang="zh-CN" altLang="en-US" sz="1600" kern="0" dirty="0">
                  <a:solidFill>
                    <a:srgbClr val="646464"/>
                  </a:solidFill>
                  <a:latin typeface="Arial" pitchFamily="34" charset="0"/>
                  <a:ea typeface="微软雅黑" pitchFamily="34" charset="-122"/>
                </a:rPr>
                <a:t>点击此处添加段落文本</a:t>
              </a:r>
            </a:p>
            <a:p>
              <a:pPr>
                <a:lnSpc>
                  <a:spcPct val="150000"/>
                </a:lnSpc>
                <a:defRPr/>
              </a:pPr>
              <a:r>
                <a:rPr lang="zh-CN" altLang="en-US" sz="1600" kern="0" dirty="0" smtClean="0">
                  <a:solidFill>
                    <a:srgbClr val="646464"/>
                  </a:solidFill>
                  <a:latin typeface="Arial" pitchFamily="34" charset="0"/>
                  <a:ea typeface="微软雅黑" pitchFamily="34" charset="-122"/>
                </a:rPr>
                <a:t>点击此处添加段落文本</a:t>
              </a:r>
              <a:endParaRPr lang="en-US" altLang="zh-CN" sz="1600" kern="0" dirty="0" smtClean="0">
                <a:solidFill>
                  <a:srgbClr val="646464"/>
                </a:solidFill>
                <a:latin typeface="Arial" pitchFamily="34" charset="0"/>
                <a:ea typeface="微软雅黑" pitchFamily="34" charset="-122"/>
              </a:endParaRPr>
            </a:p>
            <a:p>
              <a:pPr>
                <a:lnSpc>
                  <a:spcPct val="150000"/>
                </a:lnSpc>
                <a:defRPr/>
              </a:pPr>
              <a:r>
                <a:rPr lang="zh-CN" altLang="en-US" sz="1600" kern="0" dirty="0">
                  <a:solidFill>
                    <a:srgbClr val="646464"/>
                  </a:solidFill>
                  <a:latin typeface="Arial" pitchFamily="34" charset="0"/>
                  <a:ea typeface="微软雅黑" pitchFamily="34" charset="-122"/>
                </a:rPr>
                <a:t>点击此处添加段落</a:t>
              </a:r>
              <a:r>
                <a:rPr lang="zh-CN" altLang="en-US" sz="1600" kern="0" dirty="0" smtClean="0">
                  <a:solidFill>
                    <a:srgbClr val="646464"/>
                  </a:solidFill>
                  <a:latin typeface="Arial" pitchFamily="34" charset="0"/>
                  <a:ea typeface="微软雅黑" pitchFamily="34" charset="-122"/>
                </a:rPr>
                <a:t>文本</a:t>
              </a:r>
              <a:endParaRPr lang="zh-CN" altLang="en-US" sz="1600" kern="0" dirty="0">
                <a:solidFill>
                  <a:srgbClr val="646464"/>
                </a:solidFill>
                <a:latin typeface="Arial" pitchFamily="34" charset="0"/>
                <a:ea typeface="微软雅黑" pitchFamily="34" charset="-122"/>
              </a:endParaRPr>
            </a:p>
          </p:txBody>
        </p:sp>
      </p:grpSp>
      <p:grpSp>
        <p:nvGrpSpPr>
          <p:cNvPr id="113" name="组合 55"/>
          <p:cNvGrpSpPr>
            <a:grpSpLocks/>
          </p:cNvGrpSpPr>
          <p:nvPr/>
        </p:nvGrpSpPr>
        <p:grpSpPr bwMode="auto">
          <a:xfrm>
            <a:off x="7645075" y="1284494"/>
            <a:ext cx="2652712" cy="1970977"/>
            <a:chOff x="3542181" y="1484793"/>
            <a:chExt cx="2653849" cy="1969835"/>
          </a:xfrm>
        </p:grpSpPr>
        <p:cxnSp>
          <p:nvCxnSpPr>
            <p:cNvPr id="114" name="直接连接符 113"/>
            <p:cNvCxnSpPr/>
            <p:nvPr/>
          </p:nvCxnSpPr>
          <p:spPr>
            <a:xfrm flipV="1">
              <a:off x="4326742" y="2780333"/>
              <a:ext cx="277931" cy="674295"/>
            </a:xfrm>
            <a:prstGeom prst="line">
              <a:avLst/>
            </a:prstGeom>
            <a:noFill/>
            <a:ln w="38100" cap="flat" cmpd="sng" algn="ctr">
              <a:solidFill>
                <a:schemeClr val="bg2">
                  <a:lumMod val="50000"/>
                </a:schemeClr>
              </a:solidFill>
              <a:prstDash val="solid"/>
            </a:ln>
            <a:effectLst>
              <a:outerShdw blurRad="40000" dist="23000" dir="5400000" rotWithShape="0">
                <a:srgbClr val="000000">
                  <a:alpha val="35000"/>
                </a:srgbClr>
              </a:outerShdw>
            </a:effectLst>
          </p:spPr>
        </p:cxnSp>
        <p:cxnSp>
          <p:nvCxnSpPr>
            <p:cNvPr id="115" name="直接连接符 114"/>
            <p:cNvCxnSpPr/>
            <p:nvPr/>
          </p:nvCxnSpPr>
          <p:spPr>
            <a:xfrm flipH="1">
              <a:off x="3648589" y="2767641"/>
              <a:ext cx="2340978" cy="12693"/>
            </a:xfrm>
            <a:prstGeom prst="line">
              <a:avLst/>
            </a:prstGeom>
            <a:noFill/>
            <a:ln w="38100" cap="flat" cmpd="sng" algn="ctr">
              <a:solidFill>
                <a:schemeClr val="bg2">
                  <a:lumMod val="50000"/>
                </a:schemeClr>
              </a:solidFill>
              <a:prstDash val="solid"/>
            </a:ln>
            <a:effectLst>
              <a:outerShdw blurRad="40000" dist="23000" dir="5400000" rotWithShape="0">
                <a:srgbClr val="000000">
                  <a:alpha val="35000"/>
                </a:srgbClr>
              </a:outerShdw>
            </a:effectLst>
          </p:spPr>
        </p:cxnSp>
        <p:sp>
          <p:nvSpPr>
            <p:cNvPr id="116" name="TextBox 115"/>
            <p:cNvSpPr txBox="1"/>
            <p:nvPr/>
          </p:nvSpPr>
          <p:spPr>
            <a:xfrm>
              <a:off x="3542181" y="1484793"/>
              <a:ext cx="2653849" cy="1199630"/>
            </a:xfrm>
            <a:prstGeom prst="rect">
              <a:avLst/>
            </a:prstGeom>
            <a:noFill/>
          </p:spPr>
          <p:txBody>
            <a:bodyPr>
              <a:spAutoFit/>
            </a:bodyPr>
            <a:lstStyle/>
            <a:p>
              <a:pPr>
                <a:lnSpc>
                  <a:spcPct val="150000"/>
                </a:lnSpc>
                <a:defRPr/>
              </a:pPr>
              <a:r>
                <a:rPr lang="zh-CN" altLang="en-US" sz="1600" kern="0" dirty="0">
                  <a:solidFill>
                    <a:srgbClr val="646464"/>
                  </a:solidFill>
                  <a:latin typeface="Arial" pitchFamily="34" charset="0"/>
                  <a:ea typeface="微软雅黑" pitchFamily="34" charset="-122"/>
                </a:rPr>
                <a:t>点击此处添加段落文本</a:t>
              </a:r>
            </a:p>
            <a:p>
              <a:pPr>
                <a:lnSpc>
                  <a:spcPct val="150000"/>
                </a:lnSpc>
                <a:defRPr/>
              </a:pPr>
              <a:r>
                <a:rPr lang="zh-CN" altLang="en-US" sz="1600" kern="0" dirty="0">
                  <a:solidFill>
                    <a:srgbClr val="646464"/>
                  </a:solidFill>
                  <a:latin typeface="Arial" pitchFamily="34" charset="0"/>
                  <a:ea typeface="微软雅黑" pitchFamily="34" charset="-122"/>
                </a:rPr>
                <a:t>点击此处添加段落文本</a:t>
              </a:r>
              <a:endParaRPr lang="en-US" altLang="zh-CN" sz="1600" kern="0" dirty="0">
                <a:solidFill>
                  <a:srgbClr val="646464"/>
                </a:solidFill>
                <a:latin typeface="Arial" pitchFamily="34" charset="0"/>
                <a:ea typeface="微软雅黑" pitchFamily="34" charset="-122"/>
              </a:endParaRPr>
            </a:p>
            <a:p>
              <a:pPr>
                <a:lnSpc>
                  <a:spcPct val="150000"/>
                </a:lnSpc>
                <a:defRPr/>
              </a:pPr>
              <a:r>
                <a:rPr lang="zh-CN" altLang="en-US" sz="1600" kern="0" dirty="0">
                  <a:solidFill>
                    <a:srgbClr val="646464"/>
                  </a:solidFill>
                  <a:latin typeface="Arial" pitchFamily="34" charset="0"/>
                  <a:ea typeface="微软雅黑" pitchFamily="34" charset="-122"/>
                </a:rPr>
                <a:t>点击此处添加段落文本</a:t>
              </a:r>
            </a:p>
          </p:txBody>
        </p:sp>
      </p:grpSp>
      <p:grpSp>
        <p:nvGrpSpPr>
          <p:cNvPr id="117" name="组合 3"/>
          <p:cNvGrpSpPr>
            <a:grpSpLocks/>
          </p:cNvGrpSpPr>
          <p:nvPr/>
        </p:nvGrpSpPr>
        <p:grpSpPr bwMode="auto">
          <a:xfrm>
            <a:off x="5013000" y="2971323"/>
            <a:ext cx="2300287" cy="2298700"/>
            <a:chOff x="851328" y="3470854"/>
            <a:chExt cx="2299859" cy="2299859"/>
          </a:xfrm>
        </p:grpSpPr>
        <p:sp>
          <p:nvSpPr>
            <p:cNvPr id="118" name="等腰三角形 117"/>
            <p:cNvSpPr/>
            <p:nvPr/>
          </p:nvSpPr>
          <p:spPr>
            <a:xfrm>
              <a:off x="851328" y="3470854"/>
              <a:ext cx="2299859" cy="2299859"/>
            </a:xfrm>
            <a:prstGeom prst="triangle">
              <a:avLst/>
            </a:prstGeom>
            <a:solidFill>
              <a:srgbClr val="002060"/>
            </a:solidFill>
            <a:ln>
              <a:noFill/>
            </a:ln>
            <a:effectLst>
              <a:outerShdw blurRad="40000" dist="23000" dir="5400000" rotWithShape="0">
                <a:srgbClr val="000000">
                  <a:alpha val="35000"/>
                </a:srgbClr>
              </a:outerShdw>
            </a:effectLst>
            <a:scene3d>
              <a:camera prst="perspectiveRelaxed">
                <a:rot lat="19149996" lon="20104178" rev="1577324"/>
              </a:camera>
              <a:lightRig rig="soft" dir="t"/>
              <a:backdrop>
                <a:anchor x="0" y="0" z="-210000"/>
                <a:norm dx="0" dy="0" dz="914400"/>
                <a:up dx="0" dy="914400" dz="0"/>
              </a:backdrop>
            </a:scene3d>
            <a:sp3d extrusionH="152250" prstMaterial="matte">
              <a:bevelT w="165100" prst="coolSlant"/>
            </a:sp3d>
          </p:spPr>
        </p:sp>
        <p:sp>
          <p:nvSpPr>
            <p:cNvPr id="119" name="等腰三角形 6"/>
            <p:cNvSpPr/>
            <p:nvPr/>
          </p:nvSpPr>
          <p:spPr>
            <a:xfrm>
              <a:off x="1426293" y="4338786"/>
              <a:ext cx="1149929" cy="1149929"/>
            </a:xfrm>
            <a:prstGeom prst="rect">
              <a:avLst/>
            </a:prstGeom>
            <a:noFill/>
            <a:ln>
              <a:noFill/>
            </a:ln>
            <a:effectLst/>
            <a:scene3d>
              <a:camera prst="perspectiveRelaxed">
                <a:rot lat="19149996" lon="20104178" rev="1577324"/>
              </a:camera>
              <a:lightRig rig="soft" dir="t"/>
              <a:backdrop>
                <a:anchor x="0" y="0" z="-210000"/>
                <a:norm dx="0" dy="0" dz="914400"/>
                <a:up dx="0" dy="914400" dz="0"/>
              </a:backdrop>
            </a:scene3d>
            <a:sp3d/>
          </p:spPr>
          <p:txBody>
            <a:bodyPr tIns="91440" bIns="91440" spcCol="1270" anchor="ctr">
              <a:sp3d extrusionH="28000" prstMaterial="matte"/>
            </a:bodyPr>
            <a:lstStyle/>
            <a:p>
              <a:pPr marL="0" marR="0" lvl="0" indent="0" algn="ctr" defTabSz="1066539" eaLnBrk="1" fontAlgn="base" latinLnBrk="0" hangingPunct="1">
                <a:lnSpc>
                  <a:spcPct val="90000"/>
                </a:lnSpc>
                <a:spcBef>
                  <a:spcPct val="0"/>
                </a:spcBef>
                <a:spcAft>
                  <a:spcPct val="35000"/>
                </a:spcAft>
                <a:buClrTx/>
                <a:buSzTx/>
                <a:buFontTx/>
                <a:buNone/>
                <a:tabLst/>
                <a:defRPr/>
              </a:pPr>
              <a:r>
                <a:rPr kumimoji="0" lang="en-US" altLang="zh-CN" sz="2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itchFamily="34" charset="-122"/>
                  <a:ea typeface="微软雅黑" pitchFamily="34" charset="-122"/>
                </a:rPr>
                <a:t>Your Text</a:t>
              </a:r>
            </a:p>
          </p:txBody>
        </p:sp>
      </p:grpSp>
      <p:grpSp>
        <p:nvGrpSpPr>
          <p:cNvPr id="120" name="组合 4"/>
          <p:cNvGrpSpPr>
            <a:grpSpLocks/>
          </p:cNvGrpSpPr>
          <p:nvPr/>
        </p:nvGrpSpPr>
        <p:grpSpPr bwMode="auto">
          <a:xfrm>
            <a:off x="7240262" y="2568098"/>
            <a:ext cx="2300288" cy="2300288"/>
            <a:chOff x="3151187" y="3470854"/>
            <a:chExt cx="2299859" cy="2299859"/>
          </a:xfrm>
        </p:grpSpPr>
        <p:sp>
          <p:nvSpPr>
            <p:cNvPr id="121" name="等腰三角形 120"/>
            <p:cNvSpPr/>
            <p:nvPr/>
          </p:nvSpPr>
          <p:spPr>
            <a:xfrm>
              <a:off x="3151187" y="3470854"/>
              <a:ext cx="2299859" cy="2299859"/>
            </a:xfrm>
            <a:prstGeom prst="triangle">
              <a:avLst/>
            </a:prstGeom>
            <a:solidFill>
              <a:schemeClr val="bg2">
                <a:lumMod val="50000"/>
              </a:schemeClr>
            </a:solidFill>
            <a:ln>
              <a:noFill/>
            </a:ln>
            <a:effectLst>
              <a:outerShdw blurRad="40000" dist="23000" dir="5400000" rotWithShape="0">
                <a:srgbClr val="000000">
                  <a:alpha val="35000"/>
                </a:srgbClr>
              </a:outerShdw>
            </a:effectLst>
            <a:scene3d>
              <a:camera prst="perspectiveRelaxed">
                <a:rot lat="19149996" lon="20104178" rev="1577324"/>
              </a:camera>
              <a:lightRig rig="soft" dir="t"/>
              <a:backdrop>
                <a:anchor x="0" y="0" z="-210000"/>
                <a:norm dx="0" dy="0" dz="914400"/>
                <a:up dx="0" dy="914400" dz="0"/>
              </a:backdrop>
            </a:scene3d>
            <a:sp3d extrusionH="152250" prstMaterial="matte">
              <a:bevelT w="165100" prst="coolSlant"/>
            </a:sp3d>
          </p:spPr>
        </p:sp>
        <p:sp>
          <p:nvSpPr>
            <p:cNvPr id="122" name="等腰三角形 10"/>
            <p:cNvSpPr/>
            <p:nvPr/>
          </p:nvSpPr>
          <p:spPr>
            <a:xfrm>
              <a:off x="3762698" y="4266778"/>
              <a:ext cx="1149929" cy="1149929"/>
            </a:xfrm>
            <a:prstGeom prst="rect">
              <a:avLst/>
            </a:prstGeom>
            <a:noFill/>
            <a:ln>
              <a:noFill/>
            </a:ln>
            <a:effectLst/>
            <a:scene3d>
              <a:camera prst="perspectiveRelaxed">
                <a:rot lat="19149996" lon="20104178" rev="1577324"/>
              </a:camera>
              <a:lightRig rig="soft" dir="t"/>
              <a:backdrop>
                <a:anchor x="0" y="0" z="-210000"/>
                <a:norm dx="0" dy="0" dz="914400"/>
                <a:up dx="0" dy="914400" dz="0"/>
              </a:backdrop>
            </a:scene3d>
            <a:sp3d/>
          </p:spPr>
          <p:txBody>
            <a:bodyPr tIns="91440" bIns="91440" spcCol="1270" anchor="ctr">
              <a:sp3d extrusionH="28000" prstMaterial="matte"/>
            </a:bodyPr>
            <a:lstStyle/>
            <a:p>
              <a:pPr marL="0" marR="0" lvl="0" indent="0" algn="ctr" defTabSz="1066539" eaLnBrk="1" fontAlgn="base" latinLnBrk="0" hangingPunct="1">
                <a:lnSpc>
                  <a:spcPct val="90000"/>
                </a:lnSpc>
                <a:spcBef>
                  <a:spcPct val="0"/>
                </a:spcBef>
                <a:spcAft>
                  <a:spcPct val="35000"/>
                </a:spcAft>
                <a:buClrTx/>
                <a:buSzTx/>
                <a:buFontTx/>
                <a:buNone/>
                <a:tabLst/>
                <a:defRPr/>
              </a:pPr>
              <a:r>
                <a:rPr kumimoji="0" lang="en-US" altLang="zh-CN" sz="2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itchFamily="34" charset="-122"/>
                  <a:ea typeface="微软雅黑" pitchFamily="34" charset="-122"/>
                </a:rPr>
                <a:t>Your Text</a:t>
              </a:r>
            </a:p>
          </p:txBody>
        </p:sp>
      </p:grpSp>
      <p:grpSp>
        <p:nvGrpSpPr>
          <p:cNvPr id="123" name="组合 2"/>
          <p:cNvGrpSpPr>
            <a:grpSpLocks/>
          </p:cNvGrpSpPr>
          <p:nvPr/>
        </p:nvGrpSpPr>
        <p:grpSpPr bwMode="auto">
          <a:xfrm>
            <a:off x="6135362" y="2999898"/>
            <a:ext cx="2300288" cy="2300288"/>
            <a:chOff x="2001258" y="3470854"/>
            <a:chExt cx="2299859" cy="2299859"/>
          </a:xfrm>
        </p:grpSpPr>
        <p:sp>
          <p:nvSpPr>
            <p:cNvPr id="124" name="等腰三角形 123"/>
            <p:cNvSpPr/>
            <p:nvPr/>
          </p:nvSpPr>
          <p:spPr>
            <a:xfrm rot="10800000">
              <a:off x="2001258" y="3470854"/>
              <a:ext cx="2299859" cy="2299859"/>
            </a:xfrm>
            <a:prstGeom prst="triangle">
              <a:avLst/>
            </a:prstGeom>
            <a:solidFill>
              <a:schemeClr val="bg1">
                <a:lumMod val="65000"/>
              </a:schemeClr>
            </a:solidFill>
            <a:ln>
              <a:noFill/>
            </a:ln>
            <a:effectLst>
              <a:outerShdw blurRad="40000" dist="23000" dir="5400000" rotWithShape="0">
                <a:srgbClr val="000000">
                  <a:alpha val="35000"/>
                </a:srgbClr>
              </a:outerShdw>
            </a:effectLst>
            <a:scene3d>
              <a:camera prst="perspectiveRelaxed">
                <a:rot lat="19149996" lon="20104178" rev="1577324"/>
              </a:camera>
              <a:lightRig rig="soft" dir="t"/>
              <a:backdrop>
                <a:anchor x="0" y="0" z="-210000"/>
                <a:norm dx="0" dy="0" dz="914400"/>
                <a:up dx="0" dy="914400" dz="0"/>
              </a:backdrop>
            </a:scene3d>
            <a:sp3d extrusionH="152250" prstMaterial="matte">
              <a:bevelT w="165100" prst="coolSlant"/>
            </a:sp3d>
          </p:spPr>
        </p:sp>
        <p:sp>
          <p:nvSpPr>
            <p:cNvPr id="125" name="等腰三角形 8"/>
            <p:cNvSpPr/>
            <p:nvPr/>
          </p:nvSpPr>
          <p:spPr>
            <a:xfrm>
              <a:off x="2466554" y="3692913"/>
              <a:ext cx="1149929" cy="1149929"/>
            </a:xfrm>
            <a:prstGeom prst="rect">
              <a:avLst/>
            </a:prstGeom>
            <a:noFill/>
            <a:ln>
              <a:noFill/>
            </a:ln>
            <a:effectLst/>
            <a:scene3d>
              <a:camera prst="perspectiveRelaxed">
                <a:rot lat="19149996" lon="20104178" rev="1577324"/>
              </a:camera>
              <a:lightRig rig="soft" dir="t"/>
              <a:backdrop>
                <a:anchor x="0" y="0" z="-210000"/>
                <a:norm dx="0" dy="0" dz="914400"/>
                <a:up dx="0" dy="914400" dz="0"/>
              </a:backdrop>
            </a:scene3d>
            <a:sp3d/>
          </p:spPr>
          <p:txBody>
            <a:bodyPr tIns="91440" bIns="91440" spcCol="1270" anchor="ctr">
              <a:sp3d extrusionH="28000" prstMaterial="matte"/>
            </a:bodyPr>
            <a:lstStyle/>
            <a:p>
              <a:pPr marL="0" marR="0" lvl="0" indent="0" algn="ctr" defTabSz="1066539" eaLnBrk="1" fontAlgn="base" latinLnBrk="0" hangingPunct="1">
                <a:lnSpc>
                  <a:spcPct val="90000"/>
                </a:lnSpc>
                <a:spcBef>
                  <a:spcPct val="0"/>
                </a:spcBef>
                <a:spcAft>
                  <a:spcPct val="35000"/>
                </a:spcAft>
                <a:buClrTx/>
                <a:buSzTx/>
                <a:buFontTx/>
                <a:buNone/>
                <a:tabLst/>
                <a:defRPr/>
              </a:pPr>
              <a:r>
                <a:rPr kumimoji="0" lang="en-US" altLang="zh-CN" sz="2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itchFamily="34" charset="-122"/>
                  <a:ea typeface="微软雅黑" pitchFamily="34" charset="-122"/>
                </a:rPr>
                <a:t>Your Text</a:t>
              </a:r>
            </a:p>
          </p:txBody>
        </p:sp>
      </p:grpSp>
      <p:grpSp>
        <p:nvGrpSpPr>
          <p:cNvPr id="126" name="组合 1"/>
          <p:cNvGrpSpPr>
            <a:grpSpLocks/>
          </p:cNvGrpSpPr>
          <p:nvPr/>
        </p:nvGrpSpPr>
        <p:grpSpPr bwMode="auto">
          <a:xfrm>
            <a:off x="5411462" y="1159985"/>
            <a:ext cx="2300288" cy="2300287"/>
            <a:chOff x="2001258" y="1170994"/>
            <a:chExt cx="2299859" cy="2299859"/>
          </a:xfrm>
        </p:grpSpPr>
        <p:sp>
          <p:nvSpPr>
            <p:cNvPr id="127" name="等腰三角形 126"/>
            <p:cNvSpPr/>
            <p:nvPr/>
          </p:nvSpPr>
          <p:spPr>
            <a:xfrm>
              <a:off x="2001258" y="1170994"/>
              <a:ext cx="2299859" cy="2299859"/>
            </a:xfrm>
            <a:prstGeom prst="triangle">
              <a:avLst/>
            </a:prstGeom>
            <a:solidFill>
              <a:schemeClr val="accent2">
                <a:lumMod val="75000"/>
              </a:schemeClr>
            </a:solidFill>
            <a:ln>
              <a:noFill/>
            </a:ln>
            <a:effectLst>
              <a:outerShdw blurRad="40000" dist="23000" dir="5400000" rotWithShape="0">
                <a:srgbClr val="000000">
                  <a:alpha val="35000"/>
                </a:srgbClr>
              </a:outerShdw>
            </a:effectLst>
            <a:scene3d>
              <a:camera prst="perspectiveRelaxed">
                <a:rot lat="19149996" lon="20104178" rev="1577324"/>
              </a:camera>
              <a:lightRig rig="soft" dir="t"/>
              <a:backdrop>
                <a:anchor x="0" y="0" z="-210000"/>
                <a:norm dx="0" dy="0" dz="914400"/>
                <a:up dx="0" dy="914400" dz="0"/>
              </a:backdrop>
            </a:scene3d>
            <a:sp3d extrusionH="152250" prstMaterial="matte">
              <a:bevelT w="165100" prst="coolSlant"/>
            </a:sp3d>
          </p:spPr>
        </p:sp>
        <p:sp>
          <p:nvSpPr>
            <p:cNvPr id="128" name="等腰三角形 4"/>
            <p:cNvSpPr/>
            <p:nvPr/>
          </p:nvSpPr>
          <p:spPr>
            <a:xfrm>
              <a:off x="2612769" y="2106538"/>
              <a:ext cx="1149929" cy="1149929"/>
            </a:xfrm>
            <a:prstGeom prst="rect">
              <a:avLst/>
            </a:prstGeom>
            <a:noFill/>
            <a:ln>
              <a:noFill/>
            </a:ln>
            <a:effectLst/>
            <a:scene3d>
              <a:camera prst="perspectiveRelaxed">
                <a:rot lat="19149996" lon="20104178" rev="1577324"/>
              </a:camera>
              <a:lightRig rig="soft" dir="t"/>
              <a:backdrop>
                <a:anchor x="0" y="0" z="-210000"/>
                <a:norm dx="0" dy="0" dz="914400"/>
                <a:up dx="0" dy="914400" dz="0"/>
              </a:backdrop>
            </a:scene3d>
            <a:sp3d/>
          </p:spPr>
          <p:txBody>
            <a:bodyPr tIns="91440" bIns="91440" spcCol="1270" anchor="ctr">
              <a:sp3d extrusionH="28000" prstMaterial="matte"/>
            </a:bodyPr>
            <a:lstStyle/>
            <a:p>
              <a:pPr marL="0" marR="0" lvl="0" indent="0" algn="ctr" defTabSz="1066539" eaLnBrk="1" fontAlgn="base" latinLnBrk="0" hangingPunct="1">
                <a:lnSpc>
                  <a:spcPct val="90000"/>
                </a:lnSpc>
                <a:spcBef>
                  <a:spcPct val="0"/>
                </a:spcBef>
                <a:spcAft>
                  <a:spcPct val="35000"/>
                </a:spcAft>
                <a:buClrTx/>
                <a:buSzTx/>
                <a:buFontTx/>
                <a:buNone/>
                <a:tabLst/>
                <a:defRPr/>
              </a:pPr>
              <a:r>
                <a:rPr kumimoji="0" lang="en-US" altLang="zh-CN" sz="2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itchFamily="34" charset="-122"/>
                  <a:ea typeface="微软雅黑" pitchFamily="34" charset="-122"/>
                </a:rPr>
                <a:t>Your Text</a:t>
              </a:r>
            </a:p>
          </p:txBody>
        </p:sp>
      </p:grpSp>
      <p:grpSp>
        <p:nvGrpSpPr>
          <p:cNvPr id="129" name="组合 128"/>
          <p:cNvGrpSpPr/>
          <p:nvPr/>
        </p:nvGrpSpPr>
        <p:grpSpPr>
          <a:xfrm>
            <a:off x="11550315" y="6507183"/>
            <a:ext cx="299785" cy="299785"/>
            <a:chOff x="11550315" y="6496550"/>
            <a:chExt cx="299785" cy="299785"/>
          </a:xfrm>
        </p:grpSpPr>
        <p:sp>
          <p:nvSpPr>
            <p:cNvPr id="130" name="椭圆 12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右箭头 13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2" name="组合 131"/>
          <p:cNvGrpSpPr/>
          <p:nvPr/>
        </p:nvGrpSpPr>
        <p:grpSpPr>
          <a:xfrm flipH="1">
            <a:off x="11055771" y="6507183"/>
            <a:ext cx="299785" cy="299785"/>
            <a:chOff x="11550315" y="6496550"/>
            <a:chExt cx="299785" cy="299785"/>
          </a:xfrm>
        </p:grpSpPr>
        <p:sp>
          <p:nvSpPr>
            <p:cNvPr id="133" name="椭圆 13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右箭头 13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224509747"/>
      </p:ext>
    </p:extLst>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53" presetClass="entr" presetSubtype="16" fill="hold" grpId="0" nodeType="afterEffect">
                                      <p:stCondLst>
                                        <p:cond delay="0"/>
                                      </p:stCondLst>
                                      <p:childTnLst>
                                        <p:set>
                                          <p:cBhvr>
                                            <p:cTn id="11" dur="1" fill="hold">
                                              <p:stCondLst>
                                                <p:cond delay="0"/>
                                              </p:stCondLst>
                                            </p:cTn>
                                            <p:tgtEl>
                                              <p:spTgt spid="104"/>
                                            </p:tgtEl>
                                            <p:attrNameLst>
                                              <p:attrName>style.visibility</p:attrName>
                                            </p:attrNameLst>
                                          </p:cBhvr>
                                          <p:to>
                                            <p:strVal val="visible"/>
                                          </p:to>
                                        </p:set>
                                        <p:anim calcmode="lin" valueType="num">
                                          <p:cBhvr>
                                            <p:cTn id="12" dur="500" fill="hold"/>
                                            <p:tgtEl>
                                              <p:spTgt spid="104"/>
                                            </p:tgtEl>
                                            <p:attrNameLst>
                                              <p:attrName>ppt_w</p:attrName>
                                            </p:attrNameLst>
                                          </p:cBhvr>
                                          <p:tavLst>
                                            <p:tav tm="0">
                                              <p:val>
                                                <p:fltVal val="0"/>
                                              </p:val>
                                            </p:tav>
                                            <p:tav tm="100000">
                                              <p:val>
                                                <p:strVal val="#ppt_w"/>
                                              </p:val>
                                            </p:tav>
                                          </p:tavLst>
                                        </p:anim>
                                        <p:anim calcmode="lin" valueType="num">
                                          <p:cBhvr>
                                            <p:cTn id="13" dur="500" fill="hold"/>
                                            <p:tgtEl>
                                              <p:spTgt spid="104"/>
                                            </p:tgtEl>
                                            <p:attrNameLst>
                                              <p:attrName>ppt_h</p:attrName>
                                            </p:attrNameLst>
                                          </p:cBhvr>
                                          <p:tavLst>
                                            <p:tav tm="0">
                                              <p:val>
                                                <p:fltVal val="0"/>
                                              </p:val>
                                            </p:tav>
                                            <p:tav tm="100000">
                                              <p:val>
                                                <p:strVal val="#ppt_h"/>
                                              </p:val>
                                            </p:tav>
                                          </p:tavLst>
                                        </p:anim>
                                        <p:animEffect transition="in" filter="fade">
                                          <p:cBhvr>
                                            <p:cTn id="14" dur="500"/>
                                            <p:tgtEl>
                                              <p:spTgt spid="104"/>
                                            </p:tgtEl>
                                          </p:cBhvr>
                                        </p:animEffect>
                                      </p:childTnLst>
                                    </p:cTn>
                                  </p:par>
                                </p:childTnLst>
                              </p:cTn>
                            </p:par>
                            <p:par>
                              <p:cTn id="15" fill="hold">
                                <p:stCondLst>
                                  <p:cond delay="750"/>
                                </p:stCondLst>
                                <p:childTnLst>
                                  <p:par>
                                    <p:cTn id="16" presetID="47" presetClass="entr" presetSubtype="0" fill="hold" nodeType="afterEffect">
                                      <p:stCondLst>
                                        <p:cond delay="0"/>
                                      </p:stCondLst>
                                      <p:childTnLst>
                                        <p:set>
                                          <p:cBhvr>
                                            <p:cTn id="17" dur="1" fill="hold">
                                              <p:stCondLst>
                                                <p:cond delay="0"/>
                                              </p:stCondLst>
                                            </p:cTn>
                                            <p:tgtEl>
                                              <p:spTgt spid="123"/>
                                            </p:tgtEl>
                                            <p:attrNameLst>
                                              <p:attrName>style.visibility</p:attrName>
                                            </p:attrNameLst>
                                          </p:cBhvr>
                                          <p:to>
                                            <p:strVal val="visible"/>
                                          </p:to>
                                        </p:set>
                                        <p:animEffect transition="in" filter="fade">
                                          <p:cBhvr>
                                            <p:cTn id="18" dur="1000"/>
                                            <p:tgtEl>
                                              <p:spTgt spid="123"/>
                                            </p:tgtEl>
                                          </p:cBhvr>
                                        </p:animEffect>
                                        <p:anim calcmode="lin" valueType="num">
                                          <p:cBhvr>
                                            <p:cTn id="19" dur="1000" fill="hold"/>
                                            <p:tgtEl>
                                              <p:spTgt spid="123"/>
                                            </p:tgtEl>
                                            <p:attrNameLst>
                                              <p:attrName>ppt_x</p:attrName>
                                            </p:attrNameLst>
                                          </p:cBhvr>
                                          <p:tavLst>
                                            <p:tav tm="0">
                                              <p:val>
                                                <p:strVal val="#ppt_x"/>
                                              </p:val>
                                            </p:tav>
                                            <p:tav tm="100000">
                                              <p:val>
                                                <p:strVal val="#ppt_x"/>
                                              </p:val>
                                            </p:tav>
                                          </p:tavLst>
                                        </p:anim>
                                        <p:anim calcmode="lin" valueType="num">
                                          <p:cBhvr>
                                            <p:cTn id="20" dur="1000" fill="hold"/>
                                            <p:tgtEl>
                                              <p:spTgt spid="123"/>
                                            </p:tgtEl>
                                            <p:attrNameLst>
                                              <p:attrName>ppt_y</p:attrName>
                                            </p:attrNameLst>
                                          </p:cBhvr>
                                          <p:tavLst>
                                            <p:tav tm="0">
                                              <p:val>
                                                <p:strVal val="#ppt_y-.1"/>
                                              </p:val>
                                            </p:tav>
                                            <p:tav tm="100000">
                                              <p:val>
                                                <p:strVal val="#ppt_y"/>
                                              </p:val>
                                            </p:tav>
                                          </p:tavLst>
                                        </p:anim>
                                      </p:childTnLst>
                                    </p:cTn>
                                  </p:par>
                                </p:childTnLst>
                              </p:cTn>
                            </p:par>
                            <p:par>
                              <p:cTn id="21" fill="hold">
                                <p:stCondLst>
                                  <p:cond delay="1750"/>
                                </p:stCondLst>
                                <p:childTnLst>
                                  <p:par>
                                    <p:cTn id="22" presetID="42" presetClass="entr" presetSubtype="0" fill="hold" nodeType="afterEffect">
                                      <p:stCondLst>
                                        <p:cond delay="0"/>
                                      </p:stCondLst>
                                      <p:childTnLst>
                                        <p:set>
                                          <p:cBhvr>
                                            <p:cTn id="23" dur="1" fill="hold">
                                              <p:stCondLst>
                                                <p:cond delay="0"/>
                                              </p:stCondLst>
                                            </p:cTn>
                                            <p:tgtEl>
                                              <p:spTgt spid="117"/>
                                            </p:tgtEl>
                                            <p:attrNameLst>
                                              <p:attrName>style.visibility</p:attrName>
                                            </p:attrNameLst>
                                          </p:cBhvr>
                                          <p:to>
                                            <p:strVal val="visible"/>
                                          </p:to>
                                        </p:set>
                                        <p:animEffect transition="in" filter="fade">
                                          <p:cBhvr>
                                            <p:cTn id="24" dur="1000"/>
                                            <p:tgtEl>
                                              <p:spTgt spid="117"/>
                                            </p:tgtEl>
                                          </p:cBhvr>
                                        </p:animEffect>
                                        <p:anim calcmode="lin" valueType="num">
                                          <p:cBhvr>
                                            <p:cTn id="25" dur="1000" fill="hold"/>
                                            <p:tgtEl>
                                              <p:spTgt spid="117"/>
                                            </p:tgtEl>
                                            <p:attrNameLst>
                                              <p:attrName>ppt_x</p:attrName>
                                            </p:attrNameLst>
                                          </p:cBhvr>
                                          <p:tavLst>
                                            <p:tav tm="0">
                                              <p:val>
                                                <p:strVal val="#ppt_x"/>
                                              </p:val>
                                            </p:tav>
                                            <p:tav tm="100000">
                                              <p:val>
                                                <p:strVal val="#ppt_x"/>
                                              </p:val>
                                            </p:tav>
                                          </p:tavLst>
                                        </p:anim>
                                        <p:anim calcmode="lin" valueType="num">
                                          <p:cBhvr>
                                            <p:cTn id="26" dur="1000" fill="hold"/>
                                            <p:tgtEl>
                                              <p:spTgt spid="117"/>
                                            </p:tgtEl>
                                            <p:attrNameLst>
                                              <p:attrName>ppt_y</p:attrName>
                                            </p:attrNameLst>
                                          </p:cBhvr>
                                          <p:tavLst>
                                            <p:tav tm="0">
                                              <p:val>
                                                <p:strVal val="#ppt_y+.1"/>
                                              </p:val>
                                            </p:tav>
                                            <p:tav tm="100000">
                                              <p:val>
                                                <p:strVal val="#ppt_y"/>
                                              </p:val>
                                            </p:tav>
                                          </p:tavLst>
                                        </p:anim>
                                      </p:childTnLst>
                                    </p:cTn>
                                  </p:par>
                                </p:childTnLst>
                              </p:cTn>
                            </p:par>
                            <p:par>
                              <p:cTn id="27" fill="hold">
                                <p:stCondLst>
                                  <p:cond delay="2750"/>
                                </p:stCondLst>
                                <p:childTnLst>
                                  <p:par>
                                    <p:cTn id="28" presetID="22" presetClass="entr" presetSubtype="2" fill="hold" nodeType="afterEffect">
                                      <p:stCondLst>
                                        <p:cond delay="0"/>
                                      </p:stCondLst>
                                      <p:childTnLst>
                                        <p:set>
                                          <p:cBhvr>
                                            <p:cTn id="29" dur="1" fill="hold">
                                              <p:stCondLst>
                                                <p:cond delay="0"/>
                                              </p:stCondLst>
                                            </p:cTn>
                                            <p:tgtEl>
                                              <p:spTgt spid="109"/>
                                            </p:tgtEl>
                                            <p:attrNameLst>
                                              <p:attrName>style.visibility</p:attrName>
                                            </p:attrNameLst>
                                          </p:cBhvr>
                                          <p:to>
                                            <p:strVal val="visible"/>
                                          </p:to>
                                        </p:set>
                                        <p:animEffect transition="in" filter="wipe(right)">
                                          <p:cBhvr>
                                            <p:cTn id="30" dur="500"/>
                                            <p:tgtEl>
                                              <p:spTgt spid="109"/>
                                            </p:tgtEl>
                                          </p:cBhvr>
                                        </p:animEffect>
                                      </p:childTnLst>
                                    </p:cTn>
                                  </p:par>
                                </p:childTnLst>
                              </p:cTn>
                            </p:par>
                            <p:par>
                              <p:cTn id="31" fill="hold">
                                <p:stCondLst>
                                  <p:cond delay="3250"/>
                                </p:stCondLst>
                                <p:childTnLst>
                                  <p:par>
                                    <p:cTn id="32" presetID="42" presetClass="entr" presetSubtype="0" fill="hold" nodeType="afterEffect">
                                      <p:stCondLst>
                                        <p:cond delay="0"/>
                                      </p:stCondLst>
                                      <p:childTnLst>
                                        <p:set>
                                          <p:cBhvr>
                                            <p:cTn id="33" dur="1" fill="hold">
                                              <p:stCondLst>
                                                <p:cond delay="0"/>
                                              </p:stCondLst>
                                            </p:cTn>
                                            <p:tgtEl>
                                              <p:spTgt spid="120"/>
                                            </p:tgtEl>
                                            <p:attrNameLst>
                                              <p:attrName>style.visibility</p:attrName>
                                            </p:attrNameLst>
                                          </p:cBhvr>
                                          <p:to>
                                            <p:strVal val="visible"/>
                                          </p:to>
                                        </p:set>
                                        <p:animEffect transition="in" filter="fade">
                                          <p:cBhvr>
                                            <p:cTn id="34" dur="1000"/>
                                            <p:tgtEl>
                                              <p:spTgt spid="120"/>
                                            </p:tgtEl>
                                          </p:cBhvr>
                                        </p:animEffect>
                                        <p:anim calcmode="lin" valueType="num">
                                          <p:cBhvr>
                                            <p:cTn id="35" dur="1000" fill="hold"/>
                                            <p:tgtEl>
                                              <p:spTgt spid="120"/>
                                            </p:tgtEl>
                                            <p:attrNameLst>
                                              <p:attrName>ppt_x</p:attrName>
                                            </p:attrNameLst>
                                          </p:cBhvr>
                                          <p:tavLst>
                                            <p:tav tm="0">
                                              <p:val>
                                                <p:strVal val="#ppt_x"/>
                                              </p:val>
                                            </p:tav>
                                            <p:tav tm="100000">
                                              <p:val>
                                                <p:strVal val="#ppt_x"/>
                                              </p:val>
                                            </p:tav>
                                          </p:tavLst>
                                        </p:anim>
                                        <p:anim calcmode="lin" valueType="num">
                                          <p:cBhvr>
                                            <p:cTn id="36" dur="1000" fill="hold"/>
                                            <p:tgtEl>
                                              <p:spTgt spid="120"/>
                                            </p:tgtEl>
                                            <p:attrNameLst>
                                              <p:attrName>ppt_y</p:attrName>
                                            </p:attrNameLst>
                                          </p:cBhvr>
                                          <p:tavLst>
                                            <p:tav tm="0">
                                              <p:val>
                                                <p:strVal val="#ppt_y+.1"/>
                                              </p:val>
                                            </p:tav>
                                            <p:tav tm="100000">
                                              <p:val>
                                                <p:strVal val="#ppt_y"/>
                                              </p:val>
                                            </p:tav>
                                          </p:tavLst>
                                        </p:anim>
                                      </p:childTnLst>
                                    </p:cTn>
                                  </p:par>
                                </p:childTnLst>
                              </p:cTn>
                            </p:par>
                            <p:par>
                              <p:cTn id="37" fill="hold">
                                <p:stCondLst>
                                  <p:cond delay="4250"/>
                                </p:stCondLst>
                                <p:childTnLst>
                                  <p:par>
                                    <p:cTn id="38" presetID="42" presetClass="entr" presetSubtype="0" fill="hold" nodeType="afterEffect">
                                      <p:stCondLst>
                                        <p:cond delay="0"/>
                                      </p:stCondLst>
                                      <p:childTnLst>
                                        <p:set>
                                          <p:cBhvr>
                                            <p:cTn id="39" dur="1" fill="hold">
                                              <p:stCondLst>
                                                <p:cond delay="0"/>
                                              </p:stCondLst>
                                            </p:cTn>
                                            <p:tgtEl>
                                              <p:spTgt spid="113"/>
                                            </p:tgtEl>
                                            <p:attrNameLst>
                                              <p:attrName>style.visibility</p:attrName>
                                            </p:attrNameLst>
                                          </p:cBhvr>
                                          <p:to>
                                            <p:strVal val="visible"/>
                                          </p:to>
                                        </p:set>
                                        <p:animEffect transition="in" filter="fade">
                                          <p:cBhvr>
                                            <p:cTn id="40" dur="1000"/>
                                            <p:tgtEl>
                                              <p:spTgt spid="113"/>
                                            </p:tgtEl>
                                          </p:cBhvr>
                                        </p:animEffect>
                                        <p:anim calcmode="lin" valueType="num">
                                          <p:cBhvr>
                                            <p:cTn id="41" dur="1000" fill="hold"/>
                                            <p:tgtEl>
                                              <p:spTgt spid="113"/>
                                            </p:tgtEl>
                                            <p:attrNameLst>
                                              <p:attrName>ppt_x</p:attrName>
                                            </p:attrNameLst>
                                          </p:cBhvr>
                                          <p:tavLst>
                                            <p:tav tm="0">
                                              <p:val>
                                                <p:strVal val="#ppt_x"/>
                                              </p:val>
                                            </p:tav>
                                            <p:tav tm="100000">
                                              <p:val>
                                                <p:strVal val="#ppt_x"/>
                                              </p:val>
                                            </p:tav>
                                          </p:tavLst>
                                        </p:anim>
                                        <p:anim calcmode="lin" valueType="num">
                                          <p:cBhvr>
                                            <p:cTn id="42" dur="1000" fill="hold"/>
                                            <p:tgtEl>
                                              <p:spTgt spid="113"/>
                                            </p:tgtEl>
                                            <p:attrNameLst>
                                              <p:attrName>ppt_y</p:attrName>
                                            </p:attrNameLst>
                                          </p:cBhvr>
                                          <p:tavLst>
                                            <p:tav tm="0">
                                              <p:val>
                                                <p:strVal val="#ppt_y+.1"/>
                                              </p:val>
                                            </p:tav>
                                            <p:tav tm="100000">
                                              <p:val>
                                                <p:strVal val="#ppt_y"/>
                                              </p:val>
                                            </p:tav>
                                          </p:tavLst>
                                        </p:anim>
                                      </p:childTnLst>
                                    </p:cTn>
                                  </p:par>
                                </p:childTnLst>
                              </p:cTn>
                            </p:par>
                            <p:par>
                              <p:cTn id="43" fill="hold">
                                <p:stCondLst>
                                  <p:cond delay="5250"/>
                                </p:stCondLst>
                                <p:childTnLst>
                                  <p:par>
                                    <p:cTn id="44" presetID="47" presetClass="entr" presetSubtype="0" fill="hold" nodeType="afterEffect">
                                      <p:stCondLst>
                                        <p:cond delay="0"/>
                                      </p:stCondLst>
                                      <p:childTnLst>
                                        <p:set>
                                          <p:cBhvr>
                                            <p:cTn id="45" dur="1" fill="hold">
                                              <p:stCondLst>
                                                <p:cond delay="0"/>
                                              </p:stCondLst>
                                            </p:cTn>
                                            <p:tgtEl>
                                              <p:spTgt spid="126"/>
                                            </p:tgtEl>
                                            <p:attrNameLst>
                                              <p:attrName>style.visibility</p:attrName>
                                            </p:attrNameLst>
                                          </p:cBhvr>
                                          <p:to>
                                            <p:strVal val="visible"/>
                                          </p:to>
                                        </p:set>
                                        <p:animEffect transition="in" filter="fade">
                                          <p:cBhvr>
                                            <p:cTn id="46" dur="1000"/>
                                            <p:tgtEl>
                                              <p:spTgt spid="126"/>
                                            </p:tgtEl>
                                          </p:cBhvr>
                                        </p:animEffect>
                                        <p:anim calcmode="lin" valueType="num">
                                          <p:cBhvr>
                                            <p:cTn id="47" dur="1000" fill="hold"/>
                                            <p:tgtEl>
                                              <p:spTgt spid="126"/>
                                            </p:tgtEl>
                                            <p:attrNameLst>
                                              <p:attrName>ppt_x</p:attrName>
                                            </p:attrNameLst>
                                          </p:cBhvr>
                                          <p:tavLst>
                                            <p:tav tm="0">
                                              <p:val>
                                                <p:strVal val="#ppt_x"/>
                                              </p:val>
                                            </p:tav>
                                            <p:tav tm="100000">
                                              <p:val>
                                                <p:strVal val="#ppt_x"/>
                                              </p:val>
                                            </p:tav>
                                          </p:tavLst>
                                        </p:anim>
                                        <p:anim calcmode="lin" valueType="num">
                                          <p:cBhvr>
                                            <p:cTn id="48" dur="1000" fill="hold"/>
                                            <p:tgtEl>
                                              <p:spTgt spid="126"/>
                                            </p:tgtEl>
                                            <p:attrNameLst>
                                              <p:attrName>ppt_y</p:attrName>
                                            </p:attrNameLst>
                                          </p:cBhvr>
                                          <p:tavLst>
                                            <p:tav tm="0">
                                              <p:val>
                                                <p:strVal val="#ppt_y-.1"/>
                                              </p:val>
                                            </p:tav>
                                            <p:tav tm="100000">
                                              <p:val>
                                                <p:strVal val="#ppt_y"/>
                                              </p:val>
                                            </p:tav>
                                          </p:tavLst>
                                        </p:anim>
                                      </p:childTnLst>
                                    </p:cTn>
                                  </p:par>
                                </p:childTnLst>
                              </p:cTn>
                            </p:par>
                            <p:par>
                              <p:cTn id="49" fill="hold">
                                <p:stCondLst>
                                  <p:cond delay="6250"/>
                                </p:stCondLst>
                                <p:childTnLst>
                                  <p:par>
                                    <p:cTn id="50" presetID="22" presetClass="entr" presetSubtype="2" fill="hold" nodeType="after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wipe(right)">
                                          <p:cBhvr>
                                            <p:cTn id="5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53" presetClass="entr" presetSubtype="16" fill="hold" grpId="0" nodeType="afterEffect">
                                      <p:stCondLst>
                                        <p:cond delay="0"/>
                                      </p:stCondLst>
                                      <p:childTnLst>
                                        <p:set>
                                          <p:cBhvr>
                                            <p:cTn id="11" dur="1" fill="hold">
                                              <p:stCondLst>
                                                <p:cond delay="0"/>
                                              </p:stCondLst>
                                            </p:cTn>
                                            <p:tgtEl>
                                              <p:spTgt spid="104"/>
                                            </p:tgtEl>
                                            <p:attrNameLst>
                                              <p:attrName>style.visibility</p:attrName>
                                            </p:attrNameLst>
                                          </p:cBhvr>
                                          <p:to>
                                            <p:strVal val="visible"/>
                                          </p:to>
                                        </p:set>
                                        <p:anim calcmode="lin" valueType="num">
                                          <p:cBhvr>
                                            <p:cTn id="12" dur="500" fill="hold"/>
                                            <p:tgtEl>
                                              <p:spTgt spid="104"/>
                                            </p:tgtEl>
                                            <p:attrNameLst>
                                              <p:attrName>ppt_w</p:attrName>
                                            </p:attrNameLst>
                                          </p:cBhvr>
                                          <p:tavLst>
                                            <p:tav tm="0">
                                              <p:val>
                                                <p:fltVal val="0"/>
                                              </p:val>
                                            </p:tav>
                                            <p:tav tm="100000">
                                              <p:val>
                                                <p:strVal val="#ppt_w"/>
                                              </p:val>
                                            </p:tav>
                                          </p:tavLst>
                                        </p:anim>
                                        <p:anim calcmode="lin" valueType="num">
                                          <p:cBhvr>
                                            <p:cTn id="13" dur="500" fill="hold"/>
                                            <p:tgtEl>
                                              <p:spTgt spid="104"/>
                                            </p:tgtEl>
                                            <p:attrNameLst>
                                              <p:attrName>ppt_h</p:attrName>
                                            </p:attrNameLst>
                                          </p:cBhvr>
                                          <p:tavLst>
                                            <p:tav tm="0">
                                              <p:val>
                                                <p:fltVal val="0"/>
                                              </p:val>
                                            </p:tav>
                                            <p:tav tm="100000">
                                              <p:val>
                                                <p:strVal val="#ppt_h"/>
                                              </p:val>
                                            </p:tav>
                                          </p:tavLst>
                                        </p:anim>
                                        <p:animEffect transition="in" filter="fade">
                                          <p:cBhvr>
                                            <p:cTn id="14" dur="500"/>
                                            <p:tgtEl>
                                              <p:spTgt spid="104"/>
                                            </p:tgtEl>
                                          </p:cBhvr>
                                        </p:animEffect>
                                      </p:childTnLst>
                                    </p:cTn>
                                  </p:par>
                                </p:childTnLst>
                              </p:cTn>
                            </p:par>
                            <p:par>
                              <p:cTn id="15" fill="hold">
                                <p:stCondLst>
                                  <p:cond delay="750"/>
                                </p:stCondLst>
                                <p:childTnLst>
                                  <p:par>
                                    <p:cTn id="16" presetID="47" presetClass="entr" presetSubtype="0" fill="hold" nodeType="afterEffect">
                                      <p:stCondLst>
                                        <p:cond delay="0"/>
                                      </p:stCondLst>
                                      <p:childTnLst>
                                        <p:set>
                                          <p:cBhvr>
                                            <p:cTn id="17" dur="1" fill="hold">
                                              <p:stCondLst>
                                                <p:cond delay="0"/>
                                              </p:stCondLst>
                                            </p:cTn>
                                            <p:tgtEl>
                                              <p:spTgt spid="123"/>
                                            </p:tgtEl>
                                            <p:attrNameLst>
                                              <p:attrName>style.visibility</p:attrName>
                                            </p:attrNameLst>
                                          </p:cBhvr>
                                          <p:to>
                                            <p:strVal val="visible"/>
                                          </p:to>
                                        </p:set>
                                        <p:animEffect transition="in" filter="fade">
                                          <p:cBhvr>
                                            <p:cTn id="18" dur="1000"/>
                                            <p:tgtEl>
                                              <p:spTgt spid="123"/>
                                            </p:tgtEl>
                                          </p:cBhvr>
                                        </p:animEffect>
                                        <p:anim calcmode="lin" valueType="num">
                                          <p:cBhvr>
                                            <p:cTn id="19" dur="1000" fill="hold"/>
                                            <p:tgtEl>
                                              <p:spTgt spid="123"/>
                                            </p:tgtEl>
                                            <p:attrNameLst>
                                              <p:attrName>ppt_x</p:attrName>
                                            </p:attrNameLst>
                                          </p:cBhvr>
                                          <p:tavLst>
                                            <p:tav tm="0">
                                              <p:val>
                                                <p:strVal val="#ppt_x"/>
                                              </p:val>
                                            </p:tav>
                                            <p:tav tm="100000">
                                              <p:val>
                                                <p:strVal val="#ppt_x"/>
                                              </p:val>
                                            </p:tav>
                                          </p:tavLst>
                                        </p:anim>
                                        <p:anim calcmode="lin" valueType="num">
                                          <p:cBhvr>
                                            <p:cTn id="20" dur="1000" fill="hold"/>
                                            <p:tgtEl>
                                              <p:spTgt spid="123"/>
                                            </p:tgtEl>
                                            <p:attrNameLst>
                                              <p:attrName>ppt_y</p:attrName>
                                            </p:attrNameLst>
                                          </p:cBhvr>
                                          <p:tavLst>
                                            <p:tav tm="0">
                                              <p:val>
                                                <p:strVal val="#ppt_y-.1"/>
                                              </p:val>
                                            </p:tav>
                                            <p:tav tm="100000">
                                              <p:val>
                                                <p:strVal val="#ppt_y"/>
                                              </p:val>
                                            </p:tav>
                                          </p:tavLst>
                                        </p:anim>
                                      </p:childTnLst>
                                    </p:cTn>
                                  </p:par>
                                </p:childTnLst>
                              </p:cTn>
                            </p:par>
                            <p:par>
                              <p:cTn id="21" fill="hold">
                                <p:stCondLst>
                                  <p:cond delay="1750"/>
                                </p:stCondLst>
                                <p:childTnLst>
                                  <p:par>
                                    <p:cTn id="22" presetID="42" presetClass="entr" presetSubtype="0" fill="hold" nodeType="afterEffect">
                                      <p:stCondLst>
                                        <p:cond delay="0"/>
                                      </p:stCondLst>
                                      <p:childTnLst>
                                        <p:set>
                                          <p:cBhvr>
                                            <p:cTn id="23" dur="1" fill="hold">
                                              <p:stCondLst>
                                                <p:cond delay="0"/>
                                              </p:stCondLst>
                                            </p:cTn>
                                            <p:tgtEl>
                                              <p:spTgt spid="117"/>
                                            </p:tgtEl>
                                            <p:attrNameLst>
                                              <p:attrName>style.visibility</p:attrName>
                                            </p:attrNameLst>
                                          </p:cBhvr>
                                          <p:to>
                                            <p:strVal val="visible"/>
                                          </p:to>
                                        </p:set>
                                        <p:animEffect transition="in" filter="fade">
                                          <p:cBhvr>
                                            <p:cTn id="24" dur="1000"/>
                                            <p:tgtEl>
                                              <p:spTgt spid="117"/>
                                            </p:tgtEl>
                                          </p:cBhvr>
                                        </p:animEffect>
                                        <p:anim calcmode="lin" valueType="num">
                                          <p:cBhvr>
                                            <p:cTn id="25" dur="1000" fill="hold"/>
                                            <p:tgtEl>
                                              <p:spTgt spid="117"/>
                                            </p:tgtEl>
                                            <p:attrNameLst>
                                              <p:attrName>ppt_x</p:attrName>
                                            </p:attrNameLst>
                                          </p:cBhvr>
                                          <p:tavLst>
                                            <p:tav tm="0">
                                              <p:val>
                                                <p:strVal val="#ppt_x"/>
                                              </p:val>
                                            </p:tav>
                                            <p:tav tm="100000">
                                              <p:val>
                                                <p:strVal val="#ppt_x"/>
                                              </p:val>
                                            </p:tav>
                                          </p:tavLst>
                                        </p:anim>
                                        <p:anim calcmode="lin" valueType="num">
                                          <p:cBhvr>
                                            <p:cTn id="26" dur="1000" fill="hold"/>
                                            <p:tgtEl>
                                              <p:spTgt spid="117"/>
                                            </p:tgtEl>
                                            <p:attrNameLst>
                                              <p:attrName>ppt_y</p:attrName>
                                            </p:attrNameLst>
                                          </p:cBhvr>
                                          <p:tavLst>
                                            <p:tav tm="0">
                                              <p:val>
                                                <p:strVal val="#ppt_y+.1"/>
                                              </p:val>
                                            </p:tav>
                                            <p:tav tm="100000">
                                              <p:val>
                                                <p:strVal val="#ppt_y"/>
                                              </p:val>
                                            </p:tav>
                                          </p:tavLst>
                                        </p:anim>
                                      </p:childTnLst>
                                    </p:cTn>
                                  </p:par>
                                </p:childTnLst>
                              </p:cTn>
                            </p:par>
                            <p:par>
                              <p:cTn id="27" fill="hold">
                                <p:stCondLst>
                                  <p:cond delay="2750"/>
                                </p:stCondLst>
                                <p:childTnLst>
                                  <p:par>
                                    <p:cTn id="28" presetID="22" presetClass="entr" presetSubtype="2" fill="hold" nodeType="afterEffect">
                                      <p:stCondLst>
                                        <p:cond delay="0"/>
                                      </p:stCondLst>
                                      <p:childTnLst>
                                        <p:set>
                                          <p:cBhvr>
                                            <p:cTn id="29" dur="1" fill="hold">
                                              <p:stCondLst>
                                                <p:cond delay="0"/>
                                              </p:stCondLst>
                                            </p:cTn>
                                            <p:tgtEl>
                                              <p:spTgt spid="109"/>
                                            </p:tgtEl>
                                            <p:attrNameLst>
                                              <p:attrName>style.visibility</p:attrName>
                                            </p:attrNameLst>
                                          </p:cBhvr>
                                          <p:to>
                                            <p:strVal val="visible"/>
                                          </p:to>
                                        </p:set>
                                        <p:animEffect transition="in" filter="wipe(right)">
                                          <p:cBhvr>
                                            <p:cTn id="30" dur="500"/>
                                            <p:tgtEl>
                                              <p:spTgt spid="109"/>
                                            </p:tgtEl>
                                          </p:cBhvr>
                                        </p:animEffect>
                                      </p:childTnLst>
                                    </p:cTn>
                                  </p:par>
                                </p:childTnLst>
                              </p:cTn>
                            </p:par>
                            <p:par>
                              <p:cTn id="31" fill="hold">
                                <p:stCondLst>
                                  <p:cond delay="3250"/>
                                </p:stCondLst>
                                <p:childTnLst>
                                  <p:par>
                                    <p:cTn id="32" presetID="42" presetClass="entr" presetSubtype="0" fill="hold" nodeType="afterEffect">
                                      <p:stCondLst>
                                        <p:cond delay="0"/>
                                      </p:stCondLst>
                                      <p:childTnLst>
                                        <p:set>
                                          <p:cBhvr>
                                            <p:cTn id="33" dur="1" fill="hold">
                                              <p:stCondLst>
                                                <p:cond delay="0"/>
                                              </p:stCondLst>
                                            </p:cTn>
                                            <p:tgtEl>
                                              <p:spTgt spid="120"/>
                                            </p:tgtEl>
                                            <p:attrNameLst>
                                              <p:attrName>style.visibility</p:attrName>
                                            </p:attrNameLst>
                                          </p:cBhvr>
                                          <p:to>
                                            <p:strVal val="visible"/>
                                          </p:to>
                                        </p:set>
                                        <p:animEffect transition="in" filter="fade">
                                          <p:cBhvr>
                                            <p:cTn id="34" dur="1000"/>
                                            <p:tgtEl>
                                              <p:spTgt spid="120"/>
                                            </p:tgtEl>
                                          </p:cBhvr>
                                        </p:animEffect>
                                        <p:anim calcmode="lin" valueType="num">
                                          <p:cBhvr>
                                            <p:cTn id="35" dur="1000" fill="hold"/>
                                            <p:tgtEl>
                                              <p:spTgt spid="120"/>
                                            </p:tgtEl>
                                            <p:attrNameLst>
                                              <p:attrName>ppt_x</p:attrName>
                                            </p:attrNameLst>
                                          </p:cBhvr>
                                          <p:tavLst>
                                            <p:tav tm="0">
                                              <p:val>
                                                <p:strVal val="#ppt_x"/>
                                              </p:val>
                                            </p:tav>
                                            <p:tav tm="100000">
                                              <p:val>
                                                <p:strVal val="#ppt_x"/>
                                              </p:val>
                                            </p:tav>
                                          </p:tavLst>
                                        </p:anim>
                                        <p:anim calcmode="lin" valueType="num">
                                          <p:cBhvr>
                                            <p:cTn id="36" dur="1000" fill="hold"/>
                                            <p:tgtEl>
                                              <p:spTgt spid="120"/>
                                            </p:tgtEl>
                                            <p:attrNameLst>
                                              <p:attrName>ppt_y</p:attrName>
                                            </p:attrNameLst>
                                          </p:cBhvr>
                                          <p:tavLst>
                                            <p:tav tm="0">
                                              <p:val>
                                                <p:strVal val="#ppt_y+.1"/>
                                              </p:val>
                                            </p:tav>
                                            <p:tav tm="100000">
                                              <p:val>
                                                <p:strVal val="#ppt_y"/>
                                              </p:val>
                                            </p:tav>
                                          </p:tavLst>
                                        </p:anim>
                                      </p:childTnLst>
                                    </p:cTn>
                                  </p:par>
                                </p:childTnLst>
                              </p:cTn>
                            </p:par>
                            <p:par>
                              <p:cTn id="37" fill="hold">
                                <p:stCondLst>
                                  <p:cond delay="4250"/>
                                </p:stCondLst>
                                <p:childTnLst>
                                  <p:par>
                                    <p:cTn id="38" presetID="42" presetClass="entr" presetSubtype="0" fill="hold" nodeType="afterEffect">
                                      <p:stCondLst>
                                        <p:cond delay="0"/>
                                      </p:stCondLst>
                                      <p:childTnLst>
                                        <p:set>
                                          <p:cBhvr>
                                            <p:cTn id="39" dur="1" fill="hold">
                                              <p:stCondLst>
                                                <p:cond delay="0"/>
                                              </p:stCondLst>
                                            </p:cTn>
                                            <p:tgtEl>
                                              <p:spTgt spid="113"/>
                                            </p:tgtEl>
                                            <p:attrNameLst>
                                              <p:attrName>style.visibility</p:attrName>
                                            </p:attrNameLst>
                                          </p:cBhvr>
                                          <p:to>
                                            <p:strVal val="visible"/>
                                          </p:to>
                                        </p:set>
                                        <p:animEffect transition="in" filter="fade">
                                          <p:cBhvr>
                                            <p:cTn id="40" dur="1000"/>
                                            <p:tgtEl>
                                              <p:spTgt spid="113"/>
                                            </p:tgtEl>
                                          </p:cBhvr>
                                        </p:animEffect>
                                        <p:anim calcmode="lin" valueType="num">
                                          <p:cBhvr>
                                            <p:cTn id="41" dur="1000" fill="hold"/>
                                            <p:tgtEl>
                                              <p:spTgt spid="113"/>
                                            </p:tgtEl>
                                            <p:attrNameLst>
                                              <p:attrName>ppt_x</p:attrName>
                                            </p:attrNameLst>
                                          </p:cBhvr>
                                          <p:tavLst>
                                            <p:tav tm="0">
                                              <p:val>
                                                <p:strVal val="#ppt_x"/>
                                              </p:val>
                                            </p:tav>
                                            <p:tav tm="100000">
                                              <p:val>
                                                <p:strVal val="#ppt_x"/>
                                              </p:val>
                                            </p:tav>
                                          </p:tavLst>
                                        </p:anim>
                                        <p:anim calcmode="lin" valueType="num">
                                          <p:cBhvr>
                                            <p:cTn id="42" dur="1000" fill="hold"/>
                                            <p:tgtEl>
                                              <p:spTgt spid="113"/>
                                            </p:tgtEl>
                                            <p:attrNameLst>
                                              <p:attrName>ppt_y</p:attrName>
                                            </p:attrNameLst>
                                          </p:cBhvr>
                                          <p:tavLst>
                                            <p:tav tm="0">
                                              <p:val>
                                                <p:strVal val="#ppt_y+.1"/>
                                              </p:val>
                                            </p:tav>
                                            <p:tav tm="100000">
                                              <p:val>
                                                <p:strVal val="#ppt_y"/>
                                              </p:val>
                                            </p:tav>
                                          </p:tavLst>
                                        </p:anim>
                                      </p:childTnLst>
                                    </p:cTn>
                                  </p:par>
                                </p:childTnLst>
                              </p:cTn>
                            </p:par>
                            <p:par>
                              <p:cTn id="43" fill="hold">
                                <p:stCondLst>
                                  <p:cond delay="5250"/>
                                </p:stCondLst>
                                <p:childTnLst>
                                  <p:par>
                                    <p:cTn id="44" presetID="47" presetClass="entr" presetSubtype="0" fill="hold" nodeType="afterEffect">
                                      <p:stCondLst>
                                        <p:cond delay="0"/>
                                      </p:stCondLst>
                                      <p:childTnLst>
                                        <p:set>
                                          <p:cBhvr>
                                            <p:cTn id="45" dur="1" fill="hold">
                                              <p:stCondLst>
                                                <p:cond delay="0"/>
                                              </p:stCondLst>
                                            </p:cTn>
                                            <p:tgtEl>
                                              <p:spTgt spid="126"/>
                                            </p:tgtEl>
                                            <p:attrNameLst>
                                              <p:attrName>style.visibility</p:attrName>
                                            </p:attrNameLst>
                                          </p:cBhvr>
                                          <p:to>
                                            <p:strVal val="visible"/>
                                          </p:to>
                                        </p:set>
                                        <p:animEffect transition="in" filter="fade">
                                          <p:cBhvr>
                                            <p:cTn id="46" dur="1000"/>
                                            <p:tgtEl>
                                              <p:spTgt spid="126"/>
                                            </p:tgtEl>
                                          </p:cBhvr>
                                        </p:animEffect>
                                        <p:anim calcmode="lin" valueType="num">
                                          <p:cBhvr>
                                            <p:cTn id="47" dur="1000" fill="hold"/>
                                            <p:tgtEl>
                                              <p:spTgt spid="126"/>
                                            </p:tgtEl>
                                            <p:attrNameLst>
                                              <p:attrName>ppt_x</p:attrName>
                                            </p:attrNameLst>
                                          </p:cBhvr>
                                          <p:tavLst>
                                            <p:tav tm="0">
                                              <p:val>
                                                <p:strVal val="#ppt_x"/>
                                              </p:val>
                                            </p:tav>
                                            <p:tav tm="100000">
                                              <p:val>
                                                <p:strVal val="#ppt_x"/>
                                              </p:val>
                                            </p:tav>
                                          </p:tavLst>
                                        </p:anim>
                                        <p:anim calcmode="lin" valueType="num">
                                          <p:cBhvr>
                                            <p:cTn id="48" dur="1000" fill="hold"/>
                                            <p:tgtEl>
                                              <p:spTgt spid="126"/>
                                            </p:tgtEl>
                                            <p:attrNameLst>
                                              <p:attrName>ppt_y</p:attrName>
                                            </p:attrNameLst>
                                          </p:cBhvr>
                                          <p:tavLst>
                                            <p:tav tm="0">
                                              <p:val>
                                                <p:strVal val="#ppt_y-.1"/>
                                              </p:val>
                                            </p:tav>
                                            <p:tav tm="100000">
                                              <p:val>
                                                <p:strVal val="#ppt_y"/>
                                              </p:val>
                                            </p:tav>
                                          </p:tavLst>
                                        </p:anim>
                                      </p:childTnLst>
                                    </p:cTn>
                                  </p:par>
                                </p:childTnLst>
                              </p:cTn>
                            </p:par>
                            <p:par>
                              <p:cTn id="49" fill="hold">
                                <p:stCondLst>
                                  <p:cond delay="6250"/>
                                </p:stCondLst>
                                <p:childTnLst>
                                  <p:par>
                                    <p:cTn id="50" presetID="22" presetClass="entr" presetSubtype="2" fill="hold" nodeType="after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wipe(right)">
                                          <p:cBhvr>
                                            <p:cTn id="5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543361"/>
            <a:ext cx="3370217" cy="508973"/>
            <a:chOff x="0" y="543361"/>
            <a:chExt cx="3370217" cy="508973"/>
          </a:xfrm>
        </p:grpSpPr>
        <p:grpSp>
          <p:nvGrpSpPr>
            <p:cNvPr id="10" name="组合 9"/>
            <p:cNvGrpSpPr/>
            <p:nvPr/>
          </p:nvGrpSpPr>
          <p:grpSpPr>
            <a:xfrm>
              <a:off x="0" y="543361"/>
              <a:ext cx="3370216" cy="493479"/>
              <a:chOff x="0" y="288813"/>
              <a:chExt cx="3370216" cy="493479"/>
            </a:xfrm>
            <a:solidFill>
              <a:srgbClr val="131426"/>
            </a:solidFill>
          </p:grpSpPr>
          <p:sp>
            <p:nvSpPr>
              <p:cNvPr id="12" name="矩形 11"/>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3"/>
            <p:cNvSpPr txBox="1"/>
            <p:nvPr/>
          </p:nvSpPr>
          <p:spPr>
            <a:xfrm>
              <a:off x="508001" y="590669"/>
              <a:ext cx="2862216" cy="46166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2.</a:t>
              </a:r>
              <a:r>
                <a:rPr lang="zh-CN" altLang="en-US" sz="2400" dirty="0">
                  <a:solidFill>
                    <a:schemeClr val="bg1"/>
                  </a:solidFill>
                  <a:latin typeface="微软雅黑" panose="020B0503020204020204" pitchFamily="34" charset="-122"/>
                  <a:ea typeface="微软雅黑" panose="020B0503020204020204" pitchFamily="34" charset="-122"/>
                </a:rPr>
                <a:t>现状与研究目标</a:t>
              </a:r>
            </a:p>
          </p:txBody>
        </p:sp>
      </p:grpSp>
      <p:grpSp>
        <p:nvGrpSpPr>
          <p:cNvPr id="41" name="组合 40"/>
          <p:cNvGrpSpPr/>
          <p:nvPr/>
        </p:nvGrpSpPr>
        <p:grpSpPr>
          <a:xfrm>
            <a:off x="1865367" y="1281609"/>
            <a:ext cx="9004661" cy="1463040"/>
            <a:chOff x="1865367" y="1223553"/>
            <a:chExt cx="9004661" cy="1463040"/>
          </a:xfrm>
        </p:grpSpPr>
        <p:sp>
          <p:nvSpPr>
            <p:cNvPr id="42" name="矩形 41"/>
            <p:cNvSpPr/>
            <p:nvPr/>
          </p:nvSpPr>
          <p:spPr>
            <a:xfrm>
              <a:off x="1995994" y="1223553"/>
              <a:ext cx="8874034" cy="14630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p:cNvGrpSpPr/>
            <p:nvPr/>
          </p:nvGrpSpPr>
          <p:grpSpPr>
            <a:xfrm>
              <a:off x="1865367" y="2007324"/>
              <a:ext cx="2403566" cy="527725"/>
              <a:chOff x="1497875" y="2001592"/>
              <a:chExt cx="2403566" cy="381059"/>
            </a:xfrm>
            <a:solidFill>
              <a:srgbClr val="E74C2E"/>
            </a:solidFill>
          </p:grpSpPr>
          <p:grpSp>
            <p:nvGrpSpPr>
              <p:cNvPr id="48" name="组合 47"/>
              <p:cNvGrpSpPr/>
              <p:nvPr/>
            </p:nvGrpSpPr>
            <p:grpSpPr>
              <a:xfrm>
                <a:off x="1497875" y="2067429"/>
                <a:ext cx="2403566" cy="315222"/>
                <a:chOff x="0" y="296091"/>
                <a:chExt cx="3187337" cy="418012"/>
              </a:xfrm>
              <a:grpFill/>
            </p:grpSpPr>
            <p:sp>
              <p:nvSpPr>
                <p:cNvPr id="50" name="矩形 49"/>
                <p:cNvSpPr/>
                <p:nvPr/>
              </p:nvSpPr>
              <p:spPr>
                <a:xfrm>
                  <a:off x="0" y="296091"/>
                  <a:ext cx="2979937" cy="41801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直角三角形 50"/>
                <p:cNvSpPr/>
                <p:nvPr/>
              </p:nvSpPr>
              <p:spPr>
                <a:xfrm>
                  <a:off x="2979937" y="296091"/>
                  <a:ext cx="207400" cy="418012"/>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直角三角形 48"/>
              <p:cNvSpPr/>
              <p:nvPr/>
            </p:nvSpPr>
            <p:spPr>
              <a:xfrm flipH="1">
                <a:off x="1497875" y="2001592"/>
                <a:ext cx="130627" cy="6583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4" name="直接连接符 43"/>
            <p:cNvCxnSpPr/>
            <p:nvPr/>
          </p:nvCxnSpPr>
          <p:spPr>
            <a:xfrm>
              <a:off x="8688531" y="1223553"/>
              <a:ext cx="0" cy="1463039"/>
            </a:xfrm>
            <a:prstGeom prst="line">
              <a:avLst/>
            </a:prstGeom>
            <a:ln w="12700">
              <a:solidFill>
                <a:srgbClr val="FCF8ED"/>
              </a:solidFill>
              <a:prstDash val="dash"/>
            </a:ln>
          </p:spPr>
          <p:style>
            <a:lnRef idx="1">
              <a:schemeClr val="accent1"/>
            </a:lnRef>
            <a:fillRef idx="0">
              <a:schemeClr val="accent1"/>
            </a:fillRef>
            <a:effectRef idx="0">
              <a:schemeClr val="accent1"/>
            </a:effectRef>
            <a:fontRef idx="minor">
              <a:schemeClr val="tx1"/>
            </a:fontRef>
          </p:style>
        </p:cxnSp>
        <p:sp>
          <p:nvSpPr>
            <p:cNvPr id="45" name="文本框 66"/>
            <p:cNvSpPr txBox="1"/>
            <p:nvPr/>
          </p:nvSpPr>
          <p:spPr>
            <a:xfrm>
              <a:off x="2231127" y="2113465"/>
              <a:ext cx="1756539" cy="400110"/>
            </a:xfrm>
            <a:prstGeom prst="rect">
              <a:avLst/>
            </a:prstGeom>
            <a:noFill/>
          </p:spPr>
          <p:txBody>
            <a:bodyPr wrap="squar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此处输入文字</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46" name="圆角矩形 45"/>
            <p:cNvSpPr/>
            <p:nvPr/>
          </p:nvSpPr>
          <p:spPr>
            <a:xfrm>
              <a:off x="9056147" y="1779582"/>
              <a:ext cx="1446265" cy="457200"/>
            </a:xfrm>
            <a:prstGeom prst="roundRect">
              <a:avLst>
                <a:gd name="adj" fmla="val 5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smtClean="0">
                  <a:latin typeface="微软雅黑" panose="020B0503020204020204" pitchFamily="34" charset="-122"/>
                  <a:ea typeface="微软雅黑" panose="020B0503020204020204" pitchFamily="34" charset="-122"/>
                </a:rPr>
                <a:t>您的文字</a:t>
              </a:r>
              <a:endParaRPr lang="zh-CN" altLang="en-US" dirty="0">
                <a:latin typeface="微软雅黑" panose="020B0503020204020204" pitchFamily="34" charset="-122"/>
                <a:ea typeface="微软雅黑" panose="020B0503020204020204" pitchFamily="34" charset="-122"/>
              </a:endParaRPr>
            </a:p>
          </p:txBody>
        </p:sp>
        <p:sp>
          <p:nvSpPr>
            <p:cNvPr id="47" name="文本框 74"/>
            <p:cNvSpPr txBox="1"/>
            <p:nvPr/>
          </p:nvSpPr>
          <p:spPr>
            <a:xfrm>
              <a:off x="4497369" y="1416463"/>
              <a:ext cx="3871283" cy="1200329"/>
            </a:xfrm>
            <a:prstGeom prst="rect">
              <a:avLst/>
            </a:prstGeom>
            <a:noFill/>
          </p:spPr>
          <p:txBody>
            <a:bodyPr wrap="square" rtlCol="0">
              <a:spAutoFit/>
            </a:bodyPr>
            <a:lstStyle/>
            <a:p>
              <a:pPr defTabSz="1283974" eaLnBrk="0" fontAlgn="base" hangingPunct="0">
                <a:lnSpc>
                  <a:spcPct val="150000"/>
                </a:lnSpc>
                <a:spcBef>
                  <a:spcPct val="0"/>
                </a:spcBef>
                <a:spcAft>
                  <a:spcPct val="0"/>
                </a:spcAft>
                <a:defRPr/>
              </a:pPr>
              <a:r>
                <a:rPr lang="zh-CN" altLang="en-US" sz="1600" dirty="0">
                  <a:solidFill>
                    <a:schemeClr val="bg1"/>
                  </a:solidFill>
                  <a:latin typeface="微软雅黑" pitchFamily="34" charset="-122"/>
                  <a:ea typeface="微软雅黑" pitchFamily="34" charset="-122"/>
                </a:rPr>
                <a:t>单击输入您的文字单击输入您的文字单击输入您的文字单击输入您的文字单击输入您的文字单击输入您的文字</a:t>
              </a:r>
              <a:endParaRPr lang="en-US" altLang="zh-CN" sz="1600" dirty="0">
                <a:solidFill>
                  <a:schemeClr val="bg1"/>
                </a:solidFill>
                <a:latin typeface="微软雅黑" pitchFamily="34" charset="-122"/>
                <a:ea typeface="微软雅黑" pitchFamily="34" charset="-122"/>
              </a:endParaRPr>
            </a:p>
          </p:txBody>
        </p:sp>
      </p:grpSp>
      <p:grpSp>
        <p:nvGrpSpPr>
          <p:cNvPr id="52" name="组合 51"/>
          <p:cNvGrpSpPr/>
          <p:nvPr/>
        </p:nvGrpSpPr>
        <p:grpSpPr>
          <a:xfrm>
            <a:off x="1865367" y="2901404"/>
            <a:ext cx="9004661" cy="1463040"/>
            <a:chOff x="1865367" y="2843348"/>
            <a:chExt cx="9004661" cy="1463040"/>
          </a:xfrm>
        </p:grpSpPr>
        <p:sp>
          <p:nvSpPr>
            <p:cNvPr id="53" name="矩形 52"/>
            <p:cNvSpPr/>
            <p:nvPr/>
          </p:nvSpPr>
          <p:spPr>
            <a:xfrm>
              <a:off x="1995994" y="2843348"/>
              <a:ext cx="8874034" cy="14630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4" name="组合 53"/>
            <p:cNvGrpSpPr/>
            <p:nvPr/>
          </p:nvGrpSpPr>
          <p:grpSpPr>
            <a:xfrm>
              <a:off x="1865367" y="3627119"/>
              <a:ext cx="2403566" cy="527725"/>
              <a:chOff x="1497875" y="2001592"/>
              <a:chExt cx="2403566" cy="381059"/>
            </a:xfrm>
            <a:solidFill>
              <a:srgbClr val="E74C2E"/>
            </a:solidFill>
          </p:grpSpPr>
          <p:grpSp>
            <p:nvGrpSpPr>
              <p:cNvPr id="59" name="组合 58"/>
              <p:cNvGrpSpPr/>
              <p:nvPr/>
            </p:nvGrpSpPr>
            <p:grpSpPr>
              <a:xfrm>
                <a:off x="1497875" y="2067429"/>
                <a:ext cx="2403566" cy="315222"/>
                <a:chOff x="0" y="296091"/>
                <a:chExt cx="3187337" cy="418012"/>
              </a:xfrm>
              <a:grpFill/>
            </p:grpSpPr>
            <p:sp>
              <p:nvSpPr>
                <p:cNvPr id="61" name="矩形 60"/>
                <p:cNvSpPr/>
                <p:nvPr/>
              </p:nvSpPr>
              <p:spPr>
                <a:xfrm>
                  <a:off x="0" y="296091"/>
                  <a:ext cx="2979937" cy="41801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直角三角形 61"/>
                <p:cNvSpPr/>
                <p:nvPr/>
              </p:nvSpPr>
              <p:spPr>
                <a:xfrm>
                  <a:off x="2979937" y="296091"/>
                  <a:ext cx="207400" cy="418012"/>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grpSp>
          <p:sp>
            <p:nvSpPr>
              <p:cNvPr id="60" name="直角三角形 59"/>
              <p:cNvSpPr/>
              <p:nvPr/>
            </p:nvSpPr>
            <p:spPr>
              <a:xfrm flipH="1">
                <a:off x="1497875" y="2001592"/>
                <a:ext cx="130627" cy="6583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5" name="直接连接符 54"/>
            <p:cNvCxnSpPr/>
            <p:nvPr/>
          </p:nvCxnSpPr>
          <p:spPr>
            <a:xfrm>
              <a:off x="8688531" y="2843348"/>
              <a:ext cx="0" cy="1463039"/>
            </a:xfrm>
            <a:prstGeom prst="line">
              <a:avLst/>
            </a:prstGeom>
            <a:ln w="12700">
              <a:solidFill>
                <a:srgbClr val="FCF8ED"/>
              </a:solidFill>
              <a:prstDash val="dash"/>
            </a:ln>
          </p:spPr>
          <p:style>
            <a:lnRef idx="1">
              <a:schemeClr val="accent1"/>
            </a:lnRef>
            <a:fillRef idx="0">
              <a:schemeClr val="accent1"/>
            </a:fillRef>
            <a:effectRef idx="0">
              <a:schemeClr val="accent1"/>
            </a:effectRef>
            <a:fontRef idx="minor">
              <a:schemeClr val="tx1"/>
            </a:fontRef>
          </p:style>
        </p:cxnSp>
        <p:sp>
          <p:nvSpPr>
            <p:cNvPr id="56" name="文本框 67"/>
            <p:cNvSpPr txBox="1"/>
            <p:nvPr/>
          </p:nvSpPr>
          <p:spPr>
            <a:xfrm>
              <a:off x="2231126" y="3718296"/>
              <a:ext cx="1756539" cy="400110"/>
            </a:xfrm>
            <a:prstGeom prst="rect">
              <a:avLst/>
            </a:prstGeom>
            <a:noFill/>
          </p:spPr>
          <p:txBody>
            <a:bodyPr wrap="squar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此处输入文字</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57" name="圆角矩形 56"/>
            <p:cNvSpPr/>
            <p:nvPr/>
          </p:nvSpPr>
          <p:spPr>
            <a:xfrm>
              <a:off x="9056147" y="3346267"/>
              <a:ext cx="1446265" cy="457200"/>
            </a:xfrm>
            <a:prstGeom prst="roundRect">
              <a:avLst>
                <a:gd name="adj" fmla="val 5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latin typeface="微软雅黑" panose="020B0503020204020204" pitchFamily="34" charset="-122"/>
                  <a:ea typeface="微软雅黑" panose="020B0503020204020204" pitchFamily="34" charset="-122"/>
                </a:rPr>
                <a:t>您的文字</a:t>
              </a:r>
            </a:p>
          </p:txBody>
        </p:sp>
        <p:sp>
          <p:nvSpPr>
            <p:cNvPr id="58" name="文本框 75"/>
            <p:cNvSpPr txBox="1"/>
            <p:nvPr/>
          </p:nvSpPr>
          <p:spPr>
            <a:xfrm>
              <a:off x="4497369" y="3041188"/>
              <a:ext cx="3871283" cy="1156855"/>
            </a:xfrm>
            <a:prstGeom prst="rect">
              <a:avLst/>
            </a:prstGeom>
            <a:noFill/>
          </p:spPr>
          <p:txBody>
            <a:bodyPr wrap="square" rtlCol="0">
              <a:spAutoFit/>
            </a:bodyPr>
            <a:lstStyle/>
            <a:p>
              <a:pPr defTabSz="1283974" eaLnBrk="0" fontAlgn="base" hangingPunct="0">
                <a:lnSpc>
                  <a:spcPct val="150000"/>
                </a:lnSpc>
                <a:spcBef>
                  <a:spcPct val="0"/>
                </a:spcBef>
                <a:spcAft>
                  <a:spcPct val="0"/>
                </a:spcAft>
                <a:defRPr/>
              </a:pPr>
              <a:r>
                <a:rPr lang="zh-CN" altLang="en-US" sz="1600" dirty="0">
                  <a:solidFill>
                    <a:schemeClr val="bg1"/>
                  </a:solidFill>
                  <a:latin typeface="微软雅黑" pitchFamily="34" charset="-122"/>
                  <a:ea typeface="微软雅黑" pitchFamily="34" charset="-122"/>
                </a:rPr>
                <a:t>单击输入您的文字单击输入您的文字单击输入您的文字单击输入您的文字单击输入您的文字单击输入您的文字</a:t>
              </a:r>
              <a:endParaRPr lang="en-US" altLang="zh-CN" sz="1600" dirty="0">
                <a:solidFill>
                  <a:schemeClr val="bg1"/>
                </a:solidFill>
                <a:latin typeface="微软雅黑" pitchFamily="34" charset="-122"/>
                <a:ea typeface="微软雅黑" pitchFamily="34" charset="-122"/>
              </a:endParaRPr>
            </a:p>
          </p:txBody>
        </p:sp>
      </p:grpSp>
      <p:grpSp>
        <p:nvGrpSpPr>
          <p:cNvPr id="63" name="组合 62"/>
          <p:cNvGrpSpPr/>
          <p:nvPr/>
        </p:nvGrpSpPr>
        <p:grpSpPr>
          <a:xfrm>
            <a:off x="1865367" y="4521198"/>
            <a:ext cx="9004661" cy="1463040"/>
            <a:chOff x="1865367" y="4463142"/>
            <a:chExt cx="9004661" cy="1463040"/>
          </a:xfrm>
        </p:grpSpPr>
        <p:sp>
          <p:nvSpPr>
            <p:cNvPr id="64" name="矩形 63"/>
            <p:cNvSpPr/>
            <p:nvPr/>
          </p:nvSpPr>
          <p:spPr>
            <a:xfrm>
              <a:off x="1995994" y="4463142"/>
              <a:ext cx="8874034" cy="14630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5" name="组合 64"/>
            <p:cNvGrpSpPr/>
            <p:nvPr/>
          </p:nvGrpSpPr>
          <p:grpSpPr>
            <a:xfrm>
              <a:off x="1865367" y="5246913"/>
              <a:ext cx="2403566" cy="527725"/>
              <a:chOff x="1497875" y="2001592"/>
              <a:chExt cx="2403566" cy="381059"/>
            </a:xfrm>
            <a:solidFill>
              <a:srgbClr val="E74C2E"/>
            </a:solidFill>
          </p:grpSpPr>
          <p:grpSp>
            <p:nvGrpSpPr>
              <p:cNvPr id="70" name="组合 69"/>
              <p:cNvGrpSpPr/>
              <p:nvPr/>
            </p:nvGrpSpPr>
            <p:grpSpPr>
              <a:xfrm>
                <a:off x="1497875" y="2067429"/>
                <a:ext cx="2403566" cy="315222"/>
                <a:chOff x="0" y="296091"/>
                <a:chExt cx="3187337" cy="418012"/>
              </a:xfrm>
              <a:grpFill/>
            </p:grpSpPr>
            <p:sp>
              <p:nvSpPr>
                <p:cNvPr id="72" name="矩形 71"/>
                <p:cNvSpPr/>
                <p:nvPr/>
              </p:nvSpPr>
              <p:spPr>
                <a:xfrm>
                  <a:off x="0" y="296091"/>
                  <a:ext cx="2979937" cy="41801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直角三角形 72"/>
                <p:cNvSpPr/>
                <p:nvPr/>
              </p:nvSpPr>
              <p:spPr>
                <a:xfrm>
                  <a:off x="2979937" y="296091"/>
                  <a:ext cx="207400" cy="418012"/>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 name="直角三角形 70"/>
              <p:cNvSpPr/>
              <p:nvPr/>
            </p:nvSpPr>
            <p:spPr>
              <a:xfrm flipH="1">
                <a:off x="1497875" y="2001592"/>
                <a:ext cx="130627" cy="6583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6" name="直接连接符 65"/>
            <p:cNvCxnSpPr/>
            <p:nvPr/>
          </p:nvCxnSpPr>
          <p:spPr>
            <a:xfrm>
              <a:off x="8688531" y="4463142"/>
              <a:ext cx="0" cy="1463039"/>
            </a:xfrm>
            <a:prstGeom prst="line">
              <a:avLst/>
            </a:prstGeom>
            <a:ln w="12700">
              <a:solidFill>
                <a:srgbClr val="FCF8ED"/>
              </a:solidFill>
              <a:prstDash val="dash"/>
            </a:ln>
          </p:spPr>
          <p:style>
            <a:lnRef idx="1">
              <a:schemeClr val="accent1"/>
            </a:lnRef>
            <a:fillRef idx="0">
              <a:schemeClr val="accent1"/>
            </a:fillRef>
            <a:effectRef idx="0">
              <a:schemeClr val="accent1"/>
            </a:effectRef>
            <a:fontRef idx="minor">
              <a:schemeClr val="tx1"/>
            </a:fontRef>
          </p:style>
        </p:cxnSp>
        <p:sp>
          <p:nvSpPr>
            <p:cNvPr id="67" name="文本框 68"/>
            <p:cNvSpPr txBox="1"/>
            <p:nvPr/>
          </p:nvSpPr>
          <p:spPr>
            <a:xfrm>
              <a:off x="2253267" y="5338090"/>
              <a:ext cx="1756539" cy="400110"/>
            </a:xfrm>
            <a:prstGeom prst="rect">
              <a:avLst/>
            </a:prstGeom>
            <a:noFill/>
          </p:spPr>
          <p:txBody>
            <a:bodyPr wrap="squar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此处输入文字</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68" name="圆角矩形 67"/>
            <p:cNvSpPr/>
            <p:nvPr/>
          </p:nvSpPr>
          <p:spPr>
            <a:xfrm>
              <a:off x="9056147" y="4966061"/>
              <a:ext cx="1446265" cy="457200"/>
            </a:xfrm>
            <a:prstGeom prst="roundRect">
              <a:avLst>
                <a:gd name="adj" fmla="val 5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latin typeface="微软雅黑" panose="020B0503020204020204" pitchFamily="34" charset="-122"/>
                  <a:ea typeface="微软雅黑" panose="020B0503020204020204" pitchFamily="34" charset="-122"/>
                </a:rPr>
                <a:t>您的文字</a:t>
              </a:r>
            </a:p>
          </p:txBody>
        </p:sp>
        <p:sp>
          <p:nvSpPr>
            <p:cNvPr id="69" name="文本框 76"/>
            <p:cNvSpPr txBox="1"/>
            <p:nvPr/>
          </p:nvSpPr>
          <p:spPr>
            <a:xfrm>
              <a:off x="4497369" y="4660982"/>
              <a:ext cx="3871283" cy="1156855"/>
            </a:xfrm>
            <a:prstGeom prst="rect">
              <a:avLst/>
            </a:prstGeom>
            <a:noFill/>
          </p:spPr>
          <p:txBody>
            <a:bodyPr wrap="square" rtlCol="0">
              <a:spAutoFit/>
            </a:bodyPr>
            <a:lstStyle/>
            <a:p>
              <a:pPr defTabSz="1283974" eaLnBrk="0" fontAlgn="base" hangingPunct="0">
                <a:lnSpc>
                  <a:spcPct val="150000"/>
                </a:lnSpc>
                <a:spcBef>
                  <a:spcPct val="0"/>
                </a:spcBef>
                <a:spcAft>
                  <a:spcPct val="0"/>
                </a:spcAft>
                <a:defRPr/>
              </a:pPr>
              <a:r>
                <a:rPr lang="zh-CN" altLang="en-US" sz="1600" dirty="0">
                  <a:solidFill>
                    <a:schemeClr val="bg1"/>
                  </a:solidFill>
                  <a:latin typeface="微软雅黑" panose="020B0503020204020204" pitchFamily="34" charset="-122"/>
                  <a:ea typeface="微软雅黑" panose="020B0503020204020204" pitchFamily="34" charset="-122"/>
                </a:rPr>
                <a:t>单击输入您的文字单击输入您的文字单击输入您的文字单击输入您的文字单击输入您的文字单击输入您的文字</a:t>
              </a:r>
              <a:endParaRPr lang="en-US" altLang="zh-CN" sz="1600" dirty="0">
                <a:solidFill>
                  <a:schemeClr val="bg1"/>
                </a:solidFill>
                <a:latin typeface="微软雅黑" pitchFamily="34" charset="-122"/>
                <a:ea typeface="微软雅黑" pitchFamily="34" charset="-122"/>
              </a:endParaRPr>
            </a:p>
          </p:txBody>
        </p:sp>
      </p:grpSp>
      <p:grpSp>
        <p:nvGrpSpPr>
          <p:cNvPr id="74" name="组合 73"/>
          <p:cNvGrpSpPr/>
          <p:nvPr/>
        </p:nvGrpSpPr>
        <p:grpSpPr>
          <a:xfrm>
            <a:off x="11550315" y="6507183"/>
            <a:ext cx="299785" cy="299785"/>
            <a:chOff x="11550315" y="6496550"/>
            <a:chExt cx="299785" cy="299785"/>
          </a:xfrm>
        </p:grpSpPr>
        <p:sp>
          <p:nvSpPr>
            <p:cNvPr id="75" name="椭圆 74"/>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右箭头 75"/>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7" name="组合 76"/>
          <p:cNvGrpSpPr/>
          <p:nvPr/>
        </p:nvGrpSpPr>
        <p:grpSpPr>
          <a:xfrm flipH="1">
            <a:off x="11055771" y="6507183"/>
            <a:ext cx="299785" cy="299785"/>
            <a:chOff x="11550315" y="6496550"/>
            <a:chExt cx="299785" cy="299785"/>
          </a:xfrm>
        </p:grpSpPr>
        <p:sp>
          <p:nvSpPr>
            <p:cNvPr id="78" name="椭圆 77"/>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右箭头 78"/>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777026295"/>
      </p:ext>
    </p:extLst>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28000">
                                          <p:cBhvr additive="base">
                                            <p:cTn id="7" dur="250" fill="hold"/>
                                            <p:tgtEl>
                                              <p:spTgt spid="9"/>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9"/>
                                            </p:tgtEl>
                                            <p:attrNameLst>
                                              <p:attrName>ppt_y</p:attrName>
                                            </p:attrNameLst>
                                          </p:cBhvr>
                                          <p:tavLst>
                                            <p:tav tm="0">
                                              <p:val>
                                                <p:strVal val="#ppt_y"/>
                                              </p:val>
                                            </p:tav>
                                            <p:tav tm="100000">
                                              <p:val>
                                                <p:strVal val="#ppt_y"/>
                                              </p:val>
                                            </p:tav>
                                          </p:tavLst>
                                        </p:anim>
                                      </p:childTnLst>
                                    </p:cTn>
                                  </p:par>
                                  <p:par>
                                    <p:cTn id="9" presetID="37" presetClass="entr" presetSubtype="0" fill="hold" nodeType="withEffect">
                                      <p:stCondLst>
                                        <p:cond delay="50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750"/>
                                            <p:tgtEl>
                                              <p:spTgt spid="41"/>
                                            </p:tgtEl>
                                          </p:cBhvr>
                                        </p:animEffect>
                                        <p:anim calcmode="lin" valueType="num">
                                          <p:cBhvr>
                                            <p:cTn id="12" dur="750" fill="hold"/>
                                            <p:tgtEl>
                                              <p:spTgt spid="41"/>
                                            </p:tgtEl>
                                            <p:attrNameLst>
                                              <p:attrName>ppt_x</p:attrName>
                                            </p:attrNameLst>
                                          </p:cBhvr>
                                          <p:tavLst>
                                            <p:tav tm="0">
                                              <p:val>
                                                <p:strVal val="#ppt_x"/>
                                              </p:val>
                                            </p:tav>
                                            <p:tav tm="100000">
                                              <p:val>
                                                <p:strVal val="#ppt_x"/>
                                              </p:val>
                                            </p:tav>
                                          </p:tavLst>
                                        </p:anim>
                                        <p:anim calcmode="lin" valueType="num">
                                          <p:cBhvr>
                                            <p:cTn id="13" dur="675" decel="100000" fill="hold"/>
                                            <p:tgtEl>
                                              <p:spTgt spid="41"/>
                                            </p:tgtEl>
                                            <p:attrNameLst>
                                              <p:attrName>ppt_y</p:attrName>
                                            </p:attrNameLst>
                                          </p:cBhvr>
                                          <p:tavLst>
                                            <p:tav tm="0">
                                              <p:val>
                                                <p:strVal val="#ppt_y+1"/>
                                              </p:val>
                                            </p:tav>
                                            <p:tav tm="100000">
                                              <p:val>
                                                <p:strVal val="#ppt_y-.03"/>
                                              </p:val>
                                            </p:tav>
                                          </p:tavLst>
                                        </p:anim>
                                        <p:anim calcmode="lin" valueType="num">
                                          <p:cBhvr>
                                            <p:cTn id="14" dur="75" accel="100000" fill="hold">
                                              <p:stCondLst>
                                                <p:cond delay="675"/>
                                              </p:stCondLst>
                                            </p:cTn>
                                            <p:tgtEl>
                                              <p:spTgt spid="41"/>
                                            </p:tgtEl>
                                            <p:attrNameLst>
                                              <p:attrName>ppt_y</p:attrName>
                                            </p:attrNameLst>
                                          </p:cBhvr>
                                          <p:tavLst>
                                            <p:tav tm="0">
                                              <p:val>
                                                <p:strVal val="#ppt_y-.03"/>
                                              </p:val>
                                            </p:tav>
                                            <p:tav tm="100000">
                                              <p:val>
                                                <p:strVal val="#ppt_y"/>
                                              </p:val>
                                            </p:tav>
                                          </p:tavLst>
                                        </p:anim>
                                      </p:childTnLst>
                                    </p:cTn>
                                  </p:par>
                                  <p:par>
                                    <p:cTn id="15" presetID="37" presetClass="entr" presetSubtype="0" fill="hold" nodeType="withEffect">
                                      <p:stCondLst>
                                        <p:cond delay="75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750"/>
                                            <p:tgtEl>
                                              <p:spTgt spid="52"/>
                                            </p:tgtEl>
                                          </p:cBhvr>
                                        </p:animEffect>
                                        <p:anim calcmode="lin" valueType="num">
                                          <p:cBhvr>
                                            <p:cTn id="18" dur="750" fill="hold"/>
                                            <p:tgtEl>
                                              <p:spTgt spid="52"/>
                                            </p:tgtEl>
                                            <p:attrNameLst>
                                              <p:attrName>ppt_x</p:attrName>
                                            </p:attrNameLst>
                                          </p:cBhvr>
                                          <p:tavLst>
                                            <p:tav tm="0">
                                              <p:val>
                                                <p:strVal val="#ppt_x"/>
                                              </p:val>
                                            </p:tav>
                                            <p:tav tm="100000">
                                              <p:val>
                                                <p:strVal val="#ppt_x"/>
                                              </p:val>
                                            </p:tav>
                                          </p:tavLst>
                                        </p:anim>
                                        <p:anim calcmode="lin" valueType="num">
                                          <p:cBhvr>
                                            <p:cTn id="19" dur="675" decel="100000" fill="hold"/>
                                            <p:tgtEl>
                                              <p:spTgt spid="52"/>
                                            </p:tgtEl>
                                            <p:attrNameLst>
                                              <p:attrName>ppt_y</p:attrName>
                                            </p:attrNameLst>
                                          </p:cBhvr>
                                          <p:tavLst>
                                            <p:tav tm="0">
                                              <p:val>
                                                <p:strVal val="#ppt_y+1"/>
                                              </p:val>
                                            </p:tav>
                                            <p:tav tm="100000">
                                              <p:val>
                                                <p:strVal val="#ppt_y-.03"/>
                                              </p:val>
                                            </p:tav>
                                          </p:tavLst>
                                        </p:anim>
                                        <p:anim calcmode="lin" valueType="num">
                                          <p:cBhvr>
                                            <p:cTn id="20" dur="75" accel="100000" fill="hold">
                                              <p:stCondLst>
                                                <p:cond delay="675"/>
                                              </p:stCondLst>
                                            </p:cTn>
                                            <p:tgtEl>
                                              <p:spTgt spid="52"/>
                                            </p:tgtEl>
                                            <p:attrNameLst>
                                              <p:attrName>ppt_y</p:attrName>
                                            </p:attrNameLst>
                                          </p:cBhvr>
                                          <p:tavLst>
                                            <p:tav tm="0">
                                              <p:val>
                                                <p:strVal val="#ppt_y-.03"/>
                                              </p:val>
                                            </p:tav>
                                            <p:tav tm="100000">
                                              <p:val>
                                                <p:strVal val="#ppt_y"/>
                                              </p:val>
                                            </p:tav>
                                          </p:tavLst>
                                        </p:anim>
                                      </p:childTnLst>
                                    </p:cTn>
                                  </p:par>
                                  <p:par>
                                    <p:cTn id="21" presetID="37" presetClass="entr" presetSubtype="0" fill="hold" nodeType="withEffect">
                                      <p:stCondLst>
                                        <p:cond delay="1000"/>
                                      </p:stCondLst>
                                      <p:childTnLst>
                                        <p:set>
                                          <p:cBhvr>
                                            <p:cTn id="22" dur="1" fill="hold">
                                              <p:stCondLst>
                                                <p:cond delay="0"/>
                                              </p:stCondLst>
                                            </p:cTn>
                                            <p:tgtEl>
                                              <p:spTgt spid="63"/>
                                            </p:tgtEl>
                                            <p:attrNameLst>
                                              <p:attrName>style.visibility</p:attrName>
                                            </p:attrNameLst>
                                          </p:cBhvr>
                                          <p:to>
                                            <p:strVal val="visible"/>
                                          </p:to>
                                        </p:set>
                                        <p:animEffect transition="in" filter="fade">
                                          <p:cBhvr>
                                            <p:cTn id="23" dur="750"/>
                                            <p:tgtEl>
                                              <p:spTgt spid="63"/>
                                            </p:tgtEl>
                                          </p:cBhvr>
                                        </p:animEffect>
                                        <p:anim calcmode="lin" valueType="num">
                                          <p:cBhvr>
                                            <p:cTn id="24" dur="750" fill="hold"/>
                                            <p:tgtEl>
                                              <p:spTgt spid="63"/>
                                            </p:tgtEl>
                                            <p:attrNameLst>
                                              <p:attrName>ppt_x</p:attrName>
                                            </p:attrNameLst>
                                          </p:cBhvr>
                                          <p:tavLst>
                                            <p:tav tm="0">
                                              <p:val>
                                                <p:strVal val="#ppt_x"/>
                                              </p:val>
                                            </p:tav>
                                            <p:tav tm="100000">
                                              <p:val>
                                                <p:strVal val="#ppt_x"/>
                                              </p:val>
                                            </p:tav>
                                          </p:tavLst>
                                        </p:anim>
                                        <p:anim calcmode="lin" valueType="num">
                                          <p:cBhvr>
                                            <p:cTn id="25" dur="675" decel="100000" fill="hold"/>
                                            <p:tgtEl>
                                              <p:spTgt spid="63"/>
                                            </p:tgtEl>
                                            <p:attrNameLst>
                                              <p:attrName>ppt_y</p:attrName>
                                            </p:attrNameLst>
                                          </p:cBhvr>
                                          <p:tavLst>
                                            <p:tav tm="0">
                                              <p:val>
                                                <p:strVal val="#ppt_y+1"/>
                                              </p:val>
                                            </p:tav>
                                            <p:tav tm="100000">
                                              <p:val>
                                                <p:strVal val="#ppt_y-.03"/>
                                              </p:val>
                                            </p:tav>
                                          </p:tavLst>
                                        </p:anim>
                                        <p:anim calcmode="lin" valueType="num">
                                          <p:cBhvr>
                                            <p:cTn id="26" dur="75" accel="100000" fill="hold">
                                              <p:stCondLst>
                                                <p:cond delay="675"/>
                                              </p:stCondLst>
                                            </p:cTn>
                                            <p:tgtEl>
                                              <p:spTgt spid="6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250" fill="hold"/>
                                            <p:tgtEl>
                                              <p:spTgt spid="9"/>
                                            </p:tgtEl>
                                            <p:attrNameLst>
                                              <p:attrName>ppt_x</p:attrName>
                                            </p:attrNameLst>
                                          </p:cBhvr>
                                          <p:tavLst>
                                            <p:tav tm="0">
                                              <p:val>
                                                <p:strVal val="0-#ppt_w/2"/>
                                              </p:val>
                                            </p:tav>
                                            <p:tav tm="100000">
                                              <p:val>
                                                <p:strVal val="#ppt_x"/>
                                              </p:val>
                                            </p:tav>
                                          </p:tavLst>
                                        </p:anim>
                                        <p:anim calcmode="lin" valueType="num">
                                          <p:cBhvr additive="base">
                                            <p:cTn id="8" dur="250" fill="hold"/>
                                            <p:tgtEl>
                                              <p:spTgt spid="9"/>
                                            </p:tgtEl>
                                            <p:attrNameLst>
                                              <p:attrName>ppt_y</p:attrName>
                                            </p:attrNameLst>
                                          </p:cBhvr>
                                          <p:tavLst>
                                            <p:tav tm="0">
                                              <p:val>
                                                <p:strVal val="#ppt_y"/>
                                              </p:val>
                                            </p:tav>
                                            <p:tav tm="100000">
                                              <p:val>
                                                <p:strVal val="#ppt_y"/>
                                              </p:val>
                                            </p:tav>
                                          </p:tavLst>
                                        </p:anim>
                                      </p:childTnLst>
                                    </p:cTn>
                                  </p:par>
                                  <p:par>
                                    <p:cTn id="9" presetID="37" presetClass="entr" presetSubtype="0" fill="hold" nodeType="withEffect">
                                      <p:stCondLst>
                                        <p:cond delay="50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750"/>
                                            <p:tgtEl>
                                              <p:spTgt spid="41"/>
                                            </p:tgtEl>
                                          </p:cBhvr>
                                        </p:animEffect>
                                        <p:anim calcmode="lin" valueType="num">
                                          <p:cBhvr>
                                            <p:cTn id="12" dur="750" fill="hold"/>
                                            <p:tgtEl>
                                              <p:spTgt spid="41"/>
                                            </p:tgtEl>
                                            <p:attrNameLst>
                                              <p:attrName>ppt_x</p:attrName>
                                            </p:attrNameLst>
                                          </p:cBhvr>
                                          <p:tavLst>
                                            <p:tav tm="0">
                                              <p:val>
                                                <p:strVal val="#ppt_x"/>
                                              </p:val>
                                            </p:tav>
                                            <p:tav tm="100000">
                                              <p:val>
                                                <p:strVal val="#ppt_x"/>
                                              </p:val>
                                            </p:tav>
                                          </p:tavLst>
                                        </p:anim>
                                        <p:anim calcmode="lin" valueType="num">
                                          <p:cBhvr>
                                            <p:cTn id="13" dur="675" decel="100000" fill="hold"/>
                                            <p:tgtEl>
                                              <p:spTgt spid="41"/>
                                            </p:tgtEl>
                                            <p:attrNameLst>
                                              <p:attrName>ppt_y</p:attrName>
                                            </p:attrNameLst>
                                          </p:cBhvr>
                                          <p:tavLst>
                                            <p:tav tm="0">
                                              <p:val>
                                                <p:strVal val="#ppt_y+1"/>
                                              </p:val>
                                            </p:tav>
                                            <p:tav tm="100000">
                                              <p:val>
                                                <p:strVal val="#ppt_y-.03"/>
                                              </p:val>
                                            </p:tav>
                                          </p:tavLst>
                                        </p:anim>
                                        <p:anim calcmode="lin" valueType="num">
                                          <p:cBhvr>
                                            <p:cTn id="14" dur="75" accel="100000" fill="hold">
                                              <p:stCondLst>
                                                <p:cond delay="675"/>
                                              </p:stCondLst>
                                            </p:cTn>
                                            <p:tgtEl>
                                              <p:spTgt spid="41"/>
                                            </p:tgtEl>
                                            <p:attrNameLst>
                                              <p:attrName>ppt_y</p:attrName>
                                            </p:attrNameLst>
                                          </p:cBhvr>
                                          <p:tavLst>
                                            <p:tav tm="0">
                                              <p:val>
                                                <p:strVal val="#ppt_y-.03"/>
                                              </p:val>
                                            </p:tav>
                                            <p:tav tm="100000">
                                              <p:val>
                                                <p:strVal val="#ppt_y"/>
                                              </p:val>
                                            </p:tav>
                                          </p:tavLst>
                                        </p:anim>
                                      </p:childTnLst>
                                    </p:cTn>
                                  </p:par>
                                  <p:par>
                                    <p:cTn id="15" presetID="37" presetClass="entr" presetSubtype="0" fill="hold" nodeType="withEffect">
                                      <p:stCondLst>
                                        <p:cond delay="75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750"/>
                                            <p:tgtEl>
                                              <p:spTgt spid="52"/>
                                            </p:tgtEl>
                                          </p:cBhvr>
                                        </p:animEffect>
                                        <p:anim calcmode="lin" valueType="num">
                                          <p:cBhvr>
                                            <p:cTn id="18" dur="750" fill="hold"/>
                                            <p:tgtEl>
                                              <p:spTgt spid="52"/>
                                            </p:tgtEl>
                                            <p:attrNameLst>
                                              <p:attrName>ppt_x</p:attrName>
                                            </p:attrNameLst>
                                          </p:cBhvr>
                                          <p:tavLst>
                                            <p:tav tm="0">
                                              <p:val>
                                                <p:strVal val="#ppt_x"/>
                                              </p:val>
                                            </p:tav>
                                            <p:tav tm="100000">
                                              <p:val>
                                                <p:strVal val="#ppt_x"/>
                                              </p:val>
                                            </p:tav>
                                          </p:tavLst>
                                        </p:anim>
                                        <p:anim calcmode="lin" valueType="num">
                                          <p:cBhvr>
                                            <p:cTn id="19" dur="675" decel="100000" fill="hold"/>
                                            <p:tgtEl>
                                              <p:spTgt spid="52"/>
                                            </p:tgtEl>
                                            <p:attrNameLst>
                                              <p:attrName>ppt_y</p:attrName>
                                            </p:attrNameLst>
                                          </p:cBhvr>
                                          <p:tavLst>
                                            <p:tav tm="0">
                                              <p:val>
                                                <p:strVal val="#ppt_y+1"/>
                                              </p:val>
                                            </p:tav>
                                            <p:tav tm="100000">
                                              <p:val>
                                                <p:strVal val="#ppt_y-.03"/>
                                              </p:val>
                                            </p:tav>
                                          </p:tavLst>
                                        </p:anim>
                                        <p:anim calcmode="lin" valueType="num">
                                          <p:cBhvr>
                                            <p:cTn id="20" dur="75" accel="100000" fill="hold">
                                              <p:stCondLst>
                                                <p:cond delay="675"/>
                                              </p:stCondLst>
                                            </p:cTn>
                                            <p:tgtEl>
                                              <p:spTgt spid="52"/>
                                            </p:tgtEl>
                                            <p:attrNameLst>
                                              <p:attrName>ppt_y</p:attrName>
                                            </p:attrNameLst>
                                          </p:cBhvr>
                                          <p:tavLst>
                                            <p:tav tm="0">
                                              <p:val>
                                                <p:strVal val="#ppt_y-.03"/>
                                              </p:val>
                                            </p:tav>
                                            <p:tav tm="100000">
                                              <p:val>
                                                <p:strVal val="#ppt_y"/>
                                              </p:val>
                                            </p:tav>
                                          </p:tavLst>
                                        </p:anim>
                                      </p:childTnLst>
                                    </p:cTn>
                                  </p:par>
                                  <p:par>
                                    <p:cTn id="21" presetID="37" presetClass="entr" presetSubtype="0" fill="hold" nodeType="withEffect">
                                      <p:stCondLst>
                                        <p:cond delay="1000"/>
                                      </p:stCondLst>
                                      <p:childTnLst>
                                        <p:set>
                                          <p:cBhvr>
                                            <p:cTn id="22" dur="1" fill="hold">
                                              <p:stCondLst>
                                                <p:cond delay="0"/>
                                              </p:stCondLst>
                                            </p:cTn>
                                            <p:tgtEl>
                                              <p:spTgt spid="63"/>
                                            </p:tgtEl>
                                            <p:attrNameLst>
                                              <p:attrName>style.visibility</p:attrName>
                                            </p:attrNameLst>
                                          </p:cBhvr>
                                          <p:to>
                                            <p:strVal val="visible"/>
                                          </p:to>
                                        </p:set>
                                        <p:animEffect transition="in" filter="fade">
                                          <p:cBhvr>
                                            <p:cTn id="23" dur="750"/>
                                            <p:tgtEl>
                                              <p:spTgt spid="63"/>
                                            </p:tgtEl>
                                          </p:cBhvr>
                                        </p:animEffect>
                                        <p:anim calcmode="lin" valueType="num">
                                          <p:cBhvr>
                                            <p:cTn id="24" dur="750" fill="hold"/>
                                            <p:tgtEl>
                                              <p:spTgt spid="63"/>
                                            </p:tgtEl>
                                            <p:attrNameLst>
                                              <p:attrName>ppt_x</p:attrName>
                                            </p:attrNameLst>
                                          </p:cBhvr>
                                          <p:tavLst>
                                            <p:tav tm="0">
                                              <p:val>
                                                <p:strVal val="#ppt_x"/>
                                              </p:val>
                                            </p:tav>
                                            <p:tav tm="100000">
                                              <p:val>
                                                <p:strVal val="#ppt_x"/>
                                              </p:val>
                                            </p:tav>
                                          </p:tavLst>
                                        </p:anim>
                                        <p:anim calcmode="lin" valueType="num">
                                          <p:cBhvr>
                                            <p:cTn id="25" dur="675" decel="100000" fill="hold"/>
                                            <p:tgtEl>
                                              <p:spTgt spid="63"/>
                                            </p:tgtEl>
                                            <p:attrNameLst>
                                              <p:attrName>ppt_y</p:attrName>
                                            </p:attrNameLst>
                                          </p:cBhvr>
                                          <p:tavLst>
                                            <p:tav tm="0">
                                              <p:val>
                                                <p:strVal val="#ppt_y+1"/>
                                              </p:val>
                                            </p:tav>
                                            <p:tav tm="100000">
                                              <p:val>
                                                <p:strVal val="#ppt_y-.03"/>
                                              </p:val>
                                            </p:tav>
                                          </p:tavLst>
                                        </p:anim>
                                        <p:anim calcmode="lin" valueType="num">
                                          <p:cBhvr>
                                            <p:cTn id="26" dur="75" accel="100000" fill="hold">
                                              <p:stCondLst>
                                                <p:cond delay="675"/>
                                              </p:stCondLst>
                                            </p:cTn>
                                            <p:tgtEl>
                                              <p:spTgt spid="6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单圆角矩形 16"/>
          <p:cNvSpPr/>
          <p:nvPr/>
        </p:nvSpPr>
        <p:spPr>
          <a:xfrm flipV="1">
            <a:off x="5667375" y="701110"/>
            <a:ext cx="5649915" cy="5307012"/>
          </a:xfrm>
          <a:prstGeom prst="round1Rect">
            <a:avLst>
              <a:gd name="adj" fmla="val 970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8" name="单圆角矩形 17"/>
          <p:cNvSpPr/>
          <p:nvPr/>
        </p:nvSpPr>
        <p:spPr>
          <a:xfrm flipH="1">
            <a:off x="4676773" y="1733550"/>
            <a:ext cx="5822841" cy="890022"/>
          </a:xfrm>
          <a:prstGeom prst="round1Rect">
            <a:avLst>
              <a:gd name="adj" fmla="val 3275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4400" dirty="0">
                <a:latin typeface="微软雅黑" pitchFamily="34" charset="-122"/>
                <a:ea typeface="微软雅黑" pitchFamily="34" charset="-122"/>
              </a:rPr>
              <a:t>研究方法及过程</a:t>
            </a:r>
            <a:endParaRPr lang="zh-CN" altLang="en-US" sz="1200" spc="-100" dirty="0">
              <a:latin typeface="微软雅黑" pitchFamily="34" charset="-122"/>
              <a:ea typeface="微软雅黑" pitchFamily="34" charset="-122"/>
            </a:endParaRPr>
          </a:p>
        </p:txBody>
      </p:sp>
      <p:sp>
        <p:nvSpPr>
          <p:cNvPr id="19" name="TextBox 18"/>
          <p:cNvSpPr txBox="1"/>
          <p:nvPr/>
        </p:nvSpPr>
        <p:spPr>
          <a:xfrm>
            <a:off x="7162801" y="2971235"/>
            <a:ext cx="2676526" cy="553998"/>
          </a:xfrm>
          <a:prstGeom prst="rect">
            <a:avLst/>
          </a:prstGeom>
          <a:noFill/>
        </p:spPr>
        <p:txBody>
          <a:bodyPr wrap="square">
            <a:spAutoFit/>
          </a:bodyPr>
          <a:lstStyle/>
          <a:p>
            <a:pPr fontAlgn="auto">
              <a:lnSpc>
                <a:spcPct val="150000"/>
              </a:lnSpc>
              <a:spcBef>
                <a:spcPts val="0"/>
              </a:spcBef>
              <a:spcAft>
                <a:spcPts val="0"/>
              </a:spcAft>
              <a:defRPr/>
            </a:pPr>
            <a:r>
              <a:rPr lang="en-US" altLang="zh-CN" sz="2000" dirty="0">
                <a:solidFill>
                  <a:schemeClr val="tx1">
                    <a:lumMod val="85000"/>
                    <a:lumOff val="15000"/>
                  </a:schemeClr>
                </a:solidFill>
                <a:latin typeface="微软雅黑" pitchFamily="34" charset="-122"/>
                <a:ea typeface="微软雅黑" pitchFamily="34" charset="-122"/>
              </a:rPr>
              <a:t>——</a:t>
            </a:r>
            <a:r>
              <a:rPr lang="zh-CN" altLang="en-US" sz="2000" dirty="0">
                <a:solidFill>
                  <a:schemeClr val="tx1">
                    <a:lumMod val="85000"/>
                    <a:lumOff val="15000"/>
                  </a:schemeClr>
                </a:solidFill>
                <a:latin typeface="微软雅黑" pitchFamily="34" charset="-122"/>
                <a:ea typeface="微软雅黑" pitchFamily="34" charset="-122"/>
              </a:rPr>
              <a:t>选题</a:t>
            </a:r>
            <a:r>
              <a:rPr lang="zh-CN" altLang="en-US" sz="2000" dirty="0" smtClean="0">
                <a:solidFill>
                  <a:schemeClr val="tx1">
                    <a:lumMod val="85000"/>
                    <a:lumOff val="15000"/>
                  </a:schemeClr>
                </a:solidFill>
                <a:latin typeface="微软雅黑" pitchFamily="34" charset="-122"/>
                <a:ea typeface="微软雅黑" pitchFamily="34" charset="-122"/>
              </a:rPr>
              <a:t>的研究方法</a:t>
            </a:r>
            <a:endParaRPr lang="en-US" altLang="zh-CN" sz="2000" dirty="0">
              <a:solidFill>
                <a:schemeClr val="tx1">
                  <a:lumMod val="85000"/>
                  <a:lumOff val="15000"/>
                </a:schemeClr>
              </a:solidFill>
              <a:latin typeface="微软雅黑" pitchFamily="34" charset="-122"/>
              <a:ea typeface="微软雅黑" pitchFamily="34" charset="-122"/>
            </a:endParaRPr>
          </a:p>
        </p:txBody>
      </p:sp>
      <p:grpSp>
        <p:nvGrpSpPr>
          <p:cNvPr id="20" name="组合 19"/>
          <p:cNvGrpSpPr/>
          <p:nvPr/>
        </p:nvGrpSpPr>
        <p:grpSpPr>
          <a:xfrm>
            <a:off x="10347130" y="5029201"/>
            <a:ext cx="1255597" cy="977724"/>
            <a:chOff x="10318555" y="4914901"/>
            <a:chExt cx="1255597" cy="977724"/>
          </a:xfrm>
        </p:grpSpPr>
        <p:sp>
          <p:nvSpPr>
            <p:cNvPr id="21" name="椭圆 20"/>
            <p:cNvSpPr/>
            <p:nvPr/>
          </p:nvSpPr>
          <p:spPr>
            <a:xfrm>
              <a:off x="10318555" y="4914901"/>
              <a:ext cx="971342" cy="971342"/>
            </a:xfrm>
            <a:prstGeom prst="ellipse">
              <a:avLst/>
            </a:prstGeom>
            <a:solidFill>
              <a:srgbClr val="002060"/>
            </a:solidFill>
            <a:ln w="12700">
              <a:noFill/>
            </a:ln>
            <a:effectLst/>
          </p:spPr>
          <p:txBody>
            <a:bodyPr wrap="square" rtlCol="0" anchor="ctr">
              <a:spAutoFit/>
            </a:bodyPr>
            <a:lstStyle/>
            <a:p>
              <a:pPr algn="ctr"/>
              <a:endParaRPr lang="zh-CN" altLang="en-US" sz="1600" b="1" dirty="0">
                <a:solidFill>
                  <a:schemeClr val="bg1"/>
                </a:solidFill>
                <a:latin typeface="微软雅黑" pitchFamily="34" charset="-122"/>
                <a:ea typeface="微软雅黑" pitchFamily="34" charset="-122"/>
                <a:cs typeface="Lao UI" pitchFamily="34" charset="0"/>
              </a:endParaRPr>
            </a:p>
          </p:txBody>
        </p:sp>
        <p:sp>
          <p:nvSpPr>
            <p:cNvPr id="22" name="TextBox 21"/>
            <p:cNvSpPr txBox="1"/>
            <p:nvPr/>
          </p:nvSpPr>
          <p:spPr>
            <a:xfrm>
              <a:off x="10526973" y="4969295"/>
              <a:ext cx="1047179" cy="923330"/>
            </a:xfrm>
            <a:prstGeom prst="rect">
              <a:avLst/>
            </a:prstGeom>
            <a:noFill/>
          </p:spPr>
          <p:txBody>
            <a:bodyPr wrap="square" rtlCol="0">
              <a:spAutoFit/>
            </a:bodyPr>
            <a:lstStyle/>
            <a:p>
              <a:r>
                <a:rPr lang="en-US" altLang="zh-CN" sz="5400" b="1" dirty="0" smtClean="0">
                  <a:solidFill>
                    <a:schemeClr val="bg1"/>
                  </a:solidFill>
                  <a:latin typeface="微软雅黑" panose="020B0503020204020204" pitchFamily="34" charset="-122"/>
                  <a:ea typeface="微软雅黑" panose="020B0503020204020204" pitchFamily="34" charset="-122"/>
                </a:rPr>
                <a:t>3</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grpSp>
      <p:cxnSp>
        <p:nvCxnSpPr>
          <p:cNvPr id="23" name="直接连接符 22"/>
          <p:cNvCxnSpPr/>
          <p:nvPr/>
        </p:nvCxnSpPr>
        <p:spPr>
          <a:xfrm>
            <a:off x="460905" y="6033722"/>
            <a:ext cx="429738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162800" y="3508394"/>
            <a:ext cx="2676526" cy="553998"/>
          </a:xfrm>
          <a:prstGeom prst="rect">
            <a:avLst/>
          </a:prstGeom>
          <a:noFill/>
        </p:spPr>
        <p:txBody>
          <a:bodyPr wrap="square">
            <a:spAutoFit/>
          </a:bodyPr>
          <a:lstStyle/>
          <a:p>
            <a:pPr fontAlgn="auto">
              <a:lnSpc>
                <a:spcPct val="150000"/>
              </a:lnSpc>
              <a:spcBef>
                <a:spcPts val="0"/>
              </a:spcBef>
              <a:spcAft>
                <a:spcPts val="0"/>
              </a:spcAft>
              <a:defRPr/>
            </a:pPr>
            <a:r>
              <a:rPr lang="en-US" altLang="zh-CN" sz="2000" dirty="0" smtClean="0">
                <a:solidFill>
                  <a:schemeClr val="tx1">
                    <a:lumMod val="85000"/>
                    <a:lumOff val="15000"/>
                  </a:schemeClr>
                </a:solidFill>
                <a:latin typeface="微软雅黑" pitchFamily="34" charset="-122"/>
                <a:ea typeface="微软雅黑" pitchFamily="34" charset="-122"/>
              </a:rPr>
              <a:t>——</a:t>
            </a:r>
            <a:r>
              <a:rPr lang="zh-CN" altLang="en-US" sz="2000" dirty="0" smtClean="0">
                <a:solidFill>
                  <a:schemeClr val="tx1">
                    <a:lumMod val="85000"/>
                    <a:lumOff val="15000"/>
                  </a:schemeClr>
                </a:solidFill>
                <a:latin typeface="微软雅黑" pitchFamily="34" charset="-122"/>
                <a:ea typeface="微软雅黑" pitchFamily="34" charset="-122"/>
              </a:rPr>
              <a:t>选题的研究过程</a:t>
            </a:r>
            <a:endParaRPr lang="en-US" altLang="zh-CN" sz="2000" dirty="0" smtClean="0">
              <a:solidFill>
                <a:schemeClr val="tx1">
                  <a:lumMod val="85000"/>
                  <a:lumOff val="15000"/>
                </a:schemeClr>
              </a:solidFill>
              <a:latin typeface="微软雅黑" pitchFamily="34" charset="-122"/>
              <a:ea typeface="微软雅黑" pitchFamily="34" charset="-122"/>
            </a:endParaRPr>
          </a:p>
        </p:txBody>
      </p:sp>
      <p:grpSp>
        <p:nvGrpSpPr>
          <p:cNvPr id="25" name="组合 24"/>
          <p:cNvGrpSpPr/>
          <p:nvPr/>
        </p:nvGrpSpPr>
        <p:grpSpPr>
          <a:xfrm>
            <a:off x="480120" y="3725901"/>
            <a:ext cx="3203249" cy="2223168"/>
            <a:chOff x="480120" y="4242235"/>
            <a:chExt cx="2459290" cy="1706834"/>
          </a:xfrm>
        </p:grpSpPr>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120" y="4242235"/>
              <a:ext cx="1793776" cy="1345332"/>
            </a:xfrm>
            <a:prstGeom prst="rect">
              <a:avLst/>
            </a:prstGeom>
          </p:spPr>
        </p:pic>
        <p:sp>
          <p:nvSpPr>
            <p:cNvPr id="27" name="TextBox 26"/>
            <p:cNvSpPr txBox="1"/>
            <p:nvPr/>
          </p:nvSpPr>
          <p:spPr>
            <a:xfrm>
              <a:off x="748046" y="5449445"/>
              <a:ext cx="2191364" cy="499624"/>
            </a:xfrm>
            <a:prstGeom prst="rect">
              <a:avLst/>
            </a:prstGeom>
            <a:noFill/>
          </p:spPr>
          <p:txBody>
            <a:bodyPr wrap="square">
              <a:spAutoFit/>
            </a:bodyPr>
            <a:lstStyle/>
            <a:p>
              <a:pPr fontAlgn="auto">
                <a:lnSpc>
                  <a:spcPct val="150000"/>
                </a:lnSpc>
                <a:spcBef>
                  <a:spcPts val="0"/>
                </a:spcBef>
                <a:spcAft>
                  <a:spcPts val="0"/>
                </a:spcAft>
                <a:defRPr/>
              </a:pPr>
              <a:r>
                <a:rPr lang="zh-CN" altLang="en-US" sz="2000" dirty="0" smtClean="0">
                  <a:solidFill>
                    <a:schemeClr val="tx1">
                      <a:lumMod val="85000"/>
                      <a:lumOff val="15000"/>
                    </a:schemeClr>
                  </a:solidFill>
                  <a:latin typeface="微软雅黑" pitchFamily="34" charset="-122"/>
                  <a:ea typeface="微软雅黑" pitchFamily="34" charset="-122"/>
                </a:rPr>
                <a:t>替换您的图片</a:t>
              </a:r>
              <a:endParaRPr lang="en-US" altLang="zh-CN" sz="2000" dirty="0">
                <a:solidFill>
                  <a:schemeClr val="tx1">
                    <a:lumMod val="85000"/>
                    <a:lumOff val="1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820996049"/>
      </p:ext>
    </p:extLst>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18927E-6 -1.19861 L -3.18927E-6 7.40741E-7 L 0.00039 -0.12153 L -3.18927E-6 7.40741E-7 " pathEditMode="relative" rAng="0" ptsTypes="AAAA">
                                          <p:cBhvr>
                                            <p:cTn id="8" dur="600" fill="hold"/>
                                            <p:tgtEl>
                                              <p:spTgt spid="20"/>
                                            </p:tgtEl>
                                            <p:attrNameLst>
                                              <p:attrName>ppt_x</p:attrName>
                                              <p:attrName>ppt_y</p:attrName>
                                            </p:attrNameLst>
                                          </p:cBhvr>
                                          <p:rCtr x="13" y="59931"/>
                                        </p:animMotion>
                                      </p:childTnLst>
                                    </p:cTn>
                                  </p:par>
                                </p:childTnLst>
                              </p:cTn>
                            </p:par>
                            <p:par>
                              <p:cTn id="9" fill="hold">
                                <p:stCondLst>
                                  <p:cond delay="600"/>
                                </p:stCondLst>
                                <p:childTnLst>
                                  <p:par>
                                    <p:cTn id="10" presetID="10" presetClass="entr" presetSubtype="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63" presetClass="path" presetSubtype="0" accel="50000" fill="hold" grpId="1" nodeType="withEffect" p14:presetBounceEnd="64000">
                                      <p:stCondLst>
                                        <p:cond delay="0"/>
                                      </p:stCondLst>
                                      <p:childTnLst>
                                        <p:animMotion origin="layout" path="M -0.8792 3.7037E-7 L -1.55168E-6 3.7037E-7 " pathEditMode="relative" rAng="0" ptsTypes="AA" p14:bounceEnd="64000">
                                          <p:cBhvr>
                                            <p:cTn id="14" dur="500" fill="hold"/>
                                            <p:tgtEl>
                                              <p:spTgt spid="18"/>
                                            </p:tgtEl>
                                            <p:attrNameLst>
                                              <p:attrName>ppt_x</p:attrName>
                                              <p:attrName>ppt_y</p:attrName>
                                            </p:attrNameLst>
                                          </p:cBhvr>
                                          <p:rCtr x="43960" y="0"/>
                                        </p:animMotion>
                                      </p:childTnLst>
                                    </p:cTn>
                                  </p:par>
                                </p:childTnLst>
                              </p:cTn>
                            </p:par>
                            <p:par>
                              <p:cTn id="15" fill="hold">
                                <p:stCondLst>
                                  <p:cond delay="1100"/>
                                </p:stCondLst>
                                <p:childTnLst>
                                  <p:par>
                                    <p:cTn id="16" presetID="52"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Scale>
                                          <p:cBhvr>
                                            <p:cTn id="18"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19"/>
                                            </p:tgtEl>
                                            <p:attrNameLst>
                                              <p:attrName>ppt_x</p:attrName>
                                              <p:attrName>ppt_y</p:attrName>
                                            </p:attrNameLst>
                                          </p:cBhvr>
                                        </p:animMotion>
                                        <p:animEffect transition="in" filter="fade">
                                          <p:cBhvr>
                                            <p:cTn id="20" dur="1000"/>
                                            <p:tgtEl>
                                              <p:spTgt spid="19"/>
                                            </p:tgtEl>
                                          </p:cBhvr>
                                        </p:animEffect>
                                      </p:childTnLst>
                                    </p:cTn>
                                  </p:par>
                                  <p:par>
                                    <p:cTn id="21" presetID="52" presetClass="entr" presetSubtype="0" fill="hold" grpId="0" nodeType="withEffect">
                                      <p:stCondLst>
                                        <p:cond delay="200"/>
                                      </p:stCondLst>
                                      <p:iterate type="lt">
                                        <p:tmPct val="0"/>
                                      </p:iterate>
                                      <p:childTnLst>
                                        <p:set>
                                          <p:cBhvr>
                                            <p:cTn id="22" dur="1" fill="hold">
                                              <p:stCondLst>
                                                <p:cond delay="0"/>
                                              </p:stCondLst>
                                            </p:cTn>
                                            <p:tgtEl>
                                              <p:spTgt spid="24"/>
                                            </p:tgtEl>
                                            <p:attrNameLst>
                                              <p:attrName>style.visibility</p:attrName>
                                            </p:attrNameLst>
                                          </p:cBhvr>
                                          <p:to>
                                            <p:strVal val="visible"/>
                                          </p:to>
                                        </p:set>
                                        <p:animScale>
                                          <p:cBhvr>
                                            <p:cTn id="23"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24"/>
                                            </p:tgtEl>
                                            <p:attrNameLst>
                                              <p:attrName>ppt_x</p:attrName>
                                              <p:attrName>ppt_y</p:attrName>
                                            </p:attrNameLst>
                                          </p:cBhvr>
                                        </p:animMotion>
                                        <p:animEffect transition="in" filter="fade">
                                          <p:cBhvr>
                                            <p:cTn id="25"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p:bldP spid="2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18927E-6 -1.19861 L -3.18927E-6 7.40741E-7 L 0.00039 -0.12153 L -3.18927E-6 7.40741E-7 " pathEditMode="relative" rAng="0" ptsTypes="AAAA">
                                          <p:cBhvr>
                                            <p:cTn id="8" dur="600" fill="hold"/>
                                            <p:tgtEl>
                                              <p:spTgt spid="20"/>
                                            </p:tgtEl>
                                            <p:attrNameLst>
                                              <p:attrName>ppt_x</p:attrName>
                                              <p:attrName>ppt_y</p:attrName>
                                            </p:attrNameLst>
                                          </p:cBhvr>
                                          <p:rCtr x="13" y="59931"/>
                                        </p:animMotion>
                                      </p:childTnLst>
                                    </p:cTn>
                                  </p:par>
                                </p:childTnLst>
                              </p:cTn>
                            </p:par>
                            <p:par>
                              <p:cTn id="9" fill="hold">
                                <p:stCondLst>
                                  <p:cond delay="600"/>
                                </p:stCondLst>
                                <p:childTnLst>
                                  <p:par>
                                    <p:cTn id="10" presetID="10" presetClass="entr" presetSubtype="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63" presetClass="path" presetSubtype="0" accel="50000" fill="hold" grpId="1" nodeType="withEffect">
                                      <p:stCondLst>
                                        <p:cond delay="0"/>
                                      </p:stCondLst>
                                      <p:childTnLst>
                                        <p:animMotion origin="layout" path="M -0.8792 3.7037E-7 L -1.55168E-6 3.7037E-7 " pathEditMode="relative" rAng="0" ptsTypes="AA">
                                          <p:cBhvr>
                                            <p:cTn id="14" dur="500" fill="hold"/>
                                            <p:tgtEl>
                                              <p:spTgt spid="18"/>
                                            </p:tgtEl>
                                            <p:attrNameLst>
                                              <p:attrName>ppt_x</p:attrName>
                                              <p:attrName>ppt_y</p:attrName>
                                            </p:attrNameLst>
                                          </p:cBhvr>
                                          <p:rCtr x="43960" y="0"/>
                                        </p:animMotion>
                                      </p:childTnLst>
                                    </p:cTn>
                                  </p:par>
                                </p:childTnLst>
                              </p:cTn>
                            </p:par>
                            <p:par>
                              <p:cTn id="15" fill="hold">
                                <p:stCondLst>
                                  <p:cond delay="1100"/>
                                </p:stCondLst>
                                <p:childTnLst>
                                  <p:par>
                                    <p:cTn id="16" presetID="52"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Scale>
                                          <p:cBhvr>
                                            <p:cTn id="18"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19"/>
                                            </p:tgtEl>
                                            <p:attrNameLst>
                                              <p:attrName>ppt_x</p:attrName>
                                              <p:attrName>ppt_y</p:attrName>
                                            </p:attrNameLst>
                                          </p:cBhvr>
                                        </p:animMotion>
                                        <p:animEffect transition="in" filter="fade">
                                          <p:cBhvr>
                                            <p:cTn id="20" dur="1000"/>
                                            <p:tgtEl>
                                              <p:spTgt spid="19"/>
                                            </p:tgtEl>
                                          </p:cBhvr>
                                        </p:animEffect>
                                      </p:childTnLst>
                                    </p:cTn>
                                  </p:par>
                                  <p:par>
                                    <p:cTn id="21" presetID="52" presetClass="entr" presetSubtype="0" fill="hold" grpId="0" nodeType="withEffect">
                                      <p:stCondLst>
                                        <p:cond delay="200"/>
                                      </p:stCondLst>
                                      <p:iterate type="lt">
                                        <p:tmPct val="0"/>
                                      </p:iterate>
                                      <p:childTnLst>
                                        <p:set>
                                          <p:cBhvr>
                                            <p:cTn id="22" dur="1" fill="hold">
                                              <p:stCondLst>
                                                <p:cond delay="0"/>
                                              </p:stCondLst>
                                            </p:cTn>
                                            <p:tgtEl>
                                              <p:spTgt spid="24"/>
                                            </p:tgtEl>
                                            <p:attrNameLst>
                                              <p:attrName>style.visibility</p:attrName>
                                            </p:attrNameLst>
                                          </p:cBhvr>
                                          <p:to>
                                            <p:strVal val="visible"/>
                                          </p:to>
                                        </p:set>
                                        <p:animScale>
                                          <p:cBhvr>
                                            <p:cTn id="23"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24"/>
                                            </p:tgtEl>
                                            <p:attrNameLst>
                                              <p:attrName>ppt_x</p:attrName>
                                              <p:attrName>ppt_y</p:attrName>
                                            </p:attrNameLst>
                                          </p:cBhvr>
                                        </p:animMotion>
                                        <p:animEffect transition="in" filter="fade">
                                          <p:cBhvr>
                                            <p:cTn id="25"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p:bldP spid="24" grpId="0"/>
        </p:bldLst>
      </p:timing>
    </mc:Fallback>
  </mc:AlternateContent>
</p:sld>
</file>

<file path=ppt/theme/theme1.xml><?xml version="1.0" encoding="utf-8"?>
<a:theme xmlns:a="http://schemas.openxmlformats.org/drawingml/2006/main" name="Office 主题">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lumMod val="5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1579</TotalTime>
  <Words>2051</Words>
  <Application>Microsoft Office PowerPoint</Application>
  <PresentationFormat>宽屏</PresentationFormat>
  <Paragraphs>223</Paragraphs>
  <Slides>21</Slides>
  <Notes>21</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21</vt:i4>
      </vt:variant>
    </vt:vector>
  </HeadingPairs>
  <TitlesOfParts>
    <vt:vector size="36" baseType="lpstr">
      <vt:lpstr>Adobe 黑体 Std R</vt:lpstr>
      <vt:lpstr>Meiryo</vt:lpstr>
      <vt:lpstr>方正姚体</vt:lpstr>
      <vt:lpstr>黑体</vt:lpstr>
      <vt:lpstr>宋体</vt:lpstr>
      <vt:lpstr>微软雅黑</vt:lpstr>
      <vt:lpstr>Arial</vt:lpstr>
      <vt:lpstr>Calibri</vt:lpstr>
      <vt:lpstr>Calibri Light</vt:lpstr>
      <vt:lpstr>Impact</vt:lpstr>
      <vt:lpstr>Lao UI</vt:lpstr>
      <vt:lpstr>Segoe UI</vt:lpstr>
      <vt:lpstr>Wingdings</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cp:lastModifiedBy>kan</cp:lastModifiedBy>
  <cp:revision>150</cp:revision>
  <dcterms:created xsi:type="dcterms:W3CDTF">2013-10-25T14:41:09Z</dcterms:created>
  <dcterms:modified xsi:type="dcterms:W3CDTF">2016-02-27T09:37:21Z</dcterms:modified>
</cp:coreProperties>
</file>