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C7B5AE-17FE-4AA0-8884-BDF456E2178F}" type="datetime1">
              <a:rPr lang="zh-CN" altLang="en-US"/>
              <a:pPr>
                <a:defRPr/>
              </a:pPr>
              <a:t>2016/8/31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BC7D27E-8864-42E6-9D70-319369FDF5DC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33809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99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6F636-7AAF-4604-BAF3-8493482CDBA9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04D5A-3CF7-4660-A9AB-28300FCFCC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44142"/>
      </p:ext>
    </p:extLst>
  </p:cSld>
  <p:clrMapOvr>
    <a:masterClrMapping/>
  </p:clrMapOvr>
  <p:transition spd="slow" advClick="0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0378-24C7-4652-9CF6-16038F6FD1C2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E02FB-A5EF-4A62-A04A-135EAF9BA7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7344"/>
      </p:ext>
    </p:extLst>
  </p:cSld>
  <p:clrMapOvr>
    <a:masterClrMapping/>
  </p:clrMapOvr>
  <p:transition spd="slow" advClick="0" advTm="3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FE9E3-C225-437E-8B88-F33E2BBA4F57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26D1A-25FE-4D15-91B2-5EE679CDEF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17867"/>
      </p:ext>
    </p:extLst>
  </p:cSld>
  <p:clrMapOvr>
    <a:masterClrMapping/>
  </p:clrMapOvr>
  <p:transition spd="slow" advClick="0" advTm="3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7E3C1-1B4B-4CD7-88A5-1677E6EBAAD3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11361-F99A-4BDB-94EB-1C00C5C683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16934"/>
      </p:ext>
    </p:extLst>
  </p:cSld>
  <p:clrMapOvr>
    <a:masterClrMapping/>
  </p:clrMapOvr>
  <p:transition spd="slow" advClick="0" advTm="3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3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2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0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85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9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88073-81D1-4A35-B18E-6EEF98D55C0F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83679-5187-4C09-B822-EAADBEAE8F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50518"/>
      </p:ext>
    </p:extLst>
  </p:cSld>
  <p:clrMapOvr>
    <a:masterClrMapping/>
  </p:clrMapOvr>
  <p:transition spd="slow" advClick="0" advTm="3000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6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70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2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22E4F-9860-4F86-9D39-F991EBBD2C0D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3F906-6CFD-4A32-AB13-3C13A93F27D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263589"/>
      </p:ext>
    </p:extLst>
  </p:cSld>
  <p:clrMapOvr>
    <a:masterClrMapping/>
  </p:clrMapOvr>
  <p:transition spd="slow" advClick="0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A0599-E931-4D03-B49B-60B3282D913D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A385A-ADEA-4841-8E67-EF28810ECD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72897"/>
      </p:ext>
    </p:extLst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B330E-E4E2-49A4-9BFD-0380CAE40EFB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FC103-A355-406E-A3BC-D1D55AA4B5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7658"/>
      </p:ext>
    </p:extLst>
  </p:cSld>
  <p:clrMapOvr>
    <a:masterClrMapping/>
  </p:clrMapOvr>
  <p:transition spd="slow" advClick="0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1EC3E-B88B-46BA-A87D-73E81A5787D6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52FB-2A68-43B3-BF8E-56FFADD874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40983"/>
      </p:ext>
    </p:extLst>
  </p:cSld>
  <p:clrMapOvr>
    <a:masterClrMapping/>
  </p:clrMapOvr>
  <p:transition spd="slow" advClick="0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86E3D-2923-4FEA-9675-8076D751080D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69067-AEE4-4BD0-9CF0-484A1E9885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51820"/>
      </p:ext>
    </p:extLst>
  </p:cSld>
  <p:clrMapOvr>
    <a:masterClrMapping/>
  </p:clrMapOvr>
  <p:transition spd="slow" advClick="0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F2786-B7A4-4E83-8141-F935743F0828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D8CC3-D4EC-45EC-AC86-AFFD2D5314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46829"/>
      </p:ext>
    </p:extLst>
  </p:cSld>
  <p:clrMapOvr>
    <a:masterClrMapping/>
  </p:clrMapOvr>
  <p:transition spd="slow" advClick="0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B373-4111-4D57-9F57-7353B0E918BB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212D1-7CA0-4351-9E38-7D63A7A254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54602"/>
      </p:ext>
    </p:extLst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6FE67B9-681F-4C51-A522-CE138098F21E}" type="datetime1">
              <a:rPr lang="zh-CN" altLang="en-US"/>
              <a:pPr>
                <a:defRPr/>
              </a:pPr>
              <a:t>2016/8/31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3CB9440-4032-492A-98EC-BD3B5A3683B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wipe/>
  </p:transition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29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椭圆 1"/>
          <p:cNvSpPr>
            <a:spLocks noChangeArrowheads="1"/>
          </p:cNvSpPr>
          <p:nvPr/>
        </p:nvSpPr>
        <p:spPr bwMode="auto">
          <a:xfrm>
            <a:off x="4146550" y="1165225"/>
            <a:ext cx="3503613" cy="3503613"/>
          </a:xfrm>
          <a:prstGeom prst="ellipse">
            <a:avLst/>
          </a:pr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0" y="1841500"/>
            <a:ext cx="12192000" cy="2151063"/>
          </a:xfrm>
          <a:prstGeom prst="rect">
            <a:avLst/>
          </a:prstGeom>
          <a:solidFill>
            <a:srgbClr val="F370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五边形 7"/>
          <p:cNvSpPr>
            <a:spLocks noChangeArrowheads="1"/>
          </p:cNvSpPr>
          <p:nvPr/>
        </p:nvSpPr>
        <p:spPr bwMode="auto">
          <a:xfrm>
            <a:off x="0" y="1841500"/>
            <a:ext cx="3348038" cy="2151063"/>
          </a:xfrm>
          <a:prstGeom prst="homePlate">
            <a:avLst>
              <a:gd name="adj" fmla="val 27238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796925" y="2352675"/>
            <a:ext cx="1238250" cy="711200"/>
            <a:chOff x="0" y="0"/>
            <a:chExt cx="1238267" cy="712030"/>
          </a:xfrm>
        </p:grpSpPr>
        <p:sp>
          <p:nvSpPr>
            <p:cNvPr id="3085" name="平行四边形 9"/>
            <p:cNvSpPr>
              <a:spLocks noChangeArrowheads="1"/>
            </p:cNvSpPr>
            <p:nvPr/>
          </p:nvSpPr>
          <p:spPr bwMode="auto">
            <a:xfrm rot="1394351">
              <a:off x="0" y="0"/>
              <a:ext cx="1238267" cy="532994"/>
            </a:xfrm>
            <a:prstGeom prst="parallelogram">
              <a:avLst>
                <a:gd name="adj" fmla="val 90229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086" name="Group 8"/>
            <p:cNvGrpSpPr>
              <a:grpSpLocks/>
            </p:cNvGrpSpPr>
            <p:nvPr/>
          </p:nvGrpSpPr>
          <p:grpSpPr bwMode="auto">
            <a:xfrm>
              <a:off x="102491" y="554576"/>
              <a:ext cx="1007653" cy="157454"/>
              <a:chOff x="0" y="0"/>
              <a:chExt cx="1007653" cy="157454"/>
            </a:xfrm>
          </p:grpSpPr>
          <p:sp>
            <p:nvSpPr>
              <p:cNvPr id="3089" name="平行四边形 13"/>
              <p:cNvSpPr>
                <a:spLocks noChangeArrowheads="1"/>
              </p:cNvSpPr>
              <p:nvPr/>
            </p:nvSpPr>
            <p:spPr bwMode="auto">
              <a:xfrm rot="1414259" flipV="1">
                <a:off x="0" y="4556"/>
                <a:ext cx="599059" cy="149497"/>
              </a:xfrm>
              <a:prstGeom prst="parallelogram">
                <a:avLst>
                  <a:gd name="adj" fmla="val 47752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90" name="平行四边形 14"/>
              <p:cNvSpPr>
                <a:spLocks noChangeArrowheads="1"/>
              </p:cNvSpPr>
              <p:nvPr/>
            </p:nvSpPr>
            <p:spPr bwMode="auto">
              <a:xfrm rot="9144346">
                <a:off x="467502" y="0"/>
                <a:ext cx="540151" cy="157454"/>
              </a:xfrm>
              <a:prstGeom prst="parallelogram">
                <a:avLst>
                  <a:gd name="adj" fmla="val 50553"/>
                </a:avLst>
              </a:pr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087" name="直接连接符 11"/>
            <p:cNvSpPr>
              <a:spLocks noChangeShapeType="1"/>
            </p:cNvSpPr>
            <p:nvPr/>
          </p:nvSpPr>
          <p:spPr bwMode="auto">
            <a:xfrm>
              <a:off x="1115890" y="316526"/>
              <a:ext cx="1" cy="266770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椭圆 12"/>
            <p:cNvSpPr>
              <a:spLocks noChangeArrowheads="1"/>
            </p:cNvSpPr>
            <p:nvPr/>
          </p:nvSpPr>
          <p:spPr bwMode="auto">
            <a:xfrm>
              <a:off x="1072958" y="600896"/>
              <a:ext cx="103031" cy="10303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9" name="文本框 16"/>
          <p:cNvSpPr>
            <a:spLocks noChangeArrowheads="1"/>
          </p:cNvSpPr>
          <p:nvPr/>
        </p:nvSpPr>
        <p:spPr bwMode="auto">
          <a:xfrm>
            <a:off x="554038" y="3155950"/>
            <a:ext cx="862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学院</a:t>
            </a:r>
          </a:p>
        </p:txBody>
      </p:sp>
      <p:sp>
        <p:nvSpPr>
          <p:cNvPr id="3080" name="文本框 17"/>
          <p:cNvSpPr>
            <a:spLocks noChangeArrowheads="1"/>
          </p:cNvSpPr>
          <p:nvPr/>
        </p:nvSpPr>
        <p:spPr bwMode="auto">
          <a:xfrm>
            <a:off x="1254125" y="3176588"/>
            <a:ext cx="113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LOGO</a:t>
            </a:r>
            <a:endParaRPr lang="zh-CN" altLang="en-US" sz="24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1" name="文本框 18"/>
          <p:cNvSpPr>
            <a:spLocks noChangeArrowheads="1"/>
          </p:cNvSpPr>
          <p:nvPr/>
        </p:nvSpPr>
        <p:spPr bwMode="auto">
          <a:xfrm>
            <a:off x="3559175" y="2368550"/>
            <a:ext cx="7534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点击此处添加您的论文标题</a:t>
            </a:r>
          </a:p>
        </p:txBody>
      </p:sp>
      <p:sp>
        <p:nvSpPr>
          <p:cNvPr id="3082" name="文本框 19"/>
          <p:cNvSpPr>
            <a:spLocks noChangeArrowheads="1"/>
          </p:cNvSpPr>
          <p:nvPr/>
        </p:nvSpPr>
        <p:spPr bwMode="auto">
          <a:xfrm>
            <a:off x="4968875" y="3275013"/>
            <a:ext cx="2012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指导老师：都教授</a:t>
            </a:r>
          </a:p>
        </p:txBody>
      </p:sp>
      <p:sp>
        <p:nvSpPr>
          <p:cNvPr id="3083" name="文本框 20"/>
          <p:cNvSpPr>
            <a:spLocks noChangeArrowheads="1"/>
          </p:cNvSpPr>
          <p:nvPr/>
        </p:nvSpPr>
        <p:spPr bwMode="auto">
          <a:xfrm>
            <a:off x="7191375" y="3275013"/>
            <a:ext cx="2012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答辩人：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Peter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84" name="图片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3219450"/>
            <a:ext cx="53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435" name="图片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6"/>
          <a:stretch>
            <a:fillRect/>
          </a:stretch>
        </p:blipFill>
        <p:spPr bwMode="auto">
          <a:xfrm>
            <a:off x="2212975" y="3024188"/>
            <a:ext cx="7700963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6"/>
          <p:cNvSpPr>
            <a:spLocks noChangeArrowheads="1"/>
          </p:cNvSpPr>
          <p:nvPr/>
        </p:nvSpPr>
        <p:spPr bwMode="auto">
          <a:xfrm>
            <a:off x="1554163" y="3138488"/>
            <a:ext cx="1774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方正正准黑简体" panose="02000000000000000000" pitchFamily="2" charset="-122"/>
              </a:rPr>
              <a:t>内容内容</a:t>
            </a:r>
          </a:p>
        </p:txBody>
      </p:sp>
      <p:sp>
        <p:nvSpPr>
          <p:cNvPr id="18437" name="TextBox 6"/>
          <p:cNvSpPr>
            <a:spLocks noChangeArrowheads="1"/>
          </p:cNvSpPr>
          <p:nvPr/>
        </p:nvSpPr>
        <p:spPr bwMode="auto">
          <a:xfrm>
            <a:off x="4451350" y="1965325"/>
            <a:ext cx="1774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方正正准黑简体" panose="02000000000000000000" pitchFamily="2" charset="-122"/>
              </a:rPr>
              <a:t>内容内容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38" name="TextBox 6"/>
          <p:cNvSpPr>
            <a:spLocks noChangeArrowheads="1"/>
          </p:cNvSpPr>
          <p:nvPr/>
        </p:nvSpPr>
        <p:spPr bwMode="auto">
          <a:xfrm>
            <a:off x="6218238" y="3249613"/>
            <a:ext cx="1774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方正正准黑简体" panose="02000000000000000000" pitchFamily="2" charset="-122"/>
              </a:rPr>
              <a:t>内容内容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439" name="TextBox 6"/>
          <p:cNvSpPr>
            <a:spLocks noChangeArrowheads="1"/>
          </p:cNvSpPr>
          <p:nvPr/>
        </p:nvSpPr>
        <p:spPr bwMode="auto">
          <a:xfrm>
            <a:off x="8634413" y="2447925"/>
            <a:ext cx="1773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方正正准黑简体" panose="02000000000000000000" pitchFamily="2" charset="-122"/>
              </a:rPr>
              <a:t>内容内容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984375" y="2270125"/>
            <a:ext cx="958850" cy="985838"/>
            <a:chOff x="0" y="0"/>
            <a:chExt cx="959129" cy="986456"/>
          </a:xfrm>
        </p:grpSpPr>
        <p:sp>
          <p:nvSpPr>
            <p:cNvPr id="12314" name="椭圆 104"/>
            <p:cNvSpPr>
              <a:spLocks noChangeArrowheads="1"/>
            </p:cNvSpPr>
            <p:nvPr/>
          </p:nvSpPr>
          <p:spPr bwMode="auto">
            <a:xfrm>
              <a:off x="0" y="0"/>
              <a:ext cx="959129" cy="959130"/>
            </a:xfrm>
            <a:prstGeom prst="ellipse">
              <a:avLst/>
            </a:prstGeom>
            <a:solidFill>
              <a:srgbClr val="F3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5" name="矩形 105"/>
            <p:cNvSpPr>
              <a:spLocks noChangeArrowheads="1"/>
            </p:cNvSpPr>
            <p:nvPr/>
          </p:nvSpPr>
          <p:spPr bwMode="auto">
            <a:xfrm>
              <a:off x="263032" y="140720"/>
              <a:ext cx="472370" cy="84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Impact" panose="020B0806030902050204" pitchFamily="34" charset="0"/>
                  <a:ea typeface="方正正大黑简体" panose="02000000000000000000" pitchFamily="2" charset="-122"/>
                  <a:sym typeface="Impact" panose="020B0806030902050204" pitchFamily="34" charset="0"/>
                </a:rPr>
                <a:t>1</a:t>
              </a:r>
              <a:endParaRPr lang="zh-CN" altLang="en-US" sz="3600">
                <a:solidFill>
                  <a:srgbClr val="FFFFFF"/>
                </a:solidFill>
                <a:latin typeface="Impact" panose="020B0806030902050204" pitchFamily="34" charset="0"/>
                <a:ea typeface="方正正大黑简体" panose="02000000000000000000" pitchFamily="2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851400" y="1050925"/>
            <a:ext cx="958850" cy="965200"/>
            <a:chOff x="0" y="0"/>
            <a:chExt cx="959129" cy="964966"/>
          </a:xfrm>
        </p:grpSpPr>
        <p:sp>
          <p:nvSpPr>
            <p:cNvPr id="12312" name="椭圆 107"/>
            <p:cNvSpPr>
              <a:spLocks noChangeArrowheads="1"/>
            </p:cNvSpPr>
            <p:nvPr/>
          </p:nvSpPr>
          <p:spPr bwMode="auto">
            <a:xfrm>
              <a:off x="0" y="0"/>
              <a:ext cx="959129" cy="95913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3" name="矩形 108"/>
            <p:cNvSpPr>
              <a:spLocks noChangeArrowheads="1"/>
            </p:cNvSpPr>
            <p:nvPr/>
          </p:nvSpPr>
          <p:spPr bwMode="auto">
            <a:xfrm>
              <a:off x="275480" y="119230"/>
              <a:ext cx="545786" cy="84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Impact" panose="020B0806030902050204" pitchFamily="34" charset="0"/>
                  <a:ea typeface="方正正大黑简体" panose="02000000000000000000" pitchFamily="2" charset="-122"/>
                  <a:sym typeface="Impact" panose="020B0806030902050204" pitchFamily="34" charset="0"/>
                </a:rPr>
                <a:t>2</a:t>
              </a:r>
              <a:endParaRPr lang="zh-CN" altLang="en-US" sz="3600">
                <a:solidFill>
                  <a:srgbClr val="FFFFFF"/>
                </a:solidFill>
                <a:latin typeface="Impact" panose="020B0806030902050204" pitchFamily="34" charset="0"/>
                <a:ea typeface="方正正大黑简体" panose="02000000000000000000" pitchFamily="2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6670675" y="2359025"/>
            <a:ext cx="958850" cy="995363"/>
            <a:chOff x="0" y="0"/>
            <a:chExt cx="959129" cy="995440"/>
          </a:xfrm>
        </p:grpSpPr>
        <p:sp>
          <p:nvSpPr>
            <p:cNvPr id="12310" name="椭圆 110"/>
            <p:cNvSpPr>
              <a:spLocks noChangeArrowheads="1"/>
            </p:cNvSpPr>
            <p:nvPr/>
          </p:nvSpPr>
          <p:spPr bwMode="auto">
            <a:xfrm>
              <a:off x="0" y="0"/>
              <a:ext cx="959129" cy="95913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11" name="矩形 111"/>
            <p:cNvSpPr>
              <a:spLocks noChangeArrowheads="1"/>
            </p:cNvSpPr>
            <p:nvPr/>
          </p:nvSpPr>
          <p:spPr bwMode="auto">
            <a:xfrm>
              <a:off x="222397" y="149704"/>
              <a:ext cx="562566" cy="84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Impact" panose="020B0806030902050204" pitchFamily="34" charset="0"/>
                  <a:ea typeface="方正正大黑简体" panose="02000000000000000000" pitchFamily="2" charset="-122"/>
                  <a:sym typeface="Impact" panose="020B0806030902050204" pitchFamily="34" charset="0"/>
                </a:rPr>
                <a:t>3</a:t>
              </a:r>
              <a:endParaRPr lang="zh-CN" altLang="en-US" sz="3600">
                <a:solidFill>
                  <a:srgbClr val="FFFFFF"/>
                </a:solidFill>
                <a:latin typeface="Impact" panose="020B0806030902050204" pitchFamily="34" charset="0"/>
                <a:ea typeface="方正正大黑简体" panose="02000000000000000000" pitchFamily="2" charset="-122"/>
                <a:sym typeface="Impact" panose="020B0806030902050204" pitchFamily="34" charset="0"/>
              </a:endParaRPr>
            </a:p>
          </p:txBody>
        </p:sp>
      </p:grp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9034463" y="1519238"/>
            <a:ext cx="958850" cy="1039812"/>
            <a:chOff x="0" y="0"/>
            <a:chExt cx="959129" cy="1039834"/>
          </a:xfrm>
        </p:grpSpPr>
        <p:sp>
          <p:nvSpPr>
            <p:cNvPr id="12308" name="椭圆 113"/>
            <p:cNvSpPr>
              <a:spLocks noChangeArrowheads="1"/>
            </p:cNvSpPr>
            <p:nvPr/>
          </p:nvSpPr>
          <p:spPr bwMode="auto">
            <a:xfrm>
              <a:off x="0" y="0"/>
              <a:ext cx="959129" cy="9591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9" name="矩形 114"/>
            <p:cNvSpPr>
              <a:spLocks noChangeArrowheads="1"/>
            </p:cNvSpPr>
            <p:nvPr/>
          </p:nvSpPr>
          <p:spPr bwMode="auto">
            <a:xfrm>
              <a:off x="274081" y="194098"/>
              <a:ext cx="543687" cy="845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>
                  <a:solidFill>
                    <a:srgbClr val="FFFFFF"/>
                  </a:solidFill>
                  <a:latin typeface="Impact" panose="020B0806030902050204" pitchFamily="34" charset="0"/>
                  <a:ea typeface="方正正大黑简体" panose="02000000000000000000" pitchFamily="2" charset="-122"/>
                  <a:sym typeface="Impact" panose="020B0806030902050204" pitchFamily="34" charset="0"/>
                </a:rPr>
                <a:t>4</a:t>
              </a:r>
              <a:endParaRPr lang="zh-CN" altLang="en-US" sz="3600">
                <a:solidFill>
                  <a:srgbClr val="FFFFFF"/>
                </a:solidFill>
                <a:latin typeface="Impact" panose="020B0806030902050204" pitchFamily="34" charset="0"/>
                <a:ea typeface="方正正大黑简体" panose="02000000000000000000" pitchFamily="2" charset="-122"/>
                <a:sym typeface="Impact" panose="020B0806030902050204" pitchFamily="34" charset="0"/>
              </a:endParaRPr>
            </a:p>
          </p:txBody>
        </p:sp>
      </p:grpSp>
      <p:sp>
        <p:nvSpPr>
          <p:cNvPr id="18452" name="直接连接符 115"/>
          <p:cNvSpPr>
            <a:spLocks noChangeShapeType="1"/>
          </p:cNvSpPr>
          <p:nvPr/>
        </p:nvSpPr>
        <p:spPr bwMode="auto">
          <a:xfrm flipV="1">
            <a:off x="2959100" y="1530350"/>
            <a:ext cx="1892300" cy="11684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453" name="直接连接符 116"/>
          <p:cNvCxnSpPr>
            <a:cxnSpLocks noChangeShapeType="1"/>
            <a:stCxn id="12312" idx="6"/>
            <a:endCxn id="12310" idx="1"/>
          </p:cNvCxnSpPr>
          <p:nvPr/>
        </p:nvCxnSpPr>
        <p:spPr bwMode="auto">
          <a:xfrm>
            <a:off x="5810250" y="1530350"/>
            <a:ext cx="1000125" cy="9683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直接连接符 117"/>
          <p:cNvCxnSpPr>
            <a:cxnSpLocks noChangeShapeType="1"/>
            <a:stCxn id="12310" idx="6"/>
            <a:endCxn id="12308" idx="2"/>
          </p:cNvCxnSpPr>
          <p:nvPr/>
        </p:nvCxnSpPr>
        <p:spPr bwMode="auto">
          <a:xfrm flipV="1">
            <a:off x="7629525" y="1998663"/>
            <a:ext cx="1404938" cy="83978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303" name="图片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4" name="文本框 2"/>
          <p:cNvSpPr>
            <a:spLocks noChangeArrowheads="1"/>
          </p:cNvSpPr>
          <p:nvPr/>
        </p:nvSpPr>
        <p:spPr bwMode="auto">
          <a:xfrm>
            <a:off x="1139825" y="361950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grpSp>
        <p:nvGrpSpPr>
          <p:cNvPr id="12305" name="Group 2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2306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307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utoUpdateAnimBg="0"/>
      <p:bldP spid="18437" grpId="0" bldLvl="0" autoUpdateAnimBg="0"/>
      <p:bldP spid="18438" grpId="0" bldLvl="0" autoUpdateAnimBg="0"/>
      <p:bldP spid="18439" grpId="0" bldLvl="0" autoUpdateAnimBg="0"/>
      <p:bldP spid="184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15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文本框 2"/>
          <p:cNvSpPr>
            <a:spLocks noChangeArrowheads="1"/>
          </p:cNvSpPr>
          <p:nvPr/>
        </p:nvSpPr>
        <p:spPr bwMode="auto">
          <a:xfrm>
            <a:off x="1139825" y="361950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3382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83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9476" name="Freeform 6"/>
          <p:cNvSpPr>
            <a:spLocks noChangeArrowheads="1"/>
          </p:cNvSpPr>
          <p:nvPr/>
        </p:nvSpPr>
        <p:spPr bwMode="auto">
          <a:xfrm>
            <a:off x="2603500" y="1150938"/>
            <a:ext cx="4922838" cy="2505075"/>
          </a:xfrm>
          <a:custGeom>
            <a:avLst/>
            <a:gdLst>
              <a:gd name="T0" fmla="*/ 2147483646 w 2475"/>
              <a:gd name="T1" fmla="*/ 0 h 1259"/>
              <a:gd name="T2" fmla="*/ 2147483646 w 2475"/>
              <a:gd name="T3" fmla="*/ 0 h 1259"/>
              <a:gd name="T4" fmla="*/ 2147483646 w 2475"/>
              <a:gd name="T5" fmla="*/ 277132130 h 1259"/>
              <a:gd name="T6" fmla="*/ 2147483646 w 2475"/>
              <a:gd name="T7" fmla="*/ 277132130 h 1259"/>
              <a:gd name="T8" fmla="*/ 2147483646 w 2475"/>
              <a:gd name="T9" fmla="*/ 2147483646 h 1259"/>
              <a:gd name="T10" fmla="*/ 2147483646 w 2475"/>
              <a:gd name="T11" fmla="*/ 2147483646 h 1259"/>
              <a:gd name="T12" fmla="*/ 2147483646 w 2475"/>
              <a:gd name="T13" fmla="*/ 2147483646 h 1259"/>
              <a:gd name="T14" fmla="*/ 0 w 2475"/>
              <a:gd name="T15" fmla="*/ 2147483646 h 1259"/>
              <a:gd name="T16" fmla="*/ 0 w 2475"/>
              <a:gd name="T17" fmla="*/ 2147483646 h 1259"/>
              <a:gd name="T18" fmla="*/ 2147483646 w 2475"/>
              <a:gd name="T19" fmla="*/ 2147483646 h 1259"/>
              <a:gd name="T20" fmla="*/ 2147483646 w 2475"/>
              <a:gd name="T21" fmla="*/ 2147483646 h 1259"/>
              <a:gd name="T22" fmla="*/ 2147483646 w 2475"/>
              <a:gd name="T23" fmla="*/ 2147483646 h 1259"/>
              <a:gd name="T24" fmla="*/ 2147483646 w 2475"/>
              <a:gd name="T25" fmla="*/ 332560147 h 1259"/>
              <a:gd name="T26" fmla="*/ 2147483646 w 2475"/>
              <a:gd name="T27" fmla="*/ 332560147 h 1259"/>
              <a:gd name="T28" fmla="*/ 2147483646 w 2475"/>
              <a:gd name="T29" fmla="*/ 609692277 h 1259"/>
              <a:gd name="T30" fmla="*/ 2147483646 w 2475"/>
              <a:gd name="T31" fmla="*/ 609692277 h 1259"/>
              <a:gd name="T32" fmla="*/ 2147483646 w 2475"/>
              <a:gd name="T33" fmla="*/ 304847133 h 1259"/>
              <a:gd name="T34" fmla="*/ 2147483646 w 2475"/>
              <a:gd name="T35" fmla="*/ 0 h 125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475"/>
              <a:gd name="T55" fmla="*/ 0 h 1259"/>
              <a:gd name="T56" fmla="*/ 2475 w 2475"/>
              <a:gd name="T57" fmla="*/ 1259 h 125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475" h="1259">
                <a:moveTo>
                  <a:pt x="2412" y="0"/>
                </a:moveTo>
                <a:lnTo>
                  <a:pt x="2412" y="0"/>
                </a:lnTo>
                <a:lnTo>
                  <a:pt x="2412" y="70"/>
                </a:lnTo>
                <a:lnTo>
                  <a:pt x="1566" y="70"/>
                </a:lnTo>
                <a:lnTo>
                  <a:pt x="1566" y="650"/>
                </a:lnTo>
                <a:lnTo>
                  <a:pt x="874" y="650"/>
                </a:lnTo>
                <a:lnTo>
                  <a:pt x="874" y="1238"/>
                </a:lnTo>
                <a:lnTo>
                  <a:pt x="0" y="1245"/>
                </a:lnTo>
                <a:lnTo>
                  <a:pt x="0" y="1259"/>
                </a:lnTo>
                <a:lnTo>
                  <a:pt x="888" y="1252"/>
                </a:lnTo>
                <a:lnTo>
                  <a:pt x="888" y="664"/>
                </a:lnTo>
                <a:lnTo>
                  <a:pt x="1580" y="664"/>
                </a:lnTo>
                <a:lnTo>
                  <a:pt x="1580" y="84"/>
                </a:lnTo>
                <a:lnTo>
                  <a:pt x="2412" y="84"/>
                </a:lnTo>
                <a:lnTo>
                  <a:pt x="2412" y="154"/>
                </a:lnTo>
                <a:lnTo>
                  <a:pt x="2475" y="77"/>
                </a:lnTo>
                <a:lnTo>
                  <a:pt x="2412" y="0"/>
                </a:lnTo>
                <a:close/>
              </a:path>
            </a:pathLst>
          </a:cu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Freeform 7"/>
          <p:cNvSpPr>
            <a:spLocks noChangeArrowheads="1"/>
          </p:cNvSpPr>
          <p:nvPr/>
        </p:nvSpPr>
        <p:spPr bwMode="auto">
          <a:xfrm>
            <a:off x="2603500" y="1416050"/>
            <a:ext cx="3949700" cy="2489200"/>
          </a:xfrm>
          <a:custGeom>
            <a:avLst/>
            <a:gdLst>
              <a:gd name="T0" fmla="*/ 2147483646 w 1986"/>
              <a:gd name="T1" fmla="*/ 0 h 1252"/>
              <a:gd name="T2" fmla="*/ 2147483646 w 1986"/>
              <a:gd name="T3" fmla="*/ 0 h 1252"/>
              <a:gd name="T4" fmla="*/ 2147483646 w 1986"/>
              <a:gd name="T5" fmla="*/ 276700824 h 1252"/>
              <a:gd name="T6" fmla="*/ 2147483646 w 1986"/>
              <a:gd name="T7" fmla="*/ 276700824 h 1252"/>
              <a:gd name="T8" fmla="*/ 2147483646 w 1986"/>
              <a:gd name="T9" fmla="*/ 2147483646 h 1252"/>
              <a:gd name="T10" fmla="*/ 2147483646 w 1986"/>
              <a:gd name="T11" fmla="*/ 2147483646 h 1252"/>
              <a:gd name="T12" fmla="*/ 2147483646 w 1986"/>
              <a:gd name="T13" fmla="*/ 2147483646 h 1252"/>
              <a:gd name="T14" fmla="*/ 0 w 1986"/>
              <a:gd name="T15" fmla="*/ 2147483646 h 1252"/>
              <a:gd name="T16" fmla="*/ 0 w 1986"/>
              <a:gd name="T17" fmla="*/ 2147483646 h 1252"/>
              <a:gd name="T18" fmla="*/ 2147483646 w 1986"/>
              <a:gd name="T19" fmla="*/ 2147483646 h 1252"/>
              <a:gd name="T20" fmla="*/ 2147483646 w 1986"/>
              <a:gd name="T21" fmla="*/ 2147483646 h 1252"/>
              <a:gd name="T22" fmla="*/ 2147483646 w 1986"/>
              <a:gd name="T23" fmla="*/ 2147483646 h 1252"/>
              <a:gd name="T24" fmla="*/ 2147483646 w 1986"/>
              <a:gd name="T25" fmla="*/ 332039796 h 1252"/>
              <a:gd name="T26" fmla="*/ 2147483646 w 1986"/>
              <a:gd name="T27" fmla="*/ 332039796 h 1252"/>
              <a:gd name="T28" fmla="*/ 2147483646 w 1986"/>
              <a:gd name="T29" fmla="*/ 608740620 h 1252"/>
              <a:gd name="T30" fmla="*/ 2147483646 w 1986"/>
              <a:gd name="T31" fmla="*/ 608740620 h 1252"/>
              <a:gd name="T32" fmla="*/ 2147483646 w 1986"/>
              <a:gd name="T33" fmla="*/ 304370310 h 1252"/>
              <a:gd name="T34" fmla="*/ 2147483646 w 1986"/>
              <a:gd name="T35" fmla="*/ 0 h 125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86"/>
              <a:gd name="T55" fmla="*/ 0 h 1252"/>
              <a:gd name="T56" fmla="*/ 1986 w 1986"/>
              <a:gd name="T57" fmla="*/ 1252 h 125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86" h="1252">
                <a:moveTo>
                  <a:pt x="1923" y="0"/>
                </a:moveTo>
                <a:lnTo>
                  <a:pt x="1923" y="0"/>
                </a:lnTo>
                <a:lnTo>
                  <a:pt x="1923" y="70"/>
                </a:lnTo>
                <a:lnTo>
                  <a:pt x="1671" y="70"/>
                </a:lnTo>
                <a:lnTo>
                  <a:pt x="1671" y="650"/>
                </a:lnTo>
                <a:lnTo>
                  <a:pt x="979" y="650"/>
                </a:lnTo>
                <a:lnTo>
                  <a:pt x="979" y="1238"/>
                </a:lnTo>
                <a:lnTo>
                  <a:pt x="0" y="1238"/>
                </a:lnTo>
                <a:lnTo>
                  <a:pt x="0" y="1252"/>
                </a:lnTo>
                <a:lnTo>
                  <a:pt x="1000" y="1252"/>
                </a:lnTo>
                <a:lnTo>
                  <a:pt x="1000" y="664"/>
                </a:lnTo>
                <a:lnTo>
                  <a:pt x="1685" y="664"/>
                </a:lnTo>
                <a:lnTo>
                  <a:pt x="1685" y="84"/>
                </a:lnTo>
                <a:lnTo>
                  <a:pt x="1923" y="84"/>
                </a:lnTo>
                <a:lnTo>
                  <a:pt x="1923" y="154"/>
                </a:lnTo>
                <a:lnTo>
                  <a:pt x="1986" y="77"/>
                </a:lnTo>
                <a:lnTo>
                  <a:pt x="1923" y="0"/>
                </a:lnTo>
                <a:close/>
              </a:path>
            </a:pathLst>
          </a:custGeom>
          <a:solidFill>
            <a:srgbClr val="F37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Freeform 8"/>
          <p:cNvSpPr>
            <a:spLocks noChangeArrowheads="1"/>
          </p:cNvSpPr>
          <p:nvPr/>
        </p:nvSpPr>
        <p:spPr bwMode="auto">
          <a:xfrm>
            <a:off x="2603500" y="1666875"/>
            <a:ext cx="5672138" cy="2487613"/>
          </a:xfrm>
          <a:custGeom>
            <a:avLst/>
            <a:gdLst>
              <a:gd name="T0" fmla="*/ 2147483646 w 2852"/>
              <a:gd name="T1" fmla="*/ 0 h 1251"/>
              <a:gd name="T2" fmla="*/ 2147483646 w 2852"/>
              <a:gd name="T3" fmla="*/ 0 h 1251"/>
              <a:gd name="T4" fmla="*/ 2147483646 w 2852"/>
              <a:gd name="T5" fmla="*/ 276789202 h 1251"/>
              <a:gd name="T6" fmla="*/ 2147483646 w 2852"/>
              <a:gd name="T7" fmla="*/ 276789202 h 1251"/>
              <a:gd name="T8" fmla="*/ 2147483646 w 2852"/>
              <a:gd name="T9" fmla="*/ 2147483646 h 1251"/>
              <a:gd name="T10" fmla="*/ 2147483646 w 2852"/>
              <a:gd name="T11" fmla="*/ 2147483646 h 1251"/>
              <a:gd name="T12" fmla="*/ 2147483646 w 2852"/>
              <a:gd name="T13" fmla="*/ 2147483646 h 1251"/>
              <a:gd name="T14" fmla="*/ 0 w 2852"/>
              <a:gd name="T15" fmla="*/ 2147483646 h 1251"/>
              <a:gd name="T16" fmla="*/ 0 w 2852"/>
              <a:gd name="T17" fmla="*/ 2147483646 h 1251"/>
              <a:gd name="T18" fmla="*/ 2147483646 w 2852"/>
              <a:gd name="T19" fmla="*/ 2147483646 h 1251"/>
              <a:gd name="T20" fmla="*/ 2147483646 w 2852"/>
              <a:gd name="T21" fmla="*/ 2147483646 h 1251"/>
              <a:gd name="T22" fmla="*/ 2147483646 w 2852"/>
              <a:gd name="T23" fmla="*/ 2147483646 h 1251"/>
              <a:gd name="T24" fmla="*/ 2147483646 w 2852"/>
              <a:gd name="T25" fmla="*/ 332147042 h 1251"/>
              <a:gd name="T26" fmla="*/ 2147483646 w 2852"/>
              <a:gd name="T27" fmla="*/ 332147042 h 1251"/>
              <a:gd name="T28" fmla="*/ 2147483646 w 2852"/>
              <a:gd name="T29" fmla="*/ 608936244 h 1251"/>
              <a:gd name="T30" fmla="*/ 2147483646 w 2852"/>
              <a:gd name="T31" fmla="*/ 608936244 h 1251"/>
              <a:gd name="T32" fmla="*/ 2147483646 w 2852"/>
              <a:gd name="T33" fmla="*/ 304467128 h 1251"/>
              <a:gd name="T34" fmla="*/ 2147483646 w 2852"/>
              <a:gd name="T35" fmla="*/ 0 h 125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852"/>
              <a:gd name="T55" fmla="*/ 0 h 1251"/>
              <a:gd name="T56" fmla="*/ 2852 w 2852"/>
              <a:gd name="T57" fmla="*/ 1251 h 125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852" h="1251">
                <a:moveTo>
                  <a:pt x="2790" y="0"/>
                </a:moveTo>
                <a:lnTo>
                  <a:pt x="2783" y="0"/>
                </a:lnTo>
                <a:lnTo>
                  <a:pt x="2790" y="70"/>
                </a:lnTo>
                <a:lnTo>
                  <a:pt x="1797" y="70"/>
                </a:lnTo>
                <a:lnTo>
                  <a:pt x="1797" y="650"/>
                </a:lnTo>
                <a:lnTo>
                  <a:pt x="1105" y="650"/>
                </a:lnTo>
                <a:lnTo>
                  <a:pt x="1105" y="1237"/>
                </a:lnTo>
                <a:lnTo>
                  <a:pt x="0" y="1237"/>
                </a:lnTo>
                <a:lnTo>
                  <a:pt x="0" y="1251"/>
                </a:lnTo>
                <a:lnTo>
                  <a:pt x="1126" y="1251"/>
                </a:lnTo>
                <a:lnTo>
                  <a:pt x="1126" y="664"/>
                </a:lnTo>
                <a:lnTo>
                  <a:pt x="1811" y="664"/>
                </a:lnTo>
                <a:lnTo>
                  <a:pt x="1811" y="84"/>
                </a:lnTo>
                <a:lnTo>
                  <a:pt x="2790" y="84"/>
                </a:lnTo>
                <a:lnTo>
                  <a:pt x="2790" y="154"/>
                </a:lnTo>
                <a:lnTo>
                  <a:pt x="2852" y="77"/>
                </a:lnTo>
                <a:lnTo>
                  <a:pt x="2790" y="0"/>
                </a:lnTo>
                <a:close/>
              </a:path>
            </a:pathLst>
          </a:custGeom>
          <a:solidFill>
            <a:srgbClr val="F86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Rectangle 197"/>
          <p:cNvSpPr>
            <a:spLocks noChangeArrowheads="1"/>
          </p:cNvSpPr>
          <p:nvPr/>
        </p:nvSpPr>
        <p:spPr bwMode="auto">
          <a:xfrm>
            <a:off x="9026525" y="1220788"/>
            <a:ext cx="833438" cy="250825"/>
          </a:xfrm>
          <a:prstGeom prst="rect">
            <a:avLst/>
          </a:prstGeom>
          <a:solidFill>
            <a:srgbClr val="D6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9480" name="Rectangle 198"/>
          <p:cNvSpPr>
            <a:spLocks noChangeArrowheads="1"/>
          </p:cNvSpPr>
          <p:nvPr/>
        </p:nvSpPr>
        <p:spPr bwMode="auto">
          <a:xfrm>
            <a:off x="9026525" y="1860550"/>
            <a:ext cx="833438" cy="250825"/>
          </a:xfrm>
          <a:prstGeom prst="rect">
            <a:avLst/>
          </a:prstGeom>
          <a:solidFill>
            <a:srgbClr val="F37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9481" name="Rectangle 199"/>
          <p:cNvSpPr>
            <a:spLocks noChangeArrowheads="1"/>
          </p:cNvSpPr>
          <p:nvPr/>
        </p:nvSpPr>
        <p:spPr bwMode="auto">
          <a:xfrm>
            <a:off x="9026525" y="2486025"/>
            <a:ext cx="833438" cy="250825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9482" name="Rectangle 200"/>
          <p:cNvSpPr>
            <a:spLocks noChangeArrowheads="1"/>
          </p:cNvSpPr>
          <p:nvPr/>
        </p:nvSpPr>
        <p:spPr bwMode="auto">
          <a:xfrm>
            <a:off x="9026525" y="3125788"/>
            <a:ext cx="833438" cy="250825"/>
          </a:xfrm>
          <a:prstGeom prst="rect">
            <a:avLst/>
          </a:prstGeom>
          <a:solidFill>
            <a:srgbClr val="F86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9483" name="TextBox 219"/>
          <p:cNvSpPr>
            <a:spLocks noChangeArrowheads="1"/>
          </p:cNvSpPr>
          <p:nvPr/>
        </p:nvSpPr>
        <p:spPr bwMode="auto">
          <a:xfrm>
            <a:off x="1698625" y="4556125"/>
            <a:ext cx="4794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4" name="TextBox 220"/>
          <p:cNvSpPr>
            <a:spLocks noChangeArrowheads="1"/>
          </p:cNvSpPr>
          <p:nvPr/>
        </p:nvSpPr>
        <p:spPr bwMode="auto">
          <a:xfrm>
            <a:off x="1573213" y="3725863"/>
            <a:ext cx="604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5" name="TextBox 221"/>
          <p:cNvSpPr>
            <a:spLocks noChangeArrowheads="1"/>
          </p:cNvSpPr>
          <p:nvPr/>
        </p:nvSpPr>
        <p:spPr bwMode="auto">
          <a:xfrm>
            <a:off x="1573213" y="3311525"/>
            <a:ext cx="6048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6" name="TextBox 222"/>
          <p:cNvSpPr>
            <a:spLocks noChangeArrowheads="1"/>
          </p:cNvSpPr>
          <p:nvPr/>
        </p:nvSpPr>
        <p:spPr bwMode="auto">
          <a:xfrm>
            <a:off x="1573213" y="2897188"/>
            <a:ext cx="604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7" name="TextBox 223"/>
          <p:cNvSpPr>
            <a:spLocks noChangeArrowheads="1"/>
          </p:cNvSpPr>
          <p:nvPr/>
        </p:nvSpPr>
        <p:spPr bwMode="auto">
          <a:xfrm>
            <a:off x="1573213" y="2481263"/>
            <a:ext cx="604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8" name="TextBox 224"/>
          <p:cNvSpPr>
            <a:spLocks noChangeArrowheads="1"/>
          </p:cNvSpPr>
          <p:nvPr/>
        </p:nvSpPr>
        <p:spPr bwMode="auto">
          <a:xfrm>
            <a:off x="1573213" y="2066925"/>
            <a:ext cx="6048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89" name="TextBox 225"/>
          <p:cNvSpPr>
            <a:spLocks noChangeArrowheads="1"/>
          </p:cNvSpPr>
          <p:nvPr/>
        </p:nvSpPr>
        <p:spPr bwMode="auto">
          <a:xfrm>
            <a:off x="1573213" y="4141788"/>
            <a:ext cx="604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90" name="TextBox 234"/>
          <p:cNvSpPr>
            <a:spLocks noChangeArrowheads="1"/>
          </p:cNvSpPr>
          <p:nvPr/>
        </p:nvSpPr>
        <p:spPr bwMode="auto">
          <a:xfrm>
            <a:off x="1573213" y="1651000"/>
            <a:ext cx="6048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91" name="TextBox 236"/>
          <p:cNvSpPr>
            <a:spLocks noChangeArrowheads="1"/>
          </p:cNvSpPr>
          <p:nvPr/>
        </p:nvSpPr>
        <p:spPr bwMode="auto">
          <a:xfrm>
            <a:off x="1573213" y="1236663"/>
            <a:ext cx="6048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endParaRPr lang="zh-CN" altLang="en-US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2141538" y="1198563"/>
            <a:ext cx="134937" cy="3608387"/>
            <a:chOff x="0" y="0"/>
            <a:chExt cx="135317" cy="3608458"/>
          </a:xfrm>
        </p:grpSpPr>
        <p:sp>
          <p:nvSpPr>
            <p:cNvPr id="13373" name="直接连接符 157"/>
            <p:cNvSpPr>
              <a:spLocks noChangeShapeType="1"/>
            </p:cNvSpPr>
            <p:nvPr/>
          </p:nvSpPr>
          <p:spPr bwMode="auto">
            <a:xfrm>
              <a:off x="135317" y="0"/>
              <a:ext cx="1" cy="360845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直接连接符 158"/>
            <p:cNvSpPr>
              <a:spLocks noChangeShapeType="1"/>
            </p:cNvSpPr>
            <p:nvPr/>
          </p:nvSpPr>
          <p:spPr bwMode="auto">
            <a:xfrm>
              <a:off x="0" y="3128664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直接连接符 159"/>
            <p:cNvSpPr>
              <a:spLocks noChangeShapeType="1"/>
            </p:cNvSpPr>
            <p:nvPr/>
          </p:nvSpPr>
          <p:spPr bwMode="auto">
            <a:xfrm>
              <a:off x="0" y="2708231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直接连接符 160"/>
            <p:cNvSpPr>
              <a:spLocks noChangeShapeType="1"/>
            </p:cNvSpPr>
            <p:nvPr/>
          </p:nvSpPr>
          <p:spPr bwMode="auto">
            <a:xfrm>
              <a:off x="0" y="228779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直接连接符 161"/>
            <p:cNvSpPr>
              <a:spLocks noChangeShapeType="1"/>
            </p:cNvSpPr>
            <p:nvPr/>
          </p:nvSpPr>
          <p:spPr bwMode="auto">
            <a:xfrm>
              <a:off x="0" y="1867366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8" name="直接连接符 162"/>
            <p:cNvSpPr>
              <a:spLocks noChangeShapeType="1"/>
            </p:cNvSpPr>
            <p:nvPr/>
          </p:nvSpPr>
          <p:spPr bwMode="auto">
            <a:xfrm>
              <a:off x="0" y="1446933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直接连接符 163"/>
            <p:cNvSpPr>
              <a:spLocks noChangeShapeType="1"/>
            </p:cNvSpPr>
            <p:nvPr/>
          </p:nvSpPr>
          <p:spPr bwMode="auto">
            <a:xfrm>
              <a:off x="0" y="102650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直接连接符 164"/>
            <p:cNvSpPr>
              <a:spLocks noChangeShapeType="1"/>
            </p:cNvSpPr>
            <p:nvPr/>
          </p:nvSpPr>
          <p:spPr bwMode="auto">
            <a:xfrm>
              <a:off x="0" y="606067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直接连接符 165"/>
            <p:cNvSpPr>
              <a:spLocks noChangeShapeType="1"/>
            </p:cNvSpPr>
            <p:nvPr/>
          </p:nvSpPr>
          <p:spPr bwMode="auto">
            <a:xfrm>
              <a:off x="0" y="185634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02" name="TextBox 240"/>
          <p:cNvSpPr>
            <a:spLocks noChangeArrowheads="1"/>
          </p:cNvSpPr>
          <p:nvPr/>
        </p:nvSpPr>
        <p:spPr bwMode="auto">
          <a:xfrm>
            <a:off x="4965700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3" name="TextBox 241"/>
          <p:cNvSpPr>
            <a:spLocks noChangeArrowheads="1"/>
          </p:cNvSpPr>
          <p:nvPr/>
        </p:nvSpPr>
        <p:spPr bwMode="auto">
          <a:xfrm>
            <a:off x="4541838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4" name="TextBox 242"/>
          <p:cNvSpPr>
            <a:spLocks noChangeArrowheads="1"/>
          </p:cNvSpPr>
          <p:nvPr/>
        </p:nvSpPr>
        <p:spPr bwMode="auto">
          <a:xfrm>
            <a:off x="4117975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5" name="TextBox 243"/>
          <p:cNvSpPr>
            <a:spLocks noChangeArrowheads="1"/>
          </p:cNvSpPr>
          <p:nvPr/>
        </p:nvSpPr>
        <p:spPr bwMode="auto">
          <a:xfrm>
            <a:off x="3695700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6" name="TextBox 244"/>
          <p:cNvSpPr>
            <a:spLocks noChangeArrowheads="1"/>
          </p:cNvSpPr>
          <p:nvPr/>
        </p:nvSpPr>
        <p:spPr bwMode="auto">
          <a:xfrm>
            <a:off x="3271838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7" name="TextBox 245"/>
          <p:cNvSpPr>
            <a:spLocks noChangeArrowheads="1"/>
          </p:cNvSpPr>
          <p:nvPr/>
        </p:nvSpPr>
        <p:spPr bwMode="auto">
          <a:xfrm>
            <a:off x="5389563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8" name="TextBox 254"/>
          <p:cNvSpPr>
            <a:spLocks noChangeArrowheads="1"/>
          </p:cNvSpPr>
          <p:nvPr/>
        </p:nvSpPr>
        <p:spPr bwMode="auto">
          <a:xfrm>
            <a:off x="2847975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09" name="TextBox 256"/>
          <p:cNvSpPr>
            <a:spLocks noChangeArrowheads="1"/>
          </p:cNvSpPr>
          <p:nvPr/>
        </p:nvSpPr>
        <p:spPr bwMode="auto">
          <a:xfrm>
            <a:off x="2425700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10" name="TextBox 262"/>
          <p:cNvSpPr>
            <a:spLocks noChangeArrowheads="1"/>
          </p:cNvSpPr>
          <p:nvPr/>
        </p:nvSpPr>
        <p:spPr bwMode="auto">
          <a:xfrm>
            <a:off x="7929563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11" name="TextBox 263"/>
          <p:cNvSpPr>
            <a:spLocks noChangeArrowheads="1"/>
          </p:cNvSpPr>
          <p:nvPr/>
        </p:nvSpPr>
        <p:spPr bwMode="auto">
          <a:xfrm>
            <a:off x="7505700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12" name="TextBox 264"/>
          <p:cNvSpPr>
            <a:spLocks noChangeArrowheads="1"/>
          </p:cNvSpPr>
          <p:nvPr/>
        </p:nvSpPr>
        <p:spPr bwMode="auto">
          <a:xfrm>
            <a:off x="7083425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13" name="TextBox 273"/>
          <p:cNvSpPr>
            <a:spLocks noChangeArrowheads="1"/>
          </p:cNvSpPr>
          <p:nvPr/>
        </p:nvSpPr>
        <p:spPr bwMode="auto">
          <a:xfrm>
            <a:off x="6659563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14" name="TextBox 275"/>
          <p:cNvSpPr>
            <a:spLocks noChangeArrowheads="1"/>
          </p:cNvSpPr>
          <p:nvPr/>
        </p:nvSpPr>
        <p:spPr bwMode="auto">
          <a:xfrm>
            <a:off x="6235700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9515" name="Group 59"/>
          <p:cNvGrpSpPr>
            <a:grpSpLocks/>
          </p:cNvGrpSpPr>
          <p:nvPr/>
        </p:nvGrpSpPr>
        <p:grpSpPr bwMode="auto">
          <a:xfrm>
            <a:off x="2141538" y="4741863"/>
            <a:ext cx="6259512" cy="134937"/>
            <a:chOff x="0" y="0"/>
            <a:chExt cx="6258563" cy="135319"/>
          </a:xfrm>
        </p:grpSpPr>
        <p:sp>
          <p:nvSpPr>
            <p:cNvPr id="13357" name="直接连接符 180"/>
            <p:cNvSpPr>
              <a:spLocks noChangeShapeType="1"/>
            </p:cNvSpPr>
            <p:nvPr/>
          </p:nvSpPr>
          <p:spPr bwMode="auto">
            <a:xfrm>
              <a:off x="0" y="5967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直接连接符 181"/>
            <p:cNvSpPr>
              <a:spLocks noChangeShapeType="1"/>
            </p:cNvSpPr>
            <p:nvPr/>
          </p:nvSpPr>
          <p:spPr bwMode="auto">
            <a:xfrm>
              <a:off x="114536" y="5967"/>
              <a:ext cx="614402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直接连接符 182"/>
            <p:cNvSpPr>
              <a:spLocks noChangeShapeType="1"/>
            </p:cNvSpPr>
            <p:nvPr/>
          </p:nvSpPr>
          <p:spPr bwMode="auto">
            <a:xfrm rot="-5400000">
              <a:off x="3791559" y="67658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直接连接符 183"/>
            <p:cNvSpPr>
              <a:spLocks noChangeShapeType="1"/>
            </p:cNvSpPr>
            <p:nvPr/>
          </p:nvSpPr>
          <p:spPr bwMode="auto">
            <a:xfrm rot="-5400000">
              <a:off x="3368513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直接连接符 184"/>
            <p:cNvSpPr>
              <a:spLocks noChangeShapeType="1"/>
            </p:cNvSpPr>
            <p:nvPr/>
          </p:nvSpPr>
          <p:spPr bwMode="auto">
            <a:xfrm rot="-5400000">
              <a:off x="2945468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直接连接符 185"/>
            <p:cNvSpPr>
              <a:spLocks noChangeShapeType="1"/>
            </p:cNvSpPr>
            <p:nvPr/>
          </p:nvSpPr>
          <p:spPr bwMode="auto">
            <a:xfrm rot="-5400000">
              <a:off x="2522423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直接连接符 186"/>
            <p:cNvSpPr>
              <a:spLocks noChangeShapeType="1"/>
            </p:cNvSpPr>
            <p:nvPr/>
          </p:nvSpPr>
          <p:spPr bwMode="auto">
            <a:xfrm rot="-5400000">
              <a:off x="2099377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直接连接符 187"/>
            <p:cNvSpPr>
              <a:spLocks noChangeShapeType="1"/>
            </p:cNvSpPr>
            <p:nvPr/>
          </p:nvSpPr>
          <p:spPr bwMode="auto">
            <a:xfrm rot="-5400000">
              <a:off x="1676332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直接连接符 188"/>
            <p:cNvSpPr>
              <a:spLocks noChangeShapeType="1"/>
            </p:cNvSpPr>
            <p:nvPr/>
          </p:nvSpPr>
          <p:spPr bwMode="auto">
            <a:xfrm rot="-5400000">
              <a:off x="1253287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直接连接符 189"/>
            <p:cNvSpPr>
              <a:spLocks noChangeShapeType="1"/>
            </p:cNvSpPr>
            <p:nvPr/>
          </p:nvSpPr>
          <p:spPr bwMode="auto">
            <a:xfrm rot="-5400000">
              <a:off x="830242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直接连接符 190"/>
            <p:cNvSpPr>
              <a:spLocks noChangeShapeType="1"/>
            </p:cNvSpPr>
            <p:nvPr/>
          </p:nvSpPr>
          <p:spPr bwMode="auto">
            <a:xfrm rot="-5400000">
              <a:off x="407196" y="67659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直接连接符 191"/>
            <p:cNvSpPr>
              <a:spLocks noChangeShapeType="1"/>
            </p:cNvSpPr>
            <p:nvPr/>
          </p:nvSpPr>
          <p:spPr bwMode="auto">
            <a:xfrm rot="-5400000">
              <a:off x="5906781" y="6766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直接连接符 192"/>
            <p:cNvSpPr>
              <a:spLocks noChangeShapeType="1"/>
            </p:cNvSpPr>
            <p:nvPr/>
          </p:nvSpPr>
          <p:spPr bwMode="auto">
            <a:xfrm rot="-5400000">
              <a:off x="5483740" y="6766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直接连接符 193"/>
            <p:cNvSpPr>
              <a:spLocks noChangeShapeType="1"/>
            </p:cNvSpPr>
            <p:nvPr/>
          </p:nvSpPr>
          <p:spPr bwMode="auto">
            <a:xfrm rot="-5400000">
              <a:off x="5060695" y="6766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直接连接符 194"/>
            <p:cNvSpPr>
              <a:spLocks noChangeShapeType="1"/>
            </p:cNvSpPr>
            <p:nvPr/>
          </p:nvSpPr>
          <p:spPr bwMode="auto">
            <a:xfrm rot="-5400000">
              <a:off x="4637649" y="6766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直接连接符 195"/>
            <p:cNvSpPr>
              <a:spLocks noChangeShapeType="1"/>
            </p:cNvSpPr>
            <p:nvPr/>
          </p:nvSpPr>
          <p:spPr bwMode="auto">
            <a:xfrm rot="-5400000">
              <a:off x="4214604" y="67660"/>
              <a:ext cx="135317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32" name="TextBox 277"/>
          <p:cNvSpPr>
            <a:spLocks noChangeArrowheads="1"/>
          </p:cNvSpPr>
          <p:nvPr/>
        </p:nvSpPr>
        <p:spPr bwMode="auto">
          <a:xfrm>
            <a:off x="5813425" y="4891088"/>
            <a:ext cx="374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33" name="TextBox 278"/>
          <p:cNvSpPr>
            <a:spLocks noChangeArrowheads="1"/>
          </p:cNvSpPr>
          <p:nvPr/>
        </p:nvSpPr>
        <p:spPr bwMode="auto">
          <a:xfrm>
            <a:off x="5141913" y="3130550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EBAC0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34" name="矩形 1"/>
          <p:cNvSpPr>
            <a:spLocks noChangeArrowheads="1"/>
          </p:cNvSpPr>
          <p:nvPr/>
        </p:nvSpPr>
        <p:spPr bwMode="auto">
          <a:xfrm>
            <a:off x="5156200" y="3425825"/>
            <a:ext cx="3443288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</a:t>
            </a:r>
          </a:p>
        </p:txBody>
      </p:sp>
      <p:sp>
        <p:nvSpPr>
          <p:cNvPr id="19535" name="TextBox 692"/>
          <p:cNvSpPr>
            <a:spLocks noChangeArrowheads="1"/>
          </p:cNvSpPr>
          <p:nvPr/>
        </p:nvSpPr>
        <p:spPr bwMode="auto">
          <a:xfrm>
            <a:off x="9880600" y="1158875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</a:p>
        </p:txBody>
      </p:sp>
      <p:sp>
        <p:nvSpPr>
          <p:cNvPr id="19536" name="TextBox 692"/>
          <p:cNvSpPr>
            <a:spLocks noChangeArrowheads="1"/>
          </p:cNvSpPr>
          <p:nvPr/>
        </p:nvSpPr>
        <p:spPr bwMode="auto">
          <a:xfrm>
            <a:off x="9880600" y="1812925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37" name="TextBox 692"/>
          <p:cNvSpPr>
            <a:spLocks noChangeArrowheads="1"/>
          </p:cNvSpPr>
          <p:nvPr/>
        </p:nvSpPr>
        <p:spPr bwMode="auto">
          <a:xfrm>
            <a:off x="9880600" y="24558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38" name="TextBox 692"/>
          <p:cNvSpPr>
            <a:spLocks noChangeArrowheads="1"/>
          </p:cNvSpPr>
          <p:nvPr/>
        </p:nvSpPr>
        <p:spPr bwMode="auto">
          <a:xfrm>
            <a:off x="9880600" y="309721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539" name="Freeform 6"/>
          <p:cNvSpPr>
            <a:spLocks noChangeArrowheads="1"/>
          </p:cNvSpPr>
          <p:nvPr/>
        </p:nvSpPr>
        <p:spPr bwMode="auto">
          <a:xfrm>
            <a:off x="2376488" y="901700"/>
            <a:ext cx="4922837" cy="2505075"/>
          </a:xfrm>
          <a:custGeom>
            <a:avLst/>
            <a:gdLst>
              <a:gd name="T0" fmla="*/ 2147483646 w 2475"/>
              <a:gd name="T1" fmla="*/ 0 h 1259"/>
              <a:gd name="T2" fmla="*/ 2147483646 w 2475"/>
              <a:gd name="T3" fmla="*/ 0 h 1259"/>
              <a:gd name="T4" fmla="*/ 2147483646 w 2475"/>
              <a:gd name="T5" fmla="*/ 277132130 h 1259"/>
              <a:gd name="T6" fmla="*/ 2147483646 w 2475"/>
              <a:gd name="T7" fmla="*/ 277132130 h 1259"/>
              <a:gd name="T8" fmla="*/ 2147483646 w 2475"/>
              <a:gd name="T9" fmla="*/ 2147483646 h 1259"/>
              <a:gd name="T10" fmla="*/ 2147483646 w 2475"/>
              <a:gd name="T11" fmla="*/ 2147483646 h 1259"/>
              <a:gd name="T12" fmla="*/ 2147483646 w 2475"/>
              <a:gd name="T13" fmla="*/ 2147483646 h 1259"/>
              <a:gd name="T14" fmla="*/ 0 w 2475"/>
              <a:gd name="T15" fmla="*/ 2147483646 h 1259"/>
              <a:gd name="T16" fmla="*/ 0 w 2475"/>
              <a:gd name="T17" fmla="*/ 2147483646 h 1259"/>
              <a:gd name="T18" fmla="*/ 2147483646 w 2475"/>
              <a:gd name="T19" fmla="*/ 2147483646 h 1259"/>
              <a:gd name="T20" fmla="*/ 2147483646 w 2475"/>
              <a:gd name="T21" fmla="*/ 2147483646 h 1259"/>
              <a:gd name="T22" fmla="*/ 2147483646 w 2475"/>
              <a:gd name="T23" fmla="*/ 2147483646 h 1259"/>
              <a:gd name="T24" fmla="*/ 2147483646 w 2475"/>
              <a:gd name="T25" fmla="*/ 332560147 h 1259"/>
              <a:gd name="T26" fmla="*/ 2147483646 w 2475"/>
              <a:gd name="T27" fmla="*/ 332560147 h 1259"/>
              <a:gd name="T28" fmla="*/ 2147483646 w 2475"/>
              <a:gd name="T29" fmla="*/ 609692277 h 1259"/>
              <a:gd name="T30" fmla="*/ 2147483646 w 2475"/>
              <a:gd name="T31" fmla="*/ 609692277 h 1259"/>
              <a:gd name="T32" fmla="*/ 2147483646 w 2475"/>
              <a:gd name="T33" fmla="*/ 304847133 h 1259"/>
              <a:gd name="T34" fmla="*/ 2147483646 w 2475"/>
              <a:gd name="T35" fmla="*/ 0 h 125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475"/>
              <a:gd name="T55" fmla="*/ 0 h 1259"/>
              <a:gd name="T56" fmla="*/ 2475 w 2475"/>
              <a:gd name="T57" fmla="*/ 1259 h 1259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475" h="1259">
                <a:moveTo>
                  <a:pt x="2412" y="0"/>
                </a:moveTo>
                <a:lnTo>
                  <a:pt x="2412" y="0"/>
                </a:lnTo>
                <a:lnTo>
                  <a:pt x="2412" y="70"/>
                </a:lnTo>
                <a:lnTo>
                  <a:pt x="1566" y="70"/>
                </a:lnTo>
                <a:lnTo>
                  <a:pt x="1566" y="650"/>
                </a:lnTo>
                <a:lnTo>
                  <a:pt x="874" y="650"/>
                </a:lnTo>
                <a:lnTo>
                  <a:pt x="874" y="1238"/>
                </a:lnTo>
                <a:lnTo>
                  <a:pt x="0" y="1245"/>
                </a:lnTo>
                <a:lnTo>
                  <a:pt x="0" y="1259"/>
                </a:lnTo>
                <a:lnTo>
                  <a:pt x="888" y="1252"/>
                </a:lnTo>
                <a:lnTo>
                  <a:pt x="888" y="664"/>
                </a:lnTo>
                <a:lnTo>
                  <a:pt x="1580" y="664"/>
                </a:lnTo>
                <a:lnTo>
                  <a:pt x="1580" y="84"/>
                </a:lnTo>
                <a:lnTo>
                  <a:pt x="2412" y="84"/>
                </a:lnTo>
                <a:lnTo>
                  <a:pt x="2412" y="154"/>
                </a:lnTo>
                <a:lnTo>
                  <a:pt x="2475" y="77"/>
                </a:lnTo>
                <a:lnTo>
                  <a:pt x="2412" y="0"/>
                </a:lnTo>
                <a:close/>
              </a:path>
            </a:pathLst>
          </a:custGeom>
          <a:solidFill>
            <a:srgbClr val="D6B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4" dur="1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7" dur="1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0" dur="1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3" dur="1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7" dur="500"/>
                                        <p:tgtEl>
                                          <p:spTgt spid="1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1" dur="25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7" dur="25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9" dur="250" fill="hold"/>
                                        <p:tgtEl>
                                          <p:spTgt spid="194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171" dur="500" tmFilter="0, 0; .2, .5; .8, .5; 1, 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94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3" dur="25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5" dur="250" fill="hold"/>
                                        <p:tgtEl>
                                          <p:spTgt spid="194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187" dur="500" tmFilter="0, 0; .2, .5; .8, .5; 1, 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194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9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9" dur="25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50" fill="hold"/>
                                        <p:tgtEl>
                                          <p:spTgt spid="194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203" dur="500" tmFilter="0, 0; .2, .5; .8, .5; 1, 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194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25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5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5" dur="25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7" dur="250" fill="hold"/>
                                        <p:tgtEl>
                                          <p:spTgt spid="194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>
                                      <p:cBhvr>
                                        <p:cTn id="219" dur="500" tmFilter="0, 0; .2, .5; .8, .5; 1, 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9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7" grpId="0" animBg="1"/>
      <p:bldP spid="19478" grpId="0" animBg="1"/>
      <p:bldP spid="19479" grpId="0" bldLvl="0" animBg="1" autoUpdateAnimBg="0"/>
      <p:bldP spid="19479" grpId="1" bldLvl="0" animBg="1" autoUpdateAnimBg="0"/>
      <p:bldP spid="19479" grpId="2" bldLvl="0" animBg="1" autoUpdateAnimBg="0"/>
      <p:bldP spid="19480" grpId="0" bldLvl="0" animBg="1" autoUpdateAnimBg="0"/>
      <p:bldP spid="19480" grpId="1" bldLvl="0" animBg="1" autoUpdateAnimBg="0"/>
      <p:bldP spid="19480" grpId="2" bldLvl="0" animBg="1" autoUpdateAnimBg="0"/>
      <p:bldP spid="19481" grpId="0" bldLvl="0" animBg="1" autoUpdateAnimBg="0"/>
      <p:bldP spid="19481" grpId="1" bldLvl="0" animBg="1" autoUpdateAnimBg="0"/>
      <p:bldP spid="19481" grpId="2" bldLvl="0" animBg="1" autoUpdateAnimBg="0"/>
      <p:bldP spid="19482" grpId="0" bldLvl="0" animBg="1" autoUpdateAnimBg="0"/>
      <p:bldP spid="19482" grpId="1" bldLvl="0" animBg="1" autoUpdateAnimBg="0"/>
      <p:bldP spid="19482" grpId="2" bldLvl="0" animBg="1" autoUpdateAnimBg="0"/>
      <p:bldP spid="19483" grpId="0" bldLvl="0" autoUpdateAnimBg="0"/>
      <p:bldP spid="19484" grpId="0" bldLvl="0" autoUpdateAnimBg="0"/>
      <p:bldP spid="19485" grpId="0" bldLvl="0" autoUpdateAnimBg="0"/>
      <p:bldP spid="19486" grpId="0" bldLvl="0" autoUpdateAnimBg="0"/>
      <p:bldP spid="19487" grpId="0" bldLvl="0" autoUpdateAnimBg="0"/>
      <p:bldP spid="19488" grpId="0" bldLvl="0" autoUpdateAnimBg="0"/>
      <p:bldP spid="19489" grpId="0" bldLvl="0" autoUpdateAnimBg="0"/>
      <p:bldP spid="19490" grpId="0" bldLvl="0" autoUpdateAnimBg="0"/>
      <p:bldP spid="19491" grpId="0" bldLvl="0" autoUpdateAnimBg="0"/>
      <p:bldP spid="19502" grpId="0" bldLvl="0" autoUpdateAnimBg="0"/>
      <p:bldP spid="19503" grpId="0" bldLvl="0" autoUpdateAnimBg="0"/>
      <p:bldP spid="19504" grpId="0" bldLvl="0" autoUpdateAnimBg="0"/>
      <p:bldP spid="19505" grpId="0" bldLvl="0" autoUpdateAnimBg="0"/>
      <p:bldP spid="19506" grpId="0" bldLvl="0" autoUpdateAnimBg="0"/>
      <p:bldP spid="19507" grpId="0" bldLvl="0" autoUpdateAnimBg="0"/>
      <p:bldP spid="19508" grpId="0" bldLvl="0" autoUpdateAnimBg="0"/>
      <p:bldP spid="19509" grpId="0" bldLvl="0" autoUpdateAnimBg="0"/>
      <p:bldP spid="19510" grpId="0" bldLvl="0" autoUpdateAnimBg="0"/>
      <p:bldP spid="19511" grpId="0" bldLvl="0" autoUpdateAnimBg="0"/>
      <p:bldP spid="19512" grpId="0" bldLvl="0" autoUpdateAnimBg="0"/>
      <p:bldP spid="19513" grpId="0" bldLvl="0" autoUpdateAnimBg="0"/>
      <p:bldP spid="19514" grpId="0" bldLvl="0" autoUpdateAnimBg="0"/>
      <p:bldP spid="19532" grpId="0" bldLvl="0" autoUpdateAnimBg="0"/>
      <p:bldP spid="19533" grpId="0" bldLvl="0" autoUpdateAnimBg="0"/>
      <p:bldP spid="19534" grpId="0" bldLvl="0" autoUpdateAnimBg="0"/>
      <p:bldP spid="19535" grpId="0" bldLvl="0" autoUpdateAnimBg="0"/>
      <p:bldP spid="19536" grpId="0" bldLvl="0" autoUpdateAnimBg="0"/>
      <p:bldP spid="19537" grpId="0" bldLvl="0" autoUpdateAnimBg="0"/>
      <p:bldP spid="19538" grpId="0" bldLvl="0" autoUpdateAnimBg="0"/>
      <p:bldP spid="195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4339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2"/>
          <p:cNvSpPr>
            <a:spLocks noChangeArrowheads="1"/>
          </p:cNvSpPr>
          <p:nvPr/>
        </p:nvSpPr>
        <p:spPr bwMode="auto">
          <a:xfrm>
            <a:off x="1139825" y="361950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4363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4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2" name="AutoShape 3"/>
          <p:cNvSpPr>
            <a:spLocks noChangeAspect="1" noChangeArrowheads="1" noTextEdit="1"/>
          </p:cNvSpPr>
          <p:nvPr/>
        </p:nvSpPr>
        <p:spPr bwMode="auto">
          <a:xfrm>
            <a:off x="3252788" y="1031875"/>
            <a:ext cx="5551487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Freeform 150"/>
          <p:cNvSpPr>
            <a:spLocks noChangeArrowheads="1"/>
          </p:cNvSpPr>
          <p:nvPr/>
        </p:nvSpPr>
        <p:spPr bwMode="auto">
          <a:xfrm>
            <a:off x="4248150" y="2032000"/>
            <a:ext cx="3565525" cy="1781175"/>
          </a:xfrm>
          <a:custGeom>
            <a:avLst/>
            <a:gdLst>
              <a:gd name="T0" fmla="*/ 2147483646 w 813"/>
              <a:gd name="T1" fmla="*/ 2147483646 h 406"/>
              <a:gd name="T2" fmla="*/ 2147483646 w 813"/>
              <a:gd name="T3" fmla="*/ 2147483646 h 406"/>
              <a:gd name="T4" fmla="*/ 2147483646 w 813"/>
              <a:gd name="T5" fmla="*/ 1712977056 h 406"/>
              <a:gd name="T6" fmla="*/ 1711811622 w 813"/>
              <a:gd name="T7" fmla="*/ 2147483646 h 406"/>
              <a:gd name="T8" fmla="*/ 0 w 813"/>
              <a:gd name="T9" fmla="*/ 2147483646 h 406"/>
              <a:gd name="T10" fmla="*/ 2147483646 w 813"/>
              <a:gd name="T11" fmla="*/ 0 h 406"/>
              <a:gd name="T12" fmla="*/ 2147483646 w 813"/>
              <a:gd name="T13" fmla="*/ 2147483646 h 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3"/>
              <a:gd name="T22" fmla="*/ 0 h 406"/>
              <a:gd name="T23" fmla="*/ 813 w 813"/>
              <a:gd name="T24" fmla="*/ 406 h 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3" h="406">
                <a:moveTo>
                  <a:pt x="813" y="406"/>
                </a:moveTo>
                <a:cubicBezTo>
                  <a:pt x="724" y="406"/>
                  <a:pt x="724" y="406"/>
                  <a:pt x="724" y="406"/>
                </a:cubicBezTo>
                <a:cubicBezTo>
                  <a:pt x="724" y="231"/>
                  <a:pt x="581" y="89"/>
                  <a:pt x="406" y="89"/>
                </a:cubicBezTo>
                <a:cubicBezTo>
                  <a:pt x="231" y="89"/>
                  <a:pt x="89" y="231"/>
                  <a:pt x="89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82" y="0"/>
                  <a:pt x="406" y="0"/>
                </a:cubicBezTo>
                <a:cubicBezTo>
                  <a:pt x="631" y="0"/>
                  <a:pt x="813" y="182"/>
                  <a:pt x="813" y="406"/>
                </a:cubicBez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Freeform 151"/>
          <p:cNvSpPr>
            <a:spLocks noChangeArrowheads="1"/>
          </p:cNvSpPr>
          <p:nvPr/>
        </p:nvSpPr>
        <p:spPr bwMode="auto">
          <a:xfrm>
            <a:off x="3762375" y="1544638"/>
            <a:ext cx="4537075" cy="2268537"/>
          </a:xfrm>
          <a:custGeom>
            <a:avLst/>
            <a:gdLst>
              <a:gd name="T0" fmla="*/ 2147483646 w 1035"/>
              <a:gd name="T1" fmla="*/ 2147483646 h 517"/>
              <a:gd name="T2" fmla="*/ 2147483646 w 1035"/>
              <a:gd name="T3" fmla="*/ 2147483646 h 517"/>
              <a:gd name="T4" fmla="*/ 2147483646 w 1035"/>
              <a:gd name="T5" fmla="*/ 1732820013 h 517"/>
              <a:gd name="T6" fmla="*/ 1710258093 w 1035"/>
              <a:gd name="T7" fmla="*/ 2147483646 h 517"/>
              <a:gd name="T8" fmla="*/ 0 w 1035"/>
              <a:gd name="T9" fmla="*/ 2147483646 h 517"/>
              <a:gd name="T10" fmla="*/ 2147483646 w 1035"/>
              <a:gd name="T11" fmla="*/ 0 h 517"/>
              <a:gd name="T12" fmla="*/ 2147483646 w 1035"/>
              <a:gd name="T13" fmla="*/ 2147483646 h 5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5"/>
              <a:gd name="T22" fmla="*/ 0 h 517"/>
              <a:gd name="T23" fmla="*/ 1035 w 1035"/>
              <a:gd name="T24" fmla="*/ 517 h 5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5" h="517">
                <a:moveTo>
                  <a:pt x="1035" y="517"/>
                </a:moveTo>
                <a:cubicBezTo>
                  <a:pt x="945" y="517"/>
                  <a:pt x="945" y="517"/>
                  <a:pt x="945" y="517"/>
                </a:cubicBezTo>
                <a:cubicBezTo>
                  <a:pt x="945" y="282"/>
                  <a:pt x="753" y="90"/>
                  <a:pt x="517" y="90"/>
                </a:cubicBezTo>
                <a:cubicBezTo>
                  <a:pt x="281" y="90"/>
                  <a:pt x="89" y="282"/>
                  <a:pt x="8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0" y="232"/>
                  <a:pt x="232" y="0"/>
                  <a:pt x="517" y="0"/>
                </a:cubicBezTo>
                <a:cubicBezTo>
                  <a:pt x="803" y="0"/>
                  <a:pt x="1035" y="232"/>
                  <a:pt x="1035" y="517"/>
                </a:cubicBezTo>
                <a:close/>
              </a:path>
            </a:pathLst>
          </a:custGeom>
          <a:solidFill>
            <a:srgbClr val="EBAC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Freeform 152"/>
          <p:cNvSpPr>
            <a:spLocks noChangeArrowheads="1"/>
          </p:cNvSpPr>
          <p:nvPr/>
        </p:nvSpPr>
        <p:spPr bwMode="auto">
          <a:xfrm>
            <a:off x="3252788" y="1035050"/>
            <a:ext cx="5556250" cy="2778125"/>
          </a:xfrm>
          <a:custGeom>
            <a:avLst/>
            <a:gdLst>
              <a:gd name="T0" fmla="*/ 2147483646 w 1267"/>
              <a:gd name="T1" fmla="*/ 2147483646 h 633"/>
              <a:gd name="T2" fmla="*/ 2147483646 w 1267"/>
              <a:gd name="T3" fmla="*/ 2147483646 h 633"/>
              <a:gd name="T4" fmla="*/ 2147483646 w 1267"/>
              <a:gd name="T5" fmla="*/ 1714296233 h 633"/>
              <a:gd name="T6" fmla="*/ 1711592507 w 1267"/>
              <a:gd name="T7" fmla="*/ 2147483646 h 633"/>
              <a:gd name="T8" fmla="*/ 0 w 1267"/>
              <a:gd name="T9" fmla="*/ 2147483646 h 633"/>
              <a:gd name="T10" fmla="*/ 2147483646 w 1267"/>
              <a:gd name="T11" fmla="*/ 0 h 633"/>
              <a:gd name="T12" fmla="*/ 2147483646 w 1267"/>
              <a:gd name="T13" fmla="*/ 2147483646 h 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7"/>
              <a:gd name="T22" fmla="*/ 0 h 633"/>
              <a:gd name="T23" fmla="*/ 1267 w 1267"/>
              <a:gd name="T24" fmla="*/ 633 h 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7" h="633">
                <a:moveTo>
                  <a:pt x="1267" y="633"/>
                </a:moveTo>
                <a:cubicBezTo>
                  <a:pt x="1178" y="633"/>
                  <a:pt x="1178" y="633"/>
                  <a:pt x="1178" y="633"/>
                </a:cubicBezTo>
                <a:cubicBezTo>
                  <a:pt x="1178" y="333"/>
                  <a:pt x="934" y="89"/>
                  <a:pt x="633" y="89"/>
                </a:cubicBezTo>
                <a:cubicBezTo>
                  <a:pt x="333" y="89"/>
                  <a:pt x="89" y="333"/>
                  <a:pt x="89" y="633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284"/>
                  <a:pt x="284" y="0"/>
                  <a:pt x="633" y="0"/>
                </a:cubicBezTo>
                <a:cubicBezTo>
                  <a:pt x="983" y="0"/>
                  <a:pt x="1267" y="284"/>
                  <a:pt x="1267" y="633"/>
                </a:cubicBezTo>
                <a:close/>
              </a:path>
            </a:pathLst>
          </a:custGeom>
          <a:solidFill>
            <a:srgbClr val="67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Freeform 153"/>
          <p:cNvSpPr>
            <a:spLocks noChangeArrowheads="1"/>
          </p:cNvSpPr>
          <p:nvPr/>
        </p:nvSpPr>
        <p:spPr bwMode="auto">
          <a:xfrm>
            <a:off x="4740275" y="2522538"/>
            <a:ext cx="2581275" cy="1290637"/>
          </a:xfrm>
          <a:custGeom>
            <a:avLst/>
            <a:gdLst>
              <a:gd name="T0" fmla="*/ 2147483646 w 589"/>
              <a:gd name="T1" fmla="*/ 2147483646 h 294"/>
              <a:gd name="T2" fmla="*/ 2147483646 w 589"/>
              <a:gd name="T3" fmla="*/ 2147483646 h 294"/>
              <a:gd name="T4" fmla="*/ 2147483646 w 589"/>
              <a:gd name="T5" fmla="*/ 1715155605 h 294"/>
              <a:gd name="T6" fmla="*/ 1709338711 w 589"/>
              <a:gd name="T7" fmla="*/ 2147483646 h 294"/>
              <a:gd name="T8" fmla="*/ 0 w 589"/>
              <a:gd name="T9" fmla="*/ 2147483646 h 294"/>
              <a:gd name="T10" fmla="*/ 2147483646 w 589"/>
              <a:gd name="T11" fmla="*/ 0 h 294"/>
              <a:gd name="T12" fmla="*/ 2147483646 w 589"/>
              <a:gd name="T13" fmla="*/ 2147483646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89"/>
              <a:gd name="T22" fmla="*/ 0 h 294"/>
              <a:gd name="T23" fmla="*/ 589 w 589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89" h="294">
                <a:moveTo>
                  <a:pt x="589" y="294"/>
                </a:moveTo>
                <a:cubicBezTo>
                  <a:pt x="500" y="294"/>
                  <a:pt x="500" y="294"/>
                  <a:pt x="500" y="294"/>
                </a:cubicBezTo>
                <a:cubicBezTo>
                  <a:pt x="500" y="181"/>
                  <a:pt x="408" y="89"/>
                  <a:pt x="294" y="89"/>
                </a:cubicBezTo>
                <a:cubicBezTo>
                  <a:pt x="181" y="89"/>
                  <a:pt x="89" y="181"/>
                  <a:pt x="89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132"/>
                  <a:pt x="132" y="0"/>
                  <a:pt x="294" y="0"/>
                </a:cubicBezTo>
                <a:cubicBezTo>
                  <a:pt x="457" y="0"/>
                  <a:pt x="589" y="132"/>
                  <a:pt x="589" y="294"/>
                </a:cubicBezTo>
                <a:close/>
              </a:path>
            </a:pathLst>
          </a:custGeom>
          <a:solidFill>
            <a:srgbClr val="4C60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5626100" y="3024188"/>
            <a:ext cx="806450" cy="739775"/>
            <a:chOff x="0" y="0"/>
            <a:chExt cx="807415" cy="740595"/>
          </a:xfrm>
        </p:grpSpPr>
        <p:sp>
          <p:nvSpPr>
            <p:cNvPr id="14358" name="Freeform 154"/>
            <p:cNvSpPr>
              <a:spLocks noEditPoints="1" noChangeArrowheads="1"/>
            </p:cNvSpPr>
            <p:nvPr/>
          </p:nvSpPr>
          <p:spPr bwMode="auto">
            <a:xfrm>
              <a:off x="141066" y="289556"/>
              <a:ext cx="530852" cy="451039"/>
            </a:xfrm>
            <a:custGeom>
              <a:avLst/>
              <a:gdLst>
                <a:gd name="T0" fmla="*/ 250219942 w 121"/>
                <a:gd name="T1" fmla="*/ 1975108539 h 103"/>
                <a:gd name="T2" fmla="*/ 0 w 121"/>
                <a:gd name="T3" fmla="*/ 1725824101 h 103"/>
                <a:gd name="T4" fmla="*/ 0 w 121"/>
                <a:gd name="T5" fmla="*/ 1725824101 h 103"/>
                <a:gd name="T6" fmla="*/ 0 w 121"/>
                <a:gd name="T7" fmla="*/ 249284438 h 103"/>
                <a:gd name="T8" fmla="*/ 250219942 w 121"/>
                <a:gd name="T9" fmla="*/ 0 h 103"/>
                <a:gd name="T10" fmla="*/ 250219942 w 121"/>
                <a:gd name="T11" fmla="*/ 0 h 103"/>
                <a:gd name="T12" fmla="*/ 2078737462 w 121"/>
                <a:gd name="T13" fmla="*/ 0 h 103"/>
                <a:gd name="T14" fmla="*/ 2147483646 w 121"/>
                <a:gd name="T15" fmla="*/ 249284438 h 103"/>
                <a:gd name="T16" fmla="*/ 2147483646 w 121"/>
                <a:gd name="T17" fmla="*/ 249284438 h 103"/>
                <a:gd name="T18" fmla="*/ 2147483646 w 121"/>
                <a:gd name="T19" fmla="*/ 1725824101 h 103"/>
                <a:gd name="T20" fmla="*/ 2078737462 w 121"/>
                <a:gd name="T21" fmla="*/ 1975108539 h 103"/>
                <a:gd name="T22" fmla="*/ 2078737462 w 121"/>
                <a:gd name="T23" fmla="*/ 1975108539 h 103"/>
                <a:gd name="T24" fmla="*/ 250219942 w 121"/>
                <a:gd name="T25" fmla="*/ 1975108539 h 103"/>
                <a:gd name="T26" fmla="*/ 211722204 w 121"/>
                <a:gd name="T27" fmla="*/ 249284438 h 103"/>
                <a:gd name="T28" fmla="*/ 211722204 w 121"/>
                <a:gd name="T29" fmla="*/ 1725824101 h 103"/>
                <a:gd name="T30" fmla="*/ 250219942 w 121"/>
                <a:gd name="T31" fmla="*/ 1764175553 h 103"/>
                <a:gd name="T32" fmla="*/ 250219942 w 121"/>
                <a:gd name="T33" fmla="*/ 1764175553 h 103"/>
                <a:gd name="T34" fmla="*/ 2078737462 w 121"/>
                <a:gd name="T35" fmla="*/ 1764175553 h 103"/>
                <a:gd name="T36" fmla="*/ 2117235200 w 121"/>
                <a:gd name="T37" fmla="*/ 1725824101 h 103"/>
                <a:gd name="T38" fmla="*/ 2117235200 w 121"/>
                <a:gd name="T39" fmla="*/ 1725824101 h 103"/>
                <a:gd name="T40" fmla="*/ 2117235200 w 121"/>
                <a:gd name="T41" fmla="*/ 249284438 h 103"/>
                <a:gd name="T42" fmla="*/ 2078737462 w 121"/>
                <a:gd name="T43" fmla="*/ 210932986 h 103"/>
                <a:gd name="T44" fmla="*/ 2078737462 w 121"/>
                <a:gd name="T45" fmla="*/ 210932986 h 103"/>
                <a:gd name="T46" fmla="*/ 250219942 w 121"/>
                <a:gd name="T47" fmla="*/ 210932986 h 103"/>
                <a:gd name="T48" fmla="*/ 211722204 w 121"/>
                <a:gd name="T49" fmla="*/ 249284438 h 1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1"/>
                <a:gd name="T76" fmla="*/ 0 h 103"/>
                <a:gd name="T77" fmla="*/ 121 w 121"/>
                <a:gd name="T78" fmla="*/ 103 h 1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1" h="103">
                  <a:moveTo>
                    <a:pt x="13" y="103"/>
                  </a:moveTo>
                  <a:cubicBezTo>
                    <a:pt x="5" y="103"/>
                    <a:pt x="0" y="98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5" y="0"/>
                    <a:pt x="121" y="6"/>
                    <a:pt x="121" y="13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98"/>
                    <a:pt x="115" y="103"/>
                    <a:pt x="108" y="10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3" y="103"/>
                    <a:pt x="13" y="103"/>
                    <a:pt x="13" y="103"/>
                  </a:cubicBezTo>
                  <a:close/>
                  <a:moveTo>
                    <a:pt x="11" y="13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11" y="91"/>
                    <a:pt x="12" y="92"/>
                    <a:pt x="13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9" y="92"/>
                    <a:pt x="110" y="91"/>
                    <a:pt x="110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10" y="12"/>
                    <a:pt x="109" y="11"/>
                    <a:pt x="108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1"/>
                    <a:pt x="11" y="12"/>
                    <a:pt x="11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155"/>
            <p:cNvSpPr>
              <a:spLocks noEditPoints="1" noChangeArrowheads="1"/>
            </p:cNvSpPr>
            <p:nvPr/>
          </p:nvSpPr>
          <p:spPr bwMode="auto">
            <a:xfrm>
              <a:off x="0" y="0"/>
              <a:ext cx="807415" cy="337815"/>
            </a:xfrm>
            <a:custGeom>
              <a:avLst/>
              <a:gdLst>
                <a:gd name="T0" fmla="*/ 115534943 w 184"/>
                <a:gd name="T1" fmla="*/ 1482064600 h 77"/>
                <a:gd name="T2" fmla="*/ 115534943 w 184"/>
                <a:gd name="T3" fmla="*/ 1385826810 h 77"/>
                <a:gd name="T4" fmla="*/ 192555313 w 184"/>
                <a:gd name="T5" fmla="*/ 1462817920 h 77"/>
                <a:gd name="T6" fmla="*/ 115534943 w 184"/>
                <a:gd name="T7" fmla="*/ 1385826810 h 77"/>
                <a:gd name="T8" fmla="*/ 115534943 w 184"/>
                <a:gd name="T9" fmla="*/ 1482064600 h 77"/>
                <a:gd name="T10" fmla="*/ 19255093 w 184"/>
                <a:gd name="T11" fmla="*/ 1405073491 h 77"/>
                <a:gd name="T12" fmla="*/ 19255093 w 184"/>
                <a:gd name="T13" fmla="*/ 1405073491 h 77"/>
                <a:gd name="T14" fmla="*/ 57765278 w 184"/>
                <a:gd name="T15" fmla="*/ 1289589020 h 77"/>
                <a:gd name="T16" fmla="*/ 57765278 w 184"/>
                <a:gd name="T17" fmla="*/ 1289589020 h 77"/>
                <a:gd name="T18" fmla="*/ 1713751502 w 184"/>
                <a:gd name="T19" fmla="*/ 19246681 h 77"/>
                <a:gd name="T20" fmla="*/ 1848541538 w 184"/>
                <a:gd name="T21" fmla="*/ 19246681 h 77"/>
                <a:gd name="T22" fmla="*/ 1848541538 w 184"/>
                <a:gd name="T23" fmla="*/ 19246681 h 77"/>
                <a:gd name="T24" fmla="*/ 2147483646 w 184"/>
                <a:gd name="T25" fmla="*/ 1289589020 h 77"/>
                <a:gd name="T26" fmla="*/ 2147483646 w 184"/>
                <a:gd name="T27" fmla="*/ 1405073491 h 77"/>
                <a:gd name="T28" fmla="*/ 2147483646 w 184"/>
                <a:gd name="T29" fmla="*/ 1405073491 h 77"/>
                <a:gd name="T30" fmla="*/ 2147483646 w 184"/>
                <a:gd name="T31" fmla="*/ 1482064600 h 77"/>
                <a:gd name="T32" fmla="*/ 2147483646 w 184"/>
                <a:gd name="T33" fmla="*/ 1482064600 h 77"/>
                <a:gd name="T34" fmla="*/ 115534943 w 184"/>
                <a:gd name="T35" fmla="*/ 1482064600 h 77"/>
                <a:gd name="T36" fmla="*/ 2147483646 w 184"/>
                <a:gd name="T37" fmla="*/ 1270342339 h 77"/>
                <a:gd name="T38" fmla="*/ 1771521168 w 184"/>
                <a:gd name="T39" fmla="*/ 250220009 h 77"/>
                <a:gd name="T40" fmla="*/ 442880292 w 184"/>
                <a:gd name="T41" fmla="*/ 1270342339 h 77"/>
                <a:gd name="T42" fmla="*/ 2147483646 w 184"/>
                <a:gd name="T43" fmla="*/ 1270342339 h 7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4"/>
                <a:gd name="T67" fmla="*/ 0 h 77"/>
                <a:gd name="T68" fmla="*/ 184 w 184"/>
                <a:gd name="T69" fmla="*/ 77 h 7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4" h="77">
                  <a:moveTo>
                    <a:pt x="6" y="77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4" y="77"/>
                    <a:pt x="2" y="76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1" y="69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4" y="0"/>
                    <a:pt x="96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84" y="69"/>
                    <a:pt x="184" y="71"/>
                    <a:pt x="184" y="73"/>
                  </a:cubicBezTo>
                  <a:cubicBezTo>
                    <a:pt x="184" y="73"/>
                    <a:pt x="184" y="73"/>
                    <a:pt x="184" y="73"/>
                  </a:cubicBezTo>
                  <a:cubicBezTo>
                    <a:pt x="183" y="76"/>
                    <a:pt x="181" y="77"/>
                    <a:pt x="178" y="77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6" y="77"/>
                    <a:pt x="6" y="77"/>
                    <a:pt x="6" y="77"/>
                  </a:cubicBezTo>
                  <a:close/>
                  <a:moveTo>
                    <a:pt x="162" y="66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162" y="66"/>
                    <a:pt x="162" y="66"/>
                    <a:pt x="162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56"/>
            <p:cNvSpPr>
              <a:spLocks noEditPoints="1" noChangeArrowheads="1"/>
            </p:cNvSpPr>
            <p:nvPr/>
          </p:nvSpPr>
          <p:spPr bwMode="auto">
            <a:xfrm>
              <a:off x="311829" y="482593"/>
              <a:ext cx="187469" cy="254290"/>
            </a:xfrm>
            <a:custGeom>
              <a:avLst/>
              <a:gdLst>
                <a:gd name="T0" fmla="*/ 209080252 w 43"/>
                <a:gd name="T1" fmla="*/ 1114886278 h 58"/>
                <a:gd name="T2" fmla="*/ 0 w 43"/>
                <a:gd name="T3" fmla="*/ 903444143 h 58"/>
                <a:gd name="T4" fmla="*/ 0 w 43"/>
                <a:gd name="T5" fmla="*/ 903444143 h 58"/>
                <a:gd name="T6" fmla="*/ 0 w 43"/>
                <a:gd name="T7" fmla="*/ 211442135 h 58"/>
                <a:gd name="T8" fmla="*/ 209080252 w 43"/>
                <a:gd name="T9" fmla="*/ 0 h 58"/>
                <a:gd name="T10" fmla="*/ 209080252 w 43"/>
                <a:gd name="T11" fmla="*/ 0 h 58"/>
                <a:gd name="T12" fmla="*/ 608236631 w 43"/>
                <a:gd name="T13" fmla="*/ 0 h 58"/>
                <a:gd name="T14" fmla="*/ 817316883 w 43"/>
                <a:gd name="T15" fmla="*/ 211442135 h 58"/>
                <a:gd name="T16" fmla="*/ 817316883 w 43"/>
                <a:gd name="T17" fmla="*/ 211442135 h 58"/>
                <a:gd name="T18" fmla="*/ 817316883 w 43"/>
                <a:gd name="T19" fmla="*/ 903444143 h 58"/>
                <a:gd name="T20" fmla="*/ 608236631 w 43"/>
                <a:gd name="T21" fmla="*/ 1114886278 h 58"/>
                <a:gd name="T22" fmla="*/ 608236631 w 43"/>
                <a:gd name="T23" fmla="*/ 1114886278 h 58"/>
                <a:gd name="T24" fmla="*/ 209080252 w 43"/>
                <a:gd name="T25" fmla="*/ 1114886278 h 58"/>
                <a:gd name="T26" fmla="*/ 133050673 w 43"/>
                <a:gd name="T27" fmla="*/ 903444143 h 58"/>
                <a:gd name="T28" fmla="*/ 209080252 w 43"/>
                <a:gd name="T29" fmla="*/ 980331793 h 58"/>
                <a:gd name="T30" fmla="*/ 209080252 w 43"/>
                <a:gd name="T31" fmla="*/ 980331793 h 58"/>
                <a:gd name="T32" fmla="*/ 608236631 w 43"/>
                <a:gd name="T33" fmla="*/ 980331793 h 58"/>
                <a:gd name="T34" fmla="*/ 684266210 w 43"/>
                <a:gd name="T35" fmla="*/ 903444143 h 58"/>
                <a:gd name="T36" fmla="*/ 684266210 w 43"/>
                <a:gd name="T37" fmla="*/ 903444143 h 58"/>
                <a:gd name="T38" fmla="*/ 684266210 w 43"/>
                <a:gd name="T39" fmla="*/ 211442135 h 58"/>
                <a:gd name="T40" fmla="*/ 608236631 w 43"/>
                <a:gd name="T41" fmla="*/ 134554484 h 58"/>
                <a:gd name="T42" fmla="*/ 608236631 w 43"/>
                <a:gd name="T43" fmla="*/ 134554484 h 58"/>
                <a:gd name="T44" fmla="*/ 209080252 w 43"/>
                <a:gd name="T45" fmla="*/ 134554484 h 58"/>
                <a:gd name="T46" fmla="*/ 133050673 w 43"/>
                <a:gd name="T47" fmla="*/ 211442135 h 58"/>
                <a:gd name="T48" fmla="*/ 133050673 w 43"/>
                <a:gd name="T49" fmla="*/ 211442135 h 58"/>
                <a:gd name="T50" fmla="*/ 133050673 w 43"/>
                <a:gd name="T51" fmla="*/ 903444143 h 5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3"/>
                <a:gd name="T79" fmla="*/ 0 h 58"/>
                <a:gd name="T80" fmla="*/ 43 w 43"/>
                <a:gd name="T81" fmla="*/ 58 h 5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3" h="58">
                  <a:moveTo>
                    <a:pt x="11" y="58"/>
                  </a:moveTo>
                  <a:cubicBezTo>
                    <a:pt x="5" y="58"/>
                    <a:pt x="0" y="5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43" y="5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53"/>
                    <a:pt x="38" y="58"/>
                    <a:pt x="32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1" y="58"/>
                    <a:pt x="11" y="58"/>
                    <a:pt x="11" y="58"/>
                  </a:cubicBezTo>
                  <a:close/>
                  <a:moveTo>
                    <a:pt x="7" y="47"/>
                  </a:moveTo>
                  <a:cubicBezTo>
                    <a:pt x="7" y="49"/>
                    <a:pt x="9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51"/>
                    <a:pt x="36" y="49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9"/>
                    <a:pt x="34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7" y="9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7"/>
                    <a:pt x="7" y="47"/>
                    <a:pt x="7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57"/>
            <p:cNvSpPr>
              <a:spLocks noEditPoints="1" noChangeArrowheads="1"/>
            </p:cNvSpPr>
            <p:nvPr/>
          </p:nvSpPr>
          <p:spPr bwMode="auto">
            <a:xfrm>
              <a:off x="215311" y="389787"/>
              <a:ext cx="122504" cy="92806"/>
            </a:xfrm>
            <a:custGeom>
              <a:avLst/>
              <a:gdLst>
                <a:gd name="T0" fmla="*/ 535972501 w 28"/>
                <a:gd name="T1" fmla="*/ 292957607 h 21"/>
                <a:gd name="T2" fmla="*/ 440261875 w 28"/>
                <a:gd name="T3" fmla="*/ 410140649 h 21"/>
                <a:gd name="T4" fmla="*/ 440261875 w 28"/>
                <a:gd name="T5" fmla="*/ 410140649 h 21"/>
                <a:gd name="T6" fmla="*/ 95710625 w 28"/>
                <a:gd name="T7" fmla="*/ 410140649 h 21"/>
                <a:gd name="T8" fmla="*/ 0 w 28"/>
                <a:gd name="T9" fmla="*/ 292957607 h 21"/>
                <a:gd name="T10" fmla="*/ 0 w 28"/>
                <a:gd name="T11" fmla="*/ 292957607 h 21"/>
                <a:gd name="T12" fmla="*/ 0 w 28"/>
                <a:gd name="T13" fmla="*/ 97654009 h 21"/>
                <a:gd name="T14" fmla="*/ 95710625 w 28"/>
                <a:gd name="T15" fmla="*/ 0 h 21"/>
                <a:gd name="T16" fmla="*/ 95710625 w 28"/>
                <a:gd name="T17" fmla="*/ 0 h 21"/>
                <a:gd name="T18" fmla="*/ 440261875 w 28"/>
                <a:gd name="T19" fmla="*/ 0 h 21"/>
                <a:gd name="T20" fmla="*/ 535972501 w 28"/>
                <a:gd name="T21" fmla="*/ 97654009 h 21"/>
                <a:gd name="T22" fmla="*/ 535972501 w 28"/>
                <a:gd name="T23" fmla="*/ 97654009 h 21"/>
                <a:gd name="T24" fmla="*/ 535972501 w 28"/>
                <a:gd name="T25" fmla="*/ 292957607 h 21"/>
                <a:gd name="T26" fmla="*/ 440261875 w 28"/>
                <a:gd name="T27" fmla="*/ 332020094 h 21"/>
                <a:gd name="T28" fmla="*/ 459403125 w 28"/>
                <a:gd name="T29" fmla="*/ 292957607 h 21"/>
                <a:gd name="T30" fmla="*/ 459403125 w 28"/>
                <a:gd name="T31" fmla="*/ 292957607 h 21"/>
                <a:gd name="T32" fmla="*/ 459403125 w 28"/>
                <a:gd name="T33" fmla="*/ 97654009 h 21"/>
                <a:gd name="T34" fmla="*/ 440261875 w 28"/>
                <a:gd name="T35" fmla="*/ 78120555 h 21"/>
                <a:gd name="T36" fmla="*/ 440261875 w 28"/>
                <a:gd name="T37" fmla="*/ 78120555 h 21"/>
                <a:gd name="T38" fmla="*/ 95710625 w 28"/>
                <a:gd name="T39" fmla="*/ 78120555 h 21"/>
                <a:gd name="T40" fmla="*/ 76569375 w 28"/>
                <a:gd name="T41" fmla="*/ 97654009 h 21"/>
                <a:gd name="T42" fmla="*/ 76569375 w 28"/>
                <a:gd name="T43" fmla="*/ 97654009 h 21"/>
                <a:gd name="T44" fmla="*/ 76569375 w 28"/>
                <a:gd name="T45" fmla="*/ 292957607 h 21"/>
                <a:gd name="T46" fmla="*/ 95710625 w 28"/>
                <a:gd name="T47" fmla="*/ 332020094 h 21"/>
                <a:gd name="T48" fmla="*/ 95710625 w 28"/>
                <a:gd name="T49" fmla="*/ 332020094 h 21"/>
                <a:gd name="T50" fmla="*/ 440261875 w 28"/>
                <a:gd name="T51" fmla="*/ 332020094 h 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"/>
                <a:gd name="T79" fmla="*/ 0 h 21"/>
                <a:gd name="T80" fmla="*/ 28 w 28"/>
                <a:gd name="T81" fmla="*/ 21 h 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" h="21">
                  <a:moveTo>
                    <a:pt x="28" y="15"/>
                  </a:moveTo>
                  <a:cubicBezTo>
                    <a:pt x="28" y="18"/>
                    <a:pt x="26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8" y="2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23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3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158"/>
            <p:cNvSpPr>
              <a:spLocks noEditPoints="1" noChangeArrowheads="1"/>
            </p:cNvSpPr>
            <p:nvPr/>
          </p:nvSpPr>
          <p:spPr bwMode="auto">
            <a:xfrm>
              <a:off x="473313" y="389787"/>
              <a:ext cx="122504" cy="92806"/>
            </a:xfrm>
            <a:custGeom>
              <a:avLst/>
              <a:gdLst>
                <a:gd name="T0" fmla="*/ 535972501 w 28"/>
                <a:gd name="T1" fmla="*/ 292957607 h 21"/>
                <a:gd name="T2" fmla="*/ 440261875 w 28"/>
                <a:gd name="T3" fmla="*/ 410140649 h 21"/>
                <a:gd name="T4" fmla="*/ 440261875 w 28"/>
                <a:gd name="T5" fmla="*/ 410140649 h 21"/>
                <a:gd name="T6" fmla="*/ 114851875 w 28"/>
                <a:gd name="T7" fmla="*/ 410140649 h 21"/>
                <a:gd name="T8" fmla="*/ 0 w 28"/>
                <a:gd name="T9" fmla="*/ 292957607 h 21"/>
                <a:gd name="T10" fmla="*/ 0 w 28"/>
                <a:gd name="T11" fmla="*/ 292957607 h 21"/>
                <a:gd name="T12" fmla="*/ 0 w 28"/>
                <a:gd name="T13" fmla="*/ 97654009 h 21"/>
                <a:gd name="T14" fmla="*/ 114851875 w 28"/>
                <a:gd name="T15" fmla="*/ 0 h 21"/>
                <a:gd name="T16" fmla="*/ 114851875 w 28"/>
                <a:gd name="T17" fmla="*/ 0 h 21"/>
                <a:gd name="T18" fmla="*/ 440261875 w 28"/>
                <a:gd name="T19" fmla="*/ 0 h 21"/>
                <a:gd name="T20" fmla="*/ 535972501 w 28"/>
                <a:gd name="T21" fmla="*/ 97654009 h 21"/>
                <a:gd name="T22" fmla="*/ 535972501 w 28"/>
                <a:gd name="T23" fmla="*/ 97654009 h 21"/>
                <a:gd name="T24" fmla="*/ 535972501 w 28"/>
                <a:gd name="T25" fmla="*/ 292957607 h 21"/>
                <a:gd name="T26" fmla="*/ 440261875 w 28"/>
                <a:gd name="T27" fmla="*/ 332020094 h 21"/>
                <a:gd name="T28" fmla="*/ 478548751 w 28"/>
                <a:gd name="T29" fmla="*/ 292957607 h 21"/>
                <a:gd name="T30" fmla="*/ 478548751 w 28"/>
                <a:gd name="T31" fmla="*/ 292957607 h 21"/>
                <a:gd name="T32" fmla="*/ 478548751 w 28"/>
                <a:gd name="T33" fmla="*/ 97654009 h 21"/>
                <a:gd name="T34" fmla="*/ 440261875 w 28"/>
                <a:gd name="T35" fmla="*/ 78120555 h 21"/>
                <a:gd name="T36" fmla="*/ 440261875 w 28"/>
                <a:gd name="T37" fmla="*/ 78120555 h 21"/>
                <a:gd name="T38" fmla="*/ 114851875 w 28"/>
                <a:gd name="T39" fmla="*/ 78120555 h 21"/>
                <a:gd name="T40" fmla="*/ 76569375 w 28"/>
                <a:gd name="T41" fmla="*/ 97654009 h 21"/>
                <a:gd name="T42" fmla="*/ 76569375 w 28"/>
                <a:gd name="T43" fmla="*/ 97654009 h 21"/>
                <a:gd name="T44" fmla="*/ 76569375 w 28"/>
                <a:gd name="T45" fmla="*/ 292957607 h 21"/>
                <a:gd name="T46" fmla="*/ 114851875 w 28"/>
                <a:gd name="T47" fmla="*/ 332020094 h 21"/>
                <a:gd name="T48" fmla="*/ 114851875 w 28"/>
                <a:gd name="T49" fmla="*/ 332020094 h 21"/>
                <a:gd name="T50" fmla="*/ 440261875 w 28"/>
                <a:gd name="T51" fmla="*/ 332020094 h 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"/>
                <a:gd name="T79" fmla="*/ 0 h 21"/>
                <a:gd name="T80" fmla="*/ 28 w 28"/>
                <a:gd name="T81" fmla="*/ 21 h 2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" h="21">
                  <a:moveTo>
                    <a:pt x="28" y="15"/>
                  </a:moveTo>
                  <a:cubicBezTo>
                    <a:pt x="28" y="18"/>
                    <a:pt x="26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8" y="2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23" y="17"/>
                  </a:moveTo>
                  <a:cubicBezTo>
                    <a:pt x="24" y="17"/>
                    <a:pt x="25" y="16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23" y="17"/>
                    <a:pt x="23" y="17"/>
                    <a:pt x="23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TextBox 198"/>
          <p:cNvSpPr>
            <a:spLocks noChangeArrowheads="1"/>
          </p:cNvSpPr>
          <p:nvPr/>
        </p:nvSpPr>
        <p:spPr bwMode="auto">
          <a:xfrm>
            <a:off x="3141663" y="3863975"/>
            <a:ext cx="177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2" name="矩形 1"/>
          <p:cNvSpPr>
            <a:spLocks noChangeArrowheads="1"/>
          </p:cNvSpPr>
          <p:nvPr/>
        </p:nvSpPr>
        <p:spPr bwMode="auto">
          <a:xfrm>
            <a:off x="1398588" y="4748213"/>
            <a:ext cx="9261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3" name="TextBox 204"/>
          <p:cNvSpPr>
            <a:spLocks noChangeArrowheads="1"/>
          </p:cNvSpPr>
          <p:nvPr/>
        </p:nvSpPr>
        <p:spPr bwMode="auto">
          <a:xfrm>
            <a:off x="7432675" y="3822700"/>
            <a:ext cx="3794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4" name="TextBox 205"/>
          <p:cNvSpPr>
            <a:spLocks noChangeArrowheads="1"/>
          </p:cNvSpPr>
          <p:nvPr/>
        </p:nvSpPr>
        <p:spPr bwMode="auto">
          <a:xfrm>
            <a:off x="8480425" y="3822700"/>
            <a:ext cx="3286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5" name="TextBox 206"/>
          <p:cNvSpPr>
            <a:spLocks noChangeArrowheads="1"/>
          </p:cNvSpPr>
          <p:nvPr/>
        </p:nvSpPr>
        <p:spPr bwMode="auto">
          <a:xfrm>
            <a:off x="7961313" y="3822700"/>
            <a:ext cx="3381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6" name="TextBox 207"/>
          <p:cNvSpPr>
            <a:spLocks noChangeArrowheads="1"/>
          </p:cNvSpPr>
          <p:nvPr/>
        </p:nvSpPr>
        <p:spPr bwMode="auto">
          <a:xfrm>
            <a:off x="6926263" y="3822700"/>
            <a:ext cx="3381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</a:p>
        </p:txBody>
      </p:sp>
      <p:sp>
        <p:nvSpPr>
          <p:cNvPr id="20517" name="TextBox 682"/>
          <p:cNvSpPr>
            <a:spLocks noChangeArrowheads="1"/>
          </p:cNvSpPr>
          <p:nvPr/>
        </p:nvSpPr>
        <p:spPr bwMode="auto">
          <a:xfrm>
            <a:off x="5672138" y="253523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20%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8" name="TextBox 682"/>
          <p:cNvSpPr>
            <a:spLocks noChangeArrowheads="1"/>
          </p:cNvSpPr>
          <p:nvPr/>
        </p:nvSpPr>
        <p:spPr bwMode="auto">
          <a:xfrm>
            <a:off x="5675313" y="206057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9" name="TextBox 682"/>
          <p:cNvSpPr>
            <a:spLocks noChangeArrowheads="1"/>
          </p:cNvSpPr>
          <p:nvPr/>
        </p:nvSpPr>
        <p:spPr bwMode="auto">
          <a:xfrm>
            <a:off x="5672138" y="15716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60%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0" name="TextBox 682"/>
          <p:cNvSpPr>
            <a:spLocks noChangeArrowheads="1"/>
          </p:cNvSpPr>
          <p:nvPr/>
        </p:nvSpPr>
        <p:spPr bwMode="auto">
          <a:xfrm>
            <a:off x="5721350" y="1006475"/>
            <a:ext cx="622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80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1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1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25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25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5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5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25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nimBg="1"/>
      <p:bldP spid="20502" grpId="0" animBg="1"/>
      <p:bldP spid="20503" grpId="0" animBg="1"/>
      <p:bldP spid="20504" grpId="0" animBg="1"/>
      <p:bldP spid="20511" grpId="0" bldLvl="0" autoUpdateAnimBg="0"/>
      <p:bldP spid="20512" grpId="0" bldLvl="0" autoUpdateAnimBg="0"/>
      <p:bldP spid="20513" grpId="0" bldLvl="0" autoUpdateAnimBg="0"/>
      <p:bldP spid="20514" grpId="0" bldLvl="0" autoUpdateAnimBg="0"/>
      <p:bldP spid="20515" grpId="0" bldLvl="0" autoUpdateAnimBg="0"/>
      <p:bldP spid="20516" grpId="0" bldLvl="0" autoUpdateAnimBg="0"/>
      <p:bldP spid="20517" grpId="0" bldLvl="0" autoUpdateAnimBg="0"/>
      <p:bldP spid="20518" grpId="0" bldLvl="0" autoUpdateAnimBg="0"/>
      <p:bldP spid="20519" grpId="0" bldLvl="0" autoUpdateAnimBg="0"/>
      <p:bldP spid="20520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5363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2"/>
          <p:cNvSpPr>
            <a:spLocks noChangeArrowheads="1"/>
          </p:cNvSpPr>
          <p:nvPr/>
        </p:nvSpPr>
        <p:spPr bwMode="auto">
          <a:xfrm>
            <a:off x="1139825" y="36195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5391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92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9055100" y="3798888"/>
            <a:ext cx="1112838" cy="979487"/>
            <a:chOff x="0" y="0"/>
            <a:chExt cx="1113426" cy="979148"/>
          </a:xfrm>
        </p:grpSpPr>
        <p:sp>
          <p:nvSpPr>
            <p:cNvPr id="15389" name="Rectangle 57"/>
            <p:cNvSpPr>
              <a:spLocks/>
            </p:cNvSpPr>
            <p:nvPr/>
          </p:nvSpPr>
          <p:spPr bwMode="auto">
            <a:xfrm>
              <a:off x="13925" y="0"/>
              <a:ext cx="1099501" cy="965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90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495"/>
              <a:ext cx="1104636" cy="96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23"/>
          <p:cNvGrpSpPr>
            <a:grpSpLocks/>
          </p:cNvGrpSpPr>
          <p:nvPr/>
        </p:nvGrpSpPr>
        <p:grpSpPr bwMode="auto">
          <a:xfrm>
            <a:off x="2328863" y="3798888"/>
            <a:ext cx="1100137" cy="965200"/>
            <a:chOff x="0" y="0"/>
            <a:chExt cx="1099501" cy="965144"/>
          </a:xfrm>
        </p:grpSpPr>
        <p:sp>
          <p:nvSpPr>
            <p:cNvPr id="15387" name="Rectangle 55"/>
            <p:cNvSpPr>
              <a:spLocks/>
            </p:cNvSpPr>
            <p:nvPr/>
          </p:nvSpPr>
          <p:spPr bwMode="auto">
            <a:xfrm>
              <a:off x="0" y="0"/>
              <a:ext cx="1099501" cy="965144"/>
            </a:xfrm>
            <a:prstGeom prst="rect">
              <a:avLst/>
            </a:pr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88" name="Picture 5" descr="\\MAGNUM\Projects\Microsoft\Cloud Power FY12\Design\ICONS_PNG\Layer-79.png"/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3" y="67917"/>
              <a:ext cx="948978" cy="83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460750" y="3798888"/>
            <a:ext cx="5543550" cy="965200"/>
            <a:chOff x="0" y="0"/>
            <a:chExt cx="5543492" cy="965144"/>
          </a:xfrm>
        </p:grpSpPr>
        <p:sp>
          <p:nvSpPr>
            <p:cNvPr id="15385" name="Rectangle 56"/>
            <p:cNvSpPr>
              <a:spLocks/>
            </p:cNvSpPr>
            <p:nvPr/>
          </p:nvSpPr>
          <p:spPr bwMode="auto">
            <a:xfrm>
              <a:off x="31796" y="0"/>
              <a:ext cx="5511696" cy="965144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 marL="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86" name="矩形 26"/>
            <p:cNvSpPr>
              <a:spLocks noChangeArrowheads="1"/>
            </p:cNvSpPr>
            <p:nvPr/>
          </p:nvSpPr>
          <p:spPr bwMode="auto">
            <a:xfrm>
              <a:off x="0" y="60631"/>
              <a:ext cx="5523331" cy="84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输入您要的标题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我们工作室致力于专业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模板的发布，课件及汇报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个性定制服务。我们秉承“给您演示的光和热”的理念，为您分担职场压力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让您的每一次亮相都信心澎湃。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533" name="Rectangle 48"/>
          <p:cNvSpPr>
            <a:spLocks/>
          </p:cNvSpPr>
          <p:nvPr/>
        </p:nvSpPr>
        <p:spPr bwMode="auto">
          <a:xfrm>
            <a:off x="3490913" y="1757363"/>
            <a:ext cx="5511800" cy="965200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rIns="45720" bIns="91440" anchor="ctr"/>
          <a:lstStyle>
            <a:lvl1pPr marL="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输入您要的标题</a:t>
            </a:r>
            <a:endParaRPr lang="en-US" altLang="zh-CN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2328863" y="1757363"/>
            <a:ext cx="1098550" cy="965200"/>
            <a:chOff x="0" y="0"/>
            <a:chExt cx="1099501" cy="965145"/>
          </a:xfrm>
        </p:grpSpPr>
        <p:sp>
          <p:nvSpPr>
            <p:cNvPr id="15383" name="Rectangle 47"/>
            <p:cNvSpPr>
              <a:spLocks/>
            </p:cNvSpPr>
            <p:nvPr/>
          </p:nvSpPr>
          <p:spPr bwMode="auto">
            <a:xfrm>
              <a:off x="0" y="0"/>
              <a:ext cx="1099501" cy="965145"/>
            </a:xfrm>
            <a:prstGeom prst="rect">
              <a:avLst/>
            </a:prstGeom>
            <a:solidFill>
              <a:srgbClr val="7BC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84" name="Picture 46" descr="\\MAGNUM\Projects\Microsoft\Cloud Power FY12\Design\ICONS_PNG\Open_Web_Platfor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5" y="61856"/>
              <a:ext cx="948978" cy="83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9012238" y="1757363"/>
            <a:ext cx="1154112" cy="965200"/>
            <a:chOff x="0" y="0"/>
            <a:chExt cx="1153964" cy="965145"/>
          </a:xfrm>
        </p:grpSpPr>
        <p:sp>
          <p:nvSpPr>
            <p:cNvPr id="15381" name="Rectangle 49"/>
            <p:cNvSpPr>
              <a:spLocks/>
            </p:cNvSpPr>
            <p:nvPr/>
          </p:nvSpPr>
          <p:spPr bwMode="auto">
            <a:xfrm>
              <a:off x="54463" y="0"/>
              <a:ext cx="1099501" cy="965145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82" name="图片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0"/>
              <a:ext cx="1085182" cy="95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40" name="Group 36"/>
          <p:cNvGrpSpPr>
            <a:grpSpLocks/>
          </p:cNvGrpSpPr>
          <p:nvPr/>
        </p:nvGrpSpPr>
        <p:grpSpPr bwMode="auto">
          <a:xfrm>
            <a:off x="2328863" y="2774950"/>
            <a:ext cx="1103312" cy="979488"/>
            <a:chOff x="0" y="0"/>
            <a:chExt cx="1651766" cy="1623680"/>
          </a:xfrm>
        </p:grpSpPr>
        <p:sp>
          <p:nvSpPr>
            <p:cNvPr id="15379" name="Rectangle 65"/>
            <p:cNvSpPr>
              <a:spLocks/>
            </p:cNvSpPr>
            <p:nvPr/>
          </p:nvSpPr>
          <p:spPr bwMode="auto">
            <a:xfrm>
              <a:off x="0" y="0"/>
              <a:ext cx="1651766" cy="1623680"/>
            </a:xfrm>
            <a:prstGeom prst="rect">
              <a:avLst/>
            </a:prstGeom>
            <a:solidFill>
              <a:srgbClr val="339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0" bIns="9144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80" name="Picture 2" descr="\\MAGNUM\Projects\Microsoft\Cloud Power FY12\Design\ICONS_PNG\Tower.png"/>
            <p:cNvPicPr>
              <a:picLocks noChangeAspect="1" noChangeArrowheads="1"/>
            </p:cNvPicPr>
            <p:nvPr/>
          </p:nvPicPr>
          <p:blipFill>
            <a:blip r:embed="rId7">
              <a:lum bright="10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68" y="124504"/>
              <a:ext cx="888783" cy="140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43" name="Group 39"/>
          <p:cNvGrpSpPr>
            <a:grpSpLocks/>
          </p:cNvGrpSpPr>
          <p:nvPr/>
        </p:nvGrpSpPr>
        <p:grpSpPr bwMode="auto">
          <a:xfrm>
            <a:off x="3479800" y="2774950"/>
            <a:ext cx="5524500" cy="965200"/>
            <a:chOff x="0" y="0"/>
            <a:chExt cx="5525107" cy="965145"/>
          </a:xfrm>
        </p:grpSpPr>
        <p:sp>
          <p:nvSpPr>
            <p:cNvPr id="15377" name="Rectangle 63"/>
            <p:cNvSpPr>
              <a:spLocks/>
            </p:cNvSpPr>
            <p:nvPr/>
          </p:nvSpPr>
          <p:spPr bwMode="auto">
            <a:xfrm>
              <a:off x="13411" y="0"/>
              <a:ext cx="5511696" cy="965145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 marL="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378" name="矩形 40"/>
            <p:cNvSpPr>
              <a:spLocks noChangeArrowheads="1"/>
            </p:cNvSpPr>
            <p:nvPr/>
          </p:nvSpPr>
          <p:spPr bwMode="auto">
            <a:xfrm>
              <a:off x="0" y="92928"/>
              <a:ext cx="5523331" cy="84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14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输入您要的标题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我们工作室致力于专业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模板的发布，课件及汇报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的美化，并为您提供专业的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个性定制服务。我们秉承“给您演示的光和热”的理念，为您分担职场压力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让您的每一次亮相都信心澎湃。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546" name="Group 42"/>
          <p:cNvGrpSpPr>
            <a:grpSpLocks/>
          </p:cNvGrpSpPr>
          <p:nvPr/>
        </p:nvGrpSpPr>
        <p:grpSpPr bwMode="auto">
          <a:xfrm>
            <a:off x="9067800" y="2774950"/>
            <a:ext cx="1092200" cy="963613"/>
            <a:chOff x="0" y="0"/>
            <a:chExt cx="1092367" cy="964065"/>
          </a:xfrm>
        </p:grpSpPr>
        <p:sp>
          <p:nvSpPr>
            <p:cNvPr id="15375" name="Rectangle 67"/>
            <p:cNvSpPr>
              <a:spLocks/>
            </p:cNvSpPr>
            <p:nvPr/>
          </p:nvSpPr>
          <p:spPr bwMode="auto">
            <a:xfrm>
              <a:off x="0" y="0"/>
              <a:ext cx="1092367" cy="964065"/>
            </a:xfrm>
            <a:prstGeom prst="rect">
              <a:avLst/>
            </a:prstGeom>
            <a:solidFill>
              <a:srgbClr val="FF7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rIns="45720" bIns="9144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23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  <p:pic>
          <p:nvPicPr>
            <p:cNvPr id="15376" name="图片 4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74" y="57487"/>
              <a:ext cx="847417" cy="847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6387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2"/>
          <p:cNvSpPr>
            <a:spLocks noChangeArrowheads="1"/>
          </p:cNvSpPr>
          <p:nvPr/>
        </p:nvSpPr>
        <p:spPr bwMode="auto">
          <a:xfrm>
            <a:off x="1139825" y="36195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6415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16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548" name="TextBox 2"/>
          <p:cNvSpPr>
            <a:spLocks noChangeArrowheads="1"/>
          </p:cNvSpPr>
          <p:nvPr/>
        </p:nvSpPr>
        <p:spPr bwMode="auto">
          <a:xfrm>
            <a:off x="7312025" y="1303338"/>
            <a:ext cx="41052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单击此处添加标题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49" name="TextBox 2"/>
          <p:cNvSpPr>
            <a:spLocks noChangeArrowheads="1"/>
          </p:cNvSpPr>
          <p:nvPr/>
        </p:nvSpPr>
        <p:spPr bwMode="auto">
          <a:xfrm>
            <a:off x="7318375" y="2860675"/>
            <a:ext cx="41052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单击此处添加标题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50" name="TextBox 2"/>
          <p:cNvSpPr>
            <a:spLocks noChangeArrowheads="1"/>
          </p:cNvSpPr>
          <p:nvPr/>
        </p:nvSpPr>
        <p:spPr bwMode="auto">
          <a:xfrm>
            <a:off x="7369175" y="4403725"/>
            <a:ext cx="41036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单击此处添加标题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51" name="直接连接符 21"/>
          <p:cNvSpPr>
            <a:spLocks noChangeShapeType="1"/>
          </p:cNvSpPr>
          <p:nvPr/>
        </p:nvSpPr>
        <p:spPr bwMode="auto">
          <a:xfrm flipV="1">
            <a:off x="3973513" y="2719388"/>
            <a:ext cx="879475" cy="4953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52" name="图片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855913"/>
            <a:ext cx="12874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53" name="Group 25"/>
          <p:cNvGrpSpPr>
            <a:grpSpLocks/>
          </p:cNvGrpSpPr>
          <p:nvPr/>
        </p:nvGrpSpPr>
        <p:grpSpPr bwMode="auto">
          <a:xfrm>
            <a:off x="4487863" y="2217738"/>
            <a:ext cx="1081087" cy="1079500"/>
            <a:chOff x="0" y="0"/>
            <a:chExt cx="1080120" cy="1080120"/>
          </a:xfrm>
        </p:grpSpPr>
        <p:sp>
          <p:nvSpPr>
            <p:cNvPr id="16413" name="椭圆 24"/>
            <p:cNvSpPr>
              <a:spLocks noChangeArrowheads="1"/>
            </p:cNvSpPr>
            <p:nvPr/>
          </p:nvSpPr>
          <p:spPr bwMode="auto">
            <a:xfrm>
              <a:off x="0" y="0"/>
              <a:ext cx="1080120" cy="1080120"/>
            </a:xfrm>
            <a:prstGeom prst="ellipse">
              <a:avLst/>
            </a:prstGeom>
            <a:solidFill>
              <a:srgbClr val="C55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414" name="图片 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90" y="200054"/>
              <a:ext cx="700539" cy="700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5313363" y="3840163"/>
            <a:ext cx="1295400" cy="1295400"/>
            <a:chOff x="0" y="0"/>
            <a:chExt cx="1296144" cy="1296144"/>
          </a:xfrm>
        </p:grpSpPr>
        <p:sp>
          <p:nvSpPr>
            <p:cNvPr id="16411" name="椭圆 27"/>
            <p:cNvSpPr>
              <a:spLocks noChangeArrowheads="1"/>
            </p:cNvSpPr>
            <p:nvPr/>
          </p:nvSpPr>
          <p:spPr bwMode="auto">
            <a:xfrm>
              <a:off x="0" y="0"/>
              <a:ext cx="1296144" cy="129614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412" name="图片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89" y="333489"/>
              <a:ext cx="629166" cy="62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3621088" y="4930775"/>
            <a:ext cx="792162" cy="790575"/>
            <a:chOff x="0" y="0"/>
            <a:chExt cx="792088" cy="792088"/>
          </a:xfrm>
        </p:grpSpPr>
        <p:sp>
          <p:nvSpPr>
            <p:cNvPr id="16409" name="椭圆 30"/>
            <p:cNvSpPr>
              <a:spLocks noChangeArrowheads="1"/>
            </p:cNvSpPr>
            <p:nvPr/>
          </p:nvSpPr>
          <p:spPr bwMode="auto">
            <a:xfrm>
              <a:off x="0" y="0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410" name="图片 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46" y="130646"/>
              <a:ext cx="530796" cy="53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62" name="直接连接符 32"/>
          <p:cNvSpPr>
            <a:spLocks noChangeShapeType="1"/>
          </p:cNvSpPr>
          <p:nvPr/>
        </p:nvSpPr>
        <p:spPr bwMode="auto">
          <a:xfrm flipV="1">
            <a:off x="1689100" y="2928938"/>
            <a:ext cx="493713" cy="12700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直接连接符 33"/>
          <p:cNvSpPr>
            <a:spLocks noChangeShapeType="1"/>
          </p:cNvSpPr>
          <p:nvPr/>
        </p:nvSpPr>
        <p:spPr bwMode="auto">
          <a:xfrm flipH="1" flipV="1">
            <a:off x="2830513" y="2855913"/>
            <a:ext cx="153987" cy="442912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直接连接符 34"/>
          <p:cNvSpPr>
            <a:spLocks noChangeShapeType="1"/>
          </p:cNvSpPr>
          <p:nvPr/>
        </p:nvSpPr>
        <p:spPr bwMode="auto">
          <a:xfrm flipH="1" flipV="1">
            <a:off x="3463925" y="4487863"/>
            <a:ext cx="287338" cy="573087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直接连接符 35"/>
          <p:cNvSpPr>
            <a:spLocks noChangeShapeType="1"/>
          </p:cNvSpPr>
          <p:nvPr/>
        </p:nvSpPr>
        <p:spPr bwMode="auto">
          <a:xfrm flipV="1">
            <a:off x="4413250" y="4810125"/>
            <a:ext cx="938213" cy="46831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直接连接符 36"/>
          <p:cNvSpPr>
            <a:spLocks noChangeShapeType="1"/>
          </p:cNvSpPr>
          <p:nvPr/>
        </p:nvSpPr>
        <p:spPr bwMode="auto">
          <a:xfrm flipH="1" flipV="1">
            <a:off x="5192713" y="3297238"/>
            <a:ext cx="376237" cy="6096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直接连接符 37"/>
          <p:cNvSpPr>
            <a:spLocks noChangeShapeType="1"/>
          </p:cNvSpPr>
          <p:nvPr/>
        </p:nvSpPr>
        <p:spPr bwMode="auto">
          <a:xfrm>
            <a:off x="3900488" y="3773488"/>
            <a:ext cx="1411287" cy="714375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742950" y="4162425"/>
            <a:ext cx="1296988" cy="1295400"/>
            <a:chOff x="0" y="0"/>
            <a:chExt cx="1296144" cy="1296144"/>
          </a:xfrm>
        </p:grpSpPr>
        <p:sp>
          <p:nvSpPr>
            <p:cNvPr id="16407" name="椭圆 40"/>
            <p:cNvSpPr>
              <a:spLocks noChangeArrowheads="1"/>
            </p:cNvSpPr>
            <p:nvPr/>
          </p:nvSpPr>
          <p:spPr bwMode="auto">
            <a:xfrm>
              <a:off x="0" y="0"/>
              <a:ext cx="1296144" cy="1296144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408" name="图片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39" y="214015"/>
              <a:ext cx="853514" cy="853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71" name="椭圆 42"/>
          <p:cNvSpPr>
            <a:spLocks noChangeArrowheads="1"/>
          </p:cNvSpPr>
          <p:nvPr/>
        </p:nvSpPr>
        <p:spPr bwMode="auto">
          <a:xfrm>
            <a:off x="1536700" y="1128713"/>
            <a:ext cx="1800225" cy="18002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2572" name="图片 4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1317625"/>
            <a:ext cx="14763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1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25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33" dur="500" tmFilter="0, 0; .2, .5; .8, .5; 1, 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2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10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10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5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25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25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bldLvl="0" autoUpdateAnimBg="0"/>
      <p:bldP spid="22549" grpId="0" bldLvl="0" autoUpdateAnimBg="0"/>
      <p:bldP spid="22550" grpId="0" bldLvl="0" autoUpdateAnimBg="0"/>
      <p:bldP spid="22551" grpId="0" animBg="1"/>
      <p:bldP spid="22562" grpId="0" animBg="1"/>
      <p:bldP spid="22563" grpId="0" animBg="1"/>
      <p:bldP spid="22564" grpId="0" animBg="1"/>
      <p:bldP spid="22565" grpId="0" animBg="1"/>
      <p:bldP spid="22566" grpId="0" animBg="1"/>
      <p:bldP spid="22567" grpId="0" animBg="1"/>
      <p:bldP spid="22571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1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2"/>
          <p:cNvSpPr>
            <a:spLocks noChangeArrowheads="1"/>
          </p:cNvSpPr>
          <p:nvPr/>
        </p:nvSpPr>
        <p:spPr bwMode="auto">
          <a:xfrm>
            <a:off x="1139825" y="36195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7512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513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3572" name="Group 20"/>
          <p:cNvGrpSpPr>
            <a:grpSpLocks/>
          </p:cNvGrpSpPr>
          <p:nvPr/>
        </p:nvGrpSpPr>
        <p:grpSpPr bwMode="auto">
          <a:xfrm>
            <a:off x="4376738" y="4017963"/>
            <a:ext cx="3154362" cy="2063750"/>
            <a:chOff x="0" y="0"/>
            <a:chExt cx="3154363" cy="2063750"/>
          </a:xfrm>
        </p:grpSpPr>
        <p:sp>
          <p:nvSpPr>
            <p:cNvPr id="17508" name="Rectangle 5"/>
            <p:cNvSpPr>
              <a:spLocks noChangeArrowheads="1"/>
            </p:cNvSpPr>
            <p:nvPr/>
          </p:nvSpPr>
          <p:spPr bwMode="auto">
            <a:xfrm>
              <a:off x="82550" y="66675"/>
              <a:ext cx="2981325" cy="1601787"/>
            </a:xfrm>
            <a:prstGeom prst="rect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509" name="Freeform 6"/>
            <p:cNvSpPr>
              <a:spLocks noEditPoints="1" noChangeArrowheads="1"/>
            </p:cNvSpPr>
            <p:nvPr/>
          </p:nvSpPr>
          <p:spPr bwMode="auto">
            <a:xfrm>
              <a:off x="0" y="0"/>
              <a:ext cx="3154363" cy="1758950"/>
            </a:xfrm>
            <a:custGeom>
              <a:avLst/>
              <a:gdLst>
                <a:gd name="T0" fmla="*/ 2147483646 w 1987"/>
                <a:gd name="T1" fmla="*/ 2147483646 h 1108"/>
                <a:gd name="T2" fmla="*/ 0 w 1987"/>
                <a:gd name="T3" fmla="*/ 2147483646 h 1108"/>
                <a:gd name="T4" fmla="*/ 0 w 1987"/>
                <a:gd name="T5" fmla="*/ 0 h 1108"/>
                <a:gd name="T6" fmla="*/ 2147483646 w 1987"/>
                <a:gd name="T7" fmla="*/ 0 h 1108"/>
                <a:gd name="T8" fmla="*/ 2147483646 w 1987"/>
                <a:gd name="T9" fmla="*/ 2147483646 h 1108"/>
                <a:gd name="T10" fmla="*/ 143649723 w 1987"/>
                <a:gd name="T11" fmla="*/ 2147483646 h 1108"/>
                <a:gd name="T12" fmla="*/ 2147483646 w 1987"/>
                <a:gd name="T13" fmla="*/ 2147483646 h 1108"/>
                <a:gd name="T14" fmla="*/ 2147483646 w 1987"/>
                <a:gd name="T15" fmla="*/ 143649700 h 1108"/>
                <a:gd name="T16" fmla="*/ 143649723 w 1987"/>
                <a:gd name="T17" fmla="*/ 143649700 h 1108"/>
                <a:gd name="T18" fmla="*/ 143649723 w 1987"/>
                <a:gd name="T19" fmla="*/ 2147483646 h 1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7"/>
                <a:gd name="T31" fmla="*/ 0 h 1108"/>
                <a:gd name="T32" fmla="*/ 1987 w 1987"/>
                <a:gd name="T33" fmla="*/ 1108 h 11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7" h="1108">
                  <a:moveTo>
                    <a:pt x="1987" y="1108"/>
                  </a:moveTo>
                  <a:lnTo>
                    <a:pt x="0" y="1108"/>
                  </a:lnTo>
                  <a:lnTo>
                    <a:pt x="0" y="0"/>
                  </a:lnTo>
                  <a:lnTo>
                    <a:pt x="1987" y="0"/>
                  </a:lnTo>
                  <a:lnTo>
                    <a:pt x="1987" y="1108"/>
                  </a:lnTo>
                  <a:close/>
                  <a:moveTo>
                    <a:pt x="57" y="1051"/>
                  </a:moveTo>
                  <a:lnTo>
                    <a:pt x="1930" y="1051"/>
                  </a:lnTo>
                  <a:lnTo>
                    <a:pt x="1930" y="57"/>
                  </a:lnTo>
                  <a:lnTo>
                    <a:pt x="57" y="57"/>
                  </a:lnTo>
                  <a:lnTo>
                    <a:pt x="57" y="1051"/>
                  </a:lnTo>
                  <a:close/>
                </a:path>
              </a:pathLst>
            </a:custGeom>
            <a:solidFill>
              <a:srgbClr val="694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0" name="Freeform 7"/>
            <p:cNvSpPr>
              <a:spLocks noChangeArrowheads="1"/>
            </p:cNvSpPr>
            <p:nvPr/>
          </p:nvSpPr>
          <p:spPr bwMode="auto">
            <a:xfrm>
              <a:off x="1216025" y="1717675"/>
              <a:ext cx="709613" cy="346075"/>
            </a:xfrm>
            <a:custGeom>
              <a:avLst/>
              <a:gdLst>
                <a:gd name="T0" fmla="*/ 1818482809 w 189"/>
                <a:gd name="T1" fmla="*/ 42450613 h 92"/>
                <a:gd name="T2" fmla="*/ 1353288309 w 189"/>
                <a:gd name="T3" fmla="*/ 14151458 h 92"/>
                <a:gd name="T4" fmla="*/ 1353288309 w 189"/>
                <a:gd name="T5" fmla="*/ 0 h 92"/>
                <a:gd name="T6" fmla="*/ 1339193668 w 189"/>
                <a:gd name="T7" fmla="*/ 14151458 h 92"/>
                <a:gd name="T8" fmla="*/ 1311000631 w 189"/>
                <a:gd name="T9" fmla="*/ 0 h 92"/>
                <a:gd name="T10" fmla="*/ 1311000631 w 189"/>
                <a:gd name="T11" fmla="*/ 14151458 h 92"/>
                <a:gd name="T12" fmla="*/ 845806132 w 189"/>
                <a:gd name="T13" fmla="*/ 42450613 h 92"/>
                <a:gd name="T14" fmla="*/ 0 w 189"/>
                <a:gd name="T15" fmla="*/ 1301825061 h 92"/>
                <a:gd name="T16" fmla="*/ 1311000631 w 189"/>
                <a:gd name="T17" fmla="*/ 1301825061 h 92"/>
                <a:gd name="T18" fmla="*/ 1353288309 w 189"/>
                <a:gd name="T19" fmla="*/ 1301825061 h 92"/>
                <a:gd name="T20" fmla="*/ 2147483646 w 189"/>
                <a:gd name="T21" fmla="*/ 1301825061 h 92"/>
                <a:gd name="T22" fmla="*/ 1818482809 w 189"/>
                <a:gd name="T23" fmla="*/ 42450613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9"/>
                <a:gd name="T37" fmla="*/ 0 h 92"/>
                <a:gd name="T38" fmla="*/ 189 w 189"/>
                <a:gd name="T39" fmla="*/ 92 h 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9" h="92">
                  <a:moveTo>
                    <a:pt x="129" y="3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3" y="91"/>
                    <a:pt x="0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189" y="92"/>
                    <a:pt x="189" y="92"/>
                    <a:pt x="189" y="92"/>
                  </a:cubicBezTo>
                  <a:cubicBezTo>
                    <a:pt x="127" y="91"/>
                    <a:pt x="129" y="3"/>
                    <a:pt x="129" y="3"/>
                  </a:cubicBezTo>
                  <a:close/>
                </a:path>
              </a:pathLst>
            </a:custGeom>
            <a:solidFill>
              <a:srgbClr val="694A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" name="Freeform 8"/>
            <p:cNvSpPr>
              <a:spLocks noChangeArrowheads="1"/>
            </p:cNvSpPr>
            <p:nvPr/>
          </p:nvSpPr>
          <p:spPr bwMode="auto">
            <a:xfrm>
              <a:off x="82550" y="90488"/>
              <a:ext cx="2981325" cy="1585912"/>
            </a:xfrm>
            <a:custGeom>
              <a:avLst/>
              <a:gdLst>
                <a:gd name="T0" fmla="*/ 2147483646 w 1878"/>
                <a:gd name="T1" fmla="*/ 2147483646 h 999"/>
                <a:gd name="T2" fmla="*/ 0 w 1878"/>
                <a:gd name="T3" fmla="*/ 2147483646 h 999"/>
                <a:gd name="T4" fmla="*/ 2147483646 w 1878"/>
                <a:gd name="T5" fmla="*/ 0 h 999"/>
                <a:gd name="T6" fmla="*/ 2147483646 w 1878"/>
                <a:gd name="T7" fmla="*/ 2147483646 h 9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8"/>
                <a:gd name="T13" fmla="*/ 0 h 999"/>
                <a:gd name="T14" fmla="*/ 1878 w 1878"/>
                <a:gd name="T15" fmla="*/ 999 h 9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8" h="999">
                  <a:moveTo>
                    <a:pt x="1878" y="999"/>
                  </a:moveTo>
                  <a:lnTo>
                    <a:pt x="0" y="994"/>
                  </a:lnTo>
                  <a:lnTo>
                    <a:pt x="1878" y="0"/>
                  </a:lnTo>
                  <a:lnTo>
                    <a:pt x="1878" y="999"/>
                  </a:lnTo>
                  <a:close/>
                </a:path>
              </a:pathLst>
            </a:custGeom>
            <a:solidFill>
              <a:srgbClr val="EBE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2124075" y="2266950"/>
            <a:ext cx="2613025" cy="1689100"/>
            <a:chOff x="0" y="0"/>
            <a:chExt cx="2613025" cy="1690687"/>
          </a:xfrm>
        </p:grpSpPr>
        <p:sp>
          <p:nvSpPr>
            <p:cNvPr id="17506" name="Freeform 14"/>
            <p:cNvSpPr>
              <a:spLocks noChangeArrowheads="1"/>
            </p:cNvSpPr>
            <p:nvPr/>
          </p:nvSpPr>
          <p:spPr bwMode="auto">
            <a:xfrm>
              <a:off x="0" y="0"/>
              <a:ext cx="2508250" cy="1544637"/>
            </a:xfrm>
            <a:custGeom>
              <a:avLst/>
              <a:gdLst>
                <a:gd name="T0" fmla="*/ 2147483646 w 668"/>
                <a:gd name="T1" fmla="*/ 2147483646 h 411"/>
                <a:gd name="T2" fmla="*/ 2147483646 w 668"/>
                <a:gd name="T3" fmla="*/ 2147483646 h 411"/>
                <a:gd name="T4" fmla="*/ 2147483646 w 668"/>
                <a:gd name="T5" fmla="*/ 1935039304 h 411"/>
                <a:gd name="T6" fmla="*/ 380671996 w 668"/>
                <a:gd name="T7" fmla="*/ 1935039304 h 411"/>
                <a:gd name="T8" fmla="*/ 98692879 w 668"/>
                <a:gd name="T9" fmla="*/ 1836167503 h 411"/>
                <a:gd name="T10" fmla="*/ 0 w 668"/>
                <a:gd name="T11" fmla="*/ 1581930024 h 411"/>
                <a:gd name="T12" fmla="*/ 0 w 668"/>
                <a:gd name="T13" fmla="*/ 1553679328 h 411"/>
                <a:gd name="T14" fmla="*/ 0 w 668"/>
                <a:gd name="T15" fmla="*/ 296611645 h 411"/>
                <a:gd name="T16" fmla="*/ 281979117 w 668"/>
                <a:gd name="T17" fmla="*/ 0 h 411"/>
                <a:gd name="T18" fmla="*/ 578057753 w 668"/>
                <a:gd name="T19" fmla="*/ 296611645 h 411"/>
                <a:gd name="T20" fmla="*/ 578057753 w 668"/>
                <a:gd name="T21" fmla="*/ 1341816015 h 411"/>
                <a:gd name="T22" fmla="*/ 2147483646 w 668"/>
                <a:gd name="T23" fmla="*/ 1341816015 h 411"/>
                <a:gd name="T24" fmla="*/ 2147483646 w 668"/>
                <a:gd name="T25" fmla="*/ 1341816015 h 411"/>
                <a:gd name="T26" fmla="*/ 2147483646 w 668"/>
                <a:gd name="T27" fmla="*/ 1440687816 h 411"/>
                <a:gd name="T28" fmla="*/ 2147483646 w 668"/>
                <a:gd name="T29" fmla="*/ 1737299460 h 411"/>
                <a:gd name="T30" fmla="*/ 2147483646 w 668"/>
                <a:gd name="T31" fmla="*/ 2147483646 h 411"/>
                <a:gd name="T32" fmla="*/ 2147483646 w 668"/>
                <a:gd name="T33" fmla="*/ 2147483646 h 4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68"/>
                <a:gd name="T52" fmla="*/ 0 h 411"/>
                <a:gd name="T53" fmla="*/ 668 w 668"/>
                <a:gd name="T54" fmla="*/ 411 h 4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68" h="411">
                  <a:moveTo>
                    <a:pt x="646" y="411"/>
                  </a:moveTo>
                  <a:cubicBezTo>
                    <a:pt x="634" y="411"/>
                    <a:pt x="625" y="402"/>
                    <a:pt x="625" y="390"/>
                  </a:cubicBezTo>
                  <a:cubicBezTo>
                    <a:pt x="625" y="137"/>
                    <a:pt x="625" y="137"/>
                    <a:pt x="625" y="137"/>
                  </a:cubicBezTo>
                  <a:cubicBezTo>
                    <a:pt x="27" y="137"/>
                    <a:pt x="27" y="137"/>
                    <a:pt x="27" y="137"/>
                  </a:cubicBezTo>
                  <a:cubicBezTo>
                    <a:pt x="19" y="137"/>
                    <a:pt x="12" y="135"/>
                    <a:pt x="7" y="130"/>
                  </a:cubicBezTo>
                  <a:cubicBezTo>
                    <a:pt x="3" y="126"/>
                    <a:pt x="0" y="120"/>
                    <a:pt x="0" y="11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644" y="95"/>
                    <a:pt x="644" y="95"/>
                    <a:pt x="644" y="95"/>
                  </a:cubicBezTo>
                  <a:cubicBezTo>
                    <a:pt x="645" y="95"/>
                    <a:pt x="645" y="95"/>
                    <a:pt x="645" y="95"/>
                  </a:cubicBezTo>
                  <a:cubicBezTo>
                    <a:pt x="649" y="96"/>
                    <a:pt x="656" y="97"/>
                    <a:pt x="661" y="102"/>
                  </a:cubicBezTo>
                  <a:cubicBezTo>
                    <a:pt x="666" y="107"/>
                    <a:pt x="668" y="115"/>
                    <a:pt x="666" y="123"/>
                  </a:cubicBezTo>
                  <a:cubicBezTo>
                    <a:pt x="666" y="390"/>
                    <a:pt x="666" y="390"/>
                    <a:pt x="666" y="390"/>
                  </a:cubicBezTo>
                  <a:cubicBezTo>
                    <a:pt x="666" y="402"/>
                    <a:pt x="657" y="411"/>
                    <a:pt x="646" y="411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7" name="Freeform 15"/>
            <p:cNvSpPr>
              <a:spLocks noChangeArrowheads="1"/>
            </p:cNvSpPr>
            <p:nvPr/>
          </p:nvSpPr>
          <p:spPr bwMode="auto">
            <a:xfrm>
              <a:off x="2230437" y="1446212"/>
              <a:ext cx="382588" cy="244475"/>
            </a:xfrm>
            <a:custGeom>
              <a:avLst/>
              <a:gdLst>
                <a:gd name="T0" fmla="*/ 98482652 w 102"/>
                <a:gd name="T1" fmla="*/ 240488177 h 65"/>
                <a:gd name="T2" fmla="*/ 211034791 w 102"/>
                <a:gd name="T3" fmla="*/ 0 h 65"/>
                <a:gd name="T4" fmla="*/ 1224000285 w 102"/>
                <a:gd name="T5" fmla="*/ 0 h 65"/>
                <a:gd name="T6" fmla="*/ 1336552424 w 102"/>
                <a:gd name="T7" fmla="*/ 226338716 h 65"/>
                <a:gd name="T8" fmla="*/ 872274384 w 102"/>
                <a:gd name="T9" fmla="*/ 792193029 h 65"/>
                <a:gd name="T10" fmla="*/ 520552233 w 102"/>
                <a:gd name="T11" fmla="*/ 792193029 h 65"/>
                <a:gd name="T12" fmla="*/ 98482652 w 102"/>
                <a:gd name="T13" fmla="*/ 24048817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5"/>
                <a:gd name="T23" fmla="*/ 102 w 102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5">
                  <a:moveTo>
                    <a:pt x="7" y="17"/>
                  </a:moveTo>
                  <a:cubicBezTo>
                    <a:pt x="0" y="8"/>
                    <a:pt x="4" y="0"/>
                    <a:pt x="1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102" y="7"/>
                    <a:pt x="95" y="1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5" y="65"/>
                    <a:pt x="43" y="65"/>
                    <a:pt x="37" y="56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1576388" y="2262188"/>
            <a:ext cx="1265237" cy="936625"/>
            <a:chOff x="0" y="0"/>
            <a:chExt cx="1265238" cy="936625"/>
          </a:xfrm>
        </p:grpSpPr>
        <p:sp>
          <p:nvSpPr>
            <p:cNvPr id="17494" name="Freeform 24"/>
            <p:cNvSpPr>
              <a:spLocks noEditPoints="1" noChangeArrowheads="1"/>
            </p:cNvSpPr>
            <p:nvPr/>
          </p:nvSpPr>
          <p:spPr bwMode="auto">
            <a:xfrm>
              <a:off x="0" y="0"/>
              <a:ext cx="22225" cy="936625"/>
            </a:xfrm>
            <a:custGeom>
              <a:avLst/>
              <a:gdLst>
                <a:gd name="T0" fmla="*/ 0 w 6"/>
                <a:gd name="T1" fmla="*/ 2147483646 h 249"/>
                <a:gd name="T2" fmla="*/ 41164404 w 6"/>
                <a:gd name="T3" fmla="*/ 2147483646 h 249"/>
                <a:gd name="T4" fmla="*/ 82325104 w 6"/>
                <a:gd name="T5" fmla="*/ 2147483646 h 249"/>
                <a:gd name="T6" fmla="*/ 41164404 w 6"/>
                <a:gd name="T7" fmla="*/ 2147483646 h 249"/>
                <a:gd name="T8" fmla="*/ 0 w 6"/>
                <a:gd name="T9" fmla="*/ 2147483646 h 249"/>
                <a:gd name="T10" fmla="*/ 82325104 w 6"/>
                <a:gd name="T11" fmla="*/ 2147483646 h 249"/>
                <a:gd name="T12" fmla="*/ 41164404 w 6"/>
                <a:gd name="T13" fmla="*/ 2147483646 h 249"/>
                <a:gd name="T14" fmla="*/ 0 w 6"/>
                <a:gd name="T15" fmla="*/ 2147483646 h 249"/>
                <a:gd name="T16" fmla="*/ 41164404 w 6"/>
                <a:gd name="T17" fmla="*/ 2147483646 h 249"/>
                <a:gd name="T18" fmla="*/ 82325104 w 6"/>
                <a:gd name="T19" fmla="*/ 2147483646 h 249"/>
                <a:gd name="T20" fmla="*/ 41164404 w 6"/>
                <a:gd name="T21" fmla="*/ 2147483646 h 249"/>
                <a:gd name="T22" fmla="*/ 0 w 6"/>
                <a:gd name="T23" fmla="*/ 2147483646 h 249"/>
                <a:gd name="T24" fmla="*/ 82325104 w 6"/>
                <a:gd name="T25" fmla="*/ 2147483646 h 249"/>
                <a:gd name="T26" fmla="*/ 41164404 w 6"/>
                <a:gd name="T27" fmla="*/ 2147483646 h 249"/>
                <a:gd name="T28" fmla="*/ 0 w 6"/>
                <a:gd name="T29" fmla="*/ 2023339454 h 249"/>
                <a:gd name="T30" fmla="*/ 41164404 w 6"/>
                <a:gd name="T31" fmla="*/ 1839399846 h 249"/>
                <a:gd name="T32" fmla="*/ 82325104 w 6"/>
                <a:gd name="T33" fmla="*/ 2023339454 h 249"/>
                <a:gd name="T34" fmla="*/ 41164404 w 6"/>
                <a:gd name="T35" fmla="*/ 1697909286 h 249"/>
                <a:gd name="T36" fmla="*/ 0 w 6"/>
                <a:gd name="T37" fmla="*/ 1513965916 h 249"/>
                <a:gd name="T38" fmla="*/ 82325104 w 6"/>
                <a:gd name="T39" fmla="*/ 1513965916 h 249"/>
                <a:gd name="T40" fmla="*/ 41164404 w 6"/>
                <a:gd name="T41" fmla="*/ 1697909286 h 249"/>
                <a:gd name="T42" fmla="*/ 0 w 6"/>
                <a:gd name="T43" fmla="*/ 1287581021 h 249"/>
                <a:gd name="T44" fmla="*/ 41164404 w 6"/>
                <a:gd name="T45" fmla="*/ 1103641412 h 249"/>
                <a:gd name="T46" fmla="*/ 82325104 w 6"/>
                <a:gd name="T47" fmla="*/ 1287581021 h 249"/>
                <a:gd name="T48" fmla="*/ 41164404 w 6"/>
                <a:gd name="T49" fmla="*/ 962147091 h 249"/>
                <a:gd name="T50" fmla="*/ 0 w 6"/>
                <a:gd name="T51" fmla="*/ 778207482 h 249"/>
                <a:gd name="T52" fmla="*/ 82325104 w 6"/>
                <a:gd name="T53" fmla="*/ 778207482 h 249"/>
                <a:gd name="T54" fmla="*/ 41164404 w 6"/>
                <a:gd name="T55" fmla="*/ 962147091 h 249"/>
                <a:gd name="T56" fmla="*/ 0 w 6"/>
                <a:gd name="T57" fmla="*/ 551818825 h 249"/>
                <a:gd name="T58" fmla="*/ 41164404 w 6"/>
                <a:gd name="T59" fmla="*/ 367879217 h 249"/>
                <a:gd name="T60" fmla="*/ 82325104 w 6"/>
                <a:gd name="T61" fmla="*/ 551818825 h 249"/>
                <a:gd name="T62" fmla="*/ 41164404 w 6"/>
                <a:gd name="T63" fmla="*/ 226388657 h 249"/>
                <a:gd name="T64" fmla="*/ 0 w 6"/>
                <a:gd name="T65" fmla="*/ 42449049 h 249"/>
                <a:gd name="T66" fmla="*/ 82325104 w 6"/>
                <a:gd name="T67" fmla="*/ 42449049 h 249"/>
                <a:gd name="T68" fmla="*/ 41164404 w 6"/>
                <a:gd name="T69" fmla="*/ 226388657 h 2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"/>
                <a:gd name="T106" fmla="*/ 0 h 249"/>
                <a:gd name="T107" fmla="*/ 6 w 6"/>
                <a:gd name="T108" fmla="*/ 249 h 2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" h="249">
                  <a:moveTo>
                    <a:pt x="3" y="249"/>
                  </a:moveTo>
                  <a:cubicBezTo>
                    <a:pt x="2" y="249"/>
                    <a:pt x="0" y="248"/>
                    <a:pt x="0" y="24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5"/>
                    <a:pt x="2" y="234"/>
                    <a:pt x="3" y="234"/>
                  </a:cubicBezTo>
                  <a:cubicBezTo>
                    <a:pt x="4" y="234"/>
                    <a:pt x="6" y="235"/>
                    <a:pt x="6" y="236"/>
                  </a:cubicBezTo>
                  <a:cubicBezTo>
                    <a:pt x="6" y="246"/>
                    <a:pt x="6" y="246"/>
                    <a:pt x="6" y="246"/>
                  </a:cubicBezTo>
                  <a:cubicBezTo>
                    <a:pt x="6" y="248"/>
                    <a:pt x="4" y="249"/>
                    <a:pt x="3" y="249"/>
                  </a:cubicBezTo>
                  <a:close/>
                  <a:moveTo>
                    <a:pt x="3" y="223"/>
                  </a:moveTo>
                  <a:cubicBezTo>
                    <a:pt x="2" y="223"/>
                    <a:pt x="0" y="222"/>
                    <a:pt x="0" y="22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2" y="208"/>
                    <a:pt x="3" y="208"/>
                  </a:cubicBezTo>
                  <a:cubicBezTo>
                    <a:pt x="4" y="208"/>
                    <a:pt x="6" y="209"/>
                    <a:pt x="6" y="210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4" y="223"/>
                    <a:pt x="3" y="223"/>
                  </a:cubicBezTo>
                  <a:close/>
                  <a:moveTo>
                    <a:pt x="3" y="197"/>
                  </a:moveTo>
                  <a:cubicBezTo>
                    <a:pt x="2" y="197"/>
                    <a:pt x="0" y="196"/>
                    <a:pt x="0" y="19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3"/>
                    <a:pt x="2" y="182"/>
                    <a:pt x="3" y="182"/>
                  </a:cubicBezTo>
                  <a:cubicBezTo>
                    <a:pt x="4" y="182"/>
                    <a:pt x="6" y="183"/>
                    <a:pt x="6" y="184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6" y="196"/>
                    <a:pt x="4" y="197"/>
                    <a:pt x="3" y="197"/>
                  </a:cubicBezTo>
                  <a:close/>
                  <a:moveTo>
                    <a:pt x="3" y="171"/>
                  </a:moveTo>
                  <a:cubicBezTo>
                    <a:pt x="2" y="171"/>
                    <a:pt x="0" y="170"/>
                    <a:pt x="0" y="16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2" y="156"/>
                    <a:pt x="3" y="156"/>
                  </a:cubicBezTo>
                  <a:cubicBezTo>
                    <a:pt x="4" y="156"/>
                    <a:pt x="6" y="157"/>
                    <a:pt x="6" y="158"/>
                  </a:cubicBezTo>
                  <a:cubicBezTo>
                    <a:pt x="6" y="169"/>
                    <a:pt x="6" y="169"/>
                    <a:pt x="6" y="169"/>
                  </a:cubicBezTo>
                  <a:cubicBezTo>
                    <a:pt x="6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2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2" y="130"/>
                    <a:pt x="3" y="130"/>
                  </a:cubicBezTo>
                  <a:cubicBezTo>
                    <a:pt x="4" y="130"/>
                    <a:pt x="6" y="131"/>
                    <a:pt x="6" y="13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4"/>
                    <a:pt x="4" y="145"/>
                    <a:pt x="3" y="145"/>
                  </a:cubicBezTo>
                  <a:close/>
                  <a:moveTo>
                    <a:pt x="3" y="120"/>
                  </a:moveTo>
                  <a:cubicBezTo>
                    <a:pt x="2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2" y="104"/>
                    <a:pt x="3" y="104"/>
                  </a:cubicBezTo>
                  <a:cubicBezTo>
                    <a:pt x="4" y="104"/>
                    <a:pt x="6" y="105"/>
                    <a:pt x="6" y="10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8"/>
                    <a:pt x="4" y="120"/>
                    <a:pt x="3" y="120"/>
                  </a:cubicBezTo>
                  <a:close/>
                  <a:moveTo>
                    <a:pt x="3" y="94"/>
                  </a:moveTo>
                  <a:cubicBezTo>
                    <a:pt x="2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2" y="78"/>
                    <a:pt x="3" y="78"/>
                  </a:cubicBezTo>
                  <a:cubicBezTo>
                    <a:pt x="4" y="78"/>
                    <a:pt x="6" y="79"/>
                    <a:pt x="6" y="8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2"/>
                    <a:pt x="4" y="94"/>
                    <a:pt x="3" y="94"/>
                  </a:cubicBezTo>
                  <a:close/>
                  <a:moveTo>
                    <a:pt x="3" y="68"/>
                  </a:moveTo>
                  <a:cubicBezTo>
                    <a:pt x="2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2" y="52"/>
                    <a:pt x="3" y="52"/>
                  </a:cubicBezTo>
                  <a:cubicBezTo>
                    <a:pt x="4" y="52"/>
                    <a:pt x="6" y="53"/>
                    <a:pt x="6" y="5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2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2" y="26"/>
                    <a:pt x="3" y="26"/>
                  </a:cubicBezTo>
                  <a:cubicBezTo>
                    <a:pt x="4" y="26"/>
                    <a:pt x="6" y="27"/>
                    <a:pt x="6" y="2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Freeform 25"/>
            <p:cNvSpPr>
              <a:spLocks noEditPoints="1" noChangeArrowheads="1"/>
            </p:cNvSpPr>
            <p:nvPr/>
          </p:nvSpPr>
          <p:spPr bwMode="auto">
            <a:xfrm>
              <a:off x="107950" y="0"/>
              <a:ext cx="19050" cy="936625"/>
            </a:xfrm>
            <a:custGeom>
              <a:avLst/>
              <a:gdLst>
                <a:gd name="T0" fmla="*/ 0 w 5"/>
                <a:gd name="T1" fmla="*/ 2147483646 h 249"/>
                <a:gd name="T2" fmla="*/ 43548300 w 5"/>
                <a:gd name="T3" fmla="*/ 2147483646 h 249"/>
                <a:gd name="T4" fmla="*/ 72580500 w 5"/>
                <a:gd name="T5" fmla="*/ 2147483646 h 249"/>
                <a:gd name="T6" fmla="*/ 43548300 w 5"/>
                <a:gd name="T7" fmla="*/ 2147483646 h 249"/>
                <a:gd name="T8" fmla="*/ 0 w 5"/>
                <a:gd name="T9" fmla="*/ 2147483646 h 249"/>
                <a:gd name="T10" fmla="*/ 72580500 w 5"/>
                <a:gd name="T11" fmla="*/ 2147483646 h 249"/>
                <a:gd name="T12" fmla="*/ 43548300 w 5"/>
                <a:gd name="T13" fmla="*/ 2147483646 h 249"/>
                <a:gd name="T14" fmla="*/ 0 w 5"/>
                <a:gd name="T15" fmla="*/ 2147483646 h 249"/>
                <a:gd name="T16" fmla="*/ 43548300 w 5"/>
                <a:gd name="T17" fmla="*/ 2147483646 h 249"/>
                <a:gd name="T18" fmla="*/ 72580500 w 5"/>
                <a:gd name="T19" fmla="*/ 2147483646 h 249"/>
                <a:gd name="T20" fmla="*/ 43548300 w 5"/>
                <a:gd name="T21" fmla="*/ 2147483646 h 249"/>
                <a:gd name="T22" fmla="*/ 0 w 5"/>
                <a:gd name="T23" fmla="*/ 2147483646 h 249"/>
                <a:gd name="T24" fmla="*/ 72580500 w 5"/>
                <a:gd name="T25" fmla="*/ 2147483646 h 249"/>
                <a:gd name="T26" fmla="*/ 43548300 w 5"/>
                <a:gd name="T27" fmla="*/ 2147483646 h 249"/>
                <a:gd name="T28" fmla="*/ 0 w 5"/>
                <a:gd name="T29" fmla="*/ 2023339454 h 249"/>
                <a:gd name="T30" fmla="*/ 43548300 w 5"/>
                <a:gd name="T31" fmla="*/ 1839399846 h 249"/>
                <a:gd name="T32" fmla="*/ 72580500 w 5"/>
                <a:gd name="T33" fmla="*/ 2023339454 h 249"/>
                <a:gd name="T34" fmla="*/ 43548300 w 5"/>
                <a:gd name="T35" fmla="*/ 1697909286 h 249"/>
                <a:gd name="T36" fmla="*/ 0 w 5"/>
                <a:gd name="T37" fmla="*/ 1513965916 h 249"/>
                <a:gd name="T38" fmla="*/ 72580500 w 5"/>
                <a:gd name="T39" fmla="*/ 1513965916 h 249"/>
                <a:gd name="T40" fmla="*/ 43548300 w 5"/>
                <a:gd name="T41" fmla="*/ 1697909286 h 249"/>
                <a:gd name="T42" fmla="*/ 0 w 5"/>
                <a:gd name="T43" fmla="*/ 1287581021 h 249"/>
                <a:gd name="T44" fmla="*/ 43548300 w 5"/>
                <a:gd name="T45" fmla="*/ 1103641412 h 249"/>
                <a:gd name="T46" fmla="*/ 72580500 w 5"/>
                <a:gd name="T47" fmla="*/ 1287581021 h 249"/>
                <a:gd name="T48" fmla="*/ 43548300 w 5"/>
                <a:gd name="T49" fmla="*/ 962147091 h 249"/>
                <a:gd name="T50" fmla="*/ 0 w 5"/>
                <a:gd name="T51" fmla="*/ 778207482 h 249"/>
                <a:gd name="T52" fmla="*/ 72580500 w 5"/>
                <a:gd name="T53" fmla="*/ 778207482 h 249"/>
                <a:gd name="T54" fmla="*/ 43548300 w 5"/>
                <a:gd name="T55" fmla="*/ 962147091 h 249"/>
                <a:gd name="T56" fmla="*/ 0 w 5"/>
                <a:gd name="T57" fmla="*/ 551818825 h 249"/>
                <a:gd name="T58" fmla="*/ 43548300 w 5"/>
                <a:gd name="T59" fmla="*/ 367879217 h 249"/>
                <a:gd name="T60" fmla="*/ 72580500 w 5"/>
                <a:gd name="T61" fmla="*/ 551818825 h 249"/>
                <a:gd name="T62" fmla="*/ 43548300 w 5"/>
                <a:gd name="T63" fmla="*/ 226388657 h 249"/>
                <a:gd name="T64" fmla="*/ 0 w 5"/>
                <a:gd name="T65" fmla="*/ 42449049 h 249"/>
                <a:gd name="T66" fmla="*/ 72580500 w 5"/>
                <a:gd name="T67" fmla="*/ 42449049 h 249"/>
                <a:gd name="T68" fmla="*/ 43548300 w 5"/>
                <a:gd name="T69" fmla="*/ 226388657 h 2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"/>
                <a:gd name="T106" fmla="*/ 0 h 249"/>
                <a:gd name="T107" fmla="*/ 5 w 5"/>
                <a:gd name="T108" fmla="*/ 249 h 24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" h="249">
                  <a:moveTo>
                    <a:pt x="3" y="249"/>
                  </a:moveTo>
                  <a:cubicBezTo>
                    <a:pt x="1" y="249"/>
                    <a:pt x="0" y="248"/>
                    <a:pt x="0" y="24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5"/>
                    <a:pt x="1" y="234"/>
                    <a:pt x="3" y="234"/>
                  </a:cubicBezTo>
                  <a:cubicBezTo>
                    <a:pt x="4" y="234"/>
                    <a:pt x="5" y="235"/>
                    <a:pt x="5" y="236"/>
                  </a:cubicBezTo>
                  <a:cubicBezTo>
                    <a:pt x="5" y="246"/>
                    <a:pt x="5" y="246"/>
                    <a:pt x="5" y="246"/>
                  </a:cubicBezTo>
                  <a:cubicBezTo>
                    <a:pt x="5" y="248"/>
                    <a:pt x="4" y="249"/>
                    <a:pt x="3" y="249"/>
                  </a:cubicBezTo>
                  <a:close/>
                  <a:moveTo>
                    <a:pt x="3" y="223"/>
                  </a:moveTo>
                  <a:cubicBezTo>
                    <a:pt x="1" y="223"/>
                    <a:pt x="0" y="222"/>
                    <a:pt x="0" y="22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1" y="208"/>
                    <a:pt x="3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21"/>
                    <a:pt x="5" y="221"/>
                    <a:pt x="5" y="221"/>
                  </a:cubicBezTo>
                  <a:cubicBezTo>
                    <a:pt x="5" y="222"/>
                    <a:pt x="4" y="223"/>
                    <a:pt x="3" y="223"/>
                  </a:cubicBezTo>
                  <a:close/>
                  <a:moveTo>
                    <a:pt x="3" y="197"/>
                  </a:moveTo>
                  <a:cubicBezTo>
                    <a:pt x="1" y="197"/>
                    <a:pt x="0" y="196"/>
                    <a:pt x="0" y="19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3"/>
                    <a:pt x="1" y="182"/>
                    <a:pt x="3" y="182"/>
                  </a:cubicBezTo>
                  <a:cubicBezTo>
                    <a:pt x="4" y="182"/>
                    <a:pt x="5" y="183"/>
                    <a:pt x="5" y="18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6"/>
                    <a:pt x="4" y="197"/>
                    <a:pt x="3" y="197"/>
                  </a:cubicBezTo>
                  <a:close/>
                  <a:moveTo>
                    <a:pt x="3" y="171"/>
                  </a:moveTo>
                  <a:cubicBezTo>
                    <a:pt x="1" y="171"/>
                    <a:pt x="0" y="170"/>
                    <a:pt x="0" y="16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6"/>
                    <a:pt x="3" y="156"/>
                  </a:cubicBezTo>
                  <a:cubicBezTo>
                    <a:pt x="4" y="156"/>
                    <a:pt x="5" y="157"/>
                    <a:pt x="5" y="158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5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1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3" y="130"/>
                  </a:cubicBezTo>
                  <a:cubicBezTo>
                    <a:pt x="4" y="130"/>
                    <a:pt x="5" y="131"/>
                    <a:pt x="5" y="13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20"/>
                  </a:moveTo>
                  <a:cubicBezTo>
                    <a:pt x="1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20"/>
                    <a:pt x="3" y="120"/>
                  </a:cubicBezTo>
                  <a:close/>
                  <a:moveTo>
                    <a:pt x="3" y="94"/>
                  </a:moveTo>
                  <a:cubicBezTo>
                    <a:pt x="1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4"/>
                    <a:pt x="3" y="94"/>
                  </a:cubicBezTo>
                  <a:close/>
                  <a:moveTo>
                    <a:pt x="3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Freeform 26"/>
            <p:cNvSpPr>
              <a:spLocks noEditPoints="1" noChangeArrowheads="1"/>
            </p:cNvSpPr>
            <p:nvPr/>
          </p:nvSpPr>
          <p:spPr bwMode="auto">
            <a:xfrm>
              <a:off x="209550" y="0"/>
              <a:ext cx="19050" cy="838200"/>
            </a:xfrm>
            <a:custGeom>
              <a:avLst/>
              <a:gdLst>
                <a:gd name="T0" fmla="*/ 43548300 w 5"/>
                <a:gd name="T1" fmla="*/ 2147483646 h 223"/>
                <a:gd name="T2" fmla="*/ 0 w 5"/>
                <a:gd name="T3" fmla="*/ 2147483646 h 223"/>
                <a:gd name="T4" fmla="*/ 0 w 5"/>
                <a:gd name="T5" fmla="*/ 2147483646 h 223"/>
                <a:gd name="T6" fmla="*/ 43548300 w 5"/>
                <a:gd name="T7" fmla="*/ 2147483646 h 223"/>
                <a:gd name="T8" fmla="*/ 72580500 w 5"/>
                <a:gd name="T9" fmla="*/ 2147483646 h 223"/>
                <a:gd name="T10" fmla="*/ 72580500 w 5"/>
                <a:gd name="T11" fmla="*/ 2147483646 h 223"/>
                <a:gd name="T12" fmla="*/ 43548300 w 5"/>
                <a:gd name="T13" fmla="*/ 2147483646 h 223"/>
                <a:gd name="T14" fmla="*/ 43548300 w 5"/>
                <a:gd name="T15" fmla="*/ 2147483646 h 223"/>
                <a:gd name="T16" fmla="*/ 0 w 5"/>
                <a:gd name="T17" fmla="*/ 2147483646 h 223"/>
                <a:gd name="T18" fmla="*/ 0 w 5"/>
                <a:gd name="T19" fmla="*/ 2147483646 h 223"/>
                <a:gd name="T20" fmla="*/ 43548300 w 5"/>
                <a:gd name="T21" fmla="*/ 2147483646 h 223"/>
                <a:gd name="T22" fmla="*/ 72580500 w 5"/>
                <a:gd name="T23" fmla="*/ 2147483646 h 223"/>
                <a:gd name="T24" fmla="*/ 72580500 w 5"/>
                <a:gd name="T25" fmla="*/ 2147483646 h 223"/>
                <a:gd name="T26" fmla="*/ 43548300 w 5"/>
                <a:gd name="T27" fmla="*/ 2147483646 h 223"/>
                <a:gd name="T28" fmla="*/ 43548300 w 5"/>
                <a:gd name="T29" fmla="*/ 2147483646 h 223"/>
                <a:gd name="T30" fmla="*/ 0 w 5"/>
                <a:gd name="T31" fmla="*/ 2147483646 h 223"/>
                <a:gd name="T32" fmla="*/ 0 w 5"/>
                <a:gd name="T33" fmla="*/ 2147483646 h 223"/>
                <a:gd name="T34" fmla="*/ 43548300 w 5"/>
                <a:gd name="T35" fmla="*/ 2147483646 h 223"/>
                <a:gd name="T36" fmla="*/ 72580500 w 5"/>
                <a:gd name="T37" fmla="*/ 2147483646 h 223"/>
                <a:gd name="T38" fmla="*/ 72580500 w 5"/>
                <a:gd name="T39" fmla="*/ 2147483646 h 223"/>
                <a:gd name="T40" fmla="*/ 43548300 w 5"/>
                <a:gd name="T41" fmla="*/ 2147483646 h 223"/>
                <a:gd name="T42" fmla="*/ 43548300 w 5"/>
                <a:gd name="T43" fmla="*/ 2048583352 h 223"/>
                <a:gd name="T44" fmla="*/ 0 w 5"/>
                <a:gd name="T45" fmla="*/ 2020325112 h 223"/>
                <a:gd name="T46" fmla="*/ 0 w 5"/>
                <a:gd name="T47" fmla="*/ 1864916066 h 223"/>
                <a:gd name="T48" fmla="*/ 43548300 w 5"/>
                <a:gd name="T49" fmla="*/ 1836661585 h 223"/>
                <a:gd name="T50" fmla="*/ 72580500 w 5"/>
                <a:gd name="T51" fmla="*/ 1864916066 h 223"/>
                <a:gd name="T52" fmla="*/ 72580500 w 5"/>
                <a:gd name="T53" fmla="*/ 2020325112 h 223"/>
                <a:gd name="T54" fmla="*/ 43548300 w 5"/>
                <a:gd name="T55" fmla="*/ 2048583352 h 223"/>
                <a:gd name="T56" fmla="*/ 43548300 w 5"/>
                <a:gd name="T57" fmla="*/ 1695377900 h 223"/>
                <a:gd name="T58" fmla="*/ 0 w 5"/>
                <a:gd name="T59" fmla="*/ 1652994299 h 223"/>
                <a:gd name="T60" fmla="*/ 0 w 5"/>
                <a:gd name="T61" fmla="*/ 1511714373 h 223"/>
                <a:gd name="T62" fmla="*/ 43548300 w 5"/>
                <a:gd name="T63" fmla="*/ 1469327013 h 223"/>
                <a:gd name="T64" fmla="*/ 72580500 w 5"/>
                <a:gd name="T65" fmla="*/ 1511714373 h 223"/>
                <a:gd name="T66" fmla="*/ 72580500 w 5"/>
                <a:gd name="T67" fmla="*/ 1652994299 h 223"/>
                <a:gd name="T68" fmla="*/ 43548300 w 5"/>
                <a:gd name="T69" fmla="*/ 1695377900 h 223"/>
                <a:gd name="T70" fmla="*/ 43548300 w 5"/>
                <a:gd name="T71" fmla="*/ 1328047087 h 223"/>
                <a:gd name="T72" fmla="*/ 0 w 5"/>
                <a:gd name="T73" fmla="*/ 1285663485 h 223"/>
                <a:gd name="T74" fmla="*/ 0 w 5"/>
                <a:gd name="T75" fmla="*/ 1144379801 h 223"/>
                <a:gd name="T76" fmla="*/ 43548300 w 5"/>
                <a:gd name="T77" fmla="*/ 1101996199 h 223"/>
                <a:gd name="T78" fmla="*/ 72580500 w 5"/>
                <a:gd name="T79" fmla="*/ 1144379801 h 223"/>
                <a:gd name="T80" fmla="*/ 72580500 w 5"/>
                <a:gd name="T81" fmla="*/ 1285663485 h 223"/>
                <a:gd name="T82" fmla="*/ 43548300 w 5"/>
                <a:gd name="T83" fmla="*/ 1328047087 h 223"/>
                <a:gd name="T84" fmla="*/ 43548300 w 5"/>
                <a:gd name="T85" fmla="*/ 960716274 h 223"/>
                <a:gd name="T86" fmla="*/ 0 w 5"/>
                <a:gd name="T87" fmla="*/ 918328913 h 223"/>
                <a:gd name="T88" fmla="*/ 0 w 5"/>
                <a:gd name="T89" fmla="*/ 777048987 h 223"/>
                <a:gd name="T90" fmla="*/ 43548300 w 5"/>
                <a:gd name="T91" fmla="*/ 734665386 h 223"/>
                <a:gd name="T92" fmla="*/ 72580500 w 5"/>
                <a:gd name="T93" fmla="*/ 777048987 h 223"/>
                <a:gd name="T94" fmla="*/ 72580500 w 5"/>
                <a:gd name="T95" fmla="*/ 918328913 h 223"/>
                <a:gd name="T96" fmla="*/ 43548300 w 5"/>
                <a:gd name="T97" fmla="*/ 960716274 h 223"/>
                <a:gd name="T98" fmla="*/ 43548300 w 5"/>
                <a:gd name="T99" fmla="*/ 593381701 h 223"/>
                <a:gd name="T100" fmla="*/ 0 w 5"/>
                <a:gd name="T101" fmla="*/ 550998100 h 223"/>
                <a:gd name="T102" fmla="*/ 0 w 5"/>
                <a:gd name="T103" fmla="*/ 409718174 h 223"/>
                <a:gd name="T104" fmla="*/ 43548300 w 5"/>
                <a:gd name="T105" fmla="*/ 367330813 h 223"/>
                <a:gd name="T106" fmla="*/ 72580500 w 5"/>
                <a:gd name="T107" fmla="*/ 409718174 h 223"/>
                <a:gd name="T108" fmla="*/ 72580500 w 5"/>
                <a:gd name="T109" fmla="*/ 550998100 h 223"/>
                <a:gd name="T110" fmla="*/ 43548300 w 5"/>
                <a:gd name="T111" fmla="*/ 593381701 h 223"/>
                <a:gd name="T112" fmla="*/ 43548300 w 5"/>
                <a:gd name="T113" fmla="*/ 226050888 h 223"/>
                <a:gd name="T114" fmla="*/ 0 w 5"/>
                <a:gd name="T115" fmla="*/ 183667286 h 223"/>
                <a:gd name="T116" fmla="*/ 0 w 5"/>
                <a:gd name="T117" fmla="*/ 42383602 h 223"/>
                <a:gd name="T118" fmla="*/ 43548300 w 5"/>
                <a:gd name="T119" fmla="*/ 0 h 223"/>
                <a:gd name="T120" fmla="*/ 72580500 w 5"/>
                <a:gd name="T121" fmla="*/ 42383602 h 223"/>
                <a:gd name="T122" fmla="*/ 72580500 w 5"/>
                <a:gd name="T123" fmla="*/ 183667286 h 223"/>
                <a:gd name="T124" fmla="*/ 43548300 w 5"/>
                <a:gd name="T125" fmla="*/ 226050888 h 2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"/>
                <a:gd name="T190" fmla="*/ 0 h 223"/>
                <a:gd name="T191" fmla="*/ 5 w 5"/>
                <a:gd name="T192" fmla="*/ 223 h 2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" h="223">
                  <a:moveTo>
                    <a:pt x="3" y="223"/>
                  </a:moveTo>
                  <a:cubicBezTo>
                    <a:pt x="1" y="223"/>
                    <a:pt x="0" y="222"/>
                    <a:pt x="0" y="22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09"/>
                    <a:pt x="1" y="208"/>
                    <a:pt x="3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21"/>
                    <a:pt x="5" y="221"/>
                    <a:pt x="5" y="221"/>
                  </a:cubicBezTo>
                  <a:cubicBezTo>
                    <a:pt x="5" y="222"/>
                    <a:pt x="4" y="223"/>
                    <a:pt x="3" y="223"/>
                  </a:cubicBezTo>
                  <a:close/>
                  <a:moveTo>
                    <a:pt x="3" y="197"/>
                  </a:moveTo>
                  <a:cubicBezTo>
                    <a:pt x="1" y="197"/>
                    <a:pt x="0" y="196"/>
                    <a:pt x="0" y="19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3"/>
                    <a:pt x="1" y="182"/>
                    <a:pt x="3" y="182"/>
                  </a:cubicBezTo>
                  <a:cubicBezTo>
                    <a:pt x="4" y="182"/>
                    <a:pt x="5" y="183"/>
                    <a:pt x="5" y="18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6"/>
                    <a:pt x="4" y="197"/>
                    <a:pt x="3" y="197"/>
                  </a:cubicBezTo>
                  <a:close/>
                  <a:moveTo>
                    <a:pt x="3" y="171"/>
                  </a:moveTo>
                  <a:cubicBezTo>
                    <a:pt x="1" y="171"/>
                    <a:pt x="0" y="170"/>
                    <a:pt x="0" y="16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6"/>
                    <a:pt x="3" y="156"/>
                  </a:cubicBezTo>
                  <a:cubicBezTo>
                    <a:pt x="4" y="156"/>
                    <a:pt x="5" y="157"/>
                    <a:pt x="5" y="158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5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1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3" y="130"/>
                  </a:cubicBezTo>
                  <a:cubicBezTo>
                    <a:pt x="4" y="130"/>
                    <a:pt x="5" y="131"/>
                    <a:pt x="5" y="13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20"/>
                  </a:moveTo>
                  <a:cubicBezTo>
                    <a:pt x="1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20"/>
                    <a:pt x="3" y="120"/>
                  </a:cubicBezTo>
                  <a:close/>
                  <a:moveTo>
                    <a:pt x="3" y="94"/>
                  </a:moveTo>
                  <a:cubicBezTo>
                    <a:pt x="1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4"/>
                    <a:pt x="3" y="94"/>
                  </a:cubicBezTo>
                  <a:close/>
                  <a:moveTo>
                    <a:pt x="3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Freeform 27"/>
            <p:cNvSpPr>
              <a:spLocks noEditPoints="1" noChangeArrowheads="1"/>
            </p:cNvSpPr>
            <p:nvPr/>
          </p:nvSpPr>
          <p:spPr bwMode="auto">
            <a:xfrm>
              <a:off x="307975" y="0"/>
              <a:ext cx="19050" cy="546100"/>
            </a:xfrm>
            <a:custGeom>
              <a:avLst/>
              <a:gdLst>
                <a:gd name="T0" fmla="*/ 43548300 w 5"/>
                <a:gd name="T1" fmla="*/ 2056725586 h 145"/>
                <a:gd name="T2" fmla="*/ 0 w 5"/>
                <a:gd name="T3" fmla="*/ 2028358516 h 145"/>
                <a:gd name="T4" fmla="*/ 0 w 5"/>
                <a:gd name="T5" fmla="*/ 1872328330 h 145"/>
                <a:gd name="T6" fmla="*/ 43548300 w 5"/>
                <a:gd name="T7" fmla="*/ 1843961260 h 145"/>
                <a:gd name="T8" fmla="*/ 72580500 w 5"/>
                <a:gd name="T9" fmla="*/ 1872328330 h 145"/>
                <a:gd name="T10" fmla="*/ 72580500 w 5"/>
                <a:gd name="T11" fmla="*/ 2028358516 h 145"/>
                <a:gd name="T12" fmla="*/ 43548300 w 5"/>
                <a:gd name="T13" fmla="*/ 2056725586 h 145"/>
                <a:gd name="T14" fmla="*/ 43548300 w 5"/>
                <a:gd name="T15" fmla="*/ 1702118376 h 145"/>
                <a:gd name="T16" fmla="*/ 0 w 5"/>
                <a:gd name="T17" fmla="*/ 1659564004 h 145"/>
                <a:gd name="T18" fmla="*/ 0 w 5"/>
                <a:gd name="T19" fmla="*/ 1517721120 h 145"/>
                <a:gd name="T20" fmla="*/ 43548300 w 5"/>
                <a:gd name="T21" fmla="*/ 1475170514 h 145"/>
                <a:gd name="T22" fmla="*/ 72580500 w 5"/>
                <a:gd name="T23" fmla="*/ 1517721120 h 145"/>
                <a:gd name="T24" fmla="*/ 72580500 w 5"/>
                <a:gd name="T25" fmla="*/ 1659564004 h 145"/>
                <a:gd name="T26" fmla="*/ 43548300 w 5"/>
                <a:gd name="T27" fmla="*/ 1702118376 h 145"/>
                <a:gd name="T28" fmla="*/ 43548300 w 5"/>
                <a:gd name="T29" fmla="*/ 1333323864 h 145"/>
                <a:gd name="T30" fmla="*/ 0 w 5"/>
                <a:gd name="T31" fmla="*/ 1290773259 h 145"/>
                <a:gd name="T32" fmla="*/ 0 w 5"/>
                <a:gd name="T33" fmla="*/ 1148930374 h 145"/>
                <a:gd name="T34" fmla="*/ 43548300 w 5"/>
                <a:gd name="T35" fmla="*/ 1106376003 h 145"/>
                <a:gd name="T36" fmla="*/ 72580500 w 5"/>
                <a:gd name="T37" fmla="*/ 1148930374 h 145"/>
                <a:gd name="T38" fmla="*/ 72580500 w 5"/>
                <a:gd name="T39" fmla="*/ 1290773259 h 145"/>
                <a:gd name="T40" fmla="*/ 43548300 w 5"/>
                <a:gd name="T41" fmla="*/ 1333323864 h 145"/>
                <a:gd name="T42" fmla="*/ 43548300 w 5"/>
                <a:gd name="T43" fmla="*/ 964533119 h 145"/>
                <a:gd name="T44" fmla="*/ 0 w 5"/>
                <a:gd name="T45" fmla="*/ 921978747 h 145"/>
                <a:gd name="T46" fmla="*/ 0 w 5"/>
                <a:gd name="T47" fmla="*/ 780135863 h 145"/>
                <a:gd name="T48" fmla="*/ 43548300 w 5"/>
                <a:gd name="T49" fmla="*/ 737585257 h 145"/>
                <a:gd name="T50" fmla="*/ 72580500 w 5"/>
                <a:gd name="T51" fmla="*/ 780135863 h 145"/>
                <a:gd name="T52" fmla="*/ 72580500 w 5"/>
                <a:gd name="T53" fmla="*/ 921978747 h 145"/>
                <a:gd name="T54" fmla="*/ 43548300 w 5"/>
                <a:gd name="T55" fmla="*/ 964533119 h 145"/>
                <a:gd name="T56" fmla="*/ 43548300 w 5"/>
                <a:gd name="T57" fmla="*/ 595742373 h 145"/>
                <a:gd name="T58" fmla="*/ 0 w 5"/>
                <a:gd name="T59" fmla="*/ 553188001 h 145"/>
                <a:gd name="T60" fmla="*/ 0 w 5"/>
                <a:gd name="T61" fmla="*/ 411345117 h 145"/>
                <a:gd name="T62" fmla="*/ 43548300 w 5"/>
                <a:gd name="T63" fmla="*/ 368790746 h 145"/>
                <a:gd name="T64" fmla="*/ 72580500 w 5"/>
                <a:gd name="T65" fmla="*/ 411345117 h 145"/>
                <a:gd name="T66" fmla="*/ 72580500 w 5"/>
                <a:gd name="T67" fmla="*/ 553188001 h 145"/>
                <a:gd name="T68" fmla="*/ 43548300 w 5"/>
                <a:gd name="T69" fmla="*/ 595742373 h 145"/>
                <a:gd name="T70" fmla="*/ 43548300 w 5"/>
                <a:gd name="T71" fmla="*/ 226947861 h 145"/>
                <a:gd name="T72" fmla="*/ 0 w 5"/>
                <a:gd name="T73" fmla="*/ 184397256 h 145"/>
                <a:gd name="T74" fmla="*/ 0 w 5"/>
                <a:gd name="T75" fmla="*/ 42554372 h 145"/>
                <a:gd name="T76" fmla="*/ 43548300 w 5"/>
                <a:gd name="T77" fmla="*/ 0 h 145"/>
                <a:gd name="T78" fmla="*/ 72580500 w 5"/>
                <a:gd name="T79" fmla="*/ 42554372 h 145"/>
                <a:gd name="T80" fmla="*/ 72580500 w 5"/>
                <a:gd name="T81" fmla="*/ 184397256 h 145"/>
                <a:gd name="T82" fmla="*/ 43548300 w 5"/>
                <a:gd name="T83" fmla="*/ 226947861 h 1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"/>
                <a:gd name="T127" fmla="*/ 0 h 145"/>
                <a:gd name="T128" fmla="*/ 5 w 5"/>
                <a:gd name="T129" fmla="*/ 145 h 1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" h="145">
                  <a:moveTo>
                    <a:pt x="3" y="145"/>
                  </a:moveTo>
                  <a:cubicBezTo>
                    <a:pt x="1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3" y="130"/>
                  </a:cubicBezTo>
                  <a:cubicBezTo>
                    <a:pt x="4" y="130"/>
                    <a:pt x="5" y="131"/>
                    <a:pt x="5" y="13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20"/>
                  </a:moveTo>
                  <a:cubicBezTo>
                    <a:pt x="1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20"/>
                    <a:pt x="3" y="120"/>
                  </a:cubicBezTo>
                  <a:close/>
                  <a:moveTo>
                    <a:pt x="3" y="94"/>
                  </a:moveTo>
                  <a:cubicBezTo>
                    <a:pt x="1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4"/>
                    <a:pt x="3" y="94"/>
                  </a:cubicBezTo>
                  <a:close/>
                  <a:moveTo>
                    <a:pt x="3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Freeform 28"/>
            <p:cNvSpPr>
              <a:spLocks noEditPoints="1" noChangeArrowheads="1"/>
            </p:cNvSpPr>
            <p:nvPr/>
          </p:nvSpPr>
          <p:spPr bwMode="auto">
            <a:xfrm>
              <a:off x="404813" y="0"/>
              <a:ext cx="19050" cy="741362"/>
            </a:xfrm>
            <a:custGeom>
              <a:avLst/>
              <a:gdLst>
                <a:gd name="T0" fmla="*/ 43548300 w 5"/>
                <a:gd name="T1" fmla="*/ 2147483646 h 197"/>
                <a:gd name="T2" fmla="*/ 0 w 5"/>
                <a:gd name="T3" fmla="*/ 2147483646 h 197"/>
                <a:gd name="T4" fmla="*/ 0 w 5"/>
                <a:gd name="T5" fmla="*/ 2147483646 h 197"/>
                <a:gd name="T6" fmla="*/ 43548300 w 5"/>
                <a:gd name="T7" fmla="*/ 2147483646 h 197"/>
                <a:gd name="T8" fmla="*/ 72580500 w 5"/>
                <a:gd name="T9" fmla="*/ 2147483646 h 197"/>
                <a:gd name="T10" fmla="*/ 72580500 w 5"/>
                <a:gd name="T11" fmla="*/ 2147483646 h 197"/>
                <a:gd name="T12" fmla="*/ 43548300 w 5"/>
                <a:gd name="T13" fmla="*/ 2147483646 h 197"/>
                <a:gd name="T14" fmla="*/ 43548300 w 5"/>
                <a:gd name="T15" fmla="*/ 2147483646 h 197"/>
                <a:gd name="T16" fmla="*/ 0 w 5"/>
                <a:gd name="T17" fmla="*/ 2147483646 h 197"/>
                <a:gd name="T18" fmla="*/ 0 w 5"/>
                <a:gd name="T19" fmla="*/ 2147483646 h 197"/>
                <a:gd name="T20" fmla="*/ 43548300 w 5"/>
                <a:gd name="T21" fmla="*/ 2147483646 h 197"/>
                <a:gd name="T22" fmla="*/ 72580500 w 5"/>
                <a:gd name="T23" fmla="*/ 2147483646 h 197"/>
                <a:gd name="T24" fmla="*/ 72580500 w 5"/>
                <a:gd name="T25" fmla="*/ 2147483646 h 197"/>
                <a:gd name="T26" fmla="*/ 43548300 w 5"/>
                <a:gd name="T27" fmla="*/ 2147483646 h 197"/>
                <a:gd name="T28" fmla="*/ 43548300 w 5"/>
                <a:gd name="T29" fmla="*/ 2053508765 h 197"/>
                <a:gd name="T30" fmla="*/ 0 w 5"/>
                <a:gd name="T31" fmla="*/ 2025182715 h 197"/>
                <a:gd name="T32" fmla="*/ 0 w 5"/>
                <a:gd name="T33" fmla="*/ 1869398850 h 197"/>
                <a:gd name="T34" fmla="*/ 43548300 w 5"/>
                <a:gd name="T35" fmla="*/ 1841076564 h 197"/>
                <a:gd name="T36" fmla="*/ 72580500 w 5"/>
                <a:gd name="T37" fmla="*/ 1869398850 h 197"/>
                <a:gd name="T38" fmla="*/ 72580500 w 5"/>
                <a:gd name="T39" fmla="*/ 2025182715 h 197"/>
                <a:gd name="T40" fmla="*/ 43548300 w 5"/>
                <a:gd name="T41" fmla="*/ 2053508765 h 197"/>
                <a:gd name="T42" fmla="*/ 43548300 w 5"/>
                <a:gd name="T43" fmla="*/ 1699453842 h 197"/>
                <a:gd name="T44" fmla="*/ 0 w 5"/>
                <a:gd name="T45" fmla="*/ 1656966650 h 197"/>
                <a:gd name="T46" fmla="*/ 0 w 5"/>
                <a:gd name="T47" fmla="*/ 1515347691 h 197"/>
                <a:gd name="T48" fmla="*/ 43548300 w 5"/>
                <a:gd name="T49" fmla="*/ 1472860498 h 197"/>
                <a:gd name="T50" fmla="*/ 72580500 w 5"/>
                <a:gd name="T51" fmla="*/ 1515347691 h 197"/>
                <a:gd name="T52" fmla="*/ 72580500 w 5"/>
                <a:gd name="T53" fmla="*/ 1656966650 h 197"/>
                <a:gd name="T54" fmla="*/ 43548300 w 5"/>
                <a:gd name="T55" fmla="*/ 1699453842 h 197"/>
                <a:gd name="T56" fmla="*/ 43548300 w 5"/>
                <a:gd name="T57" fmla="*/ 1331237777 h 197"/>
                <a:gd name="T58" fmla="*/ 0 w 5"/>
                <a:gd name="T59" fmla="*/ 1288754347 h 197"/>
                <a:gd name="T60" fmla="*/ 0 w 5"/>
                <a:gd name="T61" fmla="*/ 1147131626 h 197"/>
                <a:gd name="T62" fmla="*/ 43548300 w 5"/>
                <a:gd name="T63" fmla="*/ 1104644433 h 197"/>
                <a:gd name="T64" fmla="*/ 72580500 w 5"/>
                <a:gd name="T65" fmla="*/ 1147131626 h 197"/>
                <a:gd name="T66" fmla="*/ 72580500 w 5"/>
                <a:gd name="T67" fmla="*/ 1288754347 h 197"/>
                <a:gd name="T68" fmla="*/ 43548300 w 5"/>
                <a:gd name="T69" fmla="*/ 1331237777 h 197"/>
                <a:gd name="T70" fmla="*/ 43548300 w 5"/>
                <a:gd name="T71" fmla="*/ 963025475 h 197"/>
                <a:gd name="T72" fmla="*/ 0 w 5"/>
                <a:gd name="T73" fmla="*/ 920538282 h 197"/>
                <a:gd name="T74" fmla="*/ 0 w 5"/>
                <a:gd name="T75" fmla="*/ 778915560 h 197"/>
                <a:gd name="T76" fmla="*/ 43548300 w 5"/>
                <a:gd name="T77" fmla="*/ 736428368 h 197"/>
                <a:gd name="T78" fmla="*/ 72580500 w 5"/>
                <a:gd name="T79" fmla="*/ 778915560 h 197"/>
                <a:gd name="T80" fmla="*/ 72580500 w 5"/>
                <a:gd name="T81" fmla="*/ 920538282 h 197"/>
                <a:gd name="T82" fmla="*/ 43548300 w 5"/>
                <a:gd name="T83" fmla="*/ 963025475 h 197"/>
                <a:gd name="T84" fmla="*/ 43548300 w 5"/>
                <a:gd name="T85" fmla="*/ 594809409 h 197"/>
                <a:gd name="T86" fmla="*/ 0 w 5"/>
                <a:gd name="T87" fmla="*/ 552322217 h 197"/>
                <a:gd name="T88" fmla="*/ 0 w 5"/>
                <a:gd name="T89" fmla="*/ 410703258 h 197"/>
                <a:gd name="T90" fmla="*/ 43548300 w 5"/>
                <a:gd name="T91" fmla="*/ 368216065 h 197"/>
                <a:gd name="T92" fmla="*/ 72580500 w 5"/>
                <a:gd name="T93" fmla="*/ 410703258 h 197"/>
                <a:gd name="T94" fmla="*/ 72580500 w 5"/>
                <a:gd name="T95" fmla="*/ 552322217 h 197"/>
                <a:gd name="T96" fmla="*/ 43548300 w 5"/>
                <a:gd name="T97" fmla="*/ 594809409 h 197"/>
                <a:gd name="T98" fmla="*/ 43548300 w 5"/>
                <a:gd name="T99" fmla="*/ 226593344 h 197"/>
                <a:gd name="T100" fmla="*/ 0 w 5"/>
                <a:gd name="T101" fmla="*/ 184106151 h 197"/>
                <a:gd name="T102" fmla="*/ 0 w 5"/>
                <a:gd name="T103" fmla="*/ 42487193 h 197"/>
                <a:gd name="T104" fmla="*/ 43548300 w 5"/>
                <a:gd name="T105" fmla="*/ 0 h 197"/>
                <a:gd name="T106" fmla="*/ 72580500 w 5"/>
                <a:gd name="T107" fmla="*/ 42487193 h 197"/>
                <a:gd name="T108" fmla="*/ 72580500 w 5"/>
                <a:gd name="T109" fmla="*/ 184106151 h 197"/>
                <a:gd name="T110" fmla="*/ 43548300 w 5"/>
                <a:gd name="T111" fmla="*/ 226593344 h 19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"/>
                <a:gd name="T169" fmla="*/ 0 h 197"/>
                <a:gd name="T170" fmla="*/ 5 w 5"/>
                <a:gd name="T171" fmla="*/ 197 h 19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" h="197">
                  <a:moveTo>
                    <a:pt x="3" y="197"/>
                  </a:moveTo>
                  <a:cubicBezTo>
                    <a:pt x="1" y="197"/>
                    <a:pt x="0" y="196"/>
                    <a:pt x="0" y="19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3"/>
                    <a:pt x="1" y="182"/>
                    <a:pt x="3" y="182"/>
                  </a:cubicBezTo>
                  <a:cubicBezTo>
                    <a:pt x="4" y="182"/>
                    <a:pt x="5" y="183"/>
                    <a:pt x="5" y="18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6"/>
                    <a:pt x="4" y="197"/>
                    <a:pt x="3" y="197"/>
                  </a:cubicBezTo>
                  <a:close/>
                  <a:moveTo>
                    <a:pt x="3" y="171"/>
                  </a:moveTo>
                  <a:cubicBezTo>
                    <a:pt x="1" y="171"/>
                    <a:pt x="0" y="170"/>
                    <a:pt x="0" y="16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6"/>
                    <a:pt x="3" y="156"/>
                  </a:cubicBezTo>
                  <a:cubicBezTo>
                    <a:pt x="4" y="156"/>
                    <a:pt x="5" y="157"/>
                    <a:pt x="5" y="158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5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1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3" y="130"/>
                  </a:cubicBezTo>
                  <a:cubicBezTo>
                    <a:pt x="4" y="130"/>
                    <a:pt x="5" y="131"/>
                    <a:pt x="5" y="13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20"/>
                  </a:moveTo>
                  <a:cubicBezTo>
                    <a:pt x="1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20"/>
                    <a:pt x="3" y="120"/>
                  </a:cubicBezTo>
                  <a:close/>
                  <a:moveTo>
                    <a:pt x="3" y="94"/>
                  </a:moveTo>
                  <a:cubicBezTo>
                    <a:pt x="1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4"/>
                    <a:pt x="3" y="94"/>
                  </a:cubicBezTo>
                  <a:close/>
                  <a:moveTo>
                    <a:pt x="3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Freeform 29"/>
            <p:cNvSpPr>
              <a:spLocks noEditPoints="1" noChangeArrowheads="1"/>
            </p:cNvSpPr>
            <p:nvPr/>
          </p:nvSpPr>
          <p:spPr bwMode="auto">
            <a:xfrm>
              <a:off x="517525" y="0"/>
              <a:ext cx="19050" cy="642937"/>
            </a:xfrm>
            <a:custGeom>
              <a:avLst/>
              <a:gdLst>
                <a:gd name="T0" fmla="*/ 29032200 w 5"/>
                <a:gd name="T1" fmla="*/ 2147483646 h 171"/>
                <a:gd name="T2" fmla="*/ 0 w 5"/>
                <a:gd name="T3" fmla="*/ 2147483646 h 171"/>
                <a:gd name="T4" fmla="*/ 0 w 5"/>
                <a:gd name="T5" fmla="*/ 2147483646 h 171"/>
                <a:gd name="T6" fmla="*/ 29032200 w 5"/>
                <a:gd name="T7" fmla="*/ 2147483646 h 171"/>
                <a:gd name="T8" fmla="*/ 72580500 w 5"/>
                <a:gd name="T9" fmla="*/ 2147483646 h 171"/>
                <a:gd name="T10" fmla="*/ 72580500 w 5"/>
                <a:gd name="T11" fmla="*/ 2147483646 h 171"/>
                <a:gd name="T12" fmla="*/ 29032200 w 5"/>
                <a:gd name="T13" fmla="*/ 2147483646 h 171"/>
                <a:gd name="T14" fmla="*/ 29032200 w 5"/>
                <a:gd name="T15" fmla="*/ 2049803472 h 171"/>
                <a:gd name="T16" fmla="*/ 0 w 5"/>
                <a:gd name="T17" fmla="*/ 2021533043 h 171"/>
                <a:gd name="T18" fmla="*/ 0 w 5"/>
                <a:gd name="T19" fmla="*/ 1866028766 h 171"/>
                <a:gd name="T20" fmla="*/ 29032200 w 5"/>
                <a:gd name="T21" fmla="*/ 1837758337 h 171"/>
                <a:gd name="T22" fmla="*/ 72580500 w 5"/>
                <a:gd name="T23" fmla="*/ 1866028766 h 171"/>
                <a:gd name="T24" fmla="*/ 72580500 w 5"/>
                <a:gd name="T25" fmla="*/ 2021533043 h 171"/>
                <a:gd name="T26" fmla="*/ 29032200 w 5"/>
                <a:gd name="T27" fmla="*/ 2049803472 h 171"/>
                <a:gd name="T28" fmla="*/ 29032200 w 5"/>
                <a:gd name="T29" fmla="*/ 1696391154 h 171"/>
                <a:gd name="T30" fmla="*/ 0 w 5"/>
                <a:gd name="T31" fmla="*/ 1653979872 h 171"/>
                <a:gd name="T32" fmla="*/ 0 w 5"/>
                <a:gd name="T33" fmla="*/ 1512616449 h 171"/>
                <a:gd name="T34" fmla="*/ 29032200 w 5"/>
                <a:gd name="T35" fmla="*/ 1470205166 h 171"/>
                <a:gd name="T36" fmla="*/ 72580500 w 5"/>
                <a:gd name="T37" fmla="*/ 1512616449 h 171"/>
                <a:gd name="T38" fmla="*/ 72580500 w 5"/>
                <a:gd name="T39" fmla="*/ 1653979872 h 171"/>
                <a:gd name="T40" fmla="*/ 29032200 w 5"/>
                <a:gd name="T41" fmla="*/ 1696391154 h 171"/>
                <a:gd name="T42" fmla="*/ 29032200 w 5"/>
                <a:gd name="T43" fmla="*/ 1328837983 h 171"/>
                <a:gd name="T44" fmla="*/ 0 w 5"/>
                <a:gd name="T45" fmla="*/ 1286430460 h 171"/>
                <a:gd name="T46" fmla="*/ 0 w 5"/>
                <a:gd name="T47" fmla="*/ 1145063277 h 171"/>
                <a:gd name="T48" fmla="*/ 29032200 w 5"/>
                <a:gd name="T49" fmla="*/ 1102655754 h 171"/>
                <a:gd name="T50" fmla="*/ 72580500 w 5"/>
                <a:gd name="T51" fmla="*/ 1145063277 h 171"/>
                <a:gd name="T52" fmla="*/ 72580500 w 5"/>
                <a:gd name="T53" fmla="*/ 1286430460 h 171"/>
                <a:gd name="T54" fmla="*/ 29032200 w 5"/>
                <a:gd name="T55" fmla="*/ 1328837983 h 171"/>
                <a:gd name="T56" fmla="*/ 29032200 w 5"/>
                <a:gd name="T57" fmla="*/ 961288572 h 171"/>
                <a:gd name="T58" fmla="*/ 0 w 5"/>
                <a:gd name="T59" fmla="*/ 918877289 h 171"/>
                <a:gd name="T60" fmla="*/ 0 w 5"/>
                <a:gd name="T61" fmla="*/ 777513866 h 171"/>
                <a:gd name="T62" fmla="*/ 29032200 w 5"/>
                <a:gd name="T63" fmla="*/ 735102583 h 171"/>
                <a:gd name="T64" fmla="*/ 72580500 w 5"/>
                <a:gd name="T65" fmla="*/ 777513866 h 171"/>
                <a:gd name="T66" fmla="*/ 72580500 w 5"/>
                <a:gd name="T67" fmla="*/ 918877289 h 171"/>
                <a:gd name="T68" fmla="*/ 29032200 w 5"/>
                <a:gd name="T69" fmla="*/ 961288572 h 171"/>
                <a:gd name="T70" fmla="*/ 29032200 w 5"/>
                <a:gd name="T71" fmla="*/ 593735400 h 171"/>
                <a:gd name="T72" fmla="*/ 0 w 5"/>
                <a:gd name="T73" fmla="*/ 551327877 h 171"/>
                <a:gd name="T74" fmla="*/ 0 w 5"/>
                <a:gd name="T75" fmla="*/ 409960694 h 171"/>
                <a:gd name="T76" fmla="*/ 29032200 w 5"/>
                <a:gd name="T77" fmla="*/ 367553171 h 171"/>
                <a:gd name="T78" fmla="*/ 72580500 w 5"/>
                <a:gd name="T79" fmla="*/ 409960694 h 171"/>
                <a:gd name="T80" fmla="*/ 72580500 w 5"/>
                <a:gd name="T81" fmla="*/ 551327877 h 171"/>
                <a:gd name="T82" fmla="*/ 29032200 w 5"/>
                <a:gd name="T83" fmla="*/ 593735400 h 171"/>
                <a:gd name="T84" fmla="*/ 29032200 w 5"/>
                <a:gd name="T85" fmla="*/ 226185989 h 171"/>
                <a:gd name="T86" fmla="*/ 0 w 5"/>
                <a:gd name="T87" fmla="*/ 183774706 h 171"/>
                <a:gd name="T88" fmla="*/ 0 w 5"/>
                <a:gd name="T89" fmla="*/ 42411283 h 171"/>
                <a:gd name="T90" fmla="*/ 29032200 w 5"/>
                <a:gd name="T91" fmla="*/ 0 h 171"/>
                <a:gd name="T92" fmla="*/ 72580500 w 5"/>
                <a:gd name="T93" fmla="*/ 42411283 h 171"/>
                <a:gd name="T94" fmla="*/ 72580500 w 5"/>
                <a:gd name="T95" fmla="*/ 183774706 h 171"/>
                <a:gd name="T96" fmla="*/ 29032200 w 5"/>
                <a:gd name="T97" fmla="*/ 226185989 h 1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"/>
                <a:gd name="T148" fmla="*/ 0 h 171"/>
                <a:gd name="T149" fmla="*/ 5 w 5"/>
                <a:gd name="T150" fmla="*/ 171 h 17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" h="171">
                  <a:moveTo>
                    <a:pt x="2" y="171"/>
                  </a:moveTo>
                  <a:cubicBezTo>
                    <a:pt x="1" y="171"/>
                    <a:pt x="0" y="170"/>
                    <a:pt x="0" y="169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6"/>
                    <a:pt x="2" y="156"/>
                  </a:cubicBezTo>
                  <a:cubicBezTo>
                    <a:pt x="4" y="156"/>
                    <a:pt x="5" y="157"/>
                    <a:pt x="5" y="158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5" y="170"/>
                    <a:pt x="4" y="171"/>
                    <a:pt x="2" y="171"/>
                  </a:cubicBezTo>
                  <a:close/>
                  <a:moveTo>
                    <a:pt x="2" y="145"/>
                  </a:moveTo>
                  <a:cubicBezTo>
                    <a:pt x="1" y="145"/>
                    <a:pt x="0" y="144"/>
                    <a:pt x="0" y="14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0"/>
                    <a:pt x="2" y="130"/>
                  </a:cubicBezTo>
                  <a:cubicBezTo>
                    <a:pt x="4" y="130"/>
                    <a:pt x="5" y="131"/>
                    <a:pt x="5" y="132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5"/>
                    <a:pt x="2" y="145"/>
                  </a:cubicBezTo>
                  <a:close/>
                  <a:moveTo>
                    <a:pt x="2" y="120"/>
                  </a:moveTo>
                  <a:cubicBezTo>
                    <a:pt x="1" y="120"/>
                    <a:pt x="0" y="118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8"/>
                    <a:pt x="4" y="120"/>
                    <a:pt x="2" y="120"/>
                  </a:cubicBezTo>
                  <a:close/>
                  <a:moveTo>
                    <a:pt x="2" y="94"/>
                  </a:moveTo>
                  <a:cubicBezTo>
                    <a:pt x="1" y="94"/>
                    <a:pt x="0" y="92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2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4"/>
                    <a:pt x="2" y="94"/>
                  </a:cubicBezTo>
                  <a:close/>
                  <a:moveTo>
                    <a:pt x="2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2" y="68"/>
                  </a:cubicBezTo>
                  <a:close/>
                  <a:moveTo>
                    <a:pt x="2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2" y="42"/>
                  </a:cubicBezTo>
                  <a:close/>
                  <a:moveTo>
                    <a:pt x="2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Freeform 30"/>
            <p:cNvSpPr>
              <a:spLocks noChangeArrowheads="1"/>
            </p:cNvSpPr>
            <p:nvPr/>
          </p:nvSpPr>
          <p:spPr bwMode="auto">
            <a:xfrm>
              <a:off x="803275" y="0"/>
              <a:ext cx="19050" cy="60325"/>
            </a:xfrm>
            <a:custGeom>
              <a:avLst/>
              <a:gdLst>
                <a:gd name="T0" fmla="*/ 43548300 w 5"/>
                <a:gd name="T1" fmla="*/ 227444102 h 16"/>
                <a:gd name="T2" fmla="*/ 0 w 5"/>
                <a:gd name="T3" fmla="*/ 184798097 h 16"/>
                <a:gd name="T4" fmla="*/ 0 w 5"/>
                <a:gd name="T5" fmla="*/ 42646005 h 16"/>
                <a:gd name="T6" fmla="*/ 43548300 w 5"/>
                <a:gd name="T7" fmla="*/ 0 h 16"/>
                <a:gd name="T8" fmla="*/ 72580500 w 5"/>
                <a:gd name="T9" fmla="*/ 42646005 h 16"/>
                <a:gd name="T10" fmla="*/ 72580500 w 5"/>
                <a:gd name="T11" fmla="*/ 184798097 h 16"/>
                <a:gd name="T12" fmla="*/ 43548300 w 5"/>
                <a:gd name="T13" fmla="*/ 227444102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16"/>
                <a:gd name="T23" fmla="*/ 5 w 5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16"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Freeform 31"/>
            <p:cNvSpPr>
              <a:spLocks noEditPoints="1" noChangeArrowheads="1"/>
            </p:cNvSpPr>
            <p:nvPr/>
          </p:nvSpPr>
          <p:spPr bwMode="auto">
            <a:xfrm>
              <a:off x="896938" y="0"/>
              <a:ext cx="19050" cy="255587"/>
            </a:xfrm>
            <a:custGeom>
              <a:avLst/>
              <a:gdLst>
                <a:gd name="T0" fmla="*/ 29032200 w 5"/>
                <a:gd name="T1" fmla="*/ 960657567 h 68"/>
                <a:gd name="T2" fmla="*/ 0 w 5"/>
                <a:gd name="T3" fmla="*/ 918275229 h 68"/>
                <a:gd name="T4" fmla="*/ 0 w 5"/>
                <a:gd name="T5" fmla="*/ 777003273 h 68"/>
                <a:gd name="T6" fmla="*/ 29032200 w 5"/>
                <a:gd name="T7" fmla="*/ 734620935 h 68"/>
                <a:gd name="T8" fmla="*/ 72580500 w 5"/>
                <a:gd name="T9" fmla="*/ 777003273 h 68"/>
                <a:gd name="T10" fmla="*/ 72580500 w 5"/>
                <a:gd name="T11" fmla="*/ 918275229 h 68"/>
                <a:gd name="T12" fmla="*/ 29032200 w 5"/>
                <a:gd name="T13" fmla="*/ 960657567 h 68"/>
                <a:gd name="T14" fmla="*/ 29032200 w 5"/>
                <a:gd name="T15" fmla="*/ 593348979 h 68"/>
                <a:gd name="T16" fmla="*/ 0 w 5"/>
                <a:gd name="T17" fmla="*/ 550966641 h 68"/>
                <a:gd name="T18" fmla="*/ 0 w 5"/>
                <a:gd name="T19" fmla="*/ 409690926 h 68"/>
                <a:gd name="T20" fmla="*/ 29032200 w 5"/>
                <a:gd name="T21" fmla="*/ 367308588 h 68"/>
                <a:gd name="T22" fmla="*/ 72580500 w 5"/>
                <a:gd name="T23" fmla="*/ 409690926 h 68"/>
                <a:gd name="T24" fmla="*/ 72580500 w 5"/>
                <a:gd name="T25" fmla="*/ 550966641 h 68"/>
                <a:gd name="T26" fmla="*/ 29032200 w 5"/>
                <a:gd name="T27" fmla="*/ 593348979 h 68"/>
                <a:gd name="T28" fmla="*/ 29032200 w 5"/>
                <a:gd name="T29" fmla="*/ 226036632 h 68"/>
                <a:gd name="T30" fmla="*/ 0 w 5"/>
                <a:gd name="T31" fmla="*/ 183654294 h 68"/>
                <a:gd name="T32" fmla="*/ 0 w 5"/>
                <a:gd name="T33" fmla="*/ 42382338 h 68"/>
                <a:gd name="T34" fmla="*/ 29032200 w 5"/>
                <a:gd name="T35" fmla="*/ 0 h 68"/>
                <a:gd name="T36" fmla="*/ 72580500 w 5"/>
                <a:gd name="T37" fmla="*/ 42382338 h 68"/>
                <a:gd name="T38" fmla="*/ 72580500 w 5"/>
                <a:gd name="T39" fmla="*/ 183654294 h 68"/>
                <a:gd name="T40" fmla="*/ 29032200 w 5"/>
                <a:gd name="T41" fmla="*/ 226036632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"/>
                <a:gd name="T64" fmla="*/ 0 h 68"/>
                <a:gd name="T65" fmla="*/ 5 w 5"/>
                <a:gd name="T66" fmla="*/ 68 h 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" h="68">
                  <a:moveTo>
                    <a:pt x="2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2" y="68"/>
                  </a:cubicBezTo>
                  <a:close/>
                  <a:moveTo>
                    <a:pt x="2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2" y="42"/>
                  </a:cubicBezTo>
                  <a:close/>
                  <a:moveTo>
                    <a:pt x="2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Freeform 32"/>
            <p:cNvSpPr>
              <a:spLocks noEditPoints="1" noChangeArrowheads="1"/>
            </p:cNvSpPr>
            <p:nvPr/>
          </p:nvSpPr>
          <p:spPr bwMode="auto">
            <a:xfrm>
              <a:off x="987425" y="0"/>
              <a:ext cx="22225" cy="158750"/>
            </a:xfrm>
            <a:custGeom>
              <a:avLst/>
              <a:gdLst>
                <a:gd name="T0" fmla="*/ 41164404 w 6"/>
                <a:gd name="T1" fmla="*/ 600037202 h 42"/>
                <a:gd name="T2" fmla="*/ 0 w 6"/>
                <a:gd name="T3" fmla="*/ 557178482 h 42"/>
                <a:gd name="T4" fmla="*/ 0 w 6"/>
                <a:gd name="T5" fmla="*/ 414311042 h 42"/>
                <a:gd name="T6" fmla="*/ 41164404 w 6"/>
                <a:gd name="T7" fmla="*/ 371452321 h 42"/>
                <a:gd name="T8" fmla="*/ 82325104 w 6"/>
                <a:gd name="T9" fmla="*/ 414311042 h 42"/>
                <a:gd name="T10" fmla="*/ 82325104 w 6"/>
                <a:gd name="T11" fmla="*/ 557178482 h 42"/>
                <a:gd name="T12" fmla="*/ 41164404 w 6"/>
                <a:gd name="T13" fmla="*/ 600037202 h 42"/>
                <a:gd name="T14" fmla="*/ 41164404 w 6"/>
                <a:gd name="T15" fmla="*/ 228584881 h 42"/>
                <a:gd name="T16" fmla="*/ 0 w 6"/>
                <a:gd name="T17" fmla="*/ 185726161 h 42"/>
                <a:gd name="T18" fmla="*/ 0 w 6"/>
                <a:gd name="T19" fmla="*/ 42858720 h 42"/>
                <a:gd name="T20" fmla="*/ 41164404 w 6"/>
                <a:gd name="T21" fmla="*/ 0 h 42"/>
                <a:gd name="T22" fmla="*/ 82325104 w 6"/>
                <a:gd name="T23" fmla="*/ 42858720 h 42"/>
                <a:gd name="T24" fmla="*/ 82325104 w 6"/>
                <a:gd name="T25" fmla="*/ 185726161 h 42"/>
                <a:gd name="T26" fmla="*/ 41164404 w 6"/>
                <a:gd name="T27" fmla="*/ 228584881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"/>
                <a:gd name="T43" fmla="*/ 0 h 42"/>
                <a:gd name="T44" fmla="*/ 6 w 6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" h="42">
                  <a:moveTo>
                    <a:pt x="3" y="42"/>
                  </a:moveTo>
                  <a:cubicBezTo>
                    <a:pt x="2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2" y="26"/>
                    <a:pt x="3" y="26"/>
                  </a:cubicBezTo>
                  <a:cubicBezTo>
                    <a:pt x="4" y="26"/>
                    <a:pt x="6" y="27"/>
                    <a:pt x="6" y="2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Freeform 33"/>
            <p:cNvSpPr>
              <a:spLocks noEditPoints="1" noChangeArrowheads="1"/>
            </p:cNvSpPr>
            <p:nvPr/>
          </p:nvSpPr>
          <p:spPr bwMode="auto">
            <a:xfrm>
              <a:off x="1077913" y="0"/>
              <a:ext cx="17463" cy="158750"/>
            </a:xfrm>
            <a:custGeom>
              <a:avLst/>
              <a:gdLst>
                <a:gd name="T0" fmla="*/ 24395811 w 5"/>
                <a:gd name="T1" fmla="*/ 600037202 h 42"/>
                <a:gd name="T2" fmla="*/ 0 w 5"/>
                <a:gd name="T3" fmla="*/ 557178482 h 42"/>
                <a:gd name="T4" fmla="*/ 0 w 5"/>
                <a:gd name="T5" fmla="*/ 414311042 h 42"/>
                <a:gd name="T6" fmla="*/ 24395811 w 5"/>
                <a:gd name="T7" fmla="*/ 371452321 h 42"/>
                <a:gd name="T8" fmla="*/ 60991274 w 5"/>
                <a:gd name="T9" fmla="*/ 414311042 h 42"/>
                <a:gd name="T10" fmla="*/ 60991274 w 5"/>
                <a:gd name="T11" fmla="*/ 557178482 h 42"/>
                <a:gd name="T12" fmla="*/ 24395811 w 5"/>
                <a:gd name="T13" fmla="*/ 600037202 h 42"/>
                <a:gd name="T14" fmla="*/ 24395811 w 5"/>
                <a:gd name="T15" fmla="*/ 228584881 h 42"/>
                <a:gd name="T16" fmla="*/ 0 w 5"/>
                <a:gd name="T17" fmla="*/ 185726161 h 42"/>
                <a:gd name="T18" fmla="*/ 0 w 5"/>
                <a:gd name="T19" fmla="*/ 42858720 h 42"/>
                <a:gd name="T20" fmla="*/ 24395811 w 5"/>
                <a:gd name="T21" fmla="*/ 0 h 42"/>
                <a:gd name="T22" fmla="*/ 60991274 w 5"/>
                <a:gd name="T23" fmla="*/ 42858720 h 42"/>
                <a:gd name="T24" fmla="*/ 60991274 w 5"/>
                <a:gd name="T25" fmla="*/ 185726161 h 42"/>
                <a:gd name="T26" fmla="*/ 24395811 w 5"/>
                <a:gd name="T27" fmla="*/ 228584881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2"/>
                <a:gd name="T44" fmla="*/ 5 w 5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2">
                  <a:moveTo>
                    <a:pt x="2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2" y="42"/>
                  </a:cubicBezTo>
                  <a:close/>
                  <a:moveTo>
                    <a:pt x="2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4" name="Freeform 34"/>
            <p:cNvSpPr>
              <a:spLocks noEditPoints="1" noChangeArrowheads="1"/>
            </p:cNvSpPr>
            <p:nvPr/>
          </p:nvSpPr>
          <p:spPr bwMode="auto">
            <a:xfrm>
              <a:off x="1166813" y="0"/>
              <a:ext cx="22225" cy="255587"/>
            </a:xfrm>
            <a:custGeom>
              <a:avLst/>
              <a:gdLst>
                <a:gd name="T0" fmla="*/ 41164404 w 6"/>
                <a:gd name="T1" fmla="*/ 960657567 h 68"/>
                <a:gd name="T2" fmla="*/ 0 w 6"/>
                <a:gd name="T3" fmla="*/ 918275229 h 68"/>
                <a:gd name="T4" fmla="*/ 0 w 6"/>
                <a:gd name="T5" fmla="*/ 777003273 h 68"/>
                <a:gd name="T6" fmla="*/ 41164404 w 6"/>
                <a:gd name="T7" fmla="*/ 734620935 h 68"/>
                <a:gd name="T8" fmla="*/ 82325104 w 6"/>
                <a:gd name="T9" fmla="*/ 777003273 h 68"/>
                <a:gd name="T10" fmla="*/ 82325104 w 6"/>
                <a:gd name="T11" fmla="*/ 918275229 h 68"/>
                <a:gd name="T12" fmla="*/ 41164404 w 6"/>
                <a:gd name="T13" fmla="*/ 960657567 h 68"/>
                <a:gd name="T14" fmla="*/ 41164404 w 6"/>
                <a:gd name="T15" fmla="*/ 593348979 h 68"/>
                <a:gd name="T16" fmla="*/ 0 w 6"/>
                <a:gd name="T17" fmla="*/ 550966641 h 68"/>
                <a:gd name="T18" fmla="*/ 0 w 6"/>
                <a:gd name="T19" fmla="*/ 409690926 h 68"/>
                <a:gd name="T20" fmla="*/ 41164404 w 6"/>
                <a:gd name="T21" fmla="*/ 367308588 h 68"/>
                <a:gd name="T22" fmla="*/ 82325104 w 6"/>
                <a:gd name="T23" fmla="*/ 409690926 h 68"/>
                <a:gd name="T24" fmla="*/ 82325104 w 6"/>
                <a:gd name="T25" fmla="*/ 550966641 h 68"/>
                <a:gd name="T26" fmla="*/ 41164404 w 6"/>
                <a:gd name="T27" fmla="*/ 593348979 h 68"/>
                <a:gd name="T28" fmla="*/ 41164404 w 6"/>
                <a:gd name="T29" fmla="*/ 226036632 h 68"/>
                <a:gd name="T30" fmla="*/ 0 w 6"/>
                <a:gd name="T31" fmla="*/ 183654294 h 68"/>
                <a:gd name="T32" fmla="*/ 0 w 6"/>
                <a:gd name="T33" fmla="*/ 42382338 h 68"/>
                <a:gd name="T34" fmla="*/ 41164404 w 6"/>
                <a:gd name="T35" fmla="*/ 0 h 68"/>
                <a:gd name="T36" fmla="*/ 82325104 w 6"/>
                <a:gd name="T37" fmla="*/ 42382338 h 68"/>
                <a:gd name="T38" fmla="*/ 82325104 w 6"/>
                <a:gd name="T39" fmla="*/ 183654294 h 68"/>
                <a:gd name="T40" fmla="*/ 41164404 w 6"/>
                <a:gd name="T41" fmla="*/ 226036632 h 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"/>
                <a:gd name="T64" fmla="*/ 0 h 68"/>
                <a:gd name="T65" fmla="*/ 6 w 6"/>
                <a:gd name="T66" fmla="*/ 68 h 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" h="68">
                  <a:moveTo>
                    <a:pt x="3" y="68"/>
                  </a:moveTo>
                  <a:cubicBezTo>
                    <a:pt x="2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2" y="52"/>
                    <a:pt x="3" y="52"/>
                  </a:cubicBezTo>
                  <a:cubicBezTo>
                    <a:pt x="4" y="52"/>
                    <a:pt x="6" y="53"/>
                    <a:pt x="6" y="5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7"/>
                    <a:pt x="4" y="68"/>
                    <a:pt x="3" y="68"/>
                  </a:cubicBezTo>
                  <a:close/>
                  <a:moveTo>
                    <a:pt x="3" y="42"/>
                  </a:moveTo>
                  <a:cubicBezTo>
                    <a:pt x="2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2" y="26"/>
                    <a:pt x="3" y="26"/>
                  </a:cubicBezTo>
                  <a:cubicBezTo>
                    <a:pt x="4" y="26"/>
                    <a:pt x="6" y="27"/>
                    <a:pt x="6" y="2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5" name="Freeform 35"/>
            <p:cNvSpPr>
              <a:spLocks noEditPoints="1" noChangeArrowheads="1"/>
            </p:cNvSpPr>
            <p:nvPr/>
          </p:nvSpPr>
          <p:spPr bwMode="auto">
            <a:xfrm>
              <a:off x="1246188" y="0"/>
              <a:ext cx="19050" cy="158750"/>
            </a:xfrm>
            <a:custGeom>
              <a:avLst/>
              <a:gdLst>
                <a:gd name="T0" fmla="*/ 43548300 w 5"/>
                <a:gd name="T1" fmla="*/ 600037202 h 42"/>
                <a:gd name="T2" fmla="*/ 0 w 5"/>
                <a:gd name="T3" fmla="*/ 557178482 h 42"/>
                <a:gd name="T4" fmla="*/ 0 w 5"/>
                <a:gd name="T5" fmla="*/ 414311042 h 42"/>
                <a:gd name="T6" fmla="*/ 43548300 w 5"/>
                <a:gd name="T7" fmla="*/ 371452321 h 42"/>
                <a:gd name="T8" fmla="*/ 72580500 w 5"/>
                <a:gd name="T9" fmla="*/ 414311042 h 42"/>
                <a:gd name="T10" fmla="*/ 72580500 w 5"/>
                <a:gd name="T11" fmla="*/ 557178482 h 42"/>
                <a:gd name="T12" fmla="*/ 43548300 w 5"/>
                <a:gd name="T13" fmla="*/ 600037202 h 42"/>
                <a:gd name="T14" fmla="*/ 43548300 w 5"/>
                <a:gd name="T15" fmla="*/ 228584881 h 42"/>
                <a:gd name="T16" fmla="*/ 0 w 5"/>
                <a:gd name="T17" fmla="*/ 185726161 h 42"/>
                <a:gd name="T18" fmla="*/ 0 w 5"/>
                <a:gd name="T19" fmla="*/ 42858720 h 42"/>
                <a:gd name="T20" fmla="*/ 43548300 w 5"/>
                <a:gd name="T21" fmla="*/ 0 h 42"/>
                <a:gd name="T22" fmla="*/ 72580500 w 5"/>
                <a:gd name="T23" fmla="*/ 42858720 h 42"/>
                <a:gd name="T24" fmla="*/ 72580500 w 5"/>
                <a:gd name="T25" fmla="*/ 185726161 h 42"/>
                <a:gd name="T26" fmla="*/ 43548300 w 5"/>
                <a:gd name="T27" fmla="*/ 228584881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2"/>
                <a:gd name="T44" fmla="*/ 5 w 5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2">
                  <a:moveTo>
                    <a:pt x="3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3" y="42"/>
                  </a:cubicBezTo>
                  <a:close/>
                  <a:moveTo>
                    <a:pt x="3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3" y="16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93" name="Group 41"/>
          <p:cNvGrpSpPr>
            <a:grpSpLocks/>
          </p:cNvGrpSpPr>
          <p:nvPr/>
        </p:nvGrpSpPr>
        <p:grpSpPr bwMode="auto">
          <a:xfrm>
            <a:off x="1301750" y="1209675"/>
            <a:ext cx="1760538" cy="1019175"/>
            <a:chOff x="0" y="0"/>
            <a:chExt cx="1760538" cy="1019175"/>
          </a:xfrm>
        </p:grpSpPr>
        <p:sp>
          <p:nvSpPr>
            <p:cNvPr id="17485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1760538" cy="1019175"/>
            </a:xfrm>
            <a:custGeom>
              <a:avLst/>
              <a:gdLst>
                <a:gd name="T0" fmla="*/ 1042741507 w 469"/>
                <a:gd name="T1" fmla="*/ 2147483646 h 271"/>
                <a:gd name="T2" fmla="*/ 2147483646 w 469"/>
                <a:gd name="T3" fmla="*/ 2147483646 h 271"/>
                <a:gd name="T4" fmla="*/ 2147483646 w 469"/>
                <a:gd name="T5" fmla="*/ 2147483646 h 271"/>
                <a:gd name="T6" fmla="*/ 2147483646 w 469"/>
                <a:gd name="T7" fmla="*/ 1188060947 h 271"/>
                <a:gd name="T8" fmla="*/ 2147483646 w 469"/>
                <a:gd name="T9" fmla="*/ 254583146 h 271"/>
                <a:gd name="T10" fmla="*/ 1310474666 w 469"/>
                <a:gd name="T11" fmla="*/ 2008387759 h 271"/>
                <a:gd name="T12" fmla="*/ 1042741507 w 469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9"/>
                <a:gd name="T22" fmla="*/ 0 h 271"/>
                <a:gd name="T23" fmla="*/ 469 w 469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9" h="271">
                  <a:moveTo>
                    <a:pt x="74" y="271"/>
                  </a:moveTo>
                  <a:cubicBezTo>
                    <a:pt x="420" y="271"/>
                    <a:pt x="420" y="271"/>
                    <a:pt x="420" y="271"/>
                  </a:cubicBezTo>
                  <a:cubicBezTo>
                    <a:pt x="469" y="252"/>
                    <a:pt x="438" y="156"/>
                    <a:pt x="379" y="173"/>
                  </a:cubicBezTo>
                  <a:cubicBezTo>
                    <a:pt x="373" y="142"/>
                    <a:pt x="369" y="110"/>
                    <a:pt x="350" y="84"/>
                  </a:cubicBezTo>
                  <a:cubicBezTo>
                    <a:pt x="314" y="32"/>
                    <a:pt x="246" y="0"/>
                    <a:pt x="184" y="18"/>
                  </a:cubicBezTo>
                  <a:cubicBezTo>
                    <a:pt x="125" y="35"/>
                    <a:pt x="83" y="79"/>
                    <a:pt x="93" y="142"/>
                  </a:cubicBezTo>
                  <a:cubicBezTo>
                    <a:pt x="12" y="142"/>
                    <a:pt x="0" y="271"/>
                    <a:pt x="74" y="271"/>
                  </a:cubicBez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Oval 48"/>
            <p:cNvSpPr>
              <a:spLocks noChangeArrowheads="1"/>
            </p:cNvSpPr>
            <p:nvPr/>
          </p:nvSpPr>
          <p:spPr bwMode="auto">
            <a:xfrm>
              <a:off x="277812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7" name="Oval 49"/>
            <p:cNvSpPr>
              <a:spLocks noChangeArrowheads="1"/>
            </p:cNvSpPr>
            <p:nvPr/>
          </p:nvSpPr>
          <p:spPr bwMode="auto">
            <a:xfrm>
              <a:off x="447675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8" name="Oval 50"/>
            <p:cNvSpPr>
              <a:spLocks noChangeArrowheads="1"/>
            </p:cNvSpPr>
            <p:nvPr/>
          </p:nvSpPr>
          <p:spPr bwMode="auto">
            <a:xfrm>
              <a:off x="615950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9" name="Oval 51"/>
            <p:cNvSpPr>
              <a:spLocks noChangeArrowheads="1"/>
            </p:cNvSpPr>
            <p:nvPr/>
          </p:nvSpPr>
          <p:spPr bwMode="auto">
            <a:xfrm>
              <a:off x="784225" y="730250"/>
              <a:ext cx="68263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90" name="Oval 52"/>
            <p:cNvSpPr>
              <a:spLocks noChangeArrowheads="1"/>
            </p:cNvSpPr>
            <p:nvPr/>
          </p:nvSpPr>
          <p:spPr bwMode="auto">
            <a:xfrm>
              <a:off x="949325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91" name="Oval 53"/>
            <p:cNvSpPr>
              <a:spLocks noChangeArrowheads="1"/>
            </p:cNvSpPr>
            <p:nvPr/>
          </p:nvSpPr>
          <p:spPr bwMode="auto">
            <a:xfrm>
              <a:off x="1119187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92" name="Oval 54"/>
            <p:cNvSpPr>
              <a:spLocks noChangeArrowheads="1"/>
            </p:cNvSpPr>
            <p:nvPr/>
          </p:nvSpPr>
          <p:spPr bwMode="auto">
            <a:xfrm>
              <a:off x="1287462" y="730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93" name="文本框 49"/>
            <p:cNvSpPr>
              <a:spLocks noChangeArrowheads="1"/>
            </p:cNvSpPr>
            <p:nvPr/>
          </p:nvSpPr>
          <p:spPr bwMode="auto">
            <a:xfrm>
              <a:off x="507206" y="263009"/>
              <a:ext cx="640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TEXT</a:t>
              </a:r>
              <a:endParaRPr lang="zh-CN" altLang="en-US" sz="180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3155950" y="1758950"/>
            <a:ext cx="2098675" cy="1873250"/>
            <a:chOff x="0" y="0"/>
            <a:chExt cx="2098675" cy="1874837"/>
          </a:xfrm>
        </p:grpSpPr>
        <p:sp>
          <p:nvSpPr>
            <p:cNvPr id="17483" name="Freeform 16"/>
            <p:cNvSpPr>
              <a:spLocks noChangeArrowheads="1"/>
            </p:cNvSpPr>
            <p:nvPr/>
          </p:nvSpPr>
          <p:spPr bwMode="auto">
            <a:xfrm>
              <a:off x="1716087" y="1630362"/>
              <a:ext cx="382588" cy="244475"/>
            </a:xfrm>
            <a:custGeom>
              <a:avLst/>
              <a:gdLst>
                <a:gd name="T0" fmla="*/ 98482652 w 102"/>
                <a:gd name="T1" fmla="*/ 240488177 h 65"/>
                <a:gd name="T2" fmla="*/ 211034791 w 102"/>
                <a:gd name="T3" fmla="*/ 0 h 65"/>
                <a:gd name="T4" fmla="*/ 1224000285 w 102"/>
                <a:gd name="T5" fmla="*/ 0 h 65"/>
                <a:gd name="T6" fmla="*/ 1336552424 w 102"/>
                <a:gd name="T7" fmla="*/ 226338716 h 65"/>
                <a:gd name="T8" fmla="*/ 872274384 w 102"/>
                <a:gd name="T9" fmla="*/ 792193029 h 65"/>
                <a:gd name="T10" fmla="*/ 520552233 w 102"/>
                <a:gd name="T11" fmla="*/ 792193029 h 65"/>
                <a:gd name="T12" fmla="*/ 98482652 w 102"/>
                <a:gd name="T13" fmla="*/ 24048817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5"/>
                <a:gd name="T23" fmla="*/ 102 w 102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5">
                  <a:moveTo>
                    <a:pt x="7" y="17"/>
                  </a:moveTo>
                  <a:cubicBezTo>
                    <a:pt x="0" y="7"/>
                    <a:pt x="4" y="0"/>
                    <a:pt x="1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102" y="7"/>
                    <a:pt x="95" y="1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5" y="65"/>
                    <a:pt x="44" y="65"/>
                    <a:pt x="37" y="56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046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Freeform 17"/>
            <p:cNvSpPr>
              <a:spLocks noChangeArrowheads="1"/>
            </p:cNvSpPr>
            <p:nvPr/>
          </p:nvSpPr>
          <p:spPr bwMode="auto">
            <a:xfrm>
              <a:off x="0" y="0"/>
              <a:ext cx="1985963" cy="1781175"/>
            </a:xfrm>
            <a:custGeom>
              <a:avLst/>
              <a:gdLst>
                <a:gd name="T0" fmla="*/ 2147483646 w 529"/>
                <a:gd name="T1" fmla="*/ 2147483646 h 474"/>
                <a:gd name="T2" fmla="*/ 2147483646 w 529"/>
                <a:gd name="T3" fmla="*/ 2147483646 h 474"/>
                <a:gd name="T4" fmla="*/ 2147483646 w 529"/>
                <a:gd name="T5" fmla="*/ 1835692483 h 474"/>
                <a:gd name="T6" fmla="*/ 366442084 w 529"/>
                <a:gd name="T7" fmla="*/ 1835692483 h 474"/>
                <a:gd name="T8" fmla="*/ 98656185 w 529"/>
                <a:gd name="T9" fmla="*/ 1750966422 h 474"/>
                <a:gd name="T10" fmla="*/ 14093204 w 529"/>
                <a:gd name="T11" fmla="*/ 1468552483 h 474"/>
                <a:gd name="T12" fmla="*/ 14093204 w 529"/>
                <a:gd name="T13" fmla="*/ 296535575 h 474"/>
                <a:gd name="T14" fmla="*/ 310065512 w 529"/>
                <a:gd name="T15" fmla="*/ 0 h 474"/>
                <a:gd name="T16" fmla="*/ 591944616 w 529"/>
                <a:gd name="T17" fmla="*/ 296535575 h 474"/>
                <a:gd name="T18" fmla="*/ 591944616 w 529"/>
                <a:gd name="T19" fmla="*/ 1256742968 h 474"/>
                <a:gd name="T20" fmla="*/ 2147483646 w 529"/>
                <a:gd name="T21" fmla="*/ 1256742968 h 474"/>
                <a:gd name="T22" fmla="*/ 2147483646 w 529"/>
                <a:gd name="T23" fmla="*/ 1341469029 h 474"/>
                <a:gd name="T24" fmla="*/ 2147483646 w 529"/>
                <a:gd name="T25" fmla="*/ 1638000847 h 474"/>
                <a:gd name="T26" fmla="*/ 2147483646 w 529"/>
                <a:gd name="T27" fmla="*/ 2147483646 h 474"/>
                <a:gd name="T28" fmla="*/ 2147483646 w 529"/>
                <a:gd name="T29" fmla="*/ 2147483646 h 4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9"/>
                <a:gd name="T46" fmla="*/ 0 h 474"/>
                <a:gd name="T47" fmla="*/ 529 w 529"/>
                <a:gd name="T48" fmla="*/ 474 h 4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9" h="474">
                  <a:moveTo>
                    <a:pt x="507" y="474"/>
                  </a:moveTo>
                  <a:cubicBezTo>
                    <a:pt x="496" y="474"/>
                    <a:pt x="486" y="464"/>
                    <a:pt x="486" y="453"/>
                  </a:cubicBezTo>
                  <a:cubicBezTo>
                    <a:pt x="486" y="130"/>
                    <a:pt x="486" y="130"/>
                    <a:pt x="48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16" y="131"/>
                    <a:pt x="10" y="127"/>
                    <a:pt x="7" y="124"/>
                  </a:cubicBezTo>
                  <a:cubicBezTo>
                    <a:pt x="4" y="121"/>
                    <a:pt x="0" y="115"/>
                    <a:pt x="1" y="104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10"/>
                    <a:pt x="10" y="0"/>
                    <a:pt x="22" y="0"/>
                  </a:cubicBezTo>
                  <a:cubicBezTo>
                    <a:pt x="33" y="0"/>
                    <a:pt x="42" y="10"/>
                    <a:pt x="42" y="21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502" y="89"/>
                    <a:pt x="502" y="89"/>
                    <a:pt x="502" y="89"/>
                  </a:cubicBezTo>
                  <a:cubicBezTo>
                    <a:pt x="512" y="87"/>
                    <a:pt x="518" y="91"/>
                    <a:pt x="522" y="95"/>
                  </a:cubicBezTo>
                  <a:cubicBezTo>
                    <a:pt x="526" y="98"/>
                    <a:pt x="529" y="105"/>
                    <a:pt x="528" y="116"/>
                  </a:cubicBezTo>
                  <a:cubicBezTo>
                    <a:pt x="528" y="453"/>
                    <a:pt x="528" y="453"/>
                    <a:pt x="528" y="453"/>
                  </a:cubicBezTo>
                  <a:cubicBezTo>
                    <a:pt x="528" y="464"/>
                    <a:pt x="519" y="474"/>
                    <a:pt x="507" y="474"/>
                  </a:cubicBezTo>
                  <a:close/>
                </a:path>
              </a:pathLst>
            </a:custGeom>
            <a:solidFill>
              <a:srgbClr val="046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06" name="Group 54"/>
          <p:cNvGrpSpPr>
            <a:grpSpLocks/>
          </p:cNvGrpSpPr>
          <p:nvPr/>
        </p:nvGrpSpPr>
        <p:grpSpPr bwMode="auto">
          <a:xfrm>
            <a:off x="2765425" y="1055688"/>
            <a:ext cx="1520825" cy="654050"/>
            <a:chOff x="0" y="0"/>
            <a:chExt cx="1520825" cy="654050"/>
          </a:xfrm>
        </p:grpSpPr>
        <p:sp>
          <p:nvSpPr>
            <p:cNvPr id="17474" name="Freeform 9"/>
            <p:cNvSpPr>
              <a:spLocks noChangeArrowheads="1"/>
            </p:cNvSpPr>
            <p:nvPr/>
          </p:nvSpPr>
          <p:spPr bwMode="auto">
            <a:xfrm>
              <a:off x="0" y="0"/>
              <a:ext cx="1520825" cy="654050"/>
            </a:xfrm>
            <a:custGeom>
              <a:avLst/>
              <a:gdLst>
                <a:gd name="T0" fmla="*/ 211514839 w 405"/>
                <a:gd name="T1" fmla="*/ 2147483646 h 174"/>
                <a:gd name="T2" fmla="*/ 2147483646 w 405"/>
                <a:gd name="T3" fmla="*/ 2147483646 h 174"/>
                <a:gd name="T4" fmla="*/ 2147483646 w 405"/>
                <a:gd name="T5" fmla="*/ 2091148206 h 174"/>
                <a:gd name="T6" fmla="*/ 2147483646 w 405"/>
                <a:gd name="T7" fmla="*/ 1200997433 h 174"/>
                <a:gd name="T8" fmla="*/ 2147483646 w 405"/>
                <a:gd name="T9" fmla="*/ 423880784 h 174"/>
                <a:gd name="T10" fmla="*/ 2147483646 w 405"/>
                <a:gd name="T11" fmla="*/ 649952790 h 174"/>
                <a:gd name="T12" fmla="*/ 2147483646 w 405"/>
                <a:gd name="T13" fmla="*/ 282587189 h 174"/>
                <a:gd name="T14" fmla="*/ 1381892942 w 405"/>
                <a:gd name="T15" fmla="*/ 310846660 h 174"/>
                <a:gd name="T16" fmla="*/ 789653646 w 405"/>
                <a:gd name="T17" fmla="*/ 1639007952 h 174"/>
                <a:gd name="T18" fmla="*/ 141008641 w 405"/>
                <a:gd name="T19" fmla="*/ 1978114082 h 174"/>
                <a:gd name="T20" fmla="*/ 211514839 w 405"/>
                <a:gd name="T21" fmla="*/ 2147483646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5"/>
                <a:gd name="T34" fmla="*/ 0 h 174"/>
                <a:gd name="T35" fmla="*/ 405 w 405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5" h="174">
                  <a:moveTo>
                    <a:pt x="15" y="174"/>
                  </a:moveTo>
                  <a:cubicBezTo>
                    <a:pt x="358" y="174"/>
                    <a:pt x="358" y="174"/>
                    <a:pt x="358" y="174"/>
                  </a:cubicBezTo>
                  <a:cubicBezTo>
                    <a:pt x="373" y="172"/>
                    <a:pt x="386" y="166"/>
                    <a:pt x="394" y="148"/>
                  </a:cubicBezTo>
                  <a:cubicBezTo>
                    <a:pt x="405" y="121"/>
                    <a:pt x="392" y="86"/>
                    <a:pt x="360" y="85"/>
                  </a:cubicBezTo>
                  <a:cubicBezTo>
                    <a:pt x="358" y="60"/>
                    <a:pt x="352" y="44"/>
                    <a:pt x="328" y="30"/>
                  </a:cubicBezTo>
                  <a:cubicBezTo>
                    <a:pt x="302" y="15"/>
                    <a:pt x="273" y="25"/>
                    <a:pt x="254" y="46"/>
                  </a:cubicBezTo>
                  <a:cubicBezTo>
                    <a:pt x="243" y="37"/>
                    <a:pt x="233" y="27"/>
                    <a:pt x="220" y="20"/>
                  </a:cubicBezTo>
                  <a:cubicBezTo>
                    <a:pt x="185" y="1"/>
                    <a:pt x="132" y="0"/>
                    <a:pt x="98" y="22"/>
                  </a:cubicBezTo>
                  <a:cubicBezTo>
                    <a:pt x="73" y="38"/>
                    <a:pt x="31" y="84"/>
                    <a:pt x="56" y="116"/>
                  </a:cubicBezTo>
                  <a:cubicBezTo>
                    <a:pt x="39" y="117"/>
                    <a:pt x="17" y="122"/>
                    <a:pt x="10" y="140"/>
                  </a:cubicBezTo>
                  <a:cubicBezTo>
                    <a:pt x="0" y="165"/>
                    <a:pt x="15" y="174"/>
                    <a:pt x="15" y="174"/>
                  </a:cubicBezTo>
                  <a:close/>
                </a:path>
              </a:pathLst>
            </a:custGeom>
            <a:solidFill>
              <a:srgbClr val="046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Oval 55"/>
            <p:cNvSpPr>
              <a:spLocks noChangeArrowheads="1"/>
            </p:cNvSpPr>
            <p:nvPr/>
          </p:nvSpPr>
          <p:spPr bwMode="auto">
            <a:xfrm>
              <a:off x="274637" y="4508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6" name="Oval 56"/>
            <p:cNvSpPr>
              <a:spLocks noChangeArrowheads="1"/>
            </p:cNvSpPr>
            <p:nvPr/>
          </p:nvSpPr>
          <p:spPr bwMode="auto">
            <a:xfrm>
              <a:off x="444500" y="450850"/>
              <a:ext cx="66675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7" name="Oval 57"/>
            <p:cNvSpPr>
              <a:spLocks noChangeArrowheads="1"/>
            </p:cNvSpPr>
            <p:nvPr/>
          </p:nvSpPr>
          <p:spPr bwMode="auto">
            <a:xfrm>
              <a:off x="612775" y="450850"/>
              <a:ext cx="68263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8" name="Oval 58"/>
            <p:cNvSpPr>
              <a:spLocks noChangeArrowheads="1"/>
            </p:cNvSpPr>
            <p:nvPr/>
          </p:nvSpPr>
          <p:spPr bwMode="auto">
            <a:xfrm>
              <a:off x="777875" y="4508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9" name="Oval 59"/>
            <p:cNvSpPr>
              <a:spLocks noChangeArrowheads="1"/>
            </p:cNvSpPr>
            <p:nvPr/>
          </p:nvSpPr>
          <p:spPr bwMode="auto">
            <a:xfrm>
              <a:off x="946150" y="4508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0" name="Oval 60"/>
            <p:cNvSpPr>
              <a:spLocks noChangeArrowheads="1"/>
            </p:cNvSpPr>
            <p:nvPr/>
          </p:nvSpPr>
          <p:spPr bwMode="auto">
            <a:xfrm>
              <a:off x="1116012" y="4508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1" name="Oval 61"/>
            <p:cNvSpPr>
              <a:spLocks noChangeArrowheads="1"/>
            </p:cNvSpPr>
            <p:nvPr/>
          </p:nvSpPr>
          <p:spPr bwMode="auto">
            <a:xfrm>
              <a:off x="1284287" y="450850"/>
              <a:ext cx="68263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82" name="文本框 62"/>
            <p:cNvSpPr>
              <a:spLocks noChangeArrowheads="1"/>
            </p:cNvSpPr>
            <p:nvPr/>
          </p:nvSpPr>
          <p:spPr bwMode="auto">
            <a:xfrm>
              <a:off x="476479" y="89972"/>
              <a:ext cx="640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TEXT</a:t>
              </a:r>
              <a:endParaRPr lang="zh-CN" altLang="en-US" sz="180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2300" y="1789113"/>
            <a:ext cx="382588" cy="1660525"/>
            <a:chOff x="0" y="0"/>
            <a:chExt cx="382588" cy="1660525"/>
          </a:xfrm>
        </p:grpSpPr>
        <p:sp>
          <p:nvSpPr>
            <p:cNvPr id="17472" name="Freeform 22"/>
            <p:cNvSpPr>
              <a:spLocks noChangeArrowheads="1"/>
            </p:cNvSpPr>
            <p:nvPr/>
          </p:nvSpPr>
          <p:spPr bwMode="auto">
            <a:xfrm>
              <a:off x="0" y="1416050"/>
              <a:ext cx="382588" cy="244475"/>
            </a:xfrm>
            <a:custGeom>
              <a:avLst/>
              <a:gdLst>
                <a:gd name="T0" fmla="*/ 98482652 w 102"/>
                <a:gd name="T1" fmla="*/ 226338716 h 65"/>
                <a:gd name="T2" fmla="*/ 211034791 w 102"/>
                <a:gd name="T3" fmla="*/ 0 h 65"/>
                <a:gd name="T4" fmla="*/ 1224000285 w 102"/>
                <a:gd name="T5" fmla="*/ 0 h 65"/>
                <a:gd name="T6" fmla="*/ 1336552424 w 102"/>
                <a:gd name="T7" fmla="*/ 226338716 h 65"/>
                <a:gd name="T8" fmla="*/ 872274384 w 102"/>
                <a:gd name="T9" fmla="*/ 792193029 h 65"/>
                <a:gd name="T10" fmla="*/ 520552233 w 102"/>
                <a:gd name="T11" fmla="*/ 778043568 h 65"/>
                <a:gd name="T12" fmla="*/ 98482652 w 102"/>
                <a:gd name="T13" fmla="*/ 226338716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5"/>
                <a:gd name="T23" fmla="*/ 102 w 102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5">
                  <a:moveTo>
                    <a:pt x="7" y="16"/>
                  </a:moveTo>
                  <a:cubicBezTo>
                    <a:pt x="0" y="7"/>
                    <a:pt x="4" y="0"/>
                    <a:pt x="1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102" y="7"/>
                    <a:pt x="95" y="1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5" y="65"/>
                    <a:pt x="44" y="64"/>
                    <a:pt x="37" y="55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67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Freeform 23"/>
            <p:cNvSpPr>
              <a:spLocks noChangeArrowheads="1"/>
            </p:cNvSpPr>
            <p:nvPr/>
          </p:nvSpPr>
          <p:spPr bwMode="auto">
            <a:xfrm>
              <a:off x="115887" y="0"/>
              <a:ext cx="158750" cy="1582737"/>
            </a:xfrm>
            <a:custGeom>
              <a:avLst/>
              <a:gdLst>
                <a:gd name="T0" fmla="*/ 300018601 w 42"/>
                <a:gd name="T1" fmla="*/ 2147483646 h 421"/>
                <a:gd name="T2" fmla="*/ 0 w 42"/>
                <a:gd name="T3" fmla="*/ 2147483646 h 421"/>
                <a:gd name="T4" fmla="*/ 0 w 42"/>
                <a:gd name="T5" fmla="*/ 296806421 h 421"/>
                <a:gd name="T6" fmla="*/ 300018601 w 42"/>
                <a:gd name="T7" fmla="*/ 0 h 421"/>
                <a:gd name="T8" fmla="*/ 600037202 w 42"/>
                <a:gd name="T9" fmla="*/ 296806421 h 421"/>
                <a:gd name="T10" fmla="*/ 600037202 w 42"/>
                <a:gd name="T11" fmla="*/ 2147483646 h 421"/>
                <a:gd name="T12" fmla="*/ 300018601 w 42"/>
                <a:gd name="T13" fmla="*/ 2147483646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421"/>
                <a:gd name="T23" fmla="*/ 42 w 42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421">
                  <a:moveTo>
                    <a:pt x="21" y="421"/>
                  </a:moveTo>
                  <a:cubicBezTo>
                    <a:pt x="9" y="421"/>
                    <a:pt x="0" y="412"/>
                    <a:pt x="0" y="40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2" y="9"/>
                    <a:pt x="42" y="21"/>
                  </a:cubicBezTo>
                  <a:cubicBezTo>
                    <a:pt x="42" y="400"/>
                    <a:pt x="42" y="400"/>
                    <a:pt x="42" y="400"/>
                  </a:cubicBezTo>
                  <a:cubicBezTo>
                    <a:pt x="42" y="412"/>
                    <a:pt x="32" y="421"/>
                    <a:pt x="21" y="421"/>
                  </a:cubicBezTo>
                  <a:close/>
                </a:path>
              </a:pathLst>
            </a:custGeom>
            <a:solidFill>
              <a:srgbClr val="67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19" name="Group 67"/>
          <p:cNvGrpSpPr>
            <a:grpSpLocks/>
          </p:cNvGrpSpPr>
          <p:nvPr/>
        </p:nvGrpSpPr>
        <p:grpSpPr bwMode="auto">
          <a:xfrm>
            <a:off x="5154613" y="1030288"/>
            <a:ext cx="1474787" cy="668337"/>
            <a:chOff x="0" y="0"/>
            <a:chExt cx="1474788" cy="668337"/>
          </a:xfrm>
        </p:grpSpPr>
        <p:sp>
          <p:nvSpPr>
            <p:cNvPr id="17463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1474788" cy="668337"/>
            </a:xfrm>
            <a:custGeom>
              <a:avLst/>
              <a:gdLst>
                <a:gd name="T0" fmla="*/ 2147483646 w 393"/>
                <a:gd name="T1" fmla="*/ 2147483646 h 178"/>
                <a:gd name="T2" fmla="*/ 2147483646 w 393"/>
                <a:gd name="T3" fmla="*/ 2114667079 h 178"/>
                <a:gd name="T4" fmla="*/ 2147483646 w 393"/>
                <a:gd name="T5" fmla="*/ 845866832 h 178"/>
                <a:gd name="T6" fmla="*/ 2147483646 w 393"/>
                <a:gd name="T7" fmla="*/ 296054517 h 178"/>
                <a:gd name="T8" fmla="*/ 1478641963 w 393"/>
                <a:gd name="T9" fmla="*/ 281955611 h 178"/>
                <a:gd name="T10" fmla="*/ 633704770 w 393"/>
                <a:gd name="T11" fmla="*/ 1621246638 h 178"/>
                <a:gd name="T12" fmla="*/ 112658042 w 393"/>
                <a:gd name="T13" fmla="*/ 2147483646 h 178"/>
                <a:gd name="T14" fmla="*/ 2147483646 w 393"/>
                <a:gd name="T15" fmla="*/ 2147483646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3"/>
                <a:gd name="T25" fmla="*/ 0 h 178"/>
                <a:gd name="T26" fmla="*/ 393 w 393"/>
                <a:gd name="T27" fmla="*/ 178 h 1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3" h="178">
                  <a:moveTo>
                    <a:pt x="381" y="178"/>
                  </a:moveTo>
                  <a:cubicBezTo>
                    <a:pt x="385" y="170"/>
                    <a:pt x="387" y="161"/>
                    <a:pt x="387" y="150"/>
                  </a:cubicBezTo>
                  <a:cubicBezTo>
                    <a:pt x="393" y="85"/>
                    <a:pt x="325" y="34"/>
                    <a:pt x="264" y="60"/>
                  </a:cubicBezTo>
                  <a:cubicBezTo>
                    <a:pt x="252" y="44"/>
                    <a:pt x="235" y="31"/>
                    <a:pt x="218" y="21"/>
                  </a:cubicBezTo>
                  <a:cubicBezTo>
                    <a:pt x="185" y="2"/>
                    <a:pt x="138" y="0"/>
                    <a:pt x="105" y="20"/>
                  </a:cubicBezTo>
                  <a:cubicBezTo>
                    <a:pt x="74" y="39"/>
                    <a:pt x="37" y="76"/>
                    <a:pt x="45" y="115"/>
                  </a:cubicBezTo>
                  <a:cubicBezTo>
                    <a:pt x="22" y="118"/>
                    <a:pt x="0" y="154"/>
                    <a:pt x="8" y="178"/>
                  </a:cubicBezTo>
                  <a:lnTo>
                    <a:pt x="381" y="178"/>
                  </a:lnTo>
                  <a:close/>
                </a:path>
              </a:pathLst>
            </a:custGeom>
            <a:solidFill>
              <a:srgbClr val="67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Oval 62"/>
            <p:cNvSpPr>
              <a:spLocks noChangeArrowheads="1"/>
            </p:cNvSpPr>
            <p:nvPr/>
          </p:nvSpPr>
          <p:spPr bwMode="auto">
            <a:xfrm>
              <a:off x="209550" y="476250"/>
              <a:ext cx="68263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5" name="Oval 63"/>
            <p:cNvSpPr>
              <a:spLocks noChangeArrowheads="1"/>
            </p:cNvSpPr>
            <p:nvPr/>
          </p:nvSpPr>
          <p:spPr bwMode="auto">
            <a:xfrm>
              <a:off x="374650" y="476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6" name="Oval 64"/>
            <p:cNvSpPr>
              <a:spLocks noChangeArrowheads="1"/>
            </p:cNvSpPr>
            <p:nvPr/>
          </p:nvSpPr>
          <p:spPr bwMode="auto">
            <a:xfrm>
              <a:off x="542925" y="476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7" name="Oval 65"/>
            <p:cNvSpPr>
              <a:spLocks noChangeArrowheads="1"/>
            </p:cNvSpPr>
            <p:nvPr/>
          </p:nvSpPr>
          <p:spPr bwMode="auto">
            <a:xfrm>
              <a:off x="712788" y="476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8" name="Oval 66"/>
            <p:cNvSpPr>
              <a:spLocks noChangeArrowheads="1"/>
            </p:cNvSpPr>
            <p:nvPr/>
          </p:nvSpPr>
          <p:spPr bwMode="auto">
            <a:xfrm>
              <a:off x="881063" y="476250"/>
              <a:ext cx="68263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9" name="Oval 67"/>
            <p:cNvSpPr>
              <a:spLocks noChangeArrowheads="1"/>
            </p:cNvSpPr>
            <p:nvPr/>
          </p:nvSpPr>
          <p:spPr bwMode="auto">
            <a:xfrm>
              <a:off x="1050925" y="476250"/>
              <a:ext cx="66675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0" name="Oval 68"/>
            <p:cNvSpPr>
              <a:spLocks noChangeArrowheads="1"/>
            </p:cNvSpPr>
            <p:nvPr/>
          </p:nvSpPr>
          <p:spPr bwMode="auto">
            <a:xfrm>
              <a:off x="1216025" y="476250"/>
              <a:ext cx="71438" cy="71437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71" name="文本框 90"/>
            <p:cNvSpPr>
              <a:spLocks noChangeArrowheads="1"/>
            </p:cNvSpPr>
            <p:nvPr/>
          </p:nvSpPr>
          <p:spPr bwMode="auto">
            <a:xfrm>
              <a:off x="381171" y="105331"/>
              <a:ext cx="640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TEXT</a:t>
              </a:r>
              <a:endParaRPr lang="zh-CN" altLang="en-US" sz="180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3629" name="Group 77"/>
          <p:cNvGrpSpPr>
            <a:grpSpLocks/>
          </p:cNvGrpSpPr>
          <p:nvPr/>
        </p:nvGrpSpPr>
        <p:grpSpPr bwMode="auto">
          <a:xfrm>
            <a:off x="6362700" y="1770063"/>
            <a:ext cx="2101850" cy="1871662"/>
            <a:chOff x="0" y="0"/>
            <a:chExt cx="2101850" cy="1871663"/>
          </a:xfrm>
        </p:grpSpPr>
        <p:sp>
          <p:nvSpPr>
            <p:cNvPr id="17461" name="Freeform 20"/>
            <p:cNvSpPr>
              <a:spLocks noChangeArrowheads="1"/>
            </p:cNvSpPr>
            <p:nvPr/>
          </p:nvSpPr>
          <p:spPr bwMode="auto">
            <a:xfrm>
              <a:off x="0" y="1627188"/>
              <a:ext cx="382588" cy="244475"/>
            </a:xfrm>
            <a:custGeom>
              <a:avLst/>
              <a:gdLst>
                <a:gd name="T0" fmla="*/ 1336552424 w 102"/>
                <a:gd name="T1" fmla="*/ 240488177 h 65"/>
                <a:gd name="T2" fmla="*/ 1224000285 w 102"/>
                <a:gd name="T3" fmla="*/ 0 h 65"/>
                <a:gd name="T4" fmla="*/ 211034791 w 102"/>
                <a:gd name="T5" fmla="*/ 0 h 65"/>
                <a:gd name="T6" fmla="*/ 98482652 w 102"/>
                <a:gd name="T7" fmla="*/ 226338716 h 65"/>
                <a:gd name="T8" fmla="*/ 562760692 w 102"/>
                <a:gd name="T9" fmla="*/ 792193029 h 65"/>
                <a:gd name="T10" fmla="*/ 928552329 w 102"/>
                <a:gd name="T11" fmla="*/ 792193029 h 65"/>
                <a:gd name="T12" fmla="*/ 1336552424 w 102"/>
                <a:gd name="T13" fmla="*/ 24048817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5"/>
                <a:gd name="T23" fmla="*/ 102 w 102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5">
                  <a:moveTo>
                    <a:pt x="95" y="17"/>
                  </a:moveTo>
                  <a:cubicBezTo>
                    <a:pt x="102" y="8"/>
                    <a:pt x="98" y="0"/>
                    <a:pt x="8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0"/>
                    <a:pt x="0" y="7"/>
                    <a:pt x="7" y="1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7" y="65"/>
                    <a:pt x="59" y="65"/>
                    <a:pt x="66" y="56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21"/>
            <p:cNvSpPr>
              <a:spLocks noChangeArrowheads="1"/>
            </p:cNvSpPr>
            <p:nvPr/>
          </p:nvSpPr>
          <p:spPr bwMode="auto">
            <a:xfrm>
              <a:off x="112712" y="0"/>
              <a:ext cx="1989138" cy="1778000"/>
            </a:xfrm>
            <a:custGeom>
              <a:avLst/>
              <a:gdLst>
                <a:gd name="T0" fmla="*/ 309885182 w 530"/>
                <a:gd name="T1" fmla="*/ 2147483646 h 473"/>
                <a:gd name="T2" fmla="*/ 14085349 w 530"/>
                <a:gd name="T3" fmla="*/ 2147483646 h 473"/>
                <a:gd name="T4" fmla="*/ 14085349 w 530"/>
                <a:gd name="T5" fmla="*/ 1624945400 h 473"/>
                <a:gd name="T6" fmla="*/ 112686544 w 530"/>
                <a:gd name="T7" fmla="*/ 1328218626 h 473"/>
                <a:gd name="T8" fmla="*/ 394401028 w 530"/>
                <a:gd name="T9" fmla="*/ 1243438474 h 473"/>
                <a:gd name="T10" fmla="*/ 2147483646 w 530"/>
                <a:gd name="T11" fmla="*/ 1243438474 h 473"/>
                <a:gd name="T12" fmla="*/ 2147483646 w 530"/>
                <a:gd name="T13" fmla="*/ 282600507 h 473"/>
                <a:gd name="T14" fmla="*/ 2147483646 w 530"/>
                <a:gd name="T15" fmla="*/ 0 h 473"/>
                <a:gd name="T16" fmla="*/ 2147483646 w 530"/>
                <a:gd name="T17" fmla="*/ 282600507 h 473"/>
                <a:gd name="T18" fmla="*/ 2147483646 w 530"/>
                <a:gd name="T19" fmla="*/ 1469515121 h 473"/>
                <a:gd name="T20" fmla="*/ 2147483646 w 530"/>
                <a:gd name="T21" fmla="*/ 1737985603 h 473"/>
                <a:gd name="T22" fmla="*/ 2147483646 w 530"/>
                <a:gd name="T23" fmla="*/ 1822765755 h 473"/>
                <a:gd name="T24" fmla="*/ 605685015 w 530"/>
                <a:gd name="T25" fmla="*/ 1822765755 h 473"/>
                <a:gd name="T26" fmla="*/ 605685015 w 530"/>
                <a:gd name="T27" fmla="*/ 2147483646 h 473"/>
                <a:gd name="T28" fmla="*/ 309885182 w 530"/>
                <a:gd name="T29" fmla="*/ 2147483646 h 4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0"/>
                <a:gd name="T46" fmla="*/ 0 h 473"/>
                <a:gd name="T47" fmla="*/ 530 w 530"/>
                <a:gd name="T48" fmla="*/ 473 h 4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0" h="473">
                  <a:moveTo>
                    <a:pt x="22" y="473"/>
                  </a:moveTo>
                  <a:cubicBezTo>
                    <a:pt x="11" y="473"/>
                    <a:pt x="1" y="464"/>
                    <a:pt x="1" y="452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04"/>
                    <a:pt x="4" y="98"/>
                    <a:pt x="8" y="94"/>
                  </a:cubicBezTo>
                  <a:cubicBezTo>
                    <a:pt x="11" y="90"/>
                    <a:pt x="18" y="86"/>
                    <a:pt x="28" y="88"/>
                  </a:cubicBezTo>
                  <a:cubicBezTo>
                    <a:pt x="487" y="88"/>
                    <a:pt x="487" y="88"/>
                    <a:pt x="487" y="88"/>
                  </a:cubicBezTo>
                  <a:cubicBezTo>
                    <a:pt x="487" y="20"/>
                    <a:pt x="487" y="20"/>
                    <a:pt x="487" y="20"/>
                  </a:cubicBezTo>
                  <a:cubicBezTo>
                    <a:pt x="487" y="9"/>
                    <a:pt x="496" y="0"/>
                    <a:pt x="508" y="0"/>
                  </a:cubicBezTo>
                  <a:cubicBezTo>
                    <a:pt x="519" y="0"/>
                    <a:pt x="528" y="9"/>
                    <a:pt x="528" y="20"/>
                  </a:cubicBezTo>
                  <a:cubicBezTo>
                    <a:pt x="528" y="104"/>
                    <a:pt x="528" y="104"/>
                    <a:pt x="528" y="104"/>
                  </a:cubicBezTo>
                  <a:cubicBezTo>
                    <a:pt x="530" y="114"/>
                    <a:pt x="525" y="120"/>
                    <a:pt x="522" y="123"/>
                  </a:cubicBezTo>
                  <a:cubicBezTo>
                    <a:pt x="519" y="126"/>
                    <a:pt x="513" y="130"/>
                    <a:pt x="50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452"/>
                    <a:pt x="43" y="452"/>
                    <a:pt x="43" y="452"/>
                  </a:cubicBezTo>
                  <a:cubicBezTo>
                    <a:pt x="43" y="464"/>
                    <a:pt x="34" y="473"/>
                    <a:pt x="22" y="47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32" name="Group 80"/>
          <p:cNvGrpSpPr>
            <a:grpSpLocks/>
          </p:cNvGrpSpPr>
          <p:nvPr/>
        </p:nvGrpSpPr>
        <p:grpSpPr bwMode="auto">
          <a:xfrm>
            <a:off x="7578725" y="1003300"/>
            <a:ext cx="1512888" cy="654050"/>
            <a:chOff x="0" y="0"/>
            <a:chExt cx="1512888" cy="654050"/>
          </a:xfrm>
        </p:grpSpPr>
        <p:sp>
          <p:nvSpPr>
            <p:cNvPr id="17452" name="Freeform 12"/>
            <p:cNvSpPr>
              <a:spLocks noChangeArrowheads="1"/>
            </p:cNvSpPr>
            <p:nvPr/>
          </p:nvSpPr>
          <p:spPr bwMode="auto">
            <a:xfrm>
              <a:off x="0" y="0"/>
              <a:ext cx="1512888" cy="654050"/>
            </a:xfrm>
            <a:custGeom>
              <a:avLst/>
              <a:gdLst>
                <a:gd name="T0" fmla="*/ 2147483646 w 403"/>
                <a:gd name="T1" fmla="*/ 2147483646 h 174"/>
                <a:gd name="T2" fmla="*/ 676463655 w 403"/>
                <a:gd name="T3" fmla="*/ 2147483646 h 174"/>
                <a:gd name="T4" fmla="*/ 169116852 w 403"/>
                <a:gd name="T5" fmla="*/ 2091148206 h 174"/>
                <a:gd name="T6" fmla="*/ 648278139 w 403"/>
                <a:gd name="T7" fmla="*/ 1200997433 h 174"/>
                <a:gd name="T8" fmla="*/ 1085161151 w 403"/>
                <a:gd name="T9" fmla="*/ 438010519 h 174"/>
                <a:gd name="T10" fmla="*/ 2142136786 w 403"/>
                <a:gd name="T11" fmla="*/ 649952790 h 174"/>
                <a:gd name="T12" fmla="*/ 2147483646 w 403"/>
                <a:gd name="T13" fmla="*/ 282587189 h 174"/>
                <a:gd name="T14" fmla="*/ 2147483646 w 403"/>
                <a:gd name="T15" fmla="*/ 310846660 h 174"/>
                <a:gd name="T16" fmla="*/ 2147483646 w 403"/>
                <a:gd name="T17" fmla="*/ 1653137687 h 174"/>
                <a:gd name="T18" fmla="*/ 2147483646 w 403"/>
                <a:gd name="T19" fmla="*/ 1978114082 h 174"/>
                <a:gd name="T20" fmla="*/ 2147483646 w 403"/>
                <a:gd name="T21" fmla="*/ 2147483646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3"/>
                <a:gd name="T34" fmla="*/ 0 h 174"/>
                <a:gd name="T35" fmla="*/ 403 w 403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3" h="174">
                  <a:moveTo>
                    <a:pt x="390" y="174"/>
                  </a:moveTo>
                  <a:cubicBezTo>
                    <a:pt x="48" y="174"/>
                    <a:pt x="48" y="174"/>
                    <a:pt x="48" y="174"/>
                  </a:cubicBezTo>
                  <a:cubicBezTo>
                    <a:pt x="33" y="172"/>
                    <a:pt x="20" y="166"/>
                    <a:pt x="12" y="148"/>
                  </a:cubicBezTo>
                  <a:cubicBezTo>
                    <a:pt x="0" y="121"/>
                    <a:pt x="14" y="86"/>
                    <a:pt x="46" y="85"/>
                  </a:cubicBezTo>
                  <a:cubicBezTo>
                    <a:pt x="47" y="60"/>
                    <a:pt x="54" y="44"/>
                    <a:pt x="77" y="31"/>
                  </a:cubicBezTo>
                  <a:cubicBezTo>
                    <a:pt x="103" y="15"/>
                    <a:pt x="133" y="25"/>
                    <a:pt x="152" y="46"/>
                  </a:cubicBezTo>
                  <a:cubicBezTo>
                    <a:pt x="162" y="37"/>
                    <a:pt x="173" y="27"/>
                    <a:pt x="185" y="20"/>
                  </a:cubicBezTo>
                  <a:cubicBezTo>
                    <a:pt x="220" y="1"/>
                    <a:pt x="274" y="0"/>
                    <a:pt x="307" y="22"/>
                  </a:cubicBezTo>
                  <a:cubicBezTo>
                    <a:pt x="333" y="39"/>
                    <a:pt x="375" y="84"/>
                    <a:pt x="349" y="117"/>
                  </a:cubicBezTo>
                  <a:cubicBezTo>
                    <a:pt x="367" y="117"/>
                    <a:pt x="389" y="122"/>
                    <a:pt x="396" y="140"/>
                  </a:cubicBezTo>
                  <a:cubicBezTo>
                    <a:pt x="403" y="159"/>
                    <a:pt x="390" y="174"/>
                    <a:pt x="390" y="17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Oval 69"/>
            <p:cNvSpPr>
              <a:spLocks noChangeArrowheads="1"/>
            </p:cNvSpPr>
            <p:nvPr/>
          </p:nvSpPr>
          <p:spPr bwMode="auto">
            <a:xfrm>
              <a:off x="188912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4" name="Oval 70"/>
            <p:cNvSpPr>
              <a:spLocks noChangeArrowheads="1"/>
            </p:cNvSpPr>
            <p:nvPr/>
          </p:nvSpPr>
          <p:spPr bwMode="auto">
            <a:xfrm>
              <a:off x="357187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5" name="Oval 71"/>
            <p:cNvSpPr>
              <a:spLocks noChangeArrowheads="1"/>
            </p:cNvSpPr>
            <p:nvPr/>
          </p:nvSpPr>
          <p:spPr bwMode="auto">
            <a:xfrm>
              <a:off x="525462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6" name="Oval 72"/>
            <p:cNvSpPr>
              <a:spLocks noChangeArrowheads="1"/>
            </p:cNvSpPr>
            <p:nvPr/>
          </p:nvSpPr>
          <p:spPr bwMode="auto">
            <a:xfrm>
              <a:off x="695325" y="485775"/>
              <a:ext cx="66675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7" name="Oval 73"/>
            <p:cNvSpPr>
              <a:spLocks noChangeArrowheads="1"/>
            </p:cNvSpPr>
            <p:nvPr/>
          </p:nvSpPr>
          <p:spPr bwMode="auto">
            <a:xfrm>
              <a:off x="860425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8" name="Oval 74"/>
            <p:cNvSpPr>
              <a:spLocks noChangeArrowheads="1"/>
            </p:cNvSpPr>
            <p:nvPr/>
          </p:nvSpPr>
          <p:spPr bwMode="auto">
            <a:xfrm>
              <a:off x="1028700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59" name="Oval 75"/>
            <p:cNvSpPr>
              <a:spLocks noChangeArrowheads="1"/>
            </p:cNvSpPr>
            <p:nvPr/>
          </p:nvSpPr>
          <p:spPr bwMode="auto">
            <a:xfrm>
              <a:off x="1198562" y="485775"/>
              <a:ext cx="71438" cy="66675"/>
            </a:xfrm>
            <a:prstGeom prst="ellipse">
              <a:avLst/>
            </a:prstGeom>
            <a:solidFill>
              <a:srgbClr val="FDF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7460" name="文本框 103"/>
            <p:cNvSpPr>
              <a:spLocks noChangeArrowheads="1"/>
            </p:cNvSpPr>
            <p:nvPr/>
          </p:nvSpPr>
          <p:spPr bwMode="auto">
            <a:xfrm>
              <a:off x="444499" y="111432"/>
              <a:ext cx="6405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TEXT</a:t>
              </a:r>
              <a:endParaRPr lang="zh-CN" altLang="en-US" sz="180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3642" name="Group 90"/>
          <p:cNvGrpSpPr>
            <a:grpSpLocks/>
          </p:cNvGrpSpPr>
          <p:nvPr/>
        </p:nvGrpSpPr>
        <p:grpSpPr bwMode="auto">
          <a:xfrm>
            <a:off x="7170738" y="2498725"/>
            <a:ext cx="2613025" cy="1349375"/>
            <a:chOff x="0" y="0"/>
            <a:chExt cx="2613025" cy="1349375"/>
          </a:xfrm>
        </p:grpSpPr>
        <p:sp>
          <p:nvSpPr>
            <p:cNvPr id="17450" name="Freeform 18"/>
            <p:cNvSpPr>
              <a:spLocks noChangeArrowheads="1"/>
            </p:cNvSpPr>
            <p:nvPr/>
          </p:nvSpPr>
          <p:spPr bwMode="auto">
            <a:xfrm>
              <a:off x="104775" y="0"/>
              <a:ext cx="2508250" cy="1203325"/>
            </a:xfrm>
            <a:custGeom>
              <a:avLst/>
              <a:gdLst>
                <a:gd name="T0" fmla="*/ 310178155 w 668"/>
                <a:gd name="T1" fmla="*/ 2147483646 h 320"/>
                <a:gd name="T2" fmla="*/ 14099519 w 668"/>
                <a:gd name="T3" fmla="*/ 2147483646 h 320"/>
                <a:gd name="T4" fmla="*/ 14099519 w 668"/>
                <a:gd name="T5" fmla="*/ 1725146886 h 320"/>
                <a:gd name="T6" fmla="*/ 98692879 w 668"/>
                <a:gd name="T7" fmla="*/ 1428192599 h 320"/>
                <a:gd name="T8" fmla="*/ 324277674 w 668"/>
                <a:gd name="T9" fmla="*/ 1343350666 h 320"/>
                <a:gd name="T10" fmla="*/ 352476713 w 668"/>
                <a:gd name="T11" fmla="*/ 1343350666 h 320"/>
                <a:gd name="T12" fmla="*/ 2147483646 w 668"/>
                <a:gd name="T13" fmla="*/ 1343350666 h 320"/>
                <a:gd name="T14" fmla="*/ 2147483646 w 668"/>
                <a:gd name="T15" fmla="*/ 282811458 h 320"/>
                <a:gd name="T16" fmla="*/ 2147483646 w 668"/>
                <a:gd name="T17" fmla="*/ 0 h 320"/>
                <a:gd name="T18" fmla="*/ 2147483646 w 668"/>
                <a:gd name="T19" fmla="*/ 282811458 h 320"/>
                <a:gd name="T20" fmla="*/ 2147483646 w 668"/>
                <a:gd name="T21" fmla="*/ 1569598328 h 320"/>
                <a:gd name="T22" fmla="*/ 2147483646 w 668"/>
                <a:gd name="T23" fmla="*/ 1824127888 h 320"/>
                <a:gd name="T24" fmla="*/ 2147483646 w 668"/>
                <a:gd name="T25" fmla="*/ 1923112651 h 320"/>
                <a:gd name="T26" fmla="*/ 606256792 w 668"/>
                <a:gd name="T27" fmla="*/ 1923112651 h 320"/>
                <a:gd name="T28" fmla="*/ 606256792 w 668"/>
                <a:gd name="T29" fmla="*/ 2147483646 h 320"/>
                <a:gd name="T30" fmla="*/ 310178155 w 668"/>
                <a:gd name="T31" fmla="*/ 2147483646 h 3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68"/>
                <a:gd name="T49" fmla="*/ 0 h 320"/>
                <a:gd name="T50" fmla="*/ 668 w 668"/>
                <a:gd name="T51" fmla="*/ 320 h 3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68" h="320">
                  <a:moveTo>
                    <a:pt x="22" y="320"/>
                  </a:moveTo>
                  <a:cubicBezTo>
                    <a:pt x="11" y="320"/>
                    <a:pt x="1" y="311"/>
                    <a:pt x="1" y="299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0" y="114"/>
                    <a:pt x="2" y="107"/>
                    <a:pt x="7" y="101"/>
                  </a:cubicBezTo>
                  <a:cubicBezTo>
                    <a:pt x="12" y="96"/>
                    <a:pt x="18" y="95"/>
                    <a:pt x="23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27" y="95"/>
                    <a:pt x="627" y="95"/>
                    <a:pt x="627" y="95"/>
                  </a:cubicBezTo>
                  <a:cubicBezTo>
                    <a:pt x="627" y="20"/>
                    <a:pt x="627" y="20"/>
                    <a:pt x="627" y="20"/>
                  </a:cubicBezTo>
                  <a:cubicBezTo>
                    <a:pt x="627" y="9"/>
                    <a:pt x="636" y="0"/>
                    <a:pt x="647" y="0"/>
                  </a:cubicBezTo>
                  <a:cubicBezTo>
                    <a:pt x="659" y="0"/>
                    <a:pt x="668" y="9"/>
                    <a:pt x="668" y="20"/>
                  </a:cubicBezTo>
                  <a:cubicBezTo>
                    <a:pt x="668" y="111"/>
                    <a:pt x="668" y="111"/>
                    <a:pt x="668" y="111"/>
                  </a:cubicBezTo>
                  <a:cubicBezTo>
                    <a:pt x="668" y="119"/>
                    <a:pt x="665" y="125"/>
                    <a:pt x="661" y="129"/>
                  </a:cubicBezTo>
                  <a:cubicBezTo>
                    <a:pt x="656" y="135"/>
                    <a:pt x="649" y="137"/>
                    <a:pt x="640" y="136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299"/>
                    <a:pt x="43" y="299"/>
                    <a:pt x="43" y="299"/>
                  </a:cubicBezTo>
                  <a:cubicBezTo>
                    <a:pt x="43" y="311"/>
                    <a:pt x="34" y="320"/>
                    <a:pt x="22" y="320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Freeform 19"/>
            <p:cNvSpPr>
              <a:spLocks noChangeArrowheads="1"/>
            </p:cNvSpPr>
            <p:nvPr/>
          </p:nvSpPr>
          <p:spPr bwMode="auto">
            <a:xfrm>
              <a:off x="0" y="1104900"/>
              <a:ext cx="382588" cy="244475"/>
            </a:xfrm>
            <a:custGeom>
              <a:avLst/>
              <a:gdLst>
                <a:gd name="T0" fmla="*/ 1336552424 w 102"/>
                <a:gd name="T1" fmla="*/ 240488177 h 65"/>
                <a:gd name="T2" fmla="*/ 1224000285 w 102"/>
                <a:gd name="T3" fmla="*/ 0 h 65"/>
                <a:gd name="T4" fmla="*/ 211034791 w 102"/>
                <a:gd name="T5" fmla="*/ 0 h 65"/>
                <a:gd name="T6" fmla="*/ 98482652 w 102"/>
                <a:gd name="T7" fmla="*/ 226338716 h 65"/>
                <a:gd name="T8" fmla="*/ 562760692 w 102"/>
                <a:gd name="T9" fmla="*/ 792193029 h 65"/>
                <a:gd name="T10" fmla="*/ 914482842 w 102"/>
                <a:gd name="T11" fmla="*/ 792193029 h 65"/>
                <a:gd name="T12" fmla="*/ 1336552424 w 102"/>
                <a:gd name="T13" fmla="*/ 24048817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65"/>
                <a:gd name="T23" fmla="*/ 102 w 102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65">
                  <a:moveTo>
                    <a:pt x="95" y="17"/>
                  </a:moveTo>
                  <a:cubicBezTo>
                    <a:pt x="102" y="8"/>
                    <a:pt x="98" y="0"/>
                    <a:pt x="8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" y="0"/>
                    <a:pt x="0" y="7"/>
                    <a:pt x="7" y="1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7" y="65"/>
                    <a:pt x="58" y="65"/>
                    <a:pt x="65" y="56"/>
                  </a:cubicBezTo>
                  <a:lnTo>
                    <a:pt x="95" y="17"/>
                  </a:ln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45" name="Group 93"/>
          <p:cNvGrpSpPr>
            <a:grpSpLocks/>
          </p:cNvGrpSpPr>
          <p:nvPr/>
        </p:nvGrpSpPr>
        <p:grpSpPr bwMode="auto">
          <a:xfrm>
            <a:off x="9069388" y="2405063"/>
            <a:ext cx="1250950" cy="642937"/>
            <a:chOff x="0" y="0"/>
            <a:chExt cx="1250950" cy="642937"/>
          </a:xfrm>
        </p:grpSpPr>
        <p:sp>
          <p:nvSpPr>
            <p:cNvPr id="17438" name="Freeform 36"/>
            <p:cNvSpPr>
              <a:spLocks noEditPoints="1" noChangeArrowheads="1"/>
            </p:cNvSpPr>
            <p:nvPr/>
          </p:nvSpPr>
          <p:spPr bwMode="auto">
            <a:xfrm>
              <a:off x="1231900" y="15875"/>
              <a:ext cx="19050" cy="250825"/>
            </a:xfrm>
            <a:custGeom>
              <a:avLst/>
              <a:gdLst>
                <a:gd name="T0" fmla="*/ 29032200 w 5"/>
                <a:gd name="T1" fmla="*/ 939002696 h 67"/>
                <a:gd name="T2" fmla="*/ 0 w 5"/>
                <a:gd name="T3" fmla="*/ 910973938 h 67"/>
                <a:gd name="T4" fmla="*/ 0 w 5"/>
                <a:gd name="T5" fmla="*/ 756806411 h 67"/>
                <a:gd name="T6" fmla="*/ 29032200 w 5"/>
                <a:gd name="T7" fmla="*/ 728777653 h 67"/>
                <a:gd name="T8" fmla="*/ 72580500 w 5"/>
                <a:gd name="T9" fmla="*/ 756806411 h 67"/>
                <a:gd name="T10" fmla="*/ 72580500 w 5"/>
                <a:gd name="T11" fmla="*/ 910973938 h 67"/>
                <a:gd name="T12" fmla="*/ 29032200 w 5"/>
                <a:gd name="T13" fmla="*/ 939002696 h 67"/>
                <a:gd name="T14" fmla="*/ 29032200 w 5"/>
                <a:gd name="T15" fmla="*/ 574613869 h 67"/>
                <a:gd name="T16" fmla="*/ 0 w 5"/>
                <a:gd name="T17" fmla="*/ 546585112 h 67"/>
                <a:gd name="T18" fmla="*/ 0 w 5"/>
                <a:gd name="T19" fmla="*/ 392417584 h 67"/>
                <a:gd name="T20" fmla="*/ 29032200 w 5"/>
                <a:gd name="T21" fmla="*/ 364388826 h 67"/>
                <a:gd name="T22" fmla="*/ 72580500 w 5"/>
                <a:gd name="T23" fmla="*/ 392417584 h 67"/>
                <a:gd name="T24" fmla="*/ 72580500 w 5"/>
                <a:gd name="T25" fmla="*/ 546585112 h 67"/>
                <a:gd name="T26" fmla="*/ 29032200 w 5"/>
                <a:gd name="T27" fmla="*/ 574613869 h 67"/>
                <a:gd name="T28" fmla="*/ 29032200 w 5"/>
                <a:gd name="T29" fmla="*/ 210225043 h 67"/>
                <a:gd name="T30" fmla="*/ 0 w 5"/>
                <a:gd name="T31" fmla="*/ 182196285 h 67"/>
                <a:gd name="T32" fmla="*/ 0 w 5"/>
                <a:gd name="T33" fmla="*/ 28028758 h 67"/>
                <a:gd name="T34" fmla="*/ 29032200 w 5"/>
                <a:gd name="T35" fmla="*/ 0 h 67"/>
                <a:gd name="T36" fmla="*/ 72580500 w 5"/>
                <a:gd name="T37" fmla="*/ 28028758 h 67"/>
                <a:gd name="T38" fmla="*/ 72580500 w 5"/>
                <a:gd name="T39" fmla="*/ 182196285 h 67"/>
                <a:gd name="T40" fmla="*/ 29032200 w 5"/>
                <a:gd name="T41" fmla="*/ 210225043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"/>
                <a:gd name="T64" fmla="*/ 0 h 67"/>
                <a:gd name="T65" fmla="*/ 5 w 5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" h="67"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Freeform 37"/>
            <p:cNvSpPr>
              <a:spLocks noEditPoints="1" noChangeArrowheads="1"/>
            </p:cNvSpPr>
            <p:nvPr/>
          </p:nvSpPr>
          <p:spPr bwMode="auto">
            <a:xfrm>
              <a:off x="1152525" y="7938"/>
              <a:ext cx="19050" cy="549275"/>
            </a:xfrm>
            <a:custGeom>
              <a:avLst/>
              <a:gdLst>
                <a:gd name="T0" fmla="*/ 29032200 w 5"/>
                <a:gd name="T1" fmla="*/ 2066459080 h 146"/>
                <a:gd name="T2" fmla="*/ 0 w 5"/>
                <a:gd name="T3" fmla="*/ 2023999370 h 146"/>
                <a:gd name="T4" fmla="*/ 0 w 5"/>
                <a:gd name="T5" fmla="*/ 1882459479 h 146"/>
                <a:gd name="T6" fmla="*/ 29032200 w 5"/>
                <a:gd name="T7" fmla="*/ 1839996007 h 146"/>
                <a:gd name="T8" fmla="*/ 72580500 w 5"/>
                <a:gd name="T9" fmla="*/ 1882459479 h 146"/>
                <a:gd name="T10" fmla="*/ 72580500 w 5"/>
                <a:gd name="T11" fmla="*/ 2023999370 h 146"/>
                <a:gd name="T12" fmla="*/ 29032200 w 5"/>
                <a:gd name="T13" fmla="*/ 2066459080 h 146"/>
                <a:gd name="T14" fmla="*/ 29032200 w 5"/>
                <a:gd name="T15" fmla="*/ 1698459878 h 146"/>
                <a:gd name="T16" fmla="*/ 0 w 5"/>
                <a:gd name="T17" fmla="*/ 1655996406 h 146"/>
                <a:gd name="T18" fmla="*/ 0 w 5"/>
                <a:gd name="T19" fmla="*/ 1514460278 h 146"/>
                <a:gd name="T20" fmla="*/ 29032200 w 5"/>
                <a:gd name="T21" fmla="*/ 1471996805 h 146"/>
                <a:gd name="T22" fmla="*/ 72580500 w 5"/>
                <a:gd name="T23" fmla="*/ 1514460278 h 146"/>
                <a:gd name="T24" fmla="*/ 72580500 w 5"/>
                <a:gd name="T25" fmla="*/ 1655996406 h 146"/>
                <a:gd name="T26" fmla="*/ 29032200 w 5"/>
                <a:gd name="T27" fmla="*/ 1698459878 h 146"/>
                <a:gd name="T28" fmla="*/ 29032200 w 5"/>
                <a:gd name="T29" fmla="*/ 1330460677 h 146"/>
                <a:gd name="T30" fmla="*/ 0 w 5"/>
                <a:gd name="T31" fmla="*/ 1287997205 h 146"/>
                <a:gd name="T32" fmla="*/ 0 w 5"/>
                <a:gd name="T33" fmla="*/ 1146461076 h 146"/>
                <a:gd name="T34" fmla="*/ 29032200 w 5"/>
                <a:gd name="T35" fmla="*/ 1103997604 h 146"/>
                <a:gd name="T36" fmla="*/ 72580500 w 5"/>
                <a:gd name="T37" fmla="*/ 1146461076 h 146"/>
                <a:gd name="T38" fmla="*/ 72580500 w 5"/>
                <a:gd name="T39" fmla="*/ 1287997205 h 146"/>
                <a:gd name="T40" fmla="*/ 29032200 w 5"/>
                <a:gd name="T41" fmla="*/ 1330460677 h 146"/>
                <a:gd name="T42" fmla="*/ 29032200 w 5"/>
                <a:gd name="T43" fmla="*/ 962461476 h 146"/>
                <a:gd name="T44" fmla="*/ 0 w 5"/>
                <a:gd name="T45" fmla="*/ 919998003 h 146"/>
                <a:gd name="T46" fmla="*/ 0 w 5"/>
                <a:gd name="T47" fmla="*/ 778461875 h 146"/>
                <a:gd name="T48" fmla="*/ 29032200 w 5"/>
                <a:gd name="T49" fmla="*/ 735998403 h 146"/>
                <a:gd name="T50" fmla="*/ 72580500 w 5"/>
                <a:gd name="T51" fmla="*/ 778461875 h 146"/>
                <a:gd name="T52" fmla="*/ 72580500 w 5"/>
                <a:gd name="T53" fmla="*/ 919998003 h 146"/>
                <a:gd name="T54" fmla="*/ 29032200 w 5"/>
                <a:gd name="T55" fmla="*/ 962461476 h 146"/>
                <a:gd name="T56" fmla="*/ 29032200 w 5"/>
                <a:gd name="T57" fmla="*/ 594462274 h 146"/>
                <a:gd name="T58" fmla="*/ 0 w 5"/>
                <a:gd name="T59" fmla="*/ 551998802 h 146"/>
                <a:gd name="T60" fmla="*/ 0 w 5"/>
                <a:gd name="T61" fmla="*/ 410462673 h 146"/>
                <a:gd name="T62" fmla="*/ 29032200 w 5"/>
                <a:gd name="T63" fmla="*/ 367999201 h 146"/>
                <a:gd name="T64" fmla="*/ 72580500 w 5"/>
                <a:gd name="T65" fmla="*/ 410462673 h 146"/>
                <a:gd name="T66" fmla="*/ 72580500 w 5"/>
                <a:gd name="T67" fmla="*/ 551998802 h 146"/>
                <a:gd name="T68" fmla="*/ 29032200 w 5"/>
                <a:gd name="T69" fmla="*/ 594462274 h 146"/>
                <a:gd name="T70" fmla="*/ 29032200 w 5"/>
                <a:gd name="T71" fmla="*/ 226463073 h 146"/>
                <a:gd name="T72" fmla="*/ 0 w 5"/>
                <a:gd name="T73" fmla="*/ 183999601 h 146"/>
                <a:gd name="T74" fmla="*/ 0 w 5"/>
                <a:gd name="T75" fmla="*/ 42459710 h 146"/>
                <a:gd name="T76" fmla="*/ 29032200 w 5"/>
                <a:gd name="T77" fmla="*/ 0 h 146"/>
                <a:gd name="T78" fmla="*/ 72580500 w 5"/>
                <a:gd name="T79" fmla="*/ 42459710 h 146"/>
                <a:gd name="T80" fmla="*/ 72580500 w 5"/>
                <a:gd name="T81" fmla="*/ 183999601 h 146"/>
                <a:gd name="T82" fmla="*/ 29032200 w 5"/>
                <a:gd name="T83" fmla="*/ 226463073 h 1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"/>
                <a:gd name="T127" fmla="*/ 0 h 146"/>
                <a:gd name="T128" fmla="*/ 5 w 5"/>
                <a:gd name="T129" fmla="*/ 146 h 1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" h="146">
                  <a:moveTo>
                    <a:pt x="2" y="146"/>
                  </a:moveTo>
                  <a:cubicBezTo>
                    <a:pt x="1" y="146"/>
                    <a:pt x="0" y="144"/>
                    <a:pt x="0" y="14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1"/>
                    <a:pt x="1" y="130"/>
                    <a:pt x="2" y="130"/>
                  </a:cubicBezTo>
                  <a:cubicBezTo>
                    <a:pt x="4" y="130"/>
                    <a:pt x="5" y="131"/>
                    <a:pt x="5" y="13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4"/>
                    <a:pt x="4" y="146"/>
                    <a:pt x="2" y="146"/>
                  </a:cubicBezTo>
                  <a:close/>
                  <a:moveTo>
                    <a:pt x="2" y="120"/>
                  </a:moveTo>
                  <a:cubicBezTo>
                    <a:pt x="1" y="120"/>
                    <a:pt x="0" y="119"/>
                    <a:pt x="0" y="11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4" y="104"/>
                    <a:pt x="5" y="105"/>
                    <a:pt x="5" y="10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5" y="119"/>
                    <a:pt x="4" y="120"/>
                    <a:pt x="2" y="120"/>
                  </a:cubicBezTo>
                  <a:close/>
                  <a:moveTo>
                    <a:pt x="2" y="94"/>
                  </a:moveTo>
                  <a:cubicBezTo>
                    <a:pt x="1" y="94"/>
                    <a:pt x="0" y="93"/>
                    <a:pt x="0" y="9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1" y="78"/>
                    <a:pt x="2" y="78"/>
                  </a:cubicBezTo>
                  <a:cubicBezTo>
                    <a:pt x="4" y="78"/>
                    <a:pt x="5" y="79"/>
                    <a:pt x="5" y="81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3"/>
                    <a:pt x="4" y="94"/>
                    <a:pt x="2" y="94"/>
                  </a:cubicBezTo>
                  <a:close/>
                  <a:moveTo>
                    <a:pt x="2" y="68"/>
                  </a:moveTo>
                  <a:cubicBezTo>
                    <a:pt x="1" y="68"/>
                    <a:pt x="0" y="67"/>
                    <a:pt x="0" y="6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7"/>
                    <a:pt x="4" y="68"/>
                    <a:pt x="2" y="68"/>
                  </a:cubicBezTo>
                  <a:close/>
                  <a:moveTo>
                    <a:pt x="2" y="42"/>
                  </a:moveTo>
                  <a:cubicBezTo>
                    <a:pt x="1" y="42"/>
                    <a:pt x="0" y="41"/>
                    <a:pt x="0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1" y="26"/>
                    <a:pt x="2" y="26"/>
                  </a:cubicBezTo>
                  <a:cubicBezTo>
                    <a:pt x="4" y="26"/>
                    <a:pt x="5" y="28"/>
                    <a:pt x="5" y="2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1"/>
                    <a:pt x="4" y="42"/>
                    <a:pt x="2" y="42"/>
                  </a:cubicBezTo>
                  <a:close/>
                  <a:moveTo>
                    <a:pt x="2" y="16"/>
                  </a:move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5"/>
                    <a:pt x="4" y="16"/>
                    <a:pt x="2" y="16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Freeform 38"/>
            <p:cNvSpPr>
              <a:spLocks noEditPoints="1" noChangeArrowheads="1"/>
            </p:cNvSpPr>
            <p:nvPr/>
          </p:nvSpPr>
          <p:spPr bwMode="auto">
            <a:xfrm>
              <a:off x="1058863" y="0"/>
              <a:ext cx="19050" cy="642937"/>
            </a:xfrm>
            <a:custGeom>
              <a:avLst/>
              <a:gdLst>
                <a:gd name="T0" fmla="*/ 43548300 w 5"/>
                <a:gd name="T1" fmla="*/ 2147483646 h 171"/>
                <a:gd name="T2" fmla="*/ 0 w 5"/>
                <a:gd name="T3" fmla="*/ 2147483646 h 171"/>
                <a:gd name="T4" fmla="*/ 0 w 5"/>
                <a:gd name="T5" fmla="*/ 2147483646 h 171"/>
                <a:gd name="T6" fmla="*/ 43548300 w 5"/>
                <a:gd name="T7" fmla="*/ 2147483646 h 171"/>
                <a:gd name="T8" fmla="*/ 72580500 w 5"/>
                <a:gd name="T9" fmla="*/ 2147483646 h 171"/>
                <a:gd name="T10" fmla="*/ 72580500 w 5"/>
                <a:gd name="T11" fmla="*/ 2147483646 h 171"/>
                <a:gd name="T12" fmla="*/ 43548300 w 5"/>
                <a:gd name="T13" fmla="*/ 2147483646 h 171"/>
                <a:gd name="T14" fmla="*/ 43548300 w 5"/>
                <a:gd name="T15" fmla="*/ 2049803472 h 171"/>
                <a:gd name="T16" fmla="*/ 0 w 5"/>
                <a:gd name="T17" fmla="*/ 2007395949 h 171"/>
                <a:gd name="T18" fmla="*/ 0 w 5"/>
                <a:gd name="T19" fmla="*/ 1866028766 h 171"/>
                <a:gd name="T20" fmla="*/ 43548300 w 5"/>
                <a:gd name="T21" fmla="*/ 1823621243 h 171"/>
                <a:gd name="T22" fmla="*/ 72580500 w 5"/>
                <a:gd name="T23" fmla="*/ 1866028766 h 171"/>
                <a:gd name="T24" fmla="*/ 72580500 w 5"/>
                <a:gd name="T25" fmla="*/ 2007395949 h 171"/>
                <a:gd name="T26" fmla="*/ 43548300 w 5"/>
                <a:gd name="T27" fmla="*/ 2049803472 h 171"/>
                <a:gd name="T28" fmla="*/ 43548300 w 5"/>
                <a:gd name="T29" fmla="*/ 1682254060 h 171"/>
                <a:gd name="T30" fmla="*/ 0 w 5"/>
                <a:gd name="T31" fmla="*/ 1639842777 h 171"/>
                <a:gd name="T32" fmla="*/ 0 w 5"/>
                <a:gd name="T33" fmla="*/ 1498479354 h 171"/>
                <a:gd name="T34" fmla="*/ 43548300 w 5"/>
                <a:gd name="T35" fmla="*/ 1470205166 h 171"/>
                <a:gd name="T36" fmla="*/ 72580500 w 5"/>
                <a:gd name="T37" fmla="*/ 1498479354 h 171"/>
                <a:gd name="T38" fmla="*/ 72580500 w 5"/>
                <a:gd name="T39" fmla="*/ 1639842777 h 171"/>
                <a:gd name="T40" fmla="*/ 43548300 w 5"/>
                <a:gd name="T41" fmla="*/ 1682254060 h 171"/>
                <a:gd name="T42" fmla="*/ 43548300 w 5"/>
                <a:gd name="T43" fmla="*/ 1314700889 h 171"/>
                <a:gd name="T44" fmla="*/ 0 w 5"/>
                <a:gd name="T45" fmla="*/ 1286430460 h 171"/>
                <a:gd name="T46" fmla="*/ 0 w 5"/>
                <a:gd name="T47" fmla="*/ 1130926183 h 171"/>
                <a:gd name="T48" fmla="*/ 43548300 w 5"/>
                <a:gd name="T49" fmla="*/ 1102655754 h 171"/>
                <a:gd name="T50" fmla="*/ 72580500 w 5"/>
                <a:gd name="T51" fmla="*/ 1130926183 h 171"/>
                <a:gd name="T52" fmla="*/ 72580500 w 5"/>
                <a:gd name="T53" fmla="*/ 1286430460 h 171"/>
                <a:gd name="T54" fmla="*/ 43548300 w 5"/>
                <a:gd name="T55" fmla="*/ 1314700889 h 171"/>
                <a:gd name="T56" fmla="*/ 43548300 w 5"/>
                <a:gd name="T57" fmla="*/ 947151477 h 171"/>
                <a:gd name="T58" fmla="*/ 0 w 5"/>
                <a:gd name="T59" fmla="*/ 918877289 h 171"/>
                <a:gd name="T60" fmla="*/ 0 w 5"/>
                <a:gd name="T61" fmla="*/ 763376771 h 171"/>
                <a:gd name="T62" fmla="*/ 43548300 w 5"/>
                <a:gd name="T63" fmla="*/ 735102583 h 171"/>
                <a:gd name="T64" fmla="*/ 72580500 w 5"/>
                <a:gd name="T65" fmla="*/ 763376771 h 171"/>
                <a:gd name="T66" fmla="*/ 72580500 w 5"/>
                <a:gd name="T67" fmla="*/ 918877289 h 171"/>
                <a:gd name="T68" fmla="*/ 43548300 w 5"/>
                <a:gd name="T69" fmla="*/ 947151477 h 171"/>
                <a:gd name="T70" fmla="*/ 43548300 w 5"/>
                <a:gd name="T71" fmla="*/ 579598306 h 171"/>
                <a:gd name="T72" fmla="*/ 0 w 5"/>
                <a:gd name="T73" fmla="*/ 551327877 h 171"/>
                <a:gd name="T74" fmla="*/ 0 w 5"/>
                <a:gd name="T75" fmla="*/ 395823600 h 171"/>
                <a:gd name="T76" fmla="*/ 43548300 w 5"/>
                <a:gd name="T77" fmla="*/ 367553171 h 171"/>
                <a:gd name="T78" fmla="*/ 72580500 w 5"/>
                <a:gd name="T79" fmla="*/ 395823600 h 171"/>
                <a:gd name="T80" fmla="*/ 72580500 w 5"/>
                <a:gd name="T81" fmla="*/ 551327877 h 171"/>
                <a:gd name="T82" fmla="*/ 43548300 w 5"/>
                <a:gd name="T83" fmla="*/ 579598306 h 171"/>
                <a:gd name="T84" fmla="*/ 43548300 w 5"/>
                <a:gd name="T85" fmla="*/ 212048894 h 171"/>
                <a:gd name="T86" fmla="*/ 0 w 5"/>
                <a:gd name="T87" fmla="*/ 183774706 h 171"/>
                <a:gd name="T88" fmla="*/ 0 w 5"/>
                <a:gd name="T89" fmla="*/ 28274189 h 171"/>
                <a:gd name="T90" fmla="*/ 43548300 w 5"/>
                <a:gd name="T91" fmla="*/ 0 h 171"/>
                <a:gd name="T92" fmla="*/ 72580500 w 5"/>
                <a:gd name="T93" fmla="*/ 28274189 h 171"/>
                <a:gd name="T94" fmla="*/ 72580500 w 5"/>
                <a:gd name="T95" fmla="*/ 183774706 h 171"/>
                <a:gd name="T96" fmla="*/ 43548300 w 5"/>
                <a:gd name="T97" fmla="*/ 212048894 h 1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"/>
                <a:gd name="T148" fmla="*/ 0 h 171"/>
                <a:gd name="T149" fmla="*/ 5 w 5"/>
                <a:gd name="T150" fmla="*/ 171 h 17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" h="171">
                  <a:moveTo>
                    <a:pt x="3" y="171"/>
                  </a:moveTo>
                  <a:cubicBezTo>
                    <a:pt x="1" y="171"/>
                    <a:pt x="0" y="170"/>
                    <a:pt x="0" y="16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5"/>
                    <a:pt x="3" y="155"/>
                  </a:cubicBezTo>
                  <a:cubicBezTo>
                    <a:pt x="4" y="155"/>
                    <a:pt x="5" y="157"/>
                    <a:pt x="5" y="15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1" y="145"/>
                    <a:pt x="0" y="144"/>
                    <a:pt x="0" y="14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29"/>
                    <a:pt x="3" y="129"/>
                  </a:cubicBezTo>
                  <a:cubicBezTo>
                    <a:pt x="4" y="129"/>
                    <a:pt x="5" y="131"/>
                    <a:pt x="5" y="13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19"/>
                  </a:moveTo>
                  <a:cubicBezTo>
                    <a:pt x="1" y="119"/>
                    <a:pt x="0" y="118"/>
                    <a:pt x="0" y="1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8"/>
                    <a:pt x="4" y="119"/>
                    <a:pt x="3" y="119"/>
                  </a:cubicBezTo>
                  <a:close/>
                  <a:moveTo>
                    <a:pt x="3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3" y="93"/>
                  </a:cubicBezTo>
                  <a:close/>
                  <a:moveTo>
                    <a:pt x="3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3" y="67"/>
                  </a:cubicBezTo>
                  <a:close/>
                  <a:moveTo>
                    <a:pt x="3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3" y="41"/>
                  </a:cubicBezTo>
                  <a:close/>
                  <a:moveTo>
                    <a:pt x="3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Freeform 39"/>
            <p:cNvSpPr>
              <a:spLocks noEditPoints="1" noChangeArrowheads="1"/>
            </p:cNvSpPr>
            <p:nvPr/>
          </p:nvSpPr>
          <p:spPr bwMode="auto">
            <a:xfrm>
              <a:off x="976313" y="0"/>
              <a:ext cx="19050" cy="447675"/>
            </a:xfrm>
            <a:custGeom>
              <a:avLst/>
              <a:gdLst>
                <a:gd name="T0" fmla="*/ 29032200 w 5"/>
                <a:gd name="T1" fmla="*/ 1684142064 h 119"/>
                <a:gd name="T2" fmla="*/ 0 w 5"/>
                <a:gd name="T3" fmla="*/ 1641684417 h 119"/>
                <a:gd name="T4" fmla="*/ 0 w 5"/>
                <a:gd name="T5" fmla="*/ 1500158925 h 119"/>
                <a:gd name="T6" fmla="*/ 29032200 w 5"/>
                <a:gd name="T7" fmla="*/ 1471853827 h 119"/>
                <a:gd name="T8" fmla="*/ 72580500 w 5"/>
                <a:gd name="T9" fmla="*/ 1500158925 h 119"/>
                <a:gd name="T10" fmla="*/ 72580500 w 5"/>
                <a:gd name="T11" fmla="*/ 1641684417 h 119"/>
                <a:gd name="T12" fmla="*/ 29032200 w 5"/>
                <a:gd name="T13" fmla="*/ 1684142064 h 119"/>
                <a:gd name="T14" fmla="*/ 29032200 w 5"/>
                <a:gd name="T15" fmla="*/ 1316179548 h 119"/>
                <a:gd name="T16" fmla="*/ 0 w 5"/>
                <a:gd name="T17" fmla="*/ 1287874450 h 119"/>
                <a:gd name="T18" fmla="*/ 0 w 5"/>
                <a:gd name="T19" fmla="*/ 1132196409 h 119"/>
                <a:gd name="T20" fmla="*/ 29032200 w 5"/>
                <a:gd name="T21" fmla="*/ 1103891311 h 119"/>
                <a:gd name="T22" fmla="*/ 72580500 w 5"/>
                <a:gd name="T23" fmla="*/ 1132196409 h 119"/>
                <a:gd name="T24" fmla="*/ 72580500 w 5"/>
                <a:gd name="T25" fmla="*/ 1287874450 h 119"/>
                <a:gd name="T26" fmla="*/ 29032200 w 5"/>
                <a:gd name="T27" fmla="*/ 1316179548 h 119"/>
                <a:gd name="T28" fmla="*/ 29032200 w 5"/>
                <a:gd name="T29" fmla="*/ 948213270 h 119"/>
                <a:gd name="T30" fmla="*/ 0 w 5"/>
                <a:gd name="T31" fmla="*/ 919908171 h 119"/>
                <a:gd name="T32" fmla="*/ 0 w 5"/>
                <a:gd name="T33" fmla="*/ 764233893 h 119"/>
                <a:gd name="T34" fmla="*/ 29032200 w 5"/>
                <a:gd name="T35" fmla="*/ 735928794 h 119"/>
                <a:gd name="T36" fmla="*/ 72580500 w 5"/>
                <a:gd name="T37" fmla="*/ 764233893 h 119"/>
                <a:gd name="T38" fmla="*/ 72580500 w 5"/>
                <a:gd name="T39" fmla="*/ 919908171 h 119"/>
                <a:gd name="T40" fmla="*/ 29032200 w 5"/>
                <a:gd name="T41" fmla="*/ 948213270 h 119"/>
                <a:gd name="T42" fmla="*/ 29032200 w 5"/>
                <a:gd name="T43" fmla="*/ 580250754 h 119"/>
                <a:gd name="T44" fmla="*/ 0 w 5"/>
                <a:gd name="T45" fmla="*/ 551945655 h 119"/>
                <a:gd name="T46" fmla="*/ 0 w 5"/>
                <a:gd name="T47" fmla="*/ 396267614 h 119"/>
                <a:gd name="T48" fmla="*/ 29032200 w 5"/>
                <a:gd name="T49" fmla="*/ 367962516 h 119"/>
                <a:gd name="T50" fmla="*/ 72580500 w 5"/>
                <a:gd name="T51" fmla="*/ 396267614 h 119"/>
                <a:gd name="T52" fmla="*/ 72580500 w 5"/>
                <a:gd name="T53" fmla="*/ 551945655 h 119"/>
                <a:gd name="T54" fmla="*/ 29032200 w 5"/>
                <a:gd name="T55" fmla="*/ 580250754 h 119"/>
                <a:gd name="T56" fmla="*/ 29032200 w 5"/>
                <a:gd name="T57" fmla="*/ 212288237 h 119"/>
                <a:gd name="T58" fmla="*/ 0 w 5"/>
                <a:gd name="T59" fmla="*/ 183983139 h 119"/>
                <a:gd name="T60" fmla="*/ 0 w 5"/>
                <a:gd name="T61" fmla="*/ 28305098 h 119"/>
                <a:gd name="T62" fmla="*/ 29032200 w 5"/>
                <a:gd name="T63" fmla="*/ 0 h 119"/>
                <a:gd name="T64" fmla="*/ 72580500 w 5"/>
                <a:gd name="T65" fmla="*/ 28305098 h 119"/>
                <a:gd name="T66" fmla="*/ 72580500 w 5"/>
                <a:gd name="T67" fmla="*/ 183983139 h 119"/>
                <a:gd name="T68" fmla="*/ 29032200 w 5"/>
                <a:gd name="T69" fmla="*/ 212288237 h 1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"/>
                <a:gd name="T106" fmla="*/ 0 h 119"/>
                <a:gd name="T107" fmla="*/ 5 w 5"/>
                <a:gd name="T108" fmla="*/ 119 h 1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" h="119">
                  <a:moveTo>
                    <a:pt x="2" y="119"/>
                  </a:moveTo>
                  <a:cubicBezTo>
                    <a:pt x="1" y="119"/>
                    <a:pt x="0" y="118"/>
                    <a:pt x="0" y="1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5"/>
                    <a:pt x="1" y="104"/>
                    <a:pt x="2" y="104"/>
                  </a:cubicBezTo>
                  <a:cubicBezTo>
                    <a:pt x="4" y="104"/>
                    <a:pt x="5" y="105"/>
                    <a:pt x="5" y="10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8"/>
                    <a:pt x="4" y="119"/>
                    <a:pt x="2" y="119"/>
                  </a:cubicBezTo>
                  <a:close/>
                  <a:moveTo>
                    <a:pt x="2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2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2" y="93"/>
                  </a:cubicBezTo>
                  <a:close/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Freeform 40"/>
            <p:cNvSpPr>
              <a:spLocks noEditPoints="1" noChangeArrowheads="1"/>
            </p:cNvSpPr>
            <p:nvPr/>
          </p:nvSpPr>
          <p:spPr bwMode="auto">
            <a:xfrm>
              <a:off x="885825" y="0"/>
              <a:ext cx="19050" cy="642937"/>
            </a:xfrm>
            <a:custGeom>
              <a:avLst/>
              <a:gdLst>
                <a:gd name="T0" fmla="*/ 43548300 w 5"/>
                <a:gd name="T1" fmla="*/ 2147483646 h 171"/>
                <a:gd name="T2" fmla="*/ 0 w 5"/>
                <a:gd name="T3" fmla="*/ 2147483646 h 171"/>
                <a:gd name="T4" fmla="*/ 0 w 5"/>
                <a:gd name="T5" fmla="*/ 2147483646 h 171"/>
                <a:gd name="T6" fmla="*/ 43548300 w 5"/>
                <a:gd name="T7" fmla="*/ 2147483646 h 171"/>
                <a:gd name="T8" fmla="*/ 72580500 w 5"/>
                <a:gd name="T9" fmla="*/ 2147483646 h 171"/>
                <a:gd name="T10" fmla="*/ 72580500 w 5"/>
                <a:gd name="T11" fmla="*/ 2147483646 h 171"/>
                <a:gd name="T12" fmla="*/ 43548300 w 5"/>
                <a:gd name="T13" fmla="*/ 2147483646 h 171"/>
                <a:gd name="T14" fmla="*/ 43548300 w 5"/>
                <a:gd name="T15" fmla="*/ 2049803472 h 171"/>
                <a:gd name="T16" fmla="*/ 0 w 5"/>
                <a:gd name="T17" fmla="*/ 2007395949 h 171"/>
                <a:gd name="T18" fmla="*/ 0 w 5"/>
                <a:gd name="T19" fmla="*/ 1866028766 h 171"/>
                <a:gd name="T20" fmla="*/ 43548300 w 5"/>
                <a:gd name="T21" fmla="*/ 1823621243 h 171"/>
                <a:gd name="T22" fmla="*/ 72580500 w 5"/>
                <a:gd name="T23" fmla="*/ 1866028766 h 171"/>
                <a:gd name="T24" fmla="*/ 72580500 w 5"/>
                <a:gd name="T25" fmla="*/ 2007395949 h 171"/>
                <a:gd name="T26" fmla="*/ 43548300 w 5"/>
                <a:gd name="T27" fmla="*/ 2049803472 h 171"/>
                <a:gd name="T28" fmla="*/ 43548300 w 5"/>
                <a:gd name="T29" fmla="*/ 1682254060 h 171"/>
                <a:gd name="T30" fmla="*/ 0 w 5"/>
                <a:gd name="T31" fmla="*/ 1639842777 h 171"/>
                <a:gd name="T32" fmla="*/ 0 w 5"/>
                <a:gd name="T33" fmla="*/ 1498479354 h 171"/>
                <a:gd name="T34" fmla="*/ 43548300 w 5"/>
                <a:gd name="T35" fmla="*/ 1470205166 h 171"/>
                <a:gd name="T36" fmla="*/ 72580500 w 5"/>
                <a:gd name="T37" fmla="*/ 1498479354 h 171"/>
                <a:gd name="T38" fmla="*/ 72580500 w 5"/>
                <a:gd name="T39" fmla="*/ 1639842777 h 171"/>
                <a:gd name="T40" fmla="*/ 43548300 w 5"/>
                <a:gd name="T41" fmla="*/ 1682254060 h 171"/>
                <a:gd name="T42" fmla="*/ 43548300 w 5"/>
                <a:gd name="T43" fmla="*/ 1314700889 h 171"/>
                <a:gd name="T44" fmla="*/ 0 w 5"/>
                <a:gd name="T45" fmla="*/ 1286430460 h 171"/>
                <a:gd name="T46" fmla="*/ 0 w 5"/>
                <a:gd name="T47" fmla="*/ 1130926183 h 171"/>
                <a:gd name="T48" fmla="*/ 43548300 w 5"/>
                <a:gd name="T49" fmla="*/ 1102655754 h 171"/>
                <a:gd name="T50" fmla="*/ 72580500 w 5"/>
                <a:gd name="T51" fmla="*/ 1130926183 h 171"/>
                <a:gd name="T52" fmla="*/ 72580500 w 5"/>
                <a:gd name="T53" fmla="*/ 1286430460 h 171"/>
                <a:gd name="T54" fmla="*/ 43548300 w 5"/>
                <a:gd name="T55" fmla="*/ 1314700889 h 171"/>
                <a:gd name="T56" fmla="*/ 43548300 w 5"/>
                <a:gd name="T57" fmla="*/ 947151477 h 171"/>
                <a:gd name="T58" fmla="*/ 0 w 5"/>
                <a:gd name="T59" fmla="*/ 918877289 h 171"/>
                <a:gd name="T60" fmla="*/ 0 w 5"/>
                <a:gd name="T61" fmla="*/ 763376771 h 171"/>
                <a:gd name="T62" fmla="*/ 43548300 w 5"/>
                <a:gd name="T63" fmla="*/ 735102583 h 171"/>
                <a:gd name="T64" fmla="*/ 72580500 w 5"/>
                <a:gd name="T65" fmla="*/ 763376771 h 171"/>
                <a:gd name="T66" fmla="*/ 72580500 w 5"/>
                <a:gd name="T67" fmla="*/ 918877289 h 171"/>
                <a:gd name="T68" fmla="*/ 43548300 w 5"/>
                <a:gd name="T69" fmla="*/ 947151477 h 171"/>
                <a:gd name="T70" fmla="*/ 43548300 w 5"/>
                <a:gd name="T71" fmla="*/ 579598306 h 171"/>
                <a:gd name="T72" fmla="*/ 0 w 5"/>
                <a:gd name="T73" fmla="*/ 551327877 h 171"/>
                <a:gd name="T74" fmla="*/ 0 w 5"/>
                <a:gd name="T75" fmla="*/ 395823600 h 171"/>
                <a:gd name="T76" fmla="*/ 43548300 w 5"/>
                <a:gd name="T77" fmla="*/ 367553171 h 171"/>
                <a:gd name="T78" fmla="*/ 72580500 w 5"/>
                <a:gd name="T79" fmla="*/ 395823600 h 171"/>
                <a:gd name="T80" fmla="*/ 72580500 w 5"/>
                <a:gd name="T81" fmla="*/ 551327877 h 171"/>
                <a:gd name="T82" fmla="*/ 43548300 w 5"/>
                <a:gd name="T83" fmla="*/ 579598306 h 171"/>
                <a:gd name="T84" fmla="*/ 43548300 w 5"/>
                <a:gd name="T85" fmla="*/ 212048894 h 171"/>
                <a:gd name="T86" fmla="*/ 0 w 5"/>
                <a:gd name="T87" fmla="*/ 183774706 h 171"/>
                <a:gd name="T88" fmla="*/ 0 w 5"/>
                <a:gd name="T89" fmla="*/ 28274189 h 171"/>
                <a:gd name="T90" fmla="*/ 43548300 w 5"/>
                <a:gd name="T91" fmla="*/ 0 h 171"/>
                <a:gd name="T92" fmla="*/ 72580500 w 5"/>
                <a:gd name="T93" fmla="*/ 28274189 h 171"/>
                <a:gd name="T94" fmla="*/ 72580500 w 5"/>
                <a:gd name="T95" fmla="*/ 183774706 h 171"/>
                <a:gd name="T96" fmla="*/ 43548300 w 5"/>
                <a:gd name="T97" fmla="*/ 212048894 h 17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"/>
                <a:gd name="T148" fmla="*/ 0 h 171"/>
                <a:gd name="T149" fmla="*/ 5 w 5"/>
                <a:gd name="T150" fmla="*/ 171 h 17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" h="171">
                  <a:moveTo>
                    <a:pt x="3" y="171"/>
                  </a:moveTo>
                  <a:cubicBezTo>
                    <a:pt x="1" y="171"/>
                    <a:pt x="0" y="170"/>
                    <a:pt x="0" y="16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7"/>
                    <a:pt x="1" y="155"/>
                    <a:pt x="3" y="155"/>
                  </a:cubicBezTo>
                  <a:cubicBezTo>
                    <a:pt x="4" y="155"/>
                    <a:pt x="5" y="157"/>
                    <a:pt x="5" y="15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70"/>
                    <a:pt x="4" y="171"/>
                    <a:pt x="3" y="171"/>
                  </a:cubicBezTo>
                  <a:close/>
                  <a:moveTo>
                    <a:pt x="3" y="145"/>
                  </a:moveTo>
                  <a:cubicBezTo>
                    <a:pt x="1" y="145"/>
                    <a:pt x="0" y="144"/>
                    <a:pt x="0" y="14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29"/>
                    <a:pt x="3" y="129"/>
                  </a:cubicBezTo>
                  <a:cubicBezTo>
                    <a:pt x="4" y="129"/>
                    <a:pt x="5" y="131"/>
                    <a:pt x="5" y="13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5" y="144"/>
                    <a:pt x="4" y="145"/>
                    <a:pt x="3" y="145"/>
                  </a:cubicBezTo>
                  <a:close/>
                  <a:moveTo>
                    <a:pt x="3" y="119"/>
                  </a:moveTo>
                  <a:cubicBezTo>
                    <a:pt x="1" y="119"/>
                    <a:pt x="0" y="118"/>
                    <a:pt x="0" y="1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8"/>
                    <a:pt x="4" y="119"/>
                    <a:pt x="3" y="119"/>
                  </a:cubicBezTo>
                  <a:close/>
                  <a:moveTo>
                    <a:pt x="3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3" y="93"/>
                  </a:cubicBezTo>
                  <a:close/>
                  <a:moveTo>
                    <a:pt x="3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3" y="67"/>
                  </a:cubicBezTo>
                  <a:close/>
                  <a:moveTo>
                    <a:pt x="3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3" y="41"/>
                  </a:cubicBezTo>
                  <a:close/>
                  <a:moveTo>
                    <a:pt x="3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Freeform 41"/>
            <p:cNvSpPr>
              <a:spLocks noEditPoints="1" noChangeArrowheads="1"/>
            </p:cNvSpPr>
            <p:nvPr/>
          </p:nvSpPr>
          <p:spPr bwMode="auto">
            <a:xfrm>
              <a:off x="788988" y="0"/>
              <a:ext cx="19050" cy="447675"/>
            </a:xfrm>
            <a:custGeom>
              <a:avLst/>
              <a:gdLst>
                <a:gd name="T0" fmla="*/ 43548300 w 5"/>
                <a:gd name="T1" fmla="*/ 1684142064 h 119"/>
                <a:gd name="T2" fmla="*/ 0 w 5"/>
                <a:gd name="T3" fmla="*/ 1641684417 h 119"/>
                <a:gd name="T4" fmla="*/ 0 w 5"/>
                <a:gd name="T5" fmla="*/ 1500158925 h 119"/>
                <a:gd name="T6" fmla="*/ 43548300 w 5"/>
                <a:gd name="T7" fmla="*/ 1471853827 h 119"/>
                <a:gd name="T8" fmla="*/ 72580500 w 5"/>
                <a:gd name="T9" fmla="*/ 1500158925 h 119"/>
                <a:gd name="T10" fmla="*/ 72580500 w 5"/>
                <a:gd name="T11" fmla="*/ 1641684417 h 119"/>
                <a:gd name="T12" fmla="*/ 43548300 w 5"/>
                <a:gd name="T13" fmla="*/ 1684142064 h 119"/>
                <a:gd name="T14" fmla="*/ 43548300 w 5"/>
                <a:gd name="T15" fmla="*/ 1316179548 h 119"/>
                <a:gd name="T16" fmla="*/ 0 w 5"/>
                <a:gd name="T17" fmla="*/ 1287874450 h 119"/>
                <a:gd name="T18" fmla="*/ 0 w 5"/>
                <a:gd name="T19" fmla="*/ 1132196409 h 119"/>
                <a:gd name="T20" fmla="*/ 43548300 w 5"/>
                <a:gd name="T21" fmla="*/ 1103891311 h 119"/>
                <a:gd name="T22" fmla="*/ 72580500 w 5"/>
                <a:gd name="T23" fmla="*/ 1132196409 h 119"/>
                <a:gd name="T24" fmla="*/ 72580500 w 5"/>
                <a:gd name="T25" fmla="*/ 1287874450 h 119"/>
                <a:gd name="T26" fmla="*/ 43548300 w 5"/>
                <a:gd name="T27" fmla="*/ 1316179548 h 119"/>
                <a:gd name="T28" fmla="*/ 43548300 w 5"/>
                <a:gd name="T29" fmla="*/ 948213270 h 119"/>
                <a:gd name="T30" fmla="*/ 0 w 5"/>
                <a:gd name="T31" fmla="*/ 919908171 h 119"/>
                <a:gd name="T32" fmla="*/ 0 w 5"/>
                <a:gd name="T33" fmla="*/ 764233893 h 119"/>
                <a:gd name="T34" fmla="*/ 43548300 w 5"/>
                <a:gd name="T35" fmla="*/ 735928794 h 119"/>
                <a:gd name="T36" fmla="*/ 72580500 w 5"/>
                <a:gd name="T37" fmla="*/ 764233893 h 119"/>
                <a:gd name="T38" fmla="*/ 72580500 w 5"/>
                <a:gd name="T39" fmla="*/ 919908171 h 119"/>
                <a:gd name="T40" fmla="*/ 43548300 w 5"/>
                <a:gd name="T41" fmla="*/ 948213270 h 119"/>
                <a:gd name="T42" fmla="*/ 43548300 w 5"/>
                <a:gd name="T43" fmla="*/ 580250754 h 119"/>
                <a:gd name="T44" fmla="*/ 0 w 5"/>
                <a:gd name="T45" fmla="*/ 551945655 h 119"/>
                <a:gd name="T46" fmla="*/ 0 w 5"/>
                <a:gd name="T47" fmla="*/ 396267614 h 119"/>
                <a:gd name="T48" fmla="*/ 43548300 w 5"/>
                <a:gd name="T49" fmla="*/ 367962516 h 119"/>
                <a:gd name="T50" fmla="*/ 72580500 w 5"/>
                <a:gd name="T51" fmla="*/ 396267614 h 119"/>
                <a:gd name="T52" fmla="*/ 72580500 w 5"/>
                <a:gd name="T53" fmla="*/ 551945655 h 119"/>
                <a:gd name="T54" fmla="*/ 43548300 w 5"/>
                <a:gd name="T55" fmla="*/ 580250754 h 119"/>
                <a:gd name="T56" fmla="*/ 43548300 w 5"/>
                <a:gd name="T57" fmla="*/ 212288237 h 119"/>
                <a:gd name="T58" fmla="*/ 0 w 5"/>
                <a:gd name="T59" fmla="*/ 183983139 h 119"/>
                <a:gd name="T60" fmla="*/ 0 w 5"/>
                <a:gd name="T61" fmla="*/ 28305098 h 119"/>
                <a:gd name="T62" fmla="*/ 43548300 w 5"/>
                <a:gd name="T63" fmla="*/ 0 h 119"/>
                <a:gd name="T64" fmla="*/ 72580500 w 5"/>
                <a:gd name="T65" fmla="*/ 28305098 h 119"/>
                <a:gd name="T66" fmla="*/ 72580500 w 5"/>
                <a:gd name="T67" fmla="*/ 183983139 h 119"/>
                <a:gd name="T68" fmla="*/ 43548300 w 5"/>
                <a:gd name="T69" fmla="*/ 212288237 h 11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"/>
                <a:gd name="T106" fmla="*/ 0 h 119"/>
                <a:gd name="T107" fmla="*/ 5 w 5"/>
                <a:gd name="T108" fmla="*/ 119 h 11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" h="119">
                  <a:moveTo>
                    <a:pt x="3" y="119"/>
                  </a:moveTo>
                  <a:cubicBezTo>
                    <a:pt x="1" y="119"/>
                    <a:pt x="0" y="118"/>
                    <a:pt x="0" y="1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5"/>
                    <a:pt x="1" y="104"/>
                    <a:pt x="3" y="104"/>
                  </a:cubicBezTo>
                  <a:cubicBezTo>
                    <a:pt x="4" y="104"/>
                    <a:pt x="5" y="105"/>
                    <a:pt x="5" y="106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5" y="118"/>
                    <a:pt x="4" y="119"/>
                    <a:pt x="3" y="119"/>
                  </a:cubicBezTo>
                  <a:close/>
                  <a:moveTo>
                    <a:pt x="3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3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3" y="93"/>
                  </a:cubicBezTo>
                  <a:close/>
                  <a:moveTo>
                    <a:pt x="3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3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3" y="67"/>
                  </a:cubicBezTo>
                  <a:close/>
                  <a:moveTo>
                    <a:pt x="3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3" y="41"/>
                  </a:cubicBezTo>
                  <a:close/>
                  <a:moveTo>
                    <a:pt x="3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Freeform 42"/>
            <p:cNvSpPr>
              <a:spLocks noEditPoints="1" noChangeArrowheads="1"/>
            </p:cNvSpPr>
            <p:nvPr/>
          </p:nvSpPr>
          <p:spPr bwMode="auto">
            <a:xfrm>
              <a:off x="500063" y="0"/>
              <a:ext cx="19050" cy="349250"/>
            </a:xfrm>
            <a:custGeom>
              <a:avLst/>
              <a:gdLst>
                <a:gd name="T0" fmla="*/ 29032200 w 5"/>
                <a:gd name="T1" fmla="*/ 1311565188 h 93"/>
                <a:gd name="T2" fmla="*/ 0 w 5"/>
                <a:gd name="T3" fmla="*/ 1283358556 h 93"/>
                <a:gd name="T4" fmla="*/ 0 w 5"/>
                <a:gd name="T5" fmla="*/ 1128227715 h 93"/>
                <a:gd name="T6" fmla="*/ 29032200 w 5"/>
                <a:gd name="T7" fmla="*/ 1100021083 h 93"/>
                <a:gd name="T8" fmla="*/ 72580500 w 5"/>
                <a:gd name="T9" fmla="*/ 1128227715 h 93"/>
                <a:gd name="T10" fmla="*/ 72580500 w 5"/>
                <a:gd name="T11" fmla="*/ 1283358556 h 93"/>
                <a:gd name="T12" fmla="*/ 29032200 w 5"/>
                <a:gd name="T13" fmla="*/ 1311565188 h 93"/>
                <a:gd name="T14" fmla="*/ 29032200 w 5"/>
                <a:gd name="T15" fmla="*/ 944890242 h 93"/>
                <a:gd name="T16" fmla="*/ 0 w 5"/>
                <a:gd name="T17" fmla="*/ 916683610 h 93"/>
                <a:gd name="T18" fmla="*/ 0 w 5"/>
                <a:gd name="T19" fmla="*/ 761552769 h 93"/>
                <a:gd name="T20" fmla="*/ 29032200 w 5"/>
                <a:gd name="T21" fmla="*/ 733349892 h 93"/>
                <a:gd name="T22" fmla="*/ 72580500 w 5"/>
                <a:gd name="T23" fmla="*/ 761552769 h 93"/>
                <a:gd name="T24" fmla="*/ 72580500 w 5"/>
                <a:gd name="T25" fmla="*/ 916683610 h 93"/>
                <a:gd name="T26" fmla="*/ 29032200 w 5"/>
                <a:gd name="T27" fmla="*/ 944890242 h 93"/>
                <a:gd name="T28" fmla="*/ 29032200 w 5"/>
                <a:gd name="T29" fmla="*/ 578215296 h 93"/>
                <a:gd name="T30" fmla="*/ 0 w 5"/>
                <a:gd name="T31" fmla="*/ 550012419 h 93"/>
                <a:gd name="T32" fmla="*/ 0 w 5"/>
                <a:gd name="T33" fmla="*/ 394881578 h 93"/>
                <a:gd name="T34" fmla="*/ 29032200 w 5"/>
                <a:gd name="T35" fmla="*/ 366674946 h 93"/>
                <a:gd name="T36" fmla="*/ 72580500 w 5"/>
                <a:gd name="T37" fmla="*/ 394881578 h 93"/>
                <a:gd name="T38" fmla="*/ 72580500 w 5"/>
                <a:gd name="T39" fmla="*/ 550012419 h 93"/>
                <a:gd name="T40" fmla="*/ 29032200 w 5"/>
                <a:gd name="T41" fmla="*/ 578215296 h 93"/>
                <a:gd name="T42" fmla="*/ 29032200 w 5"/>
                <a:gd name="T43" fmla="*/ 211544105 h 93"/>
                <a:gd name="T44" fmla="*/ 0 w 5"/>
                <a:gd name="T45" fmla="*/ 183337473 h 93"/>
                <a:gd name="T46" fmla="*/ 0 w 5"/>
                <a:gd name="T47" fmla="*/ 28206632 h 93"/>
                <a:gd name="T48" fmla="*/ 29032200 w 5"/>
                <a:gd name="T49" fmla="*/ 0 h 93"/>
                <a:gd name="T50" fmla="*/ 72580500 w 5"/>
                <a:gd name="T51" fmla="*/ 28206632 h 93"/>
                <a:gd name="T52" fmla="*/ 72580500 w 5"/>
                <a:gd name="T53" fmla="*/ 183337473 h 93"/>
                <a:gd name="T54" fmla="*/ 29032200 w 5"/>
                <a:gd name="T55" fmla="*/ 211544105 h 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"/>
                <a:gd name="T85" fmla="*/ 0 h 93"/>
                <a:gd name="T86" fmla="*/ 5 w 5"/>
                <a:gd name="T87" fmla="*/ 93 h 9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" h="93">
                  <a:moveTo>
                    <a:pt x="2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2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2" y="93"/>
                  </a:cubicBezTo>
                  <a:close/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Freeform 43"/>
            <p:cNvSpPr>
              <a:spLocks noEditPoints="1" noChangeArrowheads="1"/>
            </p:cNvSpPr>
            <p:nvPr/>
          </p:nvSpPr>
          <p:spPr bwMode="auto">
            <a:xfrm>
              <a:off x="401638" y="0"/>
              <a:ext cx="19050" cy="153987"/>
            </a:xfrm>
            <a:custGeom>
              <a:avLst/>
              <a:gdLst>
                <a:gd name="T0" fmla="*/ 29032200 w 5"/>
                <a:gd name="T1" fmla="*/ 578341370 h 41"/>
                <a:gd name="T2" fmla="*/ 0 w 5"/>
                <a:gd name="T3" fmla="*/ 550127947 h 41"/>
                <a:gd name="T4" fmla="*/ 0 w 5"/>
                <a:gd name="T5" fmla="*/ 394965388 h 41"/>
                <a:gd name="T6" fmla="*/ 29032200 w 5"/>
                <a:gd name="T7" fmla="*/ 366751965 h 41"/>
                <a:gd name="T8" fmla="*/ 72580500 w 5"/>
                <a:gd name="T9" fmla="*/ 394965388 h 41"/>
                <a:gd name="T10" fmla="*/ 72580500 w 5"/>
                <a:gd name="T11" fmla="*/ 550127947 h 41"/>
                <a:gd name="T12" fmla="*/ 29032200 w 5"/>
                <a:gd name="T13" fmla="*/ 578341370 h 41"/>
                <a:gd name="T14" fmla="*/ 29032200 w 5"/>
                <a:gd name="T15" fmla="*/ 211589405 h 41"/>
                <a:gd name="T16" fmla="*/ 0 w 5"/>
                <a:gd name="T17" fmla="*/ 183375982 h 41"/>
                <a:gd name="T18" fmla="*/ 0 w 5"/>
                <a:gd name="T19" fmla="*/ 28213423 h 41"/>
                <a:gd name="T20" fmla="*/ 29032200 w 5"/>
                <a:gd name="T21" fmla="*/ 0 h 41"/>
                <a:gd name="T22" fmla="*/ 72580500 w 5"/>
                <a:gd name="T23" fmla="*/ 28213423 h 41"/>
                <a:gd name="T24" fmla="*/ 72580500 w 5"/>
                <a:gd name="T25" fmla="*/ 183375982 h 41"/>
                <a:gd name="T26" fmla="*/ 29032200 w 5"/>
                <a:gd name="T27" fmla="*/ 211589405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1"/>
                <a:gd name="T44" fmla="*/ 5 w 5"/>
                <a:gd name="T45" fmla="*/ 41 h 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1"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Freeform 44"/>
            <p:cNvSpPr>
              <a:spLocks noEditPoints="1" noChangeArrowheads="1"/>
            </p:cNvSpPr>
            <p:nvPr/>
          </p:nvSpPr>
          <p:spPr bwMode="auto">
            <a:xfrm>
              <a:off x="288925" y="0"/>
              <a:ext cx="19050" cy="153987"/>
            </a:xfrm>
            <a:custGeom>
              <a:avLst/>
              <a:gdLst>
                <a:gd name="T0" fmla="*/ 29032200 w 5"/>
                <a:gd name="T1" fmla="*/ 578341370 h 41"/>
                <a:gd name="T2" fmla="*/ 0 w 5"/>
                <a:gd name="T3" fmla="*/ 550127947 h 41"/>
                <a:gd name="T4" fmla="*/ 0 w 5"/>
                <a:gd name="T5" fmla="*/ 394965388 h 41"/>
                <a:gd name="T6" fmla="*/ 29032200 w 5"/>
                <a:gd name="T7" fmla="*/ 366751965 h 41"/>
                <a:gd name="T8" fmla="*/ 72580500 w 5"/>
                <a:gd name="T9" fmla="*/ 394965388 h 41"/>
                <a:gd name="T10" fmla="*/ 72580500 w 5"/>
                <a:gd name="T11" fmla="*/ 550127947 h 41"/>
                <a:gd name="T12" fmla="*/ 29032200 w 5"/>
                <a:gd name="T13" fmla="*/ 578341370 h 41"/>
                <a:gd name="T14" fmla="*/ 29032200 w 5"/>
                <a:gd name="T15" fmla="*/ 211589405 h 41"/>
                <a:gd name="T16" fmla="*/ 0 w 5"/>
                <a:gd name="T17" fmla="*/ 183375982 h 41"/>
                <a:gd name="T18" fmla="*/ 0 w 5"/>
                <a:gd name="T19" fmla="*/ 28213423 h 41"/>
                <a:gd name="T20" fmla="*/ 29032200 w 5"/>
                <a:gd name="T21" fmla="*/ 0 h 41"/>
                <a:gd name="T22" fmla="*/ 72580500 w 5"/>
                <a:gd name="T23" fmla="*/ 28213423 h 41"/>
                <a:gd name="T24" fmla="*/ 72580500 w 5"/>
                <a:gd name="T25" fmla="*/ 183375982 h 41"/>
                <a:gd name="T26" fmla="*/ 29032200 w 5"/>
                <a:gd name="T27" fmla="*/ 211589405 h 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"/>
                <a:gd name="T43" fmla="*/ 0 h 41"/>
                <a:gd name="T44" fmla="*/ 5 w 5"/>
                <a:gd name="T45" fmla="*/ 41 h 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" h="41"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Freeform 45"/>
            <p:cNvSpPr>
              <a:spLocks noEditPoints="1" noChangeArrowheads="1"/>
            </p:cNvSpPr>
            <p:nvPr/>
          </p:nvSpPr>
          <p:spPr bwMode="auto">
            <a:xfrm>
              <a:off x="195263" y="0"/>
              <a:ext cx="19050" cy="349250"/>
            </a:xfrm>
            <a:custGeom>
              <a:avLst/>
              <a:gdLst>
                <a:gd name="T0" fmla="*/ 29032200 w 5"/>
                <a:gd name="T1" fmla="*/ 1311565188 h 93"/>
                <a:gd name="T2" fmla="*/ 0 w 5"/>
                <a:gd name="T3" fmla="*/ 1283358556 h 93"/>
                <a:gd name="T4" fmla="*/ 0 w 5"/>
                <a:gd name="T5" fmla="*/ 1128227715 h 93"/>
                <a:gd name="T6" fmla="*/ 29032200 w 5"/>
                <a:gd name="T7" fmla="*/ 1100021083 h 93"/>
                <a:gd name="T8" fmla="*/ 72580500 w 5"/>
                <a:gd name="T9" fmla="*/ 1128227715 h 93"/>
                <a:gd name="T10" fmla="*/ 72580500 w 5"/>
                <a:gd name="T11" fmla="*/ 1283358556 h 93"/>
                <a:gd name="T12" fmla="*/ 29032200 w 5"/>
                <a:gd name="T13" fmla="*/ 1311565188 h 93"/>
                <a:gd name="T14" fmla="*/ 29032200 w 5"/>
                <a:gd name="T15" fmla="*/ 944890242 h 93"/>
                <a:gd name="T16" fmla="*/ 0 w 5"/>
                <a:gd name="T17" fmla="*/ 916683610 h 93"/>
                <a:gd name="T18" fmla="*/ 0 w 5"/>
                <a:gd name="T19" fmla="*/ 761552769 h 93"/>
                <a:gd name="T20" fmla="*/ 29032200 w 5"/>
                <a:gd name="T21" fmla="*/ 733349892 h 93"/>
                <a:gd name="T22" fmla="*/ 72580500 w 5"/>
                <a:gd name="T23" fmla="*/ 761552769 h 93"/>
                <a:gd name="T24" fmla="*/ 72580500 w 5"/>
                <a:gd name="T25" fmla="*/ 916683610 h 93"/>
                <a:gd name="T26" fmla="*/ 29032200 w 5"/>
                <a:gd name="T27" fmla="*/ 944890242 h 93"/>
                <a:gd name="T28" fmla="*/ 29032200 w 5"/>
                <a:gd name="T29" fmla="*/ 578215296 h 93"/>
                <a:gd name="T30" fmla="*/ 0 w 5"/>
                <a:gd name="T31" fmla="*/ 550012419 h 93"/>
                <a:gd name="T32" fmla="*/ 0 w 5"/>
                <a:gd name="T33" fmla="*/ 394881578 h 93"/>
                <a:gd name="T34" fmla="*/ 29032200 w 5"/>
                <a:gd name="T35" fmla="*/ 366674946 h 93"/>
                <a:gd name="T36" fmla="*/ 72580500 w 5"/>
                <a:gd name="T37" fmla="*/ 394881578 h 93"/>
                <a:gd name="T38" fmla="*/ 72580500 w 5"/>
                <a:gd name="T39" fmla="*/ 550012419 h 93"/>
                <a:gd name="T40" fmla="*/ 29032200 w 5"/>
                <a:gd name="T41" fmla="*/ 578215296 h 93"/>
                <a:gd name="T42" fmla="*/ 29032200 w 5"/>
                <a:gd name="T43" fmla="*/ 211544105 h 93"/>
                <a:gd name="T44" fmla="*/ 0 w 5"/>
                <a:gd name="T45" fmla="*/ 183337473 h 93"/>
                <a:gd name="T46" fmla="*/ 0 w 5"/>
                <a:gd name="T47" fmla="*/ 28206632 h 93"/>
                <a:gd name="T48" fmla="*/ 29032200 w 5"/>
                <a:gd name="T49" fmla="*/ 0 h 93"/>
                <a:gd name="T50" fmla="*/ 72580500 w 5"/>
                <a:gd name="T51" fmla="*/ 28206632 h 93"/>
                <a:gd name="T52" fmla="*/ 72580500 w 5"/>
                <a:gd name="T53" fmla="*/ 183337473 h 93"/>
                <a:gd name="T54" fmla="*/ 29032200 w 5"/>
                <a:gd name="T55" fmla="*/ 211544105 h 9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"/>
                <a:gd name="T85" fmla="*/ 0 h 93"/>
                <a:gd name="T86" fmla="*/ 5 w 5"/>
                <a:gd name="T87" fmla="*/ 93 h 9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" h="93">
                  <a:moveTo>
                    <a:pt x="2" y="93"/>
                  </a:moveTo>
                  <a:cubicBezTo>
                    <a:pt x="1" y="93"/>
                    <a:pt x="0" y="92"/>
                    <a:pt x="0" y="9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1" y="78"/>
                    <a:pt x="2" y="78"/>
                  </a:cubicBezTo>
                  <a:cubicBezTo>
                    <a:pt x="4" y="78"/>
                    <a:pt x="5" y="79"/>
                    <a:pt x="5" y="8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2"/>
                    <a:pt x="4" y="93"/>
                    <a:pt x="2" y="93"/>
                  </a:cubicBezTo>
                  <a:close/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Freeform 46"/>
            <p:cNvSpPr>
              <a:spLocks noEditPoints="1" noChangeArrowheads="1"/>
            </p:cNvSpPr>
            <p:nvPr/>
          </p:nvSpPr>
          <p:spPr bwMode="auto">
            <a:xfrm>
              <a:off x="112713" y="0"/>
              <a:ext cx="19050" cy="252412"/>
            </a:xfrm>
            <a:custGeom>
              <a:avLst/>
              <a:gdLst>
                <a:gd name="T0" fmla="*/ 29032200 w 5"/>
                <a:gd name="T1" fmla="*/ 950922653 h 67"/>
                <a:gd name="T2" fmla="*/ 0 w 5"/>
                <a:gd name="T3" fmla="*/ 922535721 h 67"/>
                <a:gd name="T4" fmla="*/ 0 w 5"/>
                <a:gd name="T5" fmla="*/ 766417016 h 67"/>
                <a:gd name="T6" fmla="*/ 29032200 w 5"/>
                <a:gd name="T7" fmla="*/ 738030084 h 67"/>
                <a:gd name="T8" fmla="*/ 72580500 w 5"/>
                <a:gd name="T9" fmla="*/ 766417016 h 67"/>
                <a:gd name="T10" fmla="*/ 72580500 w 5"/>
                <a:gd name="T11" fmla="*/ 922535721 h 67"/>
                <a:gd name="T12" fmla="*/ 29032200 w 5"/>
                <a:gd name="T13" fmla="*/ 950922653 h 67"/>
                <a:gd name="T14" fmla="*/ 29032200 w 5"/>
                <a:gd name="T15" fmla="*/ 581907611 h 67"/>
                <a:gd name="T16" fmla="*/ 0 w 5"/>
                <a:gd name="T17" fmla="*/ 553520679 h 67"/>
                <a:gd name="T18" fmla="*/ 0 w 5"/>
                <a:gd name="T19" fmla="*/ 397401974 h 67"/>
                <a:gd name="T20" fmla="*/ 29032200 w 5"/>
                <a:gd name="T21" fmla="*/ 369015042 h 67"/>
                <a:gd name="T22" fmla="*/ 72580500 w 5"/>
                <a:gd name="T23" fmla="*/ 397401974 h 67"/>
                <a:gd name="T24" fmla="*/ 72580500 w 5"/>
                <a:gd name="T25" fmla="*/ 553520679 h 67"/>
                <a:gd name="T26" fmla="*/ 29032200 w 5"/>
                <a:gd name="T27" fmla="*/ 581907611 h 67"/>
                <a:gd name="T28" fmla="*/ 29032200 w 5"/>
                <a:gd name="T29" fmla="*/ 212892569 h 67"/>
                <a:gd name="T30" fmla="*/ 0 w 5"/>
                <a:gd name="T31" fmla="*/ 184505637 h 67"/>
                <a:gd name="T32" fmla="*/ 0 w 5"/>
                <a:gd name="T33" fmla="*/ 28386932 h 67"/>
                <a:gd name="T34" fmla="*/ 29032200 w 5"/>
                <a:gd name="T35" fmla="*/ 0 h 67"/>
                <a:gd name="T36" fmla="*/ 72580500 w 5"/>
                <a:gd name="T37" fmla="*/ 28386932 h 67"/>
                <a:gd name="T38" fmla="*/ 72580500 w 5"/>
                <a:gd name="T39" fmla="*/ 184505637 h 67"/>
                <a:gd name="T40" fmla="*/ 29032200 w 5"/>
                <a:gd name="T41" fmla="*/ 212892569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"/>
                <a:gd name="T64" fmla="*/ 0 h 67"/>
                <a:gd name="T65" fmla="*/ 5 w 5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" h="67"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Freeform 47"/>
            <p:cNvSpPr>
              <a:spLocks noEditPoints="1" noChangeArrowheads="1"/>
            </p:cNvSpPr>
            <p:nvPr/>
          </p:nvSpPr>
          <p:spPr bwMode="auto">
            <a:xfrm>
              <a:off x="0" y="0"/>
              <a:ext cx="19050" cy="252412"/>
            </a:xfrm>
            <a:custGeom>
              <a:avLst/>
              <a:gdLst>
                <a:gd name="T0" fmla="*/ 29032200 w 5"/>
                <a:gd name="T1" fmla="*/ 950922653 h 67"/>
                <a:gd name="T2" fmla="*/ 0 w 5"/>
                <a:gd name="T3" fmla="*/ 922535721 h 67"/>
                <a:gd name="T4" fmla="*/ 0 w 5"/>
                <a:gd name="T5" fmla="*/ 766417016 h 67"/>
                <a:gd name="T6" fmla="*/ 29032200 w 5"/>
                <a:gd name="T7" fmla="*/ 738030084 h 67"/>
                <a:gd name="T8" fmla="*/ 72580500 w 5"/>
                <a:gd name="T9" fmla="*/ 766417016 h 67"/>
                <a:gd name="T10" fmla="*/ 72580500 w 5"/>
                <a:gd name="T11" fmla="*/ 922535721 h 67"/>
                <a:gd name="T12" fmla="*/ 29032200 w 5"/>
                <a:gd name="T13" fmla="*/ 950922653 h 67"/>
                <a:gd name="T14" fmla="*/ 29032200 w 5"/>
                <a:gd name="T15" fmla="*/ 581907611 h 67"/>
                <a:gd name="T16" fmla="*/ 0 w 5"/>
                <a:gd name="T17" fmla="*/ 553520679 h 67"/>
                <a:gd name="T18" fmla="*/ 0 w 5"/>
                <a:gd name="T19" fmla="*/ 397401974 h 67"/>
                <a:gd name="T20" fmla="*/ 29032200 w 5"/>
                <a:gd name="T21" fmla="*/ 369015042 h 67"/>
                <a:gd name="T22" fmla="*/ 72580500 w 5"/>
                <a:gd name="T23" fmla="*/ 397401974 h 67"/>
                <a:gd name="T24" fmla="*/ 72580500 w 5"/>
                <a:gd name="T25" fmla="*/ 553520679 h 67"/>
                <a:gd name="T26" fmla="*/ 29032200 w 5"/>
                <a:gd name="T27" fmla="*/ 581907611 h 67"/>
                <a:gd name="T28" fmla="*/ 29032200 w 5"/>
                <a:gd name="T29" fmla="*/ 212892569 h 67"/>
                <a:gd name="T30" fmla="*/ 0 w 5"/>
                <a:gd name="T31" fmla="*/ 184505637 h 67"/>
                <a:gd name="T32" fmla="*/ 0 w 5"/>
                <a:gd name="T33" fmla="*/ 28386932 h 67"/>
                <a:gd name="T34" fmla="*/ 29032200 w 5"/>
                <a:gd name="T35" fmla="*/ 0 h 67"/>
                <a:gd name="T36" fmla="*/ 72580500 w 5"/>
                <a:gd name="T37" fmla="*/ 28386932 h 67"/>
                <a:gd name="T38" fmla="*/ 72580500 w 5"/>
                <a:gd name="T39" fmla="*/ 184505637 h 67"/>
                <a:gd name="T40" fmla="*/ 29032200 w 5"/>
                <a:gd name="T41" fmla="*/ 212892569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"/>
                <a:gd name="T64" fmla="*/ 0 h 67"/>
                <a:gd name="T65" fmla="*/ 5 w 5"/>
                <a:gd name="T66" fmla="*/ 67 h 6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" h="67">
                  <a:moveTo>
                    <a:pt x="2" y="67"/>
                  </a:moveTo>
                  <a:cubicBezTo>
                    <a:pt x="1" y="67"/>
                    <a:pt x="0" y="66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1" y="52"/>
                    <a:pt x="2" y="52"/>
                  </a:cubicBezTo>
                  <a:cubicBezTo>
                    <a:pt x="4" y="52"/>
                    <a:pt x="5" y="53"/>
                    <a:pt x="5" y="5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" y="66"/>
                    <a:pt x="4" y="67"/>
                    <a:pt x="2" y="67"/>
                  </a:cubicBezTo>
                  <a:close/>
                  <a:moveTo>
                    <a:pt x="2" y="41"/>
                  </a:moveTo>
                  <a:cubicBezTo>
                    <a:pt x="1" y="41"/>
                    <a:pt x="0" y="40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1" y="26"/>
                    <a:pt x="2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1"/>
                    <a:pt x="2" y="41"/>
                  </a:cubicBezTo>
                  <a:close/>
                  <a:moveTo>
                    <a:pt x="2" y="15"/>
                  </a:moveTo>
                  <a:cubicBezTo>
                    <a:pt x="1" y="15"/>
                    <a:pt x="0" y="14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2" y="15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58" name="Group 106"/>
          <p:cNvGrpSpPr>
            <a:grpSpLocks/>
          </p:cNvGrpSpPr>
          <p:nvPr/>
        </p:nvGrpSpPr>
        <p:grpSpPr bwMode="auto">
          <a:xfrm>
            <a:off x="8878888" y="1360488"/>
            <a:ext cx="1760537" cy="1019175"/>
            <a:chOff x="0" y="0"/>
            <a:chExt cx="1760538" cy="1019175"/>
          </a:xfrm>
        </p:grpSpPr>
        <p:sp>
          <p:nvSpPr>
            <p:cNvPr id="17428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1760538" cy="1019175"/>
            </a:xfrm>
            <a:custGeom>
              <a:avLst/>
              <a:gdLst>
                <a:gd name="T0" fmla="*/ 2147483646 w 469"/>
                <a:gd name="T1" fmla="*/ 2147483646 h 271"/>
                <a:gd name="T2" fmla="*/ 690464985 w 469"/>
                <a:gd name="T3" fmla="*/ 2147483646 h 271"/>
                <a:gd name="T4" fmla="*/ 1268199231 w 469"/>
                <a:gd name="T5" fmla="*/ 2147483646 h 271"/>
                <a:gd name="T6" fmla="*/ 1662751188 w 469"/>
                <a:gd name="T7" fmla="*/ 1188060947 h 271"/>
                <a:gd name="T8" fmla="*/ 2147483646 w 469"/>
                <a:gd name="T9" fmla="*/ 254583146 h 271"/>
                <a:gd name="T10" fmla="*/ 2147483646 w 469"/>
                <a:gd name="T11" fmla="*/ 2008387759 h 271"/>
                <a:gd name="T12" fmla="*/ 2147483646 w 469"/>
                <a:gd name="T13" fmla="*/ 214748364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69"/>
                <a:gd name="T22" fmla="*/ 0 h 271"/>
                <a:gd name="T23" fmla="*/ 469 w 469"/>
                <a:gd name="T24" fmla="*/ 271 h 2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69" h="271">
                  <a:moveTo>
                    <a:pt x="395" y="271"/>
                  </a:moveTo>
                  <a:cubicBezTo>
                    <a:pt x="49" y="271"/>
                    <a:pt x="49" y="271"/>
                    <a:pt x="49" y="271"/>
                  </a:cubicBezTo>
                  <a:cubicBezTo>
                    <a:pt x="0" y="252"/>
                    <a:pt x="31" y="156"/>
                    <a:pt x="90" y="173"/>
                  </a:cubicBezTo>
                  <a:cubicBezTo>
                    <a:pt x="96" y="142"/>
                    <a:pt x="100" y="110"/>
                    <a:pt x="118" y="84"/>
                  </a:cubicBezTo>
                  <a:cubicBezTo>
                    <a:pt x="155" y="32"/>
                    <a:pt x="222" y="0"/>
                    <a:pt x="285" y="18"/>
                  </a:cubicBezTo>
                  <a:cubicBezTo>
                    <a:pt x="344" y="35"/>
                    <a:pt x="386" y="79"/>
                    <a:pt x="375" y="142"/>
                  </a:cubicBezTo>
                  <a:cubicBezTo>
                    <a:pt x="457" y="142"/>
                    <a:pt x="469" y="271"/>
                    <a:pt x="395" y="271"/>
                  </a:cubicBez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9" name="Group 108"/>
            <p:cNvGrpSpPr>
              <a:grpSpLocks/>
            </p:cNvGrpSpPr>
            <p:nvPr/>
          </p:nvGrpSpPr>
          <p:grpSpPr bwMode="auto">
            <a:xfrm>
              <a:off x="355600" y="252962"/>
              <a:ext cx="1077913" cy="604288"/>
              <a:chOff x="0" y="0"/>
              <a:chExt cx="1077913" cy="604288"/>
            </a:xfrm>
          </p:grpSpPr>
          <p:sp>
            <p:nvSpPr>
              <p:cNvPr id="17430" name="Oval 76"/>
              <p:cNvSpPr>
                <a:spLocks noChangeArrowheads="1"/>
              </p:cNvSpPr>
              <p:nvPr/>
            </p:nvSpPr>
            <p:spPr bwMode="auto">
              <a:xfrm>
                <a:off x="0" y="536026"/>
                <a:ext cx="71438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1" name="Oval 77"/>
              <p:cNvSpPr>
                <a:spLocks noChangeArrowheads="1"/>
              </p:cNvSpPr>
              <p:nvPr/>
            </p:nvSpPr>
            <p:spPr bwMode="auto">
              <a:xfrm>
                <a:off x="169863" y="536026"/>
                <a:ext cx="66675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2" name="Oval 78"/>
              <p:cNvSpPr>
                <a:spLocks noChangeArrowheads="1"/>
              </p:cNvSpPr>
              <p:nvPr/>
            </p:nvSpPr>
            <p:spPr bwMode="auto">
              <a:xfrm>
                <a:off x="338138" y="536026"/>
                <a:ext cx="68263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3" name="Oval 79"/>
              <p:cNvSpPr>
                <a:spLocks noChangeArrowheads="1"/>
              </p:cNvSpPr>
              <p:nvPr/>
            </p:nvSpPr>
            <p:spPr bwMode="auto">
              <a:xfrm>
                <a:off x="503238" y="536026"/>
                <a:ext cx="71438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4" name="Oval 80"/>
              <p:cNvSpPr>
                <a:spLocks noChangeArrowheads="1"/>
              </p:cNvSpPr>
              <p:nvPr/>
            </p:nvSpPr>
            <p:spPr bwMode="auto">
              <a:xfrm>
                <a:off x="673100" y="536026"/>
                <a:ext cx="71438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5" name="Oval 81"/>
              <p:cNvSpPr>
                <a:spLocks noChangeArrowheads="1"/>
              </p:cNvSpPr>
              <p:nvPr/>
            </p:nvSpPr>
            <p:spPr bwMode="auto">
              <a:xfrm>
                <a:off x="841375" y="536026"/>
                <a:ext cx="71438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6" name="Oval 82"/>
              <p:cNvSpPr>
                <a:spLocks noChangeArrowheads="1"/>
              </p:cNvSpPr>
              <p:nvPr/>
            </p:nvSpPr>
            <p:spPr bwMode="auto">
              <a:xfrm>
                <a:off x="1009650" y="536026"/>
                <a:ext cx="68263" cy="68262"/>
              </a:xfrm>
              <a:prstGeom prst="ellipse">
                <a:avLst/>
              </a:prstGeom>
              <a:solidFill>
                <a:srgbClr val="FDF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000000"/>
                  </a:solidFill>
                  <a:sym typeface="宋体" panose="02010600030101010101" pitchFamily="2" charset="-122"/>
                </a:endParaRPr>
              </a:p>
            </p:txBody>
          </p:sp>
          <p:sp>
            <p:nvSpPr>
              <p:cNvPr id="17437" name="文本框 130"/>
              <p:cNvSpPr>
                <a:spLocks noChangeArrowheads="1"/>
              </p:cNvSpPr>
              <p:nvPr/>
            </p:nvSpPr>
            <p:spPr bwMode="auto">
              <a:xfrm>
                <a:off x="269875" y="0"/>
                <a:ext cx="64055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TEXT</a:t>
                </a:r>
                <a:endParaRPr lang="zh-CN" altLang="en-US" sz="1800">
                  <a:solidFill>
                    <a:schemeClr val="bg1"/>
                  </a:solidFill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23669" name="矩形 1"/>
          <p:cNvSpPr>
            <a:spLocks noChangeArrowheads="1"/>
          </p:cNvSpPr>
          <p:nvPr/>
        </p:nvSpPr>
        <p:spPr bwMode="auto">
          <a:xfrm>
            <a:off x="4659313" y="4451350"/>
            <a:ext cx="25876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</a:t>
            </a:r>
            <a:endParaRPr lang="en-US" altLang="zh-CN" sz="11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10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1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2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9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911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6988175" y="1282700"/>
            <a:ext cx="4159250" cy="758825"/>
            <a:chOff x="0" y="0"/>
            <a:chExt cx="4159875" cy="759853"/>
          </a:xfrm>
        </p:grpSpPr>
        <p:grpSp>
          <p:nvGrpSpPr>
            <p:cNvPr id="4125" name="Group 4"/>
            <p:cNvGrpSpPr>
              <a:grpSpLocks/>
            </p:cNvGrpSpPr>
            <p:nvPr/>
          </p:nvGrpSpPr>
          <p:grpSpPr bwMode="auto">
            <a:xfrm>
              <a:off x="0" y="0"/>
              <a:ext cx="4159875" cy="759853"/>
              <a:chOff x="0" y="0"/>
              <a:chExt cx="4159875" cy="759853"/>
            </a:xfrm>
          </p:grpSpPr>
          <p:sp>
            <p:nvSpPr>
              <p:cNvPr id="4127" name="圆角矩形 7"/>
              <p:cNvSpPr>
                <a:spLocks noChangeArrowheads="1"/>
              </p:cNvSpPr>
              <p:nvPr/>
            </p:nvSpPr>
            <p:spPr bwMode="auto">
              <a:xfrm>
                <a:off x="489396" y="113337"/>
                <a:ext cx="3670479" cy="533177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128" name="椭圆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59853" cy="75985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4126" name="图片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76" y="181817"/>
              <a:ext cx="434432" cy="434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1427163" y="1284288"/>
            <a:ext cx="4160837" cy="760412"/>
            <a:chOff x="0" y="0"/>
            <a:chExt cx="4159875" cy="759853"/>
          </a:xfrm>
        </p:grpSpPr>
        <p:grpSp>
          <p:nvGrpSpPr>
            <p:cNvPr id="4121" name="Group 9"/>
            <p:cNvGrpSpPr>
              <a:grpSpLocks/>
            </p:cNvGrpSpPr>
            <p:nvPr/>
          </p:nvGrpSpPr>
          <p:grpSpPr bwMode="auto">
            <a:xfrm>
              <a:off x="0" y="0"/>
              <a:ext cx="4159875" cy="759853"/>
              <a:chOff x="0" y="0"/>
              <a:chExt cx="4159875" cy="759853"/>
            </a:xfrm>
          </p:grpSpPr>
          <p:sp>
            <p:nvSpPr>
              <p:cNvPr id="4123" name="圆角矩形 12"/>
              <p:cNvSpPr>
                <a:spLocks noChangeArrowheads="1"/>
              </p:cNvSpPr>
              <p:nvPr/>
            </p:nvSpPr>
            <p:spPr bwMode="auto">
              <a:xfrm>
                <a:off x="489396" y="113337"/>
                <a:ext cx="3670479" cy="533177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124" name="椭圆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59853" cy="759853"/>
              </a:xfrm>
              <a:prstGeom prst="ellipse">
                <a:avLst/>
              </a:prstGeom>
              <a:solidFill>
                <a:srgbClr val="F37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4122" name="图片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170" y="149402"/>
              <a:ext cx="471354" cy="47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oup 13"/>
          <p:cNvGrpSpPr>
            <a:grpSpLocks/>
          </p:cNvGrpSpPr>
          <p:nvPr/>
        </p:nvGrpSpPr>
        <p:grpSpPr bwMode="auto">
          <a:xfrm>
            <a:off x="6988175" y="3925888"/>
            <a:ext cx="4159250" cy="760412"/>
            <a:chOff x="0" y="0"/>
            <a:chExt cx="4159875" cy="759853"/>
          </a:xfrm>
        </p:grpSpPr>
        <p:grpSp>
          <p:nvGrpSpPr>
            <p:cNvPr id="4117" name="Group 14"/>
            <p:cNvGrpSpPr>
              <a:grpSpLocks/>
            </p:cNvGrpSpPr>
            <p:nvPr/>
          </p:nvGrpSpPr>
          <p:grpSpPr bwMode="auto">
            <a:xfrm>
              <a:off x="0" y="0"/>
              <a:ext cx="4159875" cy="759853"/>
              <a:chOff x="0" y="0"/>
              <a:chExt cx="4159875" cy="759853"/>
            </a:xfrm>
          </p:grpSpPr>
          <p:sp>
            <p:nvSpPr>
              <p:cNvPr id="4119" name="圆角矩形 17"/>
              <p:cNvSpPr>
                <a:spLocks noChangeArrowheads="1"/>
              </p:cNvSpPr>
              <p:nvPr/>
            </p:nvSpPr>
            <p:spPr bwMode="auto">
              <a:xfrm>
                <a:off x="489396" y="113337"/>
                <a:ext cx="3670479" cy="533177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120" name="椭圆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59853" cy="759853"/>
              </a:xfrm>
              <a:prstGeom prst="ellipse">
                <a:avLst/>
              </a:prstGeom>
              <a:solidFill>
                <a:srgbClr val="F868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4118" name="图片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93" y="182161"/>
              <a:ext cx="408410" cy="40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2" name="Group 18"/>
          <p:cNvGrpSpPr>
            <a:grpSpLocks/>
          </p:cNvGrpSpPr>
          <p:nvPr/>
        </p:nvGrpSpPr>
        <p:grpSpPr bwMode="auto">
          <a:xfrm>
            <a:off x="1476375" y="3916363"/>
            <a:ext cx="4160838" cy="760412"/>
            <a:chOff x="0" y="0"/>
            <a:chExt cx="4159875" cy="759853"/>
          </a:xfrm>
        </p:grpSpPr>
        <p:grpSp>
          <p:nvGrpSpPr>
            <p:cNvPr id="4113" name="Group 19"/>
            <p:cNvGrpSpPr>
              <a:grpSpLocks/>
            </p:cNvGrpSpPr>
            <p:nvPr/>
          </p:nvGrpSpPr>
          <p:grpSpPr bwMode="auto">
            <a:xfrm>
              <a:off x="0" y="0"/>
              <a:ext cx="4159875" cy="759853"/>
              <a:chOff x="0" y="0"/>
              <a:chExt cx="4159875" cy="759853"/>
            </a:xfrm>
          </p:grpSpPr>
          <p:sp>
            <p:nvSpPr>
              <p:cNvPr id="4115" name="圆角矩形 23"/>
              <p:cNvSpPr>
                <a:spLocks noChangeArrowheads="1"/>
              </p:cNvSpPr>
              <p:nvPr/>
            </p:nvSpPr>
            <p:spPr bwMode="auto">
              <a:xfrm>
                <a:off x="489396" y="113337"/>
                <a:ext cx="3670479" cy="533177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4116" name="椭圆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59853" cy="75985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pic>
          <p:nvPicPr>
            <p:cNvPr id="4114" name="图片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1" y="113337"/>
              <a:ext cx="552021" cy="552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3" name="文本框 25"/>
          <p:cNvSpPr>
            <a:spLocks noChangeArrowheads="1"/>
          </p:cNvSpPr>
          <p:nvPr/>
        </p:nvSpPr>
        <p:spPr bwMode="auto">
          <a:xfrm>
            <a:off x="2333625" y="1450975"/>
            <a:ext cx="2522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选题背景及意义</a:t>
            </a:r>
          </a:p>
        </p:txBody>
      </p:sp>
      <p:sp>
        <p:nvSpPr>
          <p:cNvPr id="4104" name="文本框 26"/>
          <p:cNvSpPr>
            <a:spLocks noChangeArrowheads="1"/>
          </p:cNvSpPr>
          <p:nvPr/>
        </p:nvSpPr>
        <p:spPr bwMode="auto">
          <a:xfrm>
            <a:off x="7894638" y="1430338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论文综述</a:t>
            </a:r>
          </a:p>
        </p:txBody>
      </p:sp>
      <p:sp>
        <p:nvSpPr>
          <p:cNvPr id="4105" name="文本框 27"/>
          <p:cNvSpPr>
            <a:spLocks noChangeArrowheads="1"/>
          </p:cNvSpPr>
          <p:nvPr/>
        </p:nvSpPr>
        <p:spPr bwMode="auto">
          <a:xfrm>
            <a:off x="2330450" y="4075113"/>
            <a:ext cx="2522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sp>
        <p:nvSpPr>
          <p:cNvPr id="4106" name="文本框 28"/>
          <p:cNvSpPr>
            <a:spLocks noChangeArrowheads="1"/>
          </p:cNvSpPr>
          <p:nvPr/>
        </p:nvSpPr>
        <p:spPr bwMode="auto">
          <a:xfrm>
            <a:off x="7894638" y="4075113"/>
            <a:ext cx="1546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论文总结</a:t>
            </a:r>
          </a:p>
        </p:txBody>
      </p:sp>
      <p:sp>
        <p:nvSpPr>
          <p:cNvPr id="4107" name="文本框 29"/>
          <p:cNvSpPr>
            <a:spLocks noChangeArrowheads="1"/>
          </p:cNvSpPr>
          <p:nvPr/>
        </p:nvSpPr>
        <p:spPr bwMode="auto">
          <a:xfrm>
            <a:off x="2120900" y="2157413"/>
            <a:ext cx="2409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8" name="文本框 30"/>
          <p:cNvSpPr>
            <a:spLocks noChangeArrowheads="1"/>
          </p:cNvSpPr>
          <p:nvPr/>
        </p:nvSpPr>
        <p:spPr bwMode="auto">
          <a:xfrm>
            <a:off x="7669213" y="2155825"/>
            <a:ext cx="2409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9" name="文本框 31"/>
          <p:cNvSpPr>
            <a:spLocks noChangeArrowheads="1"/>
          </p:cNvSpPr>
          <p:nvPr/>
        </p:nvSpPr>
        <p:spPr bwMode="auto">
          <a:xfrm>
            <a:off x="2187575" y="4743450"/>
            <a:ext cx="24098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0" name="文本框 32"/>
          <p:cNvSpPr>
            <a:spLocks noChangeArrowheads="1"/>
          </p:cNvSpPr>
          <p:nvPr/>
        </p:nvSpPr>
        <p:spPr bwMode="auto">
          <a:xfrm>
            <a:off x="7747000" y="4799013"/>
            <a:ext cx="2409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点击这里添加相关说明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11" name="文本框 38"/>
          <p:cNvSpPr>
            <a:spLocks noChangeArrowheads="1"/>
          </p:cNvSpPr>
          <p:nvPr/>
        </p:nvSpPr>
        <p:spPr bwMode="auto">
          <a:xfrm>
            <a:off x="1263650" y="-90488"/>
            <a:ext cx="27035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F37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en-US" altLang="zh-CN" b="1">
                <a:solidFill>
                  <a:srgbClr val="F37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ontents</a:t>
            </a:r>
            <a:endParaRPr lang="zh-CN" altLang="en-US" b="1">
              <a:solidFill>
                <a:srgbClr val="F370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12" name="图片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1925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123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文本框 2"/>
          <p:cNvSpPr>
            <a:spLocks noChangeArrowheads="1"/>
          </p:cNvSpPr>
          <p:nvPr/>
        </p:nvSpPr>
        <p:spPr bwMode="auto">
          <a:xfrm>
            <a:off x="1139825" y="361950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选题背景及意义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5162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63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1822450" y="1244600"/>
            <a:ext cx="1514475" cy="792163"/>
            <a:chOff x="0" y="0"/>
            <a:chExt cx="1513646" cy="792087"/>
          </a:xfrm>
        </p:grpSpPr>
        <p:sp>
          <p:nvSpPr>
            <p:cNvPr id="5160" name="任意多边形 90"/>
            <p:cNvSpPr>
              <a:spLocks noChangeArrowheads="1"/>
            </p:cNvSpPr>
            <p:nvPr/>
          </p:nvSpPr>
          <p:spPr bwMode="auto">
            <a:xfrm rot="10800000">
              <a:off x="0" y="0"/>
              <a:ext cx="1513646" cy="792087"/>
            </a:xfrm>
            <a:custGeom>
              <a:avLst/>
              <a:gdLst>
                <a:gd name="T0" fmla="*/ 766675 w 1513646"/>
                <a:gd name="T1" fmla="*/ 0 h 792087"/>
                <a:gd name="T2" fmla="*/ 1042366 w 1513646"/>
                <a:gd name="T3" fmla="*/ 216023 h 792087"/>
                <a:gd name="T4" fmla="*/ 1513646 w 1513646"/>
                <a:gd name="T5" fmla="*/ 216023 h 792087"/>
                <a:gd name="T6" fmla="*/ 1513646 w 1513646"/>
                <a:gd name="T7" fmla="*/ 792087 h 792087"/>
                <a:gd name="T8" fmla="*/ 0 w 1513646"/>
                <a:gd name="T9" fmla="*/ 792087 h 792087"/>
                <a:gd name="T10" fmla="*/ 0 w 1513646"/>
                <a:gd name="T11" fmla="*/ 216023 h 792087"/>
                <a:gd name="T12" fmla="*/ 490983 w 1513646"/>
                <a:gd name="T13" fmla="*/ 216023 h 792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13646"/>
                <a:gd name="T22" fmla="*/ 0 h 792087"/>
                <a:gd name="T23" fmla="*/ 1513646 w 1513646"/>
                <a:gd name="T24" fmla="*/ 792087 h 792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13646" h="792087">
                  <a:moveTo>
                    <a:pt x="766675" y="0"/>
                  </a:moveTo>
                  <a:lnTo>
                    <a:pt x="1042366" y="216023"/>
                  </a:lnTo>
                  <a:lnTo>
                    <a:pt x="1513646" y="216023"/>
                  </a:lnTo>
                  <a:lnTo>
                    <a:pt x="1513646" y="792087"/>
                  </a:lnTo>
                  <a:lnTo>
                    <a:pt x="0" y="792087"/>
                  </a:lnTo>
                  <a:lnTo>
                    <a:pt x="0" y="216023"/>
                  </a:lnTo>
                  <a:lnTo>
                    <a:pt x="490983" y="216023"/>
                  </a:lnTo>
                  <a:lnTo>
                    <a:pt x="766675" y="0"/>
                  </a:lnTo>
                  <a:close/>
                </a:path>
              </a:pathLst>
            </a:custGeom>
            <a:solidFill>
              <a:srgbClr val="F0E7CA"/>
            </a:solidFill>
            <a:ln w="12700" cap="flat" cmpd="sng">
              <a:solidFill>
                <a:srgbClr val="1DAE9E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61" name="文本框 91"/>
            <p:cNvSpPr>
              <a:spLocks noChangeArrowheads="1"/>
            </p:cNvSpPr>
            <p:nvPr/>
          </p:nvSpPr>
          <p:spPr bwMode="auto">
            <a:xfrm>
              <a:off x="339653" y="121305"/>
              <a:ext cx="9798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1DAE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关键词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1287" name="图片 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2271713"/>
            <a:ext cx="133667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1876425" y="4038600"/>
            <a:ext cx="1479550" cy="1641475"/>
            <a:chOff x="0" y="0"/>
            <a:chExt cx="1478621" cy="1640210"/>
          </a:xfrm>
        </p:grpSpPr>
        <p:grpSp>
          <p:nvGrpSpPr>
            <p:cNvPr id="5156" name="Group 25"/>
            <p:cNvGrpSpPr>
              <a:grpSpLocks/>
            </p:cNvGrpSpPr>
            <p:nvPr/>
          </p:nvGrpSpPr>
          <p:grpSpPr bwMode="auto">
            <a:xfrm>
              <a:off x="0" y="0"/>
              <a:ext cx="1478621" cy="1640210"/>
              <a:chOff x="0" y="0"/>
              <a:chExt cx="1478621" cy="1640210"/>
            </a:xfrm>
          </p:grpSpPr>
          <p:sp>
            <p:nvSpPr>
              <p:cNvPr id="5158" name="矩形 96"/>
              <p:cNvSpPr>
                <a:spLocks noChangeArrowheads="1"/>
              </p:cNvSpPr>
              <p:nvPr/>
            </p:nvSpPr>
            <p:spPr bwMode="auto">
              <a:xfrm>
                <a:off x="0" y="92859"/>
                <a:ext cx="1478621" cy="1547351"/>
              </a:xfrm>
              <a:prstGeom prst="rect">
                <a:avLst/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59" name="等腰三角形 97"/>
              <p:cNvSpPr>
                <a:spLocks noChangeArrowheads="1"/>
              </p:cNvSpPr>
              <p:nvPr/>
            </p:nvSpPr>
            <p:spPr bwMode="auto">
              <a:xfrm>
                <a:off x="620717" y="0"/>
                <a:ext cx="237186" cy="92859"/>
              </a:xfrm>
              <a:prstGeom prst="triangle">
                <a:avLst>
                  <a:gd name="adj" fmla="val 50000"/>
                </a:avLst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57" name="文本框 95"/>
            <p:cNvSpPr>
              <a:spLocks noChangeArrowheads="1"/>
            </p:cNvSpPr>
            <p:nvPr/>
          </p:nvSpPr>
          <p:spPr bwMode="auto">
            <a:xfrm>
              <a:off x="5079" y="467365"/>
              <a:ext cx="1473542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输入您的标题</a:t>
              </a:r>
              <a:endParaRPr lang="en-US" altLang="zh-CN" sz="1400" b="1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4184650" y="1244600"/>
            <a:ext cx="1514475" cy="792163"/>
            <a:chOff x="0" y="0"/>
            <a:chExt cx="1513646" cy="792087"/>
          </a:xfrm>
        </p:grpSpPr>
        <p:sp>
          <p:nvSpPr>
            <p:cNvPr id="5154" name="任意多边形 99"/>
            <p:cNvSpPr>
              <a:spLocks noChangeArrowheads="1"/>
            </p:cNvSpPr>
            <p:nvPr/>
          </p:nvSpPr>
          <p:spPr bwMode="auto">
            <a:xfrm rot="10800000">
              <a:off x="0" y="0"/>
              <a:ext cx="1513646" cy="792087"/>
            </a:xfrm>
            <a:custGeom>
              <a:avLst/>
              <a:gdLst>
                <a:gd name="T0" fmla="*/ 766675 w 1513646"/>
                <a:gd name="T1" fmla="*/ 0 h 792087"/>
                <a:gd name="T2" fmla="*/ 1042366 w 1513646"/>
                <a:gd name="T3" fmla="*/ 216023 h 792087"/>
                <a:gd name="T4" fmla="*/ 1513646 w 1513646"/>
                <a:gd name="T5" fmla="*/ 216023 h 792087"/>
                <a:gd name="T6" fmla="*/ 1513646 w 1513646"/>
                <a:gd name="T7" fmla="*/ 792087 h 792087"/>
                <a:gd name="T8" fmla="*/ 0 w 1513646"/>
                <a:gd name="T9" fmla="*/ 792087 h 792087"/>
                <a:gd name="T10" fmla="*/ 0 w 1513646"/>
                <a:gd name="T11" fmla="*/ 216023 h 792087"/>
                <a:gd name="T12" fmla="*/ 490983 w 1513646"/>
                <a:gd name="T13" fmla="*/ 216023 h 792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13646"/>
                <a:gd name="T22" fmla="*/ 0 h 792087"/>
                <a:gd name="T23" fmla="*/ 1513646 w 1513646"/>
                <a:gd name="T24" fmla="*/ 792087 h 792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13646" h="792087">
                  <a:moveTo>
                    <a:pt x="766675" y="0"/>
                  </a:moveTo>
                  <a:lnTo>
                    <a:pt x="1042366" y="216023"/>
                  </a:lnTo>
                  <a:lnTo>
                    <a:pt x="1513646" y="216023"/>
                  </a:lnTo>
                  <a:lnTo>
                    <a:pt x="1513646" y="792087"/>
                  </a:lnTo>
                  <a:lnTo>
                    <a:pt x="0" y="792087"/>
                  </a:lnTo>
                  <a:lnTo>
                    <a:pt x="0" y="216023"/>
                  </a:lnTo>
                  <a:lnTo>
                    <a:pt x="490983" y="216023"/>
                  </a:lnTo>
                  <a:lnTo>
                    <a:pt x="766675" y="0"/>
                  </a:lnTo>
                  <a:close/>
                </a:path>
              </a:pathLst>
            </a:custGeom>
            <a:solidFill>
              <a:srgbClr val="F0E7CA"/>
            </a:solidFill>
            <a:ln w="12700" cap="flat" cmpd="sng">
              <a:solidFill>
                <a:srgbClr val="1DAE9E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55" name="文本框 100"/>
            <p:cNvSpPr>
              <a:spLocks noChangeArrowheads="1"/>
            </p:cNvSpPr>
            <p:nvPr/>
          </p:nvSpPr>
          <p:spPr bwMode="auto">
            <a:xfrm>
              <a:off x="339652" y="121305"/>
              <a:ext cx="9935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1DAE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关键词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1296" name="图片 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270125"/>
            <a:ext cx="1328737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4175125" y="4038600"/>
            <a:ext cx="1493838" cy="1641475"/>
            <a:chOff x="0" y="0"/>
            <a:chExt cx="1494011" cy="1640210"/>
          </a:xfrm>
        </p:grpSpPr>
        <p:grpSp>
          <p:nvGrpSpPr>
            <p:cNvPr id="5150" name="Group 34"/>
            <p:cNvGrpSpPr>
              <a:grpSpLocks/>
            </p:cNvGrpSpPr>
            <p:nvPr/>
          </p:nvGrpSpPr>
          <p:grpSpPr bwMode="auto">
            <a:xfrm>
              <a:off x="0" y="0"/>
              <a:ext cx="1478621" cy="1640210"/>
              <a:chOff x="0" y="0"/>
              <a:chExt cx="1478621" cy="1640210"/>
            </a:xfrm>
          </p:grpSpPr>
          <p:sp>
            <p:nvSpPr>
              <p:cNvPr id="5152" name="矩形 105"/>
              <p:cNvSpPr>
                <a:spLocks noChangeArrowheads="1"/>
              </p:cNvSpPr>
              <p:nvPr/>
            </p:nvSpPr>
            <p:spPr bwMode="auto">
              <a:xfrm>
                <a:off x="0" y="92859"/>
                <a:ext cx="1478621" cy="1547351"/>
              </a:xfrm>
              <a:prstGeom prst="rect">
                <a:avLst/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53" name="等腰三角形 106"/>
              <p:cNvSpPr>
                <a:spLocks noChangeArrowheads="1"/>
              </p:cNvSpPr>
              <p:nvPr/>
            </p:nvSpPr>
            <p:spPr bwMode="auto">
              <a:xfrm>
                <a:off x="620717" y="0"/>
                <a:ext cx="237186" cy="92859"/>
              </a:xfrm>
              <a:prstGeom prst="triangle">
                <a:avLst>
                  <a:gd name="adj" fmla="val 50000"/>
                </a:avLst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51" name="文本框 104"/>
            <p:cNvSpPr>
              <a:spLocks noChangeArrowheads="1"/>
            </p:cNvSpPr>
            <p:nvPr/>
          </p:nvSpPr>
          <p:spPr bwMode="auto">
            <a:xfrm>
              <a:off x="5079" y="467365"/>
              <a:ext cx="1488932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输入您的标题</a:t>
              </a:r>
              <a:endParaRPr lang="en-US" altLang="zh-CN" sz="1400" b="1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6548438" y="1235075"/>
            <a:ext cx="1512887" cy="792163"/>
            <a:chOff x="0" y="0"/>
            <a:chExt cx="1513646" cy="792087"/>
          </a:xfrm>
        </p:grpSpPr>
        <p:sp>
          <p:nvSpPr>
            <p:cNvPr id="5148" name="任意多边形 108"/>
            <p:cNvSpPr>
              <a:spLocks noChangeArrowheads="1"/>
            </p:cNvSpPr>
            <p:nvPr/>
          </p:nvSpPr>
          <p:spPr bwMode="auto">
            <a:xfrm rot="10800000">
              <a:off x="0" y="0"/>
              <a:ext cx="1513646" cy="792087"/>
            </a:xfrm>
            <a:custGeom>
              <a:avLst/>
              <a:gdLst>
                <a:gd name="T0" fmla="*/ 766675 w 1513646"/>
                <a:gd name="T1" fmla="*/ 0 h 792087"/>
                <a:gd name="T2" fmla="*/ 1042366 w 1513646"/>
                <a:gd name="T3" fmla="*/ 216023 h 792087"/>
                <a:gd name="T4" fmla="*/ 1513646 w 1513646"/>
                <a:gd name="T5" fmla="*/ 216023 h 792087"/>
                <a:gd name="T6" fmla="*/ 1513646 w 1513646"/>
                <a:gd name="T7" fmla="*/ 792087 h 792087"/>
                <a:gd name="T8" fmla="*/ 0 w 1513646"/>
                <a:gd name="T9" fmla="*/ 792087 h 792087"/>
                <a:gd name="T10" fmla="*/ 0 w 1513646"/>
                <a:gd name="T11" fmla="*/ 216023 h 792087"/>
                <a:gd name="T12" fmla="*/ 490983 w 1513646"/>
                <a:gd name="T13" fmla="*/ 216023 h 792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13646"/>
                <a:gd name="T22" fmla="*/ 0 h 792087"/>
                <a:gd name="T23" fmla="*/ 1513646 w 1513646"/>
                <a:gd name="T24" fmla="*/ 792087 h 792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13646" h="792087">
                  <a:moveTo>
                    <a:pt x="766675" y="0"/>
                  </a:moveTo>
                  <a:lnTo>
                    <a:pt x="1042366" y="216023"/>
                  </a:lnTo>
                  <a:lnTo>
                    <a:pt x="1513646" y="216023"/>
                  </a:lnTo>
                  <a:lnTo>
                    <a:pt x="1513646" y="792087"/>
                  </a:lnTo>
                  <a:lnTo>
                    <a:pt x="0" y="792087"/>
                  </a:lnTo>
                  <a:lnTo>
                    <a:pt x="0" y="216023"/>
                  </a:lnTo>
                  <a:lnTo>
                    <a:pt x="490983" y="216023"/>
                  </a:lnTo>
                  <a:lnTo>
                    <a:pt x="766675" y="0"/>
                  </a:lnTo>
                  <a:close/>
                </a:path>
              </a:pathLst>
            </a:custGeom>
            <a:solidFill>
              <a:srgbClr val="F0E7CA"/>
            </a:solidFill>
            <a:ln w="12700" cap="flat" cmpd="sng">
              <a:solidFill>
                <a:srgbClr val="1DAE9E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49" name="文本框 109"/>
            <p:cNvSpPr>
              <a:spLocks noChangeArrowheads="1"/>
            </p:cNvSpPr>
            <p:nvPr/>
          </p:nvSpPr>
          <p:spPr bwMode="auto">
            <a:xfrm>
              <a:off x="339652" y="121305"/>
              <a:ext cx="10270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1DAE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关键词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1305" name="图片 1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2252663"/>
            <a:ext cx="127952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6548438" y="4029075"/>
            <a:ext cx="1477962" cy="1639888"/>
            <a:chOff x="0" y="0"/>
            <a:chExt cx="1478621" cy="1640210"/>
          </a:xfrm>
        </p:grpSpPr>
        <p:grpSp>
          <p:nvGrpSpPr>
            <p:cNvPr id="5144" name="Group 43"/>
            <p:cNvGrpSpPr>
              <a:grpSpLocks/>
            </p:cNvGrpSpPr>
            <p:nvPr/>
          </p:nvGrpSpPr>
          <p:grpSpPr bwMode="auto">
            <a:xfrm>
              <a:off x="0" y="0"/>
              <a:ext cx="1478621" cy="1640210"/>
              <a:chOff x="0" y="0"/>
              <a:chExt cx="1478621" cy="1640210"/>
            </a:xfrm>
          </p:grpSpPr>
          <p:sp>
            <p:nvSpPr>
              <p:cNvPr id="5146" name="矩形 114"/>
              <p:cNvSpPr>
                <a:spLocks noChangeArrowheads="1"/>
              </p:cNvSpPr>
              <p:nvPr/>
            </p:nvSpPr>
            <p:spPr bwMode="auto">
              <a:xfrm>
                <a:off x="0" y="92859"/>
                <a:ext cx="1478621" cy="1547351"/>
              </a:xfrm>
              <a:prstGeom prst="rect">
                <a:avLst/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47" name="等腰三角形 115"/>
              <p:cNvSpPr>
                <a:spLocks noChangeArrowheads="1"/>
              </p:cNvSpPr>
              <p:nvPr/>
            </p:nvSpPr>
            <p:spPr bwMode="auto">
              <a:xfrm>
                <a:off x="620717" y="0"/>
                <a:ext cx="237186" cy="92859"/>
              </a:xfrm>
              <a:prstGeom prst="triangle">
                <a:avLst>
                  <a:gd name="adj" fmla="val 50000"/>
                </a:avLst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45" name="文本框 113"/>
            <p:cNvSpPr>
              <a:spLocks noChangeArrowheads="1"/>
            </p:cNvSpPr>
            <p:nvPr/>
          </p:nvSpPr>
          <p:spPr bwMode="auto">
            <a:xfrm>
              <a:off x="5079" y="467365"/>
              <a:ext cx="1473542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输入您的标题</a:t>
              </a:r>
              <a:endParaRPr lang="en-US" altLang="zh-CN" sz="1400" b="1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8910638" y="1230313"/>
            <a:ext cx="1512887" cy="792162"/>
            <a:chOff x="0" y="0"/>
            <a:chExt cx="1513646" cy="792087"/>
          </a:xfrm>
        </p:grpSpPr>
        <p:sp>
          <p:nvSpPr>
            <p:cNvPr id="5142" name="任意多边形 117"/>
            <p:cNvSpPr>
              <a:spLocks noChangeArrowheads="1"/>
            </p:cNvSpPr>
            <p:nvPr/>
          </p:nvSpPr>
          <p:spPr bwMode="auto">
            <a:xfrm rot="10800000">
              <a:off x="0" y="0"/>
              <a:ext cx="1513646" cy="792087"/>
            </a:xfrm>
            <a:custGeom>
              <a:avLst/>
              <a:gdLst>
                <a:gd name="T0" fmla="*/ 766675 w 1513646"/>
                <a:gd name="T1" fmla="*/ 0 h 792087"/>
                <a:gd name="T2" fmla="*/ 1042366 w 1513646"/>
                <a:gd name="T3" fmla="*/ 216023 h 792087"/>
                <a:gd name="T4" fmla="*/ 1513646 w 1513646"/>
                <a:gd name="T5" fmla="*/ 216023 h 792087"/>
                <a:gd name="T6" fmla="*/ 1513646 w 1513646"/>
                <a:gd name="T7" fmla="*/ 792087 h 792087"/>
                <a:gd name="T8" fmla="*/ 0 w 1513646"/>
                <a:gd name="T9" fmla="*/ 792087 h 792087"/>
                <a:gd name="T10" fmla="*/ 0 w 1513646"/>
                <a:gd name="T11" fmla="*/ 216023 h 792087"/>
                <a:gd name="T12" fmla="*/ 490983 w 1513646"/>
                <a:gd name="T13" fmla="*/ 216023 h 792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13646"/>
                <a:gd name="T22" fmla="*/ 0 h 792087"/>
                <a:gd name="T23" fmla="*/ 1513646 w 1513646"/>
                <a:gd name="T24" fmla="*/ 792087 h 7920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13646" h="792087">
                  <a:moveTo>
                    <a:pt x="766675" y="0"/>
                  </a:moveTo>
                  <a:lnTo>
                    <a:pt x="1042366" y="216023"/>
                  </a:lnTo>
                  <a:lnTo>
                    <a:pt x="1513646" y="216023"/>
                  </a:lnTo>
                  <a:lnTo>
                    <a:pt x="1513646" y="792087"/>
                  </a:lnTo>
                  <a:lnTo>
                    <a:pt x="0" y="792087"/>
                  </a:lnTo>
                  <a:lnTo>
                    <a:pt x="0" y="216023"/>
                  </a:lnTo>
                  <a:lnTo>
                    <a:pt x="490983" y="216023"/>
                  </a:lnTo>
                  <a:lnTo>
                    <a:pt x="766675" y="0"/>
                  </a:lnTo>
                  <a:close/>
                </a:path>
              </a:pathLst>
            </a:custGeom>
            <a:solidFill>
              <a:srgbClr val="F0E7CA"/>
            </a:solidFill>
            <a:ln w="12700" cap="flat" cmpd="sng">
              <a:solidFill>
                <a:srgbClr val="1DAE9E"/>
              </a:solidFill>
              <a:bevel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43" name="文本框 118"/>
            <p:cNvSpPr>
              <a:spLocks noChangeArrowheads="1"/>
            </p:cNvSpPr>
            <p:nvPr/>
          </p:nvSpPr>
          <p:spPr bwMode="auto">
            <a:xfrm>
              <a:off x="339653" y="121305"/>
              <a:ext cx="10698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rgbClr val="1DAE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关键词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pic>
        <p:nvPicPr>
          <p:cNvPr id="11314" name="图片 1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3" y="2257425"/>
            <a:ext cx="13430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8915400" y="4038600"/>
            <a:ext cx="1479550" cy="1641475"/>
            <a:chOff x="0" y="0"/>
            <a:chExt cx="1478621" cy="1640210"/>
          </a:xfrm>
        </p:grpSpPr>
        <p:grpSp>
          <p:nvGrpSpPr>
            <p:cNvPr id="5138" name="Group 52"/>
            <p:cNvGrpSpPr>
              <a:grpSpLocks/>
            </p:cNvGrpSpPr>
            <p:nvPr/>
          </p:nvGrpSpPr>
          <p:grpSpPr bwMode="auto">
            <a:xfrm>
              <a:off x="0" y="0"/>
              <a:ext cx="1478621" cy="1640210"/>
              <a:chOff x="0" y="0"/>
              <a:chExt cx="1478621" cy="1640210"/>
            </a:xfrm>
          </p:grpSpPr>
          <p:sp>
            <p:nvSpPr>
              <p:cNvPr id="5140" name="矩形 123"/>
              <p:cNvSpPr>
                <a:spLocks noChangeArrowheads="1"/>
              </p:cNvSpPr>
              <p:nvPr/>
            </p:nvSpPr>
            <p:spPr bwMode="auto">
              <a:xfrm>
                <a:off x="0" y="92859"/>
                <a:ext cx="1478621" cy="1547351"/>
              </a:xfrm>
              <a:prstGeom prst="rect">
                <a:avLst/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141" name="等腰三角形 124"/>
              <p:cNvSpPr>
                <a:spLocks noChangeArrowheads="1"/>
              </p:cNvSpPr>
              <p:nvPr/>
            </p:nvSpPr>
            <p:spPr bwMode="auto">
              <a:xfrm>
                <a:off x="620717" y="0"/>
                <a:ext cx="237186" cy="92859"/>
              </a:xfrm>
              <a:prstGeom prst="triangle">
                <a:avLst>
                  <a:gd name="adj" fmla="val 50000"/>
                </a:avLst>
              </a:prstGeom>
              <a:solidFill>
                <a:srgbClr val="F0E7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5139" name="文本框 122"/>
            <p:cNvSpPr>
              <a:spLocks noChangeArrowheads="1"/>
            </p:cNvSpPr>
            <p:nvPr/>
          </p:nvSpPr>
          <p:spPr bwMode="auto">
            <a:xfrm>
              <a:off x="5079" y="467365"/>
              <a:ext cx="1473542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400" b="1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输入您的标题</a:t>
              </a:r>
              <a:endParaRPr lang="en-US" altLang="zh-CN" sz="1400" b="1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100">
                  <a:solidFill>
                    <a:srgbClr val="1423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这里输入您要的内容</a:t>
              </a:r>
              <a:endParaRPr lang="en-US" altLang="zh-CN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100">
                <a:solidFill>
                  <a:srgbClr val="1423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1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10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10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5183188"/>
            <a:ext cx="5730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195888"/>
            <a:ext cx="5619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5" y="5235575"/>
            <a:ext cx="536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图片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文本框 2"/>
          <p:cNvSpPr>
            <a:spLocks noChangeArrowheads="1"/>
          </p:cNvSpPr>
          <p:nvPr/>
        </p:nvSpPr>
        <p:spPr bwMode="auto">
          <a:xfrm>
            <a:off x="1139825" y="361950"/>
            <a:ext cx="3060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选题背景及意义</a:t>
            </a:r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6163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4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1223963" y="1058863"/>
            <a:ext cx="3443287" cy="568325"/>
            <a:chOff x="0" y="0"/>
            <a:chExt cx="3444448" cy="568848"/>
          </a:xfrm>
        </p:grpSpPr>
        <p:sp>
          <p:nvSpPr>
            <p:cNvPr id="6161" name="五边形 806"/>
            <p:cNvSpPr>
              <a:spLocks noChangeArrowheads="1"/>
            </p:cNvSpPr>
            <p:nvPr/>
          </p:nvSpPr>
          <p:spPr bwMode="auto">
            <a:xfrm>
              <a:off x="0" y="0"/>
              <a:ext cx="3444448" cy="568848"/>
            </a:xfrm>
            <a:prstGeom prst="homePlate">
              <a:avLst>
                <a:gd name="adj" fmla="val 151378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2" name="文本框 807"/>
            <p:cNvSpPr>
              <a:spLocks noChangeArrowheads="1"/>
            </p:cNvSpPr>
            <p:nvPr/>
          </p:nvSpPr>
          <p:spPr bwMode="auto">
            <a:xfrm>
              <a:off x="564127" y="99758"/>
              <a:ext cx="2316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12314" name="TextBox 35"/>
          <p:cNvSpPr>
            <a:spLocks noChangeArrowheads="1"/>
          </p:cNvSpPr>
          <p:nvPr/>
        </p:nvSpPr>
        <p:spPr bwMode="auto">
          <a:xfrm>
            <a:off x="1139825" y="1814513"/>
            <a:ext cx="99393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除了模板的发布与定制，我们还为您准备了使用教程，希望能够能够更好的使用该作品，授人以鱼不如授人以渔，希望您在下班之余，能够和我们一起进步，共同感受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的巨大魅力与价值。我们诚祝您在工作中事事顺心，步步高升！最后让我们谨记：最重要的不是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，是你。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除了模板的发布与定制，我们还为您准备了使用教程，希望能够能够更好的使用该作品，授人以鱼不如授人以渔，希望您在下班之余，能够和我们一起进步，共同感受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的巨大魅力与价值。我们诚祝您在工作中事事顺心，步步高升！最后让我们谨记：最重要的不是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，是你。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315" name="Group 27"/>
          <p:cNvGrpSpPr>
            <a:grpSpLocks/>
          </p:cNvGrpSpPr>
          <p:nvPr/>
        </p:nvGrpSpPr>
        <p:grpSpPr bwMode="auto">
          <a:xfrm>
            <a:off x="1152525" y="4203700"/>
            <a:ext cx="3443288" cy="568325"/>
            <a:chOff x="0" y="0"/>
            <a:chExt cx="3444448" cy="568848"/>
          </a:xfrm>
        </p:grpSpPr>
        <p:sp>
          <p:nvSpPr>
            <p:cNvPr id="6159" name="五边形 810"/>
            <p:cNvSpPr>
              <a:spLocks noChangeArrowheads="1"/>
            </p:cNvSpPr>
            <p:nvPr/>
          </p:nvSpPr>
          <p:spPr bwMode="auto">
            <a:xfrm>
              <a:off x="0" y="0"/>
              <a:ext cx="3444448" cy="568848"/>
            </a:xfrm>
            <a:prstGeom prst="homePlate">
              <a:avLst>
                <a:gd name="adj" fmla="val 151378"/>
              </a:avLst>
            </a:prstGeom>
            <a:solidFill>
              <a:srgbClr val="F3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60" name="文本框 811"/>
            <p:cNvSpPr>
              <a:spLocks noChangeArrowheads="1"/>
            </p:cNvSpPr>
            <p:nvPr/>
          </p:nvSpPr>
          <p:spPr bwMode="auto">
            <a:xfrm>
              <a:off x="564127" y="99758"/>
              <a:ext cx="2316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单击此处添加标题</a:t>
              </a:r>
            </a:p>
          </p:txBody>
        </p:sp>
      </p:grpSp>
      <p:sp>
        <p:nvSpPr>
          <p:cNvPr id="12318" name="TextBox 35"/>
          <p:cNvSpPr>
            <a:spLocks noChangeArrowheads="1"/>
          </p:cNvSpPr>
          <p:nvPr/>
        </p:nvSpPr>
        <p:spPr bwMode="auto">
          <a:xfrm>
            <a:off x="2273300" y="5073650"/>
            <a:ext cx="207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19" name="TextBox 35"/>
          <p:cNvSpPr>
            <a:spLocks noChangeArrowheads="1"/>
          </p:cNvSpPr>
          <p:nvPr/>
        </p:nvSpPr>
        <p:spPr bwMode="auto">
          <a:xfrm>
            <a:off x="5634038" y="5073650"/>
            <a:ext cx="2076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320" name="TextBox 35"/>
          <p:cNvSpPr>
            <a:spLocks noChangeArrowheads="1"/>
          </p:cNvSpPr>
          <p:nvPr/>
        </p:nvSpPr>
        <p:spPr bwMode="auto">
          <a:xfrm>
            <a:off x="8970963" y="5073650"/>
            <a:ext cx="20748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25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25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25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bldLvl="0" autoUpdateAnimBg="0"/>
      <p:bldP spid="12318" grpId="0" bldLvl="0" autoUpdateAnimBg="0"/>
      <p:bldP spid="12319" grpId="0" bldLvl="0" autoUpdateAnimBg="0"/>
      <p:bldP spid="1232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1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文本框 2"/>
          <p:cNvSpPr>
            <a:spLocks noChangeArrowheads="1"/>
          </p:cNvSpPr>
          <p:nvPr/>
        </p:nvSpPr>
        <p:spPr bwMode="auto">
          <a:xfrm>
            <a:off x="1139825" y="361950"/>
            <a:ext cx="1860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论文综述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7235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36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332" name="Group 20"/>
          <p:cNvGrpSpPr>
            <a:grpSpLocks/>
          </p:cNvGrpSpPr>
          <p:nvPr/>
        </p:nvGrpSpPr>
        <p:grpSpPr bwMode="auto">
          <a:xfrm>
            <a:off x="4787900" y="1503363"/>
            <a:ext cx="2522538" cy="350837"/>
            <a:chOff x="0" y="0"/>
            <a:chExt cx="2523535" cy="350414"/>
          </a:xfrm>
        </p:grpSpPr>
        <p:sp>
          <p:nvSpPr>
            <p:cNvPr id="7233" name="直接连接符 19"/>
            <p:cNvSpPr>
              <a:spLocks noChangeShapeType="1"/>
            </p:cNvSpPr>
            <p:nvPr/>
          </p:nvSpPr>
          <p:spPr bwMode="auto">
            <a:xfrm flipV="1">
              <a:off x="1295295" y="15173"/>
              <a:ext cx="1" cy="335241"/>
            </a:xfrm>
            <a:prstGeom prst="line">
              <a:avLst/>
            </a:prstGeom>
            <a:noFill/>
            <a:ln w="28575">
              <a:solidFill>
                <a:srgbClr val="E93C3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直接连接符 20"/>
            <p:cNvSpPr>
              <a:spLocks noChangeShapeType="1"/>
            </p:cNvSpPr>
            <p:nvPr/>
          </p:nvSpPr>
          <p:spPr bwMode="auto">
            <a:xfrm>
              <a:off x="0" y="0"/>
              <a:ext cx="2523535" cy="16481"/>
            </a:xfrm>
            <a:prstGeom prst="line">
              <a:avLst/>
            </a:prstGeom>
            <a:noFill/>
            <a:ln w="28575">
              <a:solidFill>
                <a:srgbClr val="E93C3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8047038" y="3225800"/>
            <a:ext cx="315912" cy="617538"/>
            <a:chOff x="0" y="0"/>
            <a:chExt cx="316597" cy="617962"/>
          </a:xfrm>
        </p:grpSpPr>
        <p:sp>
          <p:nvSpPr>
            <p:cNvPr id="7231" name="直接连接符 22"/>
            <p:cNvSpPr>
              <a:spLocks noChangeShapeType="1"/>
            </p:cNvSpPr>
            <p:nvPr/>
          </p:nvSpPr>
          <p:spPr bwMode="auto">
            <a:xfrm>
              <a:off x="0" y="308981"/>
              <a:ext cx="316597" cy="2068"/>
            </a:xfrm>
            <a:prstGeom prst="line">
              <a:avLst/>
            </a:prstGeom>
            <a:noFill/>
            <a:ln w="28575">
              <a:solidFill>
                <a:srgbClr val="67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直接连接符 23"/>
            <p:cNvSpPr>
              <a:spLocks noChangeShapeType="1"/>
            </p:cNvSpPr>
            <p:nvPr/>
          </p:nvSpPr>
          <p:spPr bwMode="auto">
            <a:xfrm>
              <a:off x="316597" y="0"/>
              <a:ext cx="1" cy="617962"/>
            </a:xfrm>
            <a:prstGeom prst="line">
              <a:avLst/>
            </a:prstGeom>
            <a:noFill/>
            <a:ln w="28575">
              <a:solidFill>
                <a:srgbClr val="67CDCC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>
            <a:off x="7742238" y="4654550"/>
            <a:ext cx="620712" cy="617538"/>
            <a:chOff x="0" y="0"/>
            <a:chExt cx="620291" cy="617962"/>
          </a:xfrm>
        </p:grpSpPr>
        <p:sp>
          <p:nvSpPr>
            <p:cNvPr id="7229" name="直接连接符 25"/>
            <p:cNvSpPr>
              <a:spLocks noChangeShapeType="1"/>
            </p:cNvSpPr>
            <p:nvPr/>
          </p:nvSpPr>
          <p:spPr bwMode="auto">
            <a:xfrm>
              <a:off x="0" y="311049"/>
              <a:ext cx="620291" cy="1"/>
            </a:xfrm>
            <a:prstGeom prst="line">
              <a:avLst/>
            </a:prstGeom>
            <a:noFill/>
            <a:ln w="28575">
              <a:solidFill>
                <a:srgbClr val="046589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直接连接符 26"/>
            <p:cNvSpPr>
              <a:spLocks noChangeShapeType="1"/>
            </p:cNvSpPr>
            <p:nvPr/>
          </p:nvSpPr>
          <p:spPr bwMode="auto">
            <a:xfrm>
              <a:off x="620291" y="0"/>
              <a:ext cx="1" cy="617962"/>
            </a:xfrm>
            <a:prstGeom prst="line">
              <a:avLst/>
            </a:prstGeom>
            <a:noFill/>
            <a:ln w="28575">
              <a:solidFill>
                <a:srgbClr val="046589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3779838" y="3225800"/>
            <a:ext cx="334962" cy="617538"/>
            <a:chOff x="0" y="0"/>
            <a:chExt cx="335954" cy="617962"/>
          </a:xfrm>
        </p:grpSpPr>
        <p:sp>
          <p:nvSpPr>
            <p:cNvPr id="7227" name="直接连接符 28"/>
            <p:cNvSpPr>
              <a:spLocks noChangeShapeType="1"/>
            </p:cNvSpPr>
            <p:nvPr/>
          </p:nvSpPr>
          <p:spPr bwMode="auto">
            <a:xfrm>
              <a:off x="19357" y="306913"/>
              <a:ext cx="316597" cy="2068"/>
            </a:xfrm>
            <a:prstGeom prst="line">
              <a:avLst/>
            </a:prstGeom>
            <a:noFill/>
            <a:ln w="28575">
              <a:solidFill>
                <a:srgbClr val="F8681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直接连接符 29"/>
            <p:cNvSpPr>
              <a:spLocks noChangeShapeType="1"/>
            </p:cNvSpPr>
            <p:nvPr/>
          </p:nvSpPr>
          <p:spPr bwMode="auto">
            <a:xfrm>
              <a:off x="0" y="0"/>
              <a:ext cx="1" cy="617962"/>
            </a:xfrm>
            <a:prstGeom prst="line">
              <a:avLst/>
            </a:prstGeom>
            <a:noFill/>
            <a:ln w="28575">
              <a:solidFill>
                <a:srgbClr val="F86817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3779838" y="4654550"/>
            <a:ext cx="620712" cy="617538"/>
            <a:chOff x="0" y="0"/>
            <a:chExt cx="620291" cy="617962"/>
          </a:xfrm>
        </p:grpSpPr>
        <p:sp>
          <p:nvSpPr>
            <p:cNvPr id="7225" name="直接连接符 31"/>
            <p:cNvSpPr>
              <a:spLocks noChangeShapeType="1"/>
            </p:cNvSpPr>
            <p:nvPr/>
          </p:nvSpPr>
          <p:spPr bwMode="auto">
            <a:xfrm>
              <a:off x="0" y="328231"/>
              <a:ext cx="620291" cy="1"/>
            </a:xfrm>
            <a:prstGeom prst="line">
              <a:avLst/>
            </a:prstGeom>
            <a:noFill/>
            <a:ln w="28575">
              <a:solidFill>
                <a:srgbClr val="D6BF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直接连接符 32"/>
            <p:cNvSpPr>
              <a:spLocks noChangeShapeType="1"/>
            </p:cNvSpPr>
            <p:nvPr/>
          </p:nvSpPr>
          <p:spPr bwMode="auto">
            <a:xfrm>
              <a:off x="0" y="0"/>
              <a:ext cx="1" cy="617962"/>
            </a:xfrm>
            <a:prstGeom prst="line">
              <a:avLst/>
            </a:prstGeom>
            <a:noFill/>
            <a:ln w="28575">
              <a:solidFill>
                <a:srgbClr val="D6BF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7" name="矩形 33"/>
          <p:cNvSpPr>
            <a:spLocks noChangeArrowheads="1"/>
          </p:cNvSpPr>
          <p:nvPr/>
        </p:nvSpPr>
        <p:spPr bwMode="auto">
          <a:xfrm>
            <a:off x="4808538" y="815975"/>
            <a:ext cx="2547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</a:t>
            </a:r>
            <a:endParaRPr lang="zh-CN" altLang="en-US" sz="12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3348" name="矩形 34"/>
          <p:cNvSpPr>
            <a:spLocks noChangeArrowheads="1"/>
          </p:cNvSpPr>
          <p:nvPr/>
        </p:nvSpPr>
        <p:spPr bwMode="auto">
          <a:xfrm>
            <a:off x="8534400" y="3244850"/>
            <a:ext cx="2547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49" name="矩形 35"/>
          <p:cNvSpPr>
            <a:spLocks noChangeArrowheads="1"/>
          </p:cNvSpPr>
          <p:nvPr/>
        </p:nvSpPr>
        <p:spPr bwMode="auto">
          <a:xfrm>
            <a:off x="8534400" y="4659313"/>
            <a:ext cx="2547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</a:t>
            </a:r>
            <a:endParaRPr lang="zh-CN" altLang="en-US" sz="1200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  <p:sp>
        <p:nvSpPr>
          <p:cNvPr id="13350" name="矩形 36"/>
          <p:cNvSpPr>
            <a:spLocks noChangeArrowheads="1"/>
          </p:cNvSpPr>
          <p:nvPr/>
        </p:nvSpPr>
        <p:spPr bwMode="auto">
          <a:xfrm>
            <a:off x="1182688" y="3213100"/>
            <a:ext cx="2546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51" name="矩形 37"/>
          <p:cNvSpPr>
            <a:spLocks noChangeArrowheads="1"/>
          </p:cNvSpPr>
          <p:nvPr/>
        </p:nvSpPr>
        <p:spPr bwMode="auto">
          <a:xfrm>
            <a:off x="1182688" y="4625975"/>
            <a:ext cx="2546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5311775" y="1885950"/>
            <a:ext cx="1541463" cy="1358900"/>
            <a:chOff x="0" y="0"/>
            <a:chExt cx="1542601" cy="1357809"/>
          </a:xfrm>
        </p:grpSpPr>
        <p:sp>
          <p:nvSpPr>
            <p:cNvPr id="7223" name="Freeform 5"/>
            <p:cNvSpPr>
              <a:spLocks noChangeArrowheads="1"/>
            </p:cNvSpPr>
            <p:nvPr/>
          </p:nvSpPr>
          <p:spPr bwMode="auto">
            <a:xfrm rot="-150795">
              <a:off x="0" y="0"/>
              <a:ext cx="1542601" cy="1357809"/>
            </a:xfrm>
            <a:custGeom>
              <a:avLst/>
              <a:gdLst>
                <a:gd name="T0" fmla="*/ 989784757 w 576"/>
                <a:gd name="T1" fmla="*/ 2147483646 h 507"/>
                <a:gd name="T2" fmla="*/ 0 w 576"/>
                <a:gd name="T3" fmla="*/ 1764399147 h 507"/>
                <a:gd name="T4" fmla="*/ 1090198441 w 576"/>
                <a:gd name="T5" fmla="*/ 0 h 507"/>
                <a:gd name="T6" fmla="*/ 2147483646 w 576"/>
                <a:gd name="T7" fmla="*/ 64550829 h 507"/>
                <a:gd name="T8" fmla="*/ 2147483646 w 576"/>
                <a:gd name="T9" fmla="*/ 1886328788 h 507"/>
                <a:gd name="T10" fmla="*/ 2147483646 w 576"/>
                <a:gd name="T11" fmla="*/ 2147483646 h 507"/>
                <a:gd name="T12" fmla="*/ 989784757 w 576"/>
                <a:gd name="T13" fmla="*/ 2147483646 h 5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07"/>
                <a:gd name="T23" fmla="*/ 576 w 576"/>
                <a:gd name="T24" fmla="*/ 507 h 5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07">
                  <a:moveTo>
                    <a:pt x="138" y="500"/>
                  </a:moveTo>
                  <a:lnTo>
                    <a:pt x="0" y="246"/>
                  </a:lnTo>
                  <a:lnTo>
                    <a:pt x="152" y="0"/>
                  </a:lnTo>
                  <a:lnTo>
                    <a:pt x="438" y="9"/>
                  </a:lnTo>
                  <a:lnTo>
                    <a:pt x="576" y="263"/>
                  </a:lnTo>
                  <a:lnTo>
                    <a:pt x="424" y="507"/>
                  </a:lnTo>
                  <a:lnTo>
                    <a:pt x="138" y="500"/>
                  </a:lnTo>
                  <a:close/>
                </a:path>
              </a:pathLst>
            </a:custGeom>
            <a:solidFill>
              <a:srgbClr val="E93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文本框 41"/>
            <p:cNvSpPr>
              <a:spLocks noChangeArrowheads="1"/>
            </p:cNvSpPr>
            <p:nvPr/>
          </p:nvSpPr>
          <p:spPr bwMode="auto">
            <a:xfrm>
              <a:off x="379888" y="302328"/>
              <a:ext cx="7350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6478588" y="2649538"/>
            <a:ext cx="1489075" cy="1485900"/>
            <a:chOff x="0" y="0"/>
            <a:chExt cx="1489038" cy="1486359"/>
          </a:xfrm>
        </p:grpSpPr>
        <p:sp>
          <p:nvSpPr>
            <p:cNvPr id="7221" name="Freeform 9"/>
            <p:cNvSpPr>
              <a:spLocks noChangeArrowheads="1"/>
            </p:cNvSpPr>
            <p:nvPr/>
          </p:nvSpPr>
          <p:spPr bwMode="auto">
            <a:xfrm rot="-150795">
              <a:off x="0" y="0"/>
              <a:ext cx="1489038" cy="1486359"/>
            </a:xfrm>
            <a:custGeom>
              <a:avLst/>
              <a:gdLst>
                <a:gd name="T0" fmla="*/ 0 w 556"/>
                <a:gd name="T1" fmla="*/ 1463158409 h 555"/>
                <a:gd name="T2" fmla="*/ 1455989926 w 556"/>
                <a:gd name="T3" fmla="*/ 0 h 555"/>
                <a:gd name="T4" fmla="*/ 2147483646 w 556"/>
                <a:gd name="T5" fmla="*/ 530753357 h 555"/>
                <a:gd name="T6" fmla="*/ 2147483646 w 556"/>
                <a:gd name="T7" fmla="*/ 2147483646 h 555"/>
                <a:gd name="T8" fmla="*/ 2147483646 w 556"/>
                <a:gd name="T9" fmla="*/ 2147483646 h 555"/>
                <a:gd name="T10" fmla="*/ 545100389 w 556"/>
                <a:gd name="T11" fmla="*/ 2147483646 h 555"/>
                <a:gd name="T12" fmla="*/ 0 w 556"/>
                <a:gd name="T13" fmla="*/ 1463158409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6"/>
                <a:gd name="T22" fmla="*/ 0 h 555"/>
                <a:gd name="T23" fmla="*/ 556 w 556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6" h="555">
                  <a:moveTo>
                    <a:pt x="0" y="204"/>
                  </a:moveTo>
                  <a:lnTo>
                    <a:pt x="203" y="0"/>
                  </a:lnTo>
                  <a:lnTo>
                    <a:pt x="481" y="74"/>
                  </a:lnTo>
                  <a:lnTo>
                    <a:pt x="556" y="351"/>
                  </a:lnTo>
                  <a:lnTo>
                    <a:pt x="353" y="555"/>
                  </a:lnTo>
                  <a:lnTo>
                    <a:pt x="76" y="482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67C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文本框 44"/>
            <p:cNvSpPr>
              <a:spLocks noChangeArrowheads="1"/>
            </p:cNvSpPr>
            <p:nvPr/>
          </p:nvSpPr>
          <p:spPr bwMode="auto">
            <a:xfrm>
              <a:off x="523748" y="539578"/>
              <a:ext cx="7350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6116638" y="3959225"/>
            <a:ext cx="1403350" cy="1535113"/>
            <a:chOff x="0" y="0"/>
            <a:chExt cx="1403338" cy="1534566"/>
          </a:xfrm>
        </p:grpSpPr>
        <p:sp>
          <p:nvSpPr>
            <p:cNvPr id="7219" name="Freeform 8"/>
            <p:cNvSpPr>
              <a:spLocks noChangeArrowheads="1"/>
            </p:cNvSpPr>
            <p:nvPr/>
          </p:nvSpPr>
          <p:spPr bwMode="auto">
            <a:xfrm rot="-150795">
              <a:off x="0" y="0"/>
              <a:ext cx="1403338" cy="1534566"/>
            </a:xfrm>
            <a:custGeom>
              <a:avLst/>
              <a:gdLst>
                <a:gd name="T0" fmla="*/ 1699849393 w 524"/>
                <a:gd name="T1" fmla="*/ 0 h 573"/>
                <a:gd name="T2" fmla="*/ 2147483646 w 524"/>
                <a:gd name="T3" fmla="*/ 867854653 h 573"/>
                <a:gd name="T4" fmla="*/ 2147483646 w 524"/>
                <a:gd name="T5" fmla="*/ 2147483646 h 573"/>
                <a:gd name="T6" fmla="*/ 2058466527 w 524"/>
                <a:gd name="T7" fmla="*/ 2147483646 h 573"/>
                <a:gd name="T8" fmla="*/ 186480588 w 524"/>
                <a:gd name="T9" fmla="*/ 2147483646 h 573"/>
                <a:gd name="T10" fmla="*/ 0 w 524"/>
                <a:gd name="T11" fmla="*/ 1190611644 h 573"/>
                <a:gd name="T12" fmla="*/ 1699849393 w 524"/>
                <a:gd name="T13" fmla="*/ 0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4"/>
                <a:gd name="T22" fmla="*/ 0 h 573"/>
                <a:gd name="T23" fmla="*/ 524 w 524"/>
                <a:gd name="T24" fmla="*/ 573 h 5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4" h="573">
                  <a:moveTo>
                    <a:pt x="237" y="0"/>
                  </a:moveTo>
                  <a:lnTo>
                    <a:pt x="498" y="121"/>
                  </a:lnTo>
                  <a:lnTo>
                    <a:pt x="524" y="407"/>
                  </a:lnTo>
                  <a:lnTo>
                    <a:pt x="287" y="573"/>
                  </a:lnTo>
                  <a:lnTo>
                    <a:pt x="26" y="453"/>
                  </a:lnTo>
                  <a:lnTo>
                    <a:pt x="0" y="16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46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文本框 47"/>
            <p:cNvSpPr>
              <a:spLocks noChangeArrowheads="1"/>
            </p:cNvSpPr>
            <p:nvPr/>
          </p:nvSpPr>
          <p:spPr bwMode="auto">
            <a:xfrm>
              <a:off x="369599" y="650233"/>
              <a:ext cx="7350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4205288" y="2659063"/>
            <a:ext cx="1528762" cy="1441450"/>
            <a:chOff x="0" y="0"/>
            <a:chExt cx="1529212" cy="1440832"/>
          </a:xfrm>
        </p:grpSpPr>
        <p:sp>
          <p:nvSpPr>
            <p:cNvPr id="7217" name="Freeform 6"/>
            <p:cNvSpPr>
              <a:spLocks noChangeArrowheads="1"/>
            </p:cNvSpPr>
            <p:nvPr/>
          </p:nvSpPr>
          <p:spPr bwMode="auto">
            <a:xfrm rot="-150795">
              <a:off x="0" y="0"/>
              <a:ext cx="1529212" cy="1440832"/>
            </a:xfrm>
            <a:custGeom>
              <a:avLst/>
              <a:gdLst>
                <a:gd name="T0" fmla="*/ 2147483646 w 571"/>
                <a:gd name="T1" fmla="*/ 2147483646 h 538"/>
                <a:gd name="T2" fmla="*/ 1291027188 w 571"/>
                <a:gd name="T3" fmla="*/ 2147483646 h 538"/>
                <a:gd name="T4" fmla="*/ 0 w 571"/>
                <a:gd name="T5" fmla="*/ 2147483646 h 538"/>
                <a:gd name="T6" fmla="*/ 745926046 w 571"/>
                <a:gd name="T7" fmla="*/ 322757081 h 538"/>
                <a:gd name="T8" fmla="*/ 2147483646 w 571"/>
                <a:gd name="T9" fmla="*/ 0 h 538"/>
                <a:gd name="T10" fmla="*/ 2147483646 w 571"/>
                <a:gd name="T11" fmla="*/ 1613780046 h 538"/>
                <a:gd name="T12" fmla="*/ 2147483646 w 571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1"/>
                <a:gd name="T22" fmla="*/ 0 h 538"/>
                <a:gd name="T23" fmla="*/ 571 w 571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1" h="538">
                  <a:moveTo>
                    <a:pt x="464" y="493"/>
                  </a:moveTo>
                  <a:lnTo>
                    <a:pt x="180" y="538"/>
                  </a:lnTo>
                  <a:lnTo>
                    <a:pt x="0" y="313"/>
                  </a:lnTo>
                  <a:lnTo>
                    <a:pt x="104" y="45"/>
                  </a:lnTo>
                  <a:lnTo>
                    <a:pt x="391" y="0"/>
                  </a:lnTo>
                  <a:lnTo>
                    <a:pt x="571" y="225"/>
                  </a:lnTo>
                  <a:lnTo>
                    <a:pt x="464" y="493"/>
                  </a:lnTo>
                  <a:close/>
                </a:path>
              </a:pathLst>
            </a:custGeom>
            <a:solidFill>
              <a:srgbClr val="F86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文本框 50"/>
            <p:cNvSpPr>
              <a:spLocks noChangeArrowheads="1"/>
            </p:cNvSpPr>
            <p:nvPr/>
          </p:nvSpPr>
          <p:spPr bwMode="auto">
            <a:xfrm>
              <a:off x="315093" y="529144"/>
              <a:ext cx="7350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05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4657725" y="3971925"/>
            <a:ext cx="1446213" cy="1514475"/>
            <a:chOff x="0" y="0"/>
            <a:chExt cx="1446188" cy="1515819"/>
          </a:xfrm>
        </p:grpSpPr>
        <p:sp>
          <p:nvSpPr>
            <p:cNvPr id="7215" name="Freeform 7"/>
            <p:cNvSpPr>
              <a:spLocks noChangeArrowheads="1"/>
            </p:cNvSpPr>
            <p:nvPr/>
          </p:nvSpPr>
          <p:spPr bwMode="auto">
            <a:xfrm rot="-150795">
              <a:off x="0" y="0"/>
              <a:ext cx="1446188" cy="1515819"/>
            </a:xfrm>
            <a:custGeom>
              <a:avLst/>
              <a:gdLst>
                <a:gd name="T0" fmla="*/ 2147483646 w 540"/>
                <a:gd name="T1" fmla="*/ 1326885284 h 566"/>
                <a:gd name="T2" fmla="*/ 2147483646 w 540"/>
                <a:gd name="T3" fmla="*/ 2147483646 h 566"/>
                <a:gd name="T4" fmla="*/ 1577919658 w 540"/>
                <a:gd name="T5" fmla="*/ 2147483646 h 566"/>
                <a:gd name="T6" fmla="*/ 0 w 540"/>
                <a:gd name="T7" fmla="*/ 2147483646 h 566"/>
                <a:gd name="T8" fmla="*/ 337101067 w 540"/>
                <a:gd name="T9" fmla="*/ 695718071 h 566"/>
                <a:gd name="T10" fmla="*/ 2147483646 w 540"/>
                <a:gd name="T11" fmla="*/ 0 h 566"/>
                <a:gd name="T12" fmla="*/ 2147483646 w 540"/>
                <a:gd name="T13" fmla="*/ 1326885284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0"/>
                <a:gd name="T22" fmla="*/ 0 h 566"/>
                <a:gd name="T23" fmla="*/ 540 w 540"/>
                <a:gd name="T24" fmla="*/ 566 h 5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0" h="566">
                  <a:moveTo>
                    <a:pt x="540" y="185"/>
                  </a:moveTo>
                  <a:lnTo>
                    <a:pt x="490" y="467"/>
                  </a:lnTo>
                  <a:lnTo>
                    <a:pt x="220" y="566"/>
                  </a:lnTo>
                  <a:lnTo>
                    <a:pt x="0" y="381"/>
                  </a:lnTo>
                  <a:lnTo>
                    <a:pt x="47" y="97"/>
                  </a:lnTo>
                  <a:lnTo>
                    <a:pt x="319" y="0"/>
                  </a:lnTo>
                  <a:lnTo>
                    <a:pt x="540" y="185"/>
                  </a:lnTo>
                  <a:close/>
                </a:path>
              </a:pathLst>
            </a:custGeom>
            <a:solidFill>
              <a:srgbClr val="D6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文本框 53"/>
            <p:cNvSpPr>
              <a:spLocks noChangeArrowheads="1"/>
            </p:cNvSpPr>
            <p:nvPr/>
          </p:nvSpPr>
          <p:spPr bwMode="auto">
            <a:xfrm>
              <a:off x="295747" y="635655"/>
              <a:ext cx="7350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67" name="Oval 15"/>
          <p:cNvSpPr>
            <a:spLocks noChangeArrowheads="1"/>
          </p:cNvSpPr>
          <p:nvPr/>
        </p:nvSpPr>
        <p:spPr bwMode="auto">
          <a:xfrm rot="-150795">
            <a:off x="5286375" y="2968625"/>
            <a:ext cx="1579563" cy="1574800"/>
          </a:xfrm>
          <a:prstGeom prst="ellipse">
            <a:avLst/>
          </a:prstGeom>
          <a:solidFill>
            <a:srgbClr val="FDF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5911850" y="3230563"/>
            <a:ext cx="396875" cy="1214437"/>
            <a:chOff x="0" y="0"/>
            <a:chExt cx="947737" cy="2900363"/>
          </a:xfrm>
        </p:grpSpPr>
        <p:sp>
          <p:nvSpPr>
            <p:cNvPr id="7191" name="AutoShape 246"/>
            <p:cNvSpPr>
              <a:spLocks noChangeAspect="1" noChangeArrowheads="1" noTextEdit="1"/>
            </p:cNvSpPr>
            <p:nvPr/>
          </p:nvSpPr>
          <p:spPr bwMode="auto">
            <a:xfrm>
              <a:off x="0" y="19050"/>
              <a:ext cx="928687" cy="284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48"/>
            <p:cNvSpPr>
              <a:spLocks noChangeArrowheads="1"/>
            </p:cNvSpPr>
            <p:nvPr/>
          </p:nvSpPr>
          <p:spPr bwMode="auto">
            <a:xfrm>
              <a:off x="165100" y="1163638"/>
              <a:ext cx="638175" cy="1577975"/>
            </a:xfrm>
            <a:custGeom>
              <a:avLst/>
              <a:gdLst>
                <a:gd name="T0" fmla="*/ 0 w 31"/>
                <a:gd name="T1" fmla="*/ 2147483646 h 80"/>
                <a:gd name="T2" fmla="*/ 847599331 w 31"/>
                <a:gd name="T3" fmla="*/ 2147483646 h 80"/>
                <a:gd name="T4" fmla="*/ 1271388704 w 31"/>
                <a:gd name="T5" fmla="*/ 2147483646 h 80"/>
                <a:gd name="T6" fmla="*/ 2118967449 w 31"/>
                <a:gd name="T7" fmla="*/ 2147483646 h 80"/>
                <a:gd name="T8" fmla="*/ 2147483646 w 31"/>
                <a:gd name="T9" fmla="*/ 2147483646 h 80"/>
                <a:gd name="T10" fmla="*/ 2147483646 w 31"/>
                <a:gd name="T11" fmla="*/ 2147483646 h 80"/>
                <a:gd name="T12" fmla="*/ 2147483646 w 31"/>
                <a:gd name="T13" fmla="*/ 2147483646 h 80"/>
                <a:gd name="T14" fmla="*/ 2147483646 w 31"/>
                <a:gd name="T15" fmla="*/ 2147483646 h 80"/>
                <a:gd name="T16" fmla="*/ 2147483646 w 31"/>
                <a:gd name="T17" fmla="*/ 2147483646 h 80"/>
                <a:gd name="T18" fmla="*/ 2147483646 w 31"/>
                <a:gd name="T19" fmla="*/ 2147483646 h 80"/>
                <a:gd name="T20" fmla="*/ 2147483646 w 31"/>
                <a:gd name="T21" fmla="*/ 2147483646 h 80"/>
                <a:gd name="T22" fmla="*/ 2147483646 w 31"/>
                <a:gd name="T23" fmla="*/ 2147483646 h 80"/>
                <a:gd name="T24" fmla="*/ 2147483646 w 31"/>
                <a:gd name="T25" fmla="*/ 2147483646 h 80"/>
                <a:gd name="T26" fmla="*/ 2147483646 w 31"/>
                <a:gd name="T27" fmla="*/ 2147483646 h 80"/>
                <a:gd name="T28" fmla="*/ 2147483646 w 31"/>
                <a:gd name="T29" fmla="*/ 2147483646 h 80"/>
                <a:gd name="T30" fmla="*/ 2147483646 w 31"/>
                <a:gd name="T31" fmla="*/ 2147483646 h 80"/>
                <a:gd name="T32" fmla="*/ 2147483646 w 31"/>
                <a:gd name="T33" fmla="*/ 2147483646 h 80"/>
                <a:gd name="T34" fmla="*/ 2147483646 w 31"/>
                <a:gd name="T35" fmla="*/ 2147483646 h 80"/>
                <a:gd name="T36" fmla="*/ 2147483646 w 31"/>
                <a:gd name="T37" fmla="*/ 2147483646 h 80"/>
                <a:gd name="T38" fmla="*/ 2147483646 w 31"/>
                <a:gd name="T39" fmla="*/ 2147483646 h 80"/>
                <a:gd name="T40" fmla="*/ 2147483646 w 31"/>
                <a:gd name="T41" fmla="*/ 2147483646 h 80"/>
                <a:gd name="T42" fmla="*/ 2147483646 w 31"/>
                <a:gd name="T43" fmla="*/ 389069461 h 80"/>
                <a:gd name="T44" fmla="*/ 847599331 w 31"/>
                <a:gd name="T45" fmla="*/ 0 h 80"/>
                <a:gd name="T46" fmla="*/ 0 w 31"/>
                <a:gd name="T47" fmla="*/ 2147483646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"/>
                <a:gd name="T73" fmla="*/ 0 h 80"/>
                <a:gd name="T74" fmla="*/ 31 w 31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" h="80">
                  <a:moveTo>
                    <a:pt x="0" y="6"/>
                  </a:moveTo>
                  <a:cubicBezTo>
                    <a:pt x="0" y="6"/>
                    <a:pt x="0" y="21"/>
                    <a:pt x="2" y="24"/>
                  </a:cubicBezTo>
                  <a:cubicBezTo>
                    <a:pt x="3" y="26"/>
                    <a:pt x="3" y="32"/>
                    <a:pt x="3" y="33"/>
                  </a:cubicBezTo>
                  <a:cubicBezTo>
                    <a:pt x="3" y="34"/>
                    <a:pt x="3" y="49"/>
                    <a:pt x="5" y="53"/>
                  </a:cubicBezTo>
                  <a:cubicBezTo>
                    <a:pt x="5" y="53"/>
                    <a:pt x="7" y="75"/>
                    <a:pt x="8" y="76"/>
                  </a:cubicBezTo>
                  <a:cubicBezTo>
                    <a:pt x="8" y="76"/>
                    <a:pt x="6" y="79"/>
                    <a:pt x="8" y="80"/>
                  </a:cubicBezTo>
                  <a:cubicBezTo>
                    <a:pt x="8" y="80"/>
                    <a:pt x="16" y="79"/>
                    <a:pt x="17" y="80"/>
                  </a:cubicBezTo>
                  <a:cubicBezTo>
                    <a:pt x="17" y="80"/>
                    <a:pt x="18" y="78"/>
                    <a:pt x="17" y="77"/>
                  </a:cubicBezTo>
                  <a:cubicBezTo>
                    <a:pt x="17" y="76"/>
                    <a:pt x="16" y="74"/>
                    <a:pt x="16" y="74"/>
                  </a:cubicBezTo>
                  <a:cubicBezTo>
                    <a:pt x="16" y="74"/>
                    <a:pt x="19" y="71"/>
                    <a:pt x="18" y="69"/>
                  </a:cubicBezTo>
                  <a:cubicBezTo>
                    <a:pt x="17" y="68"/>
                    <a:pt x="14" y="32"/>
                    <a:pt x="16" y="29"/>
                  </a:cubicBezTo>
                  <a:cubicBezTo>
                    <a:pt x="16" y="29"/>
                    <a:pt x="17" y="37"/>
                    <a:pt x="18" y="37"/>
                  </a:cubicBezTo>
                  <a:cubicBezTo>
                    <a:pt x="18" y="37"/>
                    <a:pt x="19" y="46"/>
                    <a:pt x="20" y="47"/>
                  </a:cubicBezTo>
                  <a:cubicBezTo>
                    <a:pt x="20" y="47"/>
                    <a:pt x="22" y="63"/>
                    <a:pt x="20" y="65"/>
                  </a:cubicBezTo>
                  <a:cubicBezTo>
                    <a:pt x="20" y="65"/>
                    <a:pt x="18" y="71"/>
                    <a:pt x="2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2"/>
                    <a:pt x="28" y="69"/>
                    <a:pt x="29" y="68"/>
                  </a:cubicBezTo>
                  <a:cubicBezTo>
                    <a:pt x="29" y="67"/>
                    <a:pt x="29" y="65"/>
                    <a:pt x="29" y="64"/>
                  </a:cubicBezTo>
                  <a:cubicBezTo>
                    <a:pt x="28" y="63"/>
                    <a:pt x="28" y="46"/>
                    <a:pt x="29" y="45"/>
                  </a:cubicBezTo>
                  <a:cubicBezTo>
                    <a:pt x="31" y="43"/>
                    <a:pt x="31" y="41"/>
                    <a:pt x="29" y="39"/>
                  </a:cubicBezTo>
                  <a:cubicBezTo>
                    <a:pt x="29" y="39"/>
                    <a:pt x="31" y="18"/>
                    <a:pt x="31" y="15"/>
                  </a:cubicBezTo>
                  <a:cubicBezTo>
                    <a:pt x="30" y="12"/>
                    <a:pt x="30" y="1"/>
                    <a:pt x="30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249"/>
            <p:cNvSpPr>
              <a:spLocks noChangeArrowheads="1"/>
            </p:cNvSpPr>
            <p:nvPr/>
          </p:nvSpPr>
          <p:spPr bwMode="auto">
            <a:xfrm>
              <a:off x="268287" y="1163638"/>
              <a:ext cx="534987" cy="1577975"/>
            </a:xfrm>
            <a:custGeom>
              <a:avLst/>
              <a:gdLst>
                <a:gd name="T0" fmla="*/ 2147483646 w 26"/>
                <a:gd name="T1" fmla="*/ 2147483646 h 80"/>
                <a:gd name="T2" fmla="*/ 2147483646 w 26"/>
                <a:gd name="T3" fmla="*/ 2147483646 h 80"/>
                <a:gd name="T4" fmla="*/ 2147483646 w 26"/>
                <a:gd name="T5" fmla="*/ 2147483646 h 80"/>
                <a:gd name="T6" fmla="*/ 2147483646 w 26"/>
                <a:gd name="T7" fmla="*/ 2147483646 h 80"/>
                <a:gd name="T8" fmla="*/ 2147483646 w 26"/>
                <a:gd name="T9" fmla="*/ 2147483646 h 80"/>
                <a:gd name="T10" fmla="*/ 2147483646 w 26"/>
                <a:gd name="T11" fmla="*/ 2147483646 h 80"/>
                <a:gd name="T12" fmla="*/ 2147483646 w 26"/>
                <a:gd name="T13" fmla="*/ 2147483646 h 80"/>
                <a:gd name="T14" fmla="*/ 2147483646 w 26"/>
                <a:gd name="T15" fmla="*/ 389069461 h 80"/>
                <a:gd name="T16" fmla="*/ 2147483646 w 26"/>
                <a:gd name="T17" fmla="*/ 0 h 80"/>
                <a:gd name="T18" fmla="*/ 0 w 26"/>
                <a:gd name="T19" fmla="*/ 1167188658 h 80"/>
                <a:gd name="T20" fmla="*/ 2147483646 w 26"/>
                <a:gd name="T21" fmla="*/ 2147483646 h 80"/>
                <a:gd name="T22" fmla="*/ 0 w 26"/>
                <a:gd name="T23" fmla="*/ 2147483646 h 80"/>
                <a:gd name="T24" fmla="*/ 1270162020 w 26"/>
                <a:gd name="T25" fmla="*/ 2147483646 h 80"/>
                <a:gd name="T26" fmla="*/ 2116943559 w 26"/>
                <a:gd name="T27" fmla="*/ 2147483646 h 80"/>
                <a:gd name="T28" fmla="*/ 0 w 26"/>
                <a:gd name="T29" fmla="*/ 2147483646 h 80"/>
                <a:gd name="T30" fmla="*/ 2147483646 w 26"/>
                <a:gd name="T31" fmla="*/ 2147483646 h 80"/>
                <a:gd name="T32" fmla="*/ 0 w 26"/>
                <a:gd name="T33" fmla="*/ 2147483646 h 80"/>
                <a:gd name="T34" fmla="*/ 2116943559 w 26"/>
                <a:gd name="T35" fmla="*/ 2147483646 h 80"/>
                <a:gd name="T36" fmla="*/ 2147483646 w 26"/>
                <a:gd name="T37" fmla="*/ 2147483646 h 80"/>
                <a:gd name="T38" fmla="*/ 2147483646 w 26"/>
                <a:gd name="T39" fmla="*/ 2147483646 h 80"/>
                <a:gd name="T40" fmla="*/ 2147483646 w 26"/>
                <a:gd name="T41" fmla="*/ 2147483646 h 80"/>
                <a:gd name="T42" fmla="*/ 1270162020 w 26"/>
                <a:gd name="T43" fmla="*/ 2147483646 h 80"/>
                <a:gd name="T44" fmla="*/ 2147483646 w 26"/>
                <a:gd name="T45" fmla="*/ 2147483646 h 80"/>
                <a:gd name="T46" fmla="*/ 2147483646 w 26"/>
                <a:gd name="T47" fmla="*/ 2147483646 h 80"/>
                <a:gd name="T48" fmla="*/ 2147483646 w 26"/>
                <a:gd name="T49" fmla="*/ 2147483646 h 80"/>
                <a:gd name="T50" fmla="*/ 846781539 w 26"/>
                <a:gd name="T51" fmla="*/ 2147483646 h 80"/>
                <a:gd name="T52" fmla="*/ 1270162020 w 26"/>
                <a:gd name="T53" fmla="*/ 2147483646 h 80"/>
                <a:gd name="T54" fmla="*/ 1270162020 w 26"/>
                <a:gd name="T55" fmla="*/ 2147483646 h 80"/>
                <a:gd name="T56" fmla="*/ 2147483646 w 26"/>
                <a:gd name="T57" fmla="*/ 2147483646 h 80"/>
                <a:gd name="T58" fmla="*/ 2147483646 w 26"/>
                <a:gd name="T59" fmla="*/ 2147483646 h 80"/>
                <a:gd name="T60" fmla="*/ 2147483646 w 26"/>
                <a:gd name="T61" fmla="*/ 2147483646 h 80"/>
                <a:gd name="T62" fmla="*/ 2147483646 w 26"/>
                <a:gd name="T63" fmla="*/ 2147483646 h 80"/>
                <a:gd name="T64" fmla="*/ 2147483646 w 26"/>
                <a:gd name="T65" fmla="*/ 2147483646 h 80"/>
                <a:gd name="T66" fmla="*/ 2147483646 w 26"/>
                <a:gd name="T67" fmla="*/ 2147483646 h 80"/>
                <a:gd name="T68" fmla="*/ 2147483646 w 26"/>
                <a:gd name="T69" fmla="*/ 2147483646 h 80"/>
                <a:gd name="T70" fmla="*/ 2147483646 w 26"/>
                <a:gd name="T71" fmla="*/ 2147483646 h 80"/>
                <a:gd name="T72" fmla="*/ 2147483646 w 26"/>
                <a:gd name="T73" fmla="*/ 2147483646 h 80"/>
                <a:gd name="T74" fmla="*/ 2147483646 w 26"/>
                <a:gd name="T75" fmla="*/ 2147483646 h 80"/>
                <a:gd name="T76" fmla="*/ 2147483646 w 26"/>
                <a:gd name="T77" fmla="*/ 2147483646 h 80"/>
                <a:gd name="T78" fmla="*/ 2147483646 w 26"/>
                <a:gd name="T79" fmla="*/ 2147483646 h 80"/>
                <a:gd name="T80" fmla="*/ 2147483646 w 26"/>
                <a:gd name="T81" fmla="*/ 2147483646 h 80"/>
                <a:gd name="T82" fmla="*/ 2147483646 w 26"/>
                <a:gd name="T83" fmla="*/ 2147483646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80"/>
                <a:gd name="T128" fmla="*/ 26 w 26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80">
                  <a:moveTo>
                    <a:pt x="21" y="64"/>
                  </a:moveTo>
                  <a:cubicBezTo>
                    <a:pt x="21" y="64"/>
                    <a:pt x="19" y="56"/>
                    <a:pt x="19" y="53"/>
                  </a:cubicBezTo>
                  <a:cubicBezTo>
                    <a:pt x="20" y="48"/>
                    <a:pt x="15" y="30"/>
                    <a:pt x="15" y="27"/>
                  </a:cubicBezTo>
                  <a:cubicBezTo>
                    <a:pt x="14" y="25"/>
                    <a:pt x="14" y="19"/>
                    <a:pt x="13" y="18"/>
                  </a:cubicBezTo>
                  <a:cubicBezTo>
                    <a:pt x="12" y="16"/>
                    <a:pt x="20" y="18"/>
                    <a:pt x="22" y="19"/>
                  </a:cubicBezTo>
                  <a:cubicBezTo>
                    <a:pt x="23" y="20"/>
                    <a:pt x="25" y="25"/>
                    <a:pt x="25" y="28"/>
                  </a:cubicBezTo>
                  <a:cubicBezTo>
                    <a:pt x="26" y="22"/>
                    <a:pt x="26" y="16"/>
                    <a:pt x="26" y="15"/>
                  </a:cubicBezTo>
                  <a:cubicBezTo>
                    <a:pt x="25" y="12"/>
                    <a:pt x="25" y="1"/>
                    <a:pt x="2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4"/>
                    <a:pt x="12" y="11"/>
                    <a:pt x="9" y="14"/>
                  </a:cubicBezTo>
                  <a:cubicBezTo>
                    <a:pt x="7" y="16"/>
                    <a:pt x="0" y="15"/>
                    <a:pt x="0" y="15"/>
                  </a:cubicBezTo>
                  <a:cubicBezTo>
                    <a:pt x="0" y="15"/>
                    <a:pt x="0" y="15"/>
                    <a:pt x="3" y="16"/>
                  </a:cubicBezTo>
                  <a:cubicBezTo>
                    <a:pt x="6" y="17"/>
                    <a:pt x="5" y="19"/>
                    <a:pt x="5" y="19"/>
                  </a:cubicBezTo>
                  <a:cubicBezTo>
                    <a:pt x="1" y="17"/>
                    <a:pt x="0" y="19"/>
                    <a:pt x="0" y="19"/>
                  </a:cubicBezTo>
                  <a:cubicBezTo>
                    <a:pt x="4" y="20"/>
                    <a:pt x="7" y="22"/>
                    <a:pt x="7" y="22"/>
                  </a:cubicBezTo>
                  <a:cubicBezTo>
                    <a:pt x="2" y="20"/>
                    <a:pt x="0" y="23"/>
                    <a:pt x="0" y="23"/>
                  </a:cubicBezTo>
                  <a:cubicBezTo>
                    <a:pt x="0" y="23"/>
                    <a:pt x="4" y="21"/>
                    <a:pt x="5" y="23"/>
                  </a:cubicBezTo>
                  <a:cubicBezTo>
                    <a:pt x="6" y="26"/>
                    <a:pt x="7" y="40"/>
                    <a:pt x="7" y="43"/>
                  </a:cubicBezTo>
                  <a:cubicBezTo>
                    <a:pt x="7" y="45"/>
                    <a:pt x="9" y="56"/>
                    <a:pt x="10" y="58"/>
                  </a:cubicBezTo>
                  <a:cubicBezTo>
                    <a:pt x="11" y="59"/>
                    <a:pt x="10" y="66"/>
                    <a:pt x="9" y="64"/>
                  </a:cubicBezTo>
                  <a:cubicBezTo>
                    <a:pt x="8" y="63"/>
                    <a:pt x="3" y="30"/>
                    <a:pt x="3" y="3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70"/>
                    <a:pt x="9" y="72"/>
                  </a:cubicBezTo>
                  <a:cubicBezTo>
                    <a:pt x="11" y="75"/>
                    <a:pt x="9" y="76"/>
                    <a:pt x="9" y="76"/>
                  </a:cubicBezTo>
                  <a:cubicBezTo>
                    <a:pt x="8" y="76"/>
                    <a:pt x="4" y="73"/>
                    <a:pt x="2" y="71"/>
                  </a:cubicBezTo>
                  <a:cubicBezTo>
                    <a:pt x="2" y="74"/>
                    <a:pt x="3" y="75"/>
                    <a:pt x="3" y="76"/>
                  </a:cubicBezTo>
                  <a:cubicBezTo>
                    <a:pt x="3" y="76"/>
                    <a:pt x="1" y="79"/>
                    <a:pt x="3" y="80"/>
                  </a:cubicBezTo>
                  <a:cubicBezTo>
                    <a:pt x="3" y="80"/>
                    <a:pt x="11" y="79"/>
                    <a:pt x="12" y="80"/>
                  </a:cubicBezTo>
                  <a:cubicBezTo>
                    <a:pt x="12" y="80"/>
                    <a:pt x="13" y="77"/>
                    <a:pt x="13" y="76"/>
                  </a:cubicBezTo>
                  <a:cubicBezTo>
                    <a:pt x="12" y="75"/>
                    <a:pt x="13" y="74"/>
                    <a:pt x="13" y="74"/>
                  </a:cubicBezTo>
                  <a:cubicBezTo>
                    <a:pt x="13" y="74"/>
                    <a:pt x="14" y="71"/>
                    <a:pt x="13" y="69"/>
                  </a:cubicBezTo>
                  <a:cubicBezTo>
                    <a:pt x="12" y="68"/>
                    <a:pt x="9" y="32"/>
                    <a:pt x="11" y="29"/>
                  </a:cubicBezTo>
                  <a:cubicBezTo>
                    <a:pt x="11" y="29"/>
                    <a:pt x="12" y="37"/>
                    <a:pt x="12" y="37"/>
                  </a:cubicBezTo>
                  <a:cubicBezTo>
                    <a:pt x="12" y="37"/>
                    <a:pt x="13" y="47"/>
                    <a:pt x="14" y="48"/>
                  </a:cubicBezTo>
                  <a:cubicBezTo>
                    <a:pt x="14" y="48"/>
                    <a:pt x="16" y="63"/>
                    <a:pt x="15" y="65"/>
                  </a:cubicBezTo>
                  <a:cubicBezTo>
                    <a:pt x="15" y="65"/>
                    <a:pt x="13" y="71"/>
                    <a:pt x="1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3" y="69"/>
                    <a:pt x="24" y="68"/>
                  </a:cubicBezTo>
                  <a:cubicBezTo>
                    <a:pt x="24" y="67"/>
                    <a:pt x="24" y="65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1" y="64"/>
                    <a:pt x="21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250"/>
            <p:cNvSpPr>
              <a:spLocks noChangeArrowheads="1"/>
            </p:cNvSpPr>
            <p:nvPr/>
          </p:nvSpPr>
          <p:spPr bwMode="auto">
            <a:xfrm>
              <a:off x="330200" y="2682875"/>
              <a:ext cx="206375" cy="217488"/>
            </a:xfrm>
            <a:custGeom>
              <a:avLst/>
              <a:gdLst>
                <a:gd name="T0" fmla="*/ 851812813 w 10"/>
                <a:gd name="T1" fmla="*/ 781829817 h 11"/>
                <a:gd name="T2" fmla="*/ 851812813 w 10"/>
                <a:gd name="T3" fmla="*/ 2147483646 h 11"/>
                <a:gd name="T4" fmla="*/ 0 w 10"/>
                <a:gd name="T5" fmla="*/ 2147483646 h 11"/>
                <a:gd name="T6" fmla="*/ 2147483646 w 10"/>
                <a:gd name="T7" fmla="*/ 2147483646 h 11"/>
                <a:gd name="T8" fmla="*/ 2147483646 w 10"/>
                <a:gd name="T9" fmla="*/ 2147483646 h 11"/>
                <a:gd name="T10" fmla="*/ 2147483646 w 10"/>
                <a:gd name="T11" fmla="*/ 781829817 h 11"/>
                <a:gd name="T12" fmla="*/ 851812813 w 10"/>
                <a:gd name="T13" fmla="*/ 781829817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1"/>
                <a:gd name="T23" fmla="*/ 10 w 10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1">
                  <a:moveTo>
                    <a:pt x="2" y="2"/>
                  </a:moveTo>
                  <a:cubicBezTo>
                    <a:pt x="2" y="2"/>
                    <a:pt x="2" y="5"/>
                    <a:pt x="2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0"/>
                    <a:pt x="4" y="11"/>
                    <a:pt x="6" y="10"/>
                  </a:cubicBezTo>
                  <a:cubicBezTo>
                    <a:pt x="9" y="10"/>
                    <a:pt x="10" y="10"/>
                    <a:pt x="9" y="8"/>
                  </a:cubicBezTo>
                  <a:cubicBezTo>
                    <a:pt x="9" y="6"/>
                    <a:pt x="8" y="4"/>
                    <a:pt x="9" y="2"/>
                  </a:cubicBezTo>
                  <a:cubicBezTo>
                    <a:pt x="10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51"/>
            <p:cNvSpPr>
              <a:spLocks noChangeArrowheads="1"/>
            </p:cNvSpPr>
            <p:nvPr/>
          </p:nvSpPr>
          <p:spPr bwMode="auto">
            <a:xfrm>
              <a:off x="557212" y="2525713"/>
              <a:ext cx="225425" cy="255588"/>
            </a:xfrm>
            <a:custGeom>
              <a:avLst/>
              <a:gdLst>
                <a:gd name="T0" fmla="*/ 1259920818 w 11"/>
                <a:gd name="T1" fmla="*/ 773075058 h 13"/>
                <a:gd name="T2" fmla="*/ 839933550 w 11"/>
                <a:gd name="T3" fmla="*/ 2147483646 h 13"/>
                <a:gd name="T4" fmla="*/ 839933550 w 11"/>
                <a:gd name="T5" fmla="*/ 2147483646 h 13"/>
                <a:gd name="T6" fmla="*/ 2147483646 w 11"/>
                <a:gd name="T7" fmla="*/ 2147483646 h 13"/>
                <a:gd name="T8" fmla="*/ 2147483646 w 11"/>
                <a:gd name="T9" fmla="*/ 1932697474 h 13"/>
                <a:gd name="T10" fmla="*/ 2147483646 w 11"/>
                <a:gd name="T11" fmla="*/ 0 h 13"/>
                <a:gd name="T12" fmla="*/ 1259920818 w 11"/>
                <a:gd name="T13" fmla="*/ 773075058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3"/>
                <a:gd name="T23" fmla="*/ 11 w 11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3">
                  <a:moveTo>
                    <a:pt x="3" y="2"/>
                  </a:moveTo>
                  <a:cubicBezTo>
                    <a:pt x="3" y="2"/>
                    <a:pt x="2" y="5"/>
                    <a:pt x="2" y="6"/>
                  </a:cubicBezTo>
                  <a:cubicBezTo>
                    <a:pt x="2" y="6"/>
                    <a:pt x="0" y="10"/>
                    <a:pt x="2" y="11"/>
                  </a:cubicBezTo>
                  <a:cubicBezTo>
                    <a:pt x="4" y="13"/>
                    <a:pt x="8" y="13"/>
                    <a:pt x="9" y="13"/>
                  </a:cubicBezTo>
                  <a:cubicBezTo>
                    <a:pt x="9" y="13"/>
                    <a:pt x="11" y="6"/>
                    <a:pt x="10" y="5"/>
                  </a:cubicBezTo>
                  <a:cubicBezTo>
                    <a:pt x="9" y="4"/>
                    <a:pt x="7" y="0"/>
                    <a:pt x="7" y="0"/>
                  </a:cubicBezTo>
                  <a:cubicBezTo>
                    <a:pt x="8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252"/>
            <p:cNvSpPr>
              <a:spLocks noChangeArrowheads="1"/>
            </p:cNvSpPr>
            <p:nvPr/>
          </p:nvSpPr>
          <p:spPr bwMode="auto">
            <a:xfrm>
              <a:off x="679450" y="571500"/>
              <a:ext cx="268287" cy="828675"/>
            </a:xfrm>
            <a:custGeom>
              <a:avLst/>
              <a:gdLst>
                <a:gd name="T0" fmla="*/ 1277706519 w 13"/>
                <a:gd name="T1" fmla="*/ 2147483646 h 42"/>
                <a:gd name="T2" fmla="*/ 2129517744 w 13"/>
                <a:gd name="T3" fmla="*/ 2147483646 h 42"/>
                <a:gd name="T4" fmla="*/ 2147483646 w 13"/>
                <a:gd name="T5" fmla="*/ 2147483646 h 42"/>
                <a:gd name="T6" fmla="*/ 2147483646 w 13"/>
                <a:gd name="T7" fmla="*/ 2147483646 h 42"/>
                <a:gd name="T8" fmla="*/ 2147483646 w 13"/>
                <a:gd name="T9" fmla="*/ 2147483646 h 42"/>
                <a:gd name="T10" fmla="*/ 2147483646 w 13"/>
                <a:gd name="T11" fmla="*/ 2147483646 h 42"/>
                <a:gd name="T12" fmla="*/ 2147483646 w 13"/>
                <a:gd name="T13" fmla="*/ 2147483646 h 42"/>
                <a:gd name="T14" fmla="*/ 2147483646 w 13"/>
                <a:gd name="T15" fmla="*/ 2147483646 h 42"/>
                <a:gd name="T16" fmla="*/ 2147483646 w 13"/>
                <a:gd name="T17" fmla="*/ 0 h 42"/>
                <a:gd name="T18" fmla="*/ 0 w 13"/>
                <a:gd name="T19" fmla="*/ 2147483646 h 42"/>
                <a:gd name="T20" fmla="*/ 1277706519 w 13"/>
                <a:gd name="T21" fmla="*/ 2147483646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"/>
                <a:gd name="T34" fmla="*/ 0 h 42"/>
                <a:gd name="T35" fmla="*/ 13 w 13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" h="42">
                  <a:moveTo>
                    <a:pt x="3" y="3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8" y="37"/>
                    <a:pt x="7" y="36"/>
                  </a:cubicBezTo>
                  <a:cubicBezTo>
                    <a:pt x="7" y="35"/>
                    <a:pt x="9" y="37"/>
                    <a:pt x="11" y="35"/>
                  </a:cubicBezTo>
                  <a:cubicBezTo>
                    <a:pt x="13" y="32"/>
                    <a:pt x="11" y="30"/>
                    <a:pt x="11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0" y="8"/>
                    <a:pt x="10" y="7"/>
                  </a:cubicBezTo>
                  <a:cubicBezTo>
                    <a:pt x="10" y="6"/>
                    <a:pt x="9" y="0"/>
                    <a:pt x="8" y="0"/>
                  </a:cubicBezTo>
                  <a:cubicBezTo>
                    <a:pt x="8" y="0"/>
                    <a:pt x="0" y="22"/>
                    <a:pt x="0" y="24"/>
                  </a:cubicBezTo>
                  <a:cubicBezTo>
                    <a:pt x="0" y="25"/>
                    <a:pt x="3" y="36"/>
                    <a:pt x="3" y="36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253"/>
            <p:cNvSpPr>
              <a:spLocks noChangeArrowheads="1"/>
            </p:cNvSpPr>
            <p:nvPr/>
          </p:nvSpPr>
          <p:spPr bwMode="auto">
            <a:xfrm>
              <a:off x="0" y="552450"/>
              <a:ext cx="227012" cy="808038"/>
            </a:xfrm>
            <a:custGeom>
              <a:avLst/>
              <a:gdLst>
                <a:gd name="T0" fmla="*/ 2147483646 w 11"/>
                <a:gd name="T1" fmla="*/ 0 h 41"/>
                <a:gd name="T2" fmla="*/ 2129517022 w 11"/>
                <a:gd name="T3" fmla="*/ 2147483646 h 41"/>
                <a:gd name="T4" fmla="*/ 425895149 w 11"/>
                <a:gd name="T5" fmla="*/ 2147483646 h 41"/>
                <a:gd name="T6" fmla="*/ 425895149 w 11"/>
                <a:gd name="T7" fmla="*/ 2147483646 h 41"/>
                <a:gd name="T8" fmla="*/ 1277706086 w 11"/>
                <a:gd name="T9" fmla="*/ 2147483646 h 41"/>
                <a:gd name="T10" fmla="*/ 1277706086 w 11"/>
                <a:gd name="T11" fmla="*/ 2147483646 h 41"/>
                <a:gd name="T12" fmla="*/ 2147483646 w 11"/>
                <a:gd name="T13" fmla="*/ 2147483646 h 41"/>
                <a:gd name="T14" fmla="*/ 2147483646 w 11"/>
                <a:gd name="T15" fmla="*/ 2147483646 h 41"/>
                <a:gd name="T16" fmla="*/ 2147483646 w 11"/>
                <a:gd name="T17" fmla="*/ 2147483646 h 41"/>
                <a:gd name="T18" fmla="*/ 2147483646 w 11"/>
                <a:gd name="T19" fmla="*/ 1553659992 h 41"/>
                <a:gd name="T20" fmla="*/ 2147483646 w 11"/>
                <a:gd name="T21" fmla="*/ 0 h 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"/>
                <a:gd name="T34" fmla="*/ 0 h 41"/>
                <a:gd name="T35" fmla="*/ 11 w 11"/>
                <a:gd name="T36" fmla="*/ 41 h 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" h="41">
                  <a:moveTo>
                    <a:pt x="6" y="0"/>
                  </a:moveTo>
                  <a:cubicBezTo>
                    <a:pt x="6" y="0"/>
                    <a:pt x="5" y="6"/>
                    <a:pt x="5" y="8"/>
                  </a:cubicBezTo>
                  <a:cubicBezTo>
                    <a:pt x="4" y="10"/>
                    <a:pt x="2" y="19"/>
                    <a:pt x="1" y="20"/>
                  </a:cubicBezTo>
                  <a:cubicBezTo>
                    <a:pt x="0" y="21"/>
                    <a:pt x="0" y="26"/>
                    <a:pt x="1" y="27"/>
                  </a:cubicBezTo>
                  <a:cubicBezTo>
                    <a:pt x="3" y="28"/>
                    <a:pt x="3" y="31"/>
                    <a:pt x="3" y="32"/>
                  </a:cubicBezTo>
                  <a:cubicBezTo>
                    <a:pt x="3" y="33"/>
                    <a:pt x="1" y="34"/>
                    <a:pt x="3" y="36"/>
                  </a:cubicBezTo>
                  <a:cubicBezTo>
                    <a:pt x="5" y="37"/>
                    <a:pt x="3" y="41"/>
                    <a:pt x="6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8"/>
                    <a:pt x="9" y="4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254"/>
            <p:cNvSpPr>
              <a:spLocks noChangeArrowheads="1"/>
            </p:cNvSpPr>
            <p:nvPr/>
          </p:nvSpPr>
          <p:spPr bwMode="auto">
            <a:xfrm>
              <a:off x="619125" y="611188"/>
              <a:ext cx="287337" cy="592138"/>
            </a:xfrm>
            <a:custGeom>
              <a:avLst/>
              <a:gdLst>
                <a:gd name="T0" fmla="*/ 2106180210 w 14"/>
                <a:gd name="T1" fmla="*/ 2147483646 h 30"/>
                <a:gd name="T2" fmla="*/ 2147483646 w 14"/>
                <a:gd name="T3" fmla="*/ 2147483646 h 30"/>
                <a:gd name="T4" fmla="*/ 2147483646 w 14"/>
                <a:gd name="T5" fmla="*/ 2147483646 h 30"/>
                <a:gd name="T6" fmla="*/ 2147483646 w 14"/>
                <a:gd name="T7" fmla="*/ 2147483646 h 30"/>
                <a:gd name="T8" fmla="*/ 2147483646 w 14"/>
                <a:gd name="T9" fmla="*/ 2147483646 h 30"/>
                <a:gd name="T10" fmla="*/ 2147483646 w 14"/>
                <a:gd name="T11" fmla="*/ 2147483646 h 30"/>
                <a:gd name="T12" fmla="*/ 2147483646 w 14"/>
                <a:gd name="T13" fmla="*/ 2147483646 h 30"/>
                <a:gd name="T14" fmla="*/ 2147483646 w 14"/>
                <a:gd name="T15" fmla="*/ 0 h 30"/>
                <a:gd name="T16" fmla="*/ 2147483646 w 14"/>
                <a:gd name="T17" fmla="*/ 2147483646 h 30"/>
                <a:gd name="T18" fmla="*/ 842472084 w 14"/>
                <a:gd name="T19" fmla="*/ 2147483646 h 30"/>
                <a:gd name="T20" fmla="*/ 2106180210 w 14"/>
                <a:gd name="T21" fmla="*/ 2147483646 h 30"/>
                <a:gd name="T22" fmla="*/ 2147483646 w 14"/>
                <a:gd name="T23" fmla="*/ 2147483646 h 30"/>
                <a:gd name="T24" fmla="*/ 2147483646 w 14"/>
                <a:gd name="T25" fmla="*/ 2147483646 h 30"/>
                <a:gd name="T26" fmla="*/ 2147483646 w 14"/>
                <a:gd name="T27" fmla="*/ 2147483646 h 30"/>
                <a:gd name="T28" fmla="*/ 2147483646 w 14"/>
                <a:gd name="T29" fmla="*/ 2147483646 h 30"/>
                <a:gd name="T30" fmla="*/ 2147483646 w 14"/>
                <a:gd name="T31" fmla="*/ 2147483646 h 30"/>
                <a:gd name="T32" fmla="*/ 2147483646 w 14"/>
                <a:gd name="T33" fmla="*/ 2147483646 h 30"/>
                <a:gd name="T34" fmla="*/ 2106180210 w 14"/>
                <a:gd name="T35" fmla="*/ 2147483646 h 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"/>
                <a:gd name="T55" fmla="*/ 0 h 30"/>
                <a:gd name="T56" fmla="*/ 14 w 14"/>
                <a:gd name="T57" fmla="*/ 30 h 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" h="30">
                  <a:moveTo>
                    <a:pt x="5" y="23"/>
                  </a:moveTo>
                  <a:cubicBezTo>
                    <a:pt x="5" y="23"/>
                    <a:pt x="6" y="21"/>
                    <a:pt x="7" y="21"/>
                  </a:cubicBezTo>
                  <a:cubicBezTo>
                    <a:pt x="7" y="21"/>
                    <a:pt x="6" y="20"/>
                    <a:pt x="7" y="20"/>
                  </a:cubicBezTo>
                  <a:cubicBezTo>
                    <a:pt x="8" y="19"/>
                    <a:pt x="9" y="18"/>
                    <a:pt x="12" y="20"/>
                  </a:cubicBezTo>
                  <a:cubicBezTo>
                    <a:pt x="12" y="20"/>
                    <a:pt x="11" y="18"/>
                    <a:pt x="7" y="18"/>
                  </a:cubicBezTo>
                  <a:cubicBezTo>
                    <a:pt x="7" y="18"/>
                    <a:pt x="7" y="15"/>
                    <a:pt x="9" y="15"/>
                  </a:cubicBezTo>
                  <a:cubicBezTo>
                    <a:pt x="11" y="14"/>
                    <a:pt x="9" y="11"/>
                    <a:pt x="10" y="10"/>
                  </a:cubicBezTo>
                  <a:cubicBezTo>
                    <a:pt x="12" y="8"/>
                    <a:pt x="10" y="0"/>
                    <a:pt x="10" y="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5"/>
                    <a:pt x="2" y="21"/>
                    <a:pt x="2" y="22"/>
                  </a:cubicBezTo>
                  <a:cubicBezTo>
                    <a:pt x="3" y="23"/>
                    <a:pt x="0" y="29"/>
                    <a:pt x="5" y="30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5" y="23"/>
                    <a:pt x="6" y="23"/>
                  </a:cubicBezTo>
                  <a:cubicBezTo>
                    <a:pt x="6" y="23"/>
                    <a:pt x="12" y="24"/>
                    <a:pt x="12" y="26"/>
                  </a:cubicBezTo>
                  <a:cubicBezTo>
                    <a:pt x="12" y="26"/>
                    <a:pt x="13" y="27"/>
                    <a:pt x="13" y="2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8" y="22"/>
                    <a:pt x="5" y="2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255"/>
            <p:cNvSpPr>
              <a:spLocks noChangeArrowheads="1"/>
            </p:cNvSpPr>
            <p:nvPr/>
          </p:nvSpPr>
          <p:spPr bwMode="auto">
            <a:xfrm>
              <a:off x="720725" y="1222375"/>
              <a:ext cx="103187" cy="60325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404338367 h 3"/>
                <a:gd name="T4" fmla="*/ 2129511394 w 5"/>
                <a:gd name="T5" fmla="*/ 1213035208 h 3"/>
                <a:gd name="T6" fmla="*/ 0 w 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3"/>
                <a:gd name="T14" fmla="*/ 5 w 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" y="1"/>
                    <a:pt x="5" y="3"/>
                  </a:cubicBezTo>
                  <a:cubicBezTo>
                    <a:pt x="5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256"/>
            <p:cNvSpPr>
              <a:spLocks noChangeArrowheads="1"/>
            </p:cNvSpPr>
            <p:nvPr/>
          </p:nvSpPr>
          <p:spPr bwMode="auto">
            <a:xfrm>
              <a:off x="123825" y="433388"/>
              <a:ext cx="720725" cy="828675"/>
            </a:xfrm>
            <a:custGeom>
              <a:avLst/>
              <a:gdLst>
                <a:gd name="T0" fmla="*/ 848066811 w 35"/>
                <a:gd name="T1" fmla="*/ 2147483646 h 42"/>
                <a:gd name="T2" fmla="*/ 1272100217 w 35"/>
                <a:gd name="T3" fmla="*/ 2147483646 h 42"/>
                <a:gd name="T4" fmla="*/ 2147483646 w 35"/>
                <a:gd name="T5" fmla="*/ 2147483646 h 42"/>
                <a:gd name="T6" fmla="*/ 2147483646 w 35"/>
                <a:gd name="T7" fmla="*/ 2147483646 h 42"/>
                <a:gd name="T8" fmla="*/ 2147483646 w 35"/>
                <a:gd name="T9" fmla="*/ 2147483646 h 42"/>
                <a:gd name="T10" fmla="*/ 2147483646 w 35"/>
                <a:gd name="T11" fmla="*/ 2147483646 h 42"/>
                <a:gd name="T12" fmla="*/ 2147483646 w 35"/>
                <a:gd name="T13" fmla="*/ 2147483646 h 42"/>
                <a:gd name="T14" fmla="*/ 2147483646 w 35"/>
                <a:gd name="T15" fmla="*/ 2147483646 h 42"/>
                <a:gd name="T16" fmla="*/ 2147483646 w 35"/>
                <a:gd name="T17" fmla="*/ 0 h 42"/>
                <a:gd name="T18" fmla="*/ 2147483646 w 35"/>
                <a:gd name="T19" fmla="*/ 0 h 42"/>
                <a:gd name="T20" fmla="*/ 2147483646 w 35"/>
                <a:gd name="T21" fmla="*/ 0 h 42"/>
                <a:gd name="T22" fmla="*/ 0 w 35"/>
                <a:gd name="T23" fmla="*/ 2147483646 h 42"/>
                <a:gd name="T24" fmla="*/ 1696154215 w 35"/>
                <a:gd name="T25" fmla="*/ 2147483646 h 42"/>
                <a:gd name="T26" fmla="*/ 848066811 w 35"/>
                <a:gd name="T27" fmla="*/ 2147483646 h 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"/>
                <a:gd name="T43" fmla="*/ 0 h 42"/>
                <a:gd name="T44" fmla="*/ 35 w 35"/>
                <a:gd name="T45" fmla="*/ 42 h 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" h="42">
                  <a:moveTo>
                    <a:pt x="2" y="30"/>
                  </a:moveTo>
                  <a:cubicBezTo>
                    <a:pt x="2" y="30"/>
                    <a:pt x="4" y="34"/>
                    <a:pt x="3" y="36"/>
                  </a:cubicBezTo>
                  <a:cubicBezTo>
                    <a:pt x="2" y="39"/>
                    <a:pt x="9" y="38"/>
                    <a:pt x="9" y="38"/>
                  </a:cubicBezTo>
                  <a:cubicBezTo>
                    <a:pt x="9" y="38"/>
                    <a:pt x="19" y="42"/>
                    <a:pt x="29" y="37"/>
                  </a:cubicBezTo>
                  <a:cubicBezTo>
                    <a:pt x="29" y="37"/>
                    <a:pt x="30" y="35"/>
                    <a:pt x="30" y="34"/>
                  </a:cubicBezTo>
                  <a:cubicBezTo>
                    <a:pt x="31" y="32"/>
                    <a:pt x="30" y="30"/>
                    <a:pt x="30" y="27"/>
                  </a:cubicBezTo>
                  <a:cubicBezTo>
                    <a:pt x="31" y="25"/>
                    <a:pt x="33" y="21"/>
                    <a:pt x="33" y="18"/>
                  </a:cubicBezTo>
                  <a:cubicBezTo>
                    <a:pt x="33" y="15"/>
                    <a:pt x="35" y="7"/>
                    <a:pt x="35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2" y="4"/>
                    <a:pt x="0" y="6"/>
                  </a:cubicBezTo>
                  <a:cubicBezTo>
                    <a:pt x="0" y="6"/>
                    <a:pt x="2" y="12"/>
                    <a:pt x="4" y="20"/>
                  </a:cubicBezTo>
                  <a:cubicBezTo>
                    <a:pt x="5" y="27"/>
                    <a:pt x="2" y="27"/>
                    <a:pt x="2" y="3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257"/>
            <p:cNvSpPr>
              <a:spLocks noChangeArrowheads="1"/>
            </p:cNvSpPr>
            <p:nvPr/>
          </p:nvSpPr>
          <p:spPr bwMode="auto">
            <a:xfrm>
              <a:off x="247650" y="1065213"/>
              <a:ext cx="61912" cy="79375"/>
            </a:xfrm>
            <a:custGeom>
              <a:avLst/>
              <a:gdLst>
                <a:gd name="T0" fmla="*/ 0 w 3"/>
                <a:gd name="T1" fmla="*/ 0 h 4"/>
                <a:gd name="T2" fmla="*/ 1277698581 w 3"/>
                <a:gd name="T3" fmla="*/ 1575097656 h 4"/>
                <a:gd name="T4" fmla="*/ 0 w 3"/>
                <a:gd name="T5" fmla="*/ 0 h 4"/>
                <a:gd name="T6" fmla="*/ 0 60000 65536"/>
                <a:gd name="T7" fmla="*/ 0 60000 65536"/>
                <a:gd name="T8" fmla="*/ 0 60000 65536"/>
                <a:gd name="T9" fmla="*/ 0 w 3"/>
                <a:gd name="T10" fmla="*/ 0 h 4"/>
                <a:gd name="T11" fmla="*/ 3 w 3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4">
                  <a:moveTo>
                    <a:pt x="0" y="0"/>
                  </a:moveTo>
                  <a:cubicBezTo>
                    <a:pt x="1" y="2"/>
                    <a:pt x="3" y="4"/>
                    <a:pt x="3" y="4"/>
                  </a:cubicBezTo>
                  <a:cubicBezTo>
                    <a:pt x="3" y="4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258"/>
            <p:cNvSpPr>
              <a:spLocks noChangeArrowheads="1"/>
            </p:cNvSpPr>
            <p:nvPr/>
          </p:nvSpPr>
          <p:spPr bwMode="auto">
            <a:xfrm>
              <a:off x="165100" y="650875"/>
              <a:ext cx="185737" cy="493713"/>
            </a:xfrm>
            <a:custGeom>
              <a:avLst/>
              <a:gdLst>
                <a:gd name="T0" fmla="*/ 1277705460 w 9"/>
                <a:gd name="T1" fmla="*/ 2147483646 h 25"/>
                <a:gd name="T2" fmla="*/ 1703621039 w 9"/>
                <a:gd name="T3" fmla="*/ 2147483646 h 25"/>
                <a:gd name="T4" fmla="*/ 1703621039 w 9"/>
                <a:gd name="T5" fmla="*/ 2147483646 h 25"/>
                <a:gd name="T6" fmla="*/ 1703621039 w 9"/>
                <a:gd name="T7" fmla="*/ 2147483646 h 25"/>
                <a:gd name="T8" fmla="*/ 2147483646 w 9"/>
                <a:gd name="T9" fmla="*/ 2147483646 h 25"/>
                <a:gd name="T10" fmla="*/ 1277705460 w 9"/>
                <a:gd name="T11" fmla="*/ 2147483646 h 25"/>
                <a:gd name="T12" fmla="*/ 1703621039 w 9"/>
                <a:gd name="T13" fmla="*/ 1950028110 h 25"/>
                <a:gd name="T14" fmla="*/ 0 w 9"/>
                <a:gd name="T15" fmla="*/ 0 h 25"/>
                <a:gd name="T16" fmla="*/ 851810519 w 9"/>
                <a:gd name="T17" fmla="*/ 2147483646 h 25"/>
                <a:gd name="T18" fmla="*/ 0 w 9"/>
                <a:gd name="T19" fmla="*/ 2147483646 h 25"/>
                <a:gd name="T20" fmla="*/ 1277705460 w 9"/>
                <a:gd name="T21" fmla="*/ 2147483646 h 25"/>
                <a:gd name="T22" fmla="*/ 2129515980 w 9"/>
                <a:gd name="T23" fmla="*/ 2147483646 h 25"/>
                <a:gd name="T24" fmla="*/ 2129515980 w 9"/>
                <a:gd name="T25" fmla="*/ 2147483646 h 25"/>
                <a:gd name="T26" fmla="*/ 1277705460 w 9"/>
                <a:gd name="T27" fmla="*/ 2147483646 h 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"/>
                <a:gd name="T43" fmla="*/ 0 h 25"/>
                <a:gd name="T44" fmla="*/ 9 w 9"/>
                <a:gd name="T45" fmla="*/ 25 h 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" h="25">
                  <a:moveTo>
                    <a:pt x="3" y="20"/>
                  </a:moveTo>
                  <a:cubicBezTo>
                    <a:pt x="3" y="20"/>
                    <a:pt x="4" y="20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7"/>
                    <a:pt x="4" y="13"/>
                    <a:pt x="4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8"/>
                    <a:pt x="3" y="7"/>
                    <a:pt x="3" y="7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4" y="5"/>
                    <a:pt x="1" y="2"/>
                    <a:pt x="0" y="0"/>
                  </a:cubicBezTo>
                  <a:cubicBezTo>
                    <a:pt x="0" y="2"/>
                    <a:pt x="1" y="5"/>
                    <a:pt x="2" y="9"/>
                  </a:cubicBezTo>
                  <a:cubicBezTo>
                    <a:pt x="3" y="16"/>
                    <a:pt x="0" y="16"/>
                    <a:pt x="0" y="19"/>
                  </a:cubicBezTo>
                  <a:cubicBezTo>
                    <a:pt x="0" y="19"/>
                    <a:pt x="0" y="23"/>
                    <a:pt x="3" y="24"/>
                  </a:cubicBezTo>
                  <a:cubicBezTo>
                    <a:pt x="4" y="24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0" y="20"/>
                    <a:pt x="3" y="2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259"/>
            <p:cNvSpPr>
              <a:spLocks noChangeArrowheads="1"/>
            </p:cNvSpPr>
            <p:nvPr/>
          </p:nvSpPr>
          <p:spPr bwMode="auto">
            <a:xfrm>
              <a:off x="598487" y="531813"/>
              <a:ext cx="225425" cy="631825"/>
            </a:xfrm>
            <a:custGeom>
              <a:avLst/>
              <a:gdLst>
                <a:gd name="T0" fmla="*/ 2147483646 w 11"/>
                <a:gd name="T1" fmla="*/ 2147483646 h 32"/>
                <a:gd name="T2" fmla="*/ 2147483646 w 11"/>
                <a:gd name="T3" fmla="*/ 2147483646 h 32"/>
                <a:gd name="T4" fmla="*/ 2147483646 w 11"/>
                <a:gd name="T5" fmla="*/ 1169547564 h 32"/>
                <a:gd name="T6" fmla="*/ 2147483646 w 11"/>
                <a:gd name="T7" fmla="*/ 2147483646 h 32"/>
                <a:gd name="T8" fmla="*/ 2147483646 w 11"/>
                <a:gd name="T9" fmla="*/ 0 h 32"/>
                <a:gd name="T10" fmla="*/ 2147483646 w 11"/>
                <a:gd name="T11" fmla="*/ 2147483646 h 32"/>
                <a:gd name="T12" fmla="*/ 2147483646 w 11"/>
                <a:gd name="T13" fmla="*/ 2147483646 h 32"/>
                <a:gd name="T14" fmla="*/ 1259920818 w 11"/>
                <a:gd name="T15" fmla="*/ 2147483646 h 32"/>
                <a:gd name="T16" fmla="*/ 2147483646 w 11"/>
                <a:gd name="T17" fmla="*/ 2147483646 h 32"/>
                <a:gd name="T18" fmla="*/ 2099854368 w 11"/>
                <a:gd name="T19" fmla="*/ 2147483646 h 32"/>
                <a:gd name="T20" fmla="*/ 0 w 11"/>
                <a:gd name="T21" fmla="*/ 2147483646 h 32"/>
                <a:gd name="T22" fmla="*/ 2099854368 w 11"/>
                <a:gd name="T23" fmla="*/ 2147483646 h 32"/>
                <a:gd name="T24" fmla="*/ 2147483646 w 11"/>
                <a:gd name="T25" fmla="*/ 2147483646 h 32"/>
                <a:gd name="T26" fmla="*/ 2147483646 w 11"/>
                <a:gd name="T27" fmla="*/ 2147483646 h 32"/>
                <a:gd name="T28" fmla="*/ 2147483646 w 11"/>
                <a:gd name="T29" fmla="*/ 2147483646 h 32"/>
                <a:gd name="T30" fmla="*/ 2147483646 w 11"/>
                <a:gd name="T31" fmla="*/ 2147483646 h 32"/>
                <a:gd name="T32" fmla="*/ 2147483646 w 11"/>
                <a:gd name="T33" fmla="*/ 2147483646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"/>
                <a:gd name="T52" fmla="*/ 0 h 32"/>
                <a:gd name="T53" fmla="*/ 11 w 11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" h="32">
                  <a:moveTo>
                    <a:pt x="10" y="13"/>
                  </a:moveTo>
                  <a:cubicBezTo>
                    <a:pt x="10" y="12"/>
                    <a:pt x="10" y="11"/>
                    <a:pt x="11" y="9"/>
                  </a:cubicBezTo>
                  <a:cubicBezTo>
                    <a:pt x="10" y="7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4"/>
                    <a:pt x="7" y="15"/>
                  </a:cubicBezTo>
                  <a:cubicBezTo>
                    <a:pt x="6" y="16"/>
                    <a:pt x="3" y="14"/>
                    <a:pt x="3" y="14"/>
                  </a:cubicBezTo>
                  <a:cubicBezTo>
                    <a:pt x="3" y="16"/>
                    <a:pt x="6" y="18"/>
                    <a:pt x="6" y="18"/>
                  </a:cubicBezTo>
                  <a:cubicBezTo>
                    <a:pt x="6" y="18"/>
                    <a:pt x="6" y="20"/>
                    <a:pt x="5" y="21"/>
                  </a:cubicBezTo>
                  <a:cubicBezTo>
                    <a:pt x="3" y="22"/>
                    <a:pt x="0" y="21"/>
                    <a:pt x="0" y="21"/>
                  </a:cubicBezTo>
                  <a:cubicBezTo>
                    <a:pt x="0" y="21"/>
                    <a:pt x="3" y="26"/>
                    <a:pt x="5" y="28"/>
                  </a:cubicBezTo>
                  <a:cubicBezTo>
                    <a:pt x="7" y="29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8" y="27"/>
                    <a:pt x="7" y="25"/>
                    <a:pt x="7" y="22"/>
                  </a:cubicBezTo>
                  <a:cubicBezTo>
                    <a:pt x="8" y="20"/>
                    <a:pt x="10" y="16"/>
                    <a:pt x="10" y="1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260"/>
            <p:cNvSpPr>
              <a:spLocks noChangeArrowheads="1"/>
            </p:cNvSpPr>
            <p:nvPr/>
          </p:nvSpPr>
          <p:spPr bwMode="auto">
            <a:xfrm>
              <a:off x="371475" y="433388"/>
              <a:ext cx="266700" cy="138113"/>
            </a:xfrm>
            <a:custGeom>
              <a:avLst/>
              <a:gdLst>
                <a:gd name="T0" fmla="*/ 2147483646 w 13"/>
                <a:gd name="T1" fmla="*/ 0 h 7"/>
                <a:gd name="T2" fmla="*/ 2104406608 w 13"/>
                <a:gd name="T3" fmla="*/ 0 h 7"/>
                <a:gd name="T4" fmla="*/ 0 w 13"/>
                <a:gd name="T5" fmla="*/ 0 h 7"/>
                <a:gd name="T6" fmla="*/ 0 w 13"/>
                <a:gd name="T7" fmla="*/ 0 h 7"/>
                <a:gd name="T8" fmla="*/ 0 w 13"/>
                <a:gd name="T9" fmla="*/ 2147483646 h 7"/>
                <a:gd name="T10" fmla="*/ 1683533492 w 13"/>
                <a:gd name="T11" fmla="*/ 1557164884 h 7"/>
                <a:gd name="T12" fmla="*/ 2147483646 w 13"/>
                <a:gd name="T13" fmla="*/ 1557164884 h 7"/>
                <a:gd name="T14" fmla="*/ 2147483646 w 13"/>
                <a:gd name="T15" fmla="*/ 2147483646 h 7"/>
                <a:gd name="T16" fmla="*/ 2147483646 w 13"/>
                <a:gd name="T17" fmla="*/ 389281356 h 7"/>
                <a:gd name="T18" fmla="*/ 2147483646 w 13"/>
                <a:gd name="T19" fmla="*/ 0 h 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"/>
                <a:gd name="T31" fmla="*/ 0 h 7"/>
                <a:gd name="T32" fmla="*/ 13 w 13"/>
                <a:gd name="T33" fmla="*/ 7 h 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" h="7">
                  <a:moveTo>
                    <a:pt x="1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2" y="5"/>
                    <a:pt x="13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261"/>
            <p:cNvSpPr>
              <a:spLocks noChangeArrowheads="1"/>
            </p:cNvSpPr>
            <p:nvPr/>
          </p:nvSpPr>
          <p:spPr bwMode="auto">
            <a:xfrm>
              <a:off x="392112" y="255588"/>
              <a:ext cx="206375" cy="236538"/>
            </a:xfrm>
            <a:custGeom>
              <a:avLst/>
              <a:gdLst>
                <a:gd name="T0" fmla="*/ 0 w 10"/>
                <a:gd name="T1" fmla="*/ 1942726017 h 12"/>
                <a:gd name="T2" fmla="*/ 0 w 10"/>
                <a:gd name="T3" fmla="*/ 2147483646 h 12"/>
                <a:gd name="T4" fmla="*/ 2129542350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2147483646 h 12"/>
                <a:gd name="T10" fmla="*/ 2147483646 w 10"/>
                <a:gd name="T11" fmla="*/ 388553088 h 12"/>
                <a:gd name="T12" fmla="*/ 0 w 10"/>
                <a:gd name="T13" fmla="*/ 194272601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12"/>
                <a:gd name="T23" fmla="*/ 10 w 10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12">
                  <a:moveTo>
                    <a:pt x="0" y="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12"/>
                    <a:pt x="5" y="12"/>
                  </a:cubicBezTo>
                  <a:cubicBezTo>
                    <a:pt x="6" y="12"/>
                    <a:pt x="8" y="10"/>
                    <a:pt x="8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3"/>
                    <a:pt x="10" y="1"/>
                  </a:cubicBezTo>
                  <a:cubicBezTo>
                    <a:pt x="10" y="0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262"/>
            <p:cNvSpPr>
              <a:spLocks noChangeArrowheads="1"/>
            </p:cNvSpPr>
            <p:nvPr/>
          </p:nvSpPr>
          <p:spPr bwMode="auto">
            <a:xfrm>
              <a:off x="433387" y="334963"/>
              <a:ext cx="144462" cy="157163"/>
            </a:xfrm>
            <a:custGeom>
              <a:avLst/>
              <a:gdLst>
                <a:gd name="T0" fmla="*/ 2147483646 w 7"/>
                <a:gd name="T1" fmla="*/ 0 h 8"/>
                <a:gd name="T2" fmla="*/ 1703619729 w 7"/>
                <a:gd name="T3" fmla="*/ 1157819821 h 8"/>
                <a:gd name="T4" fmla="*/ 0 w 7"/>
                <a:gd name="T5" fmla="*/ 1929706250 h 8"/>
                <a:gd name="T6" fmla="*/ 1277704478 w 7"/>
                <a:gd name="T7" fmla="*/ 2147483646 h 8"/>
                <a:gd name="T8" fmla="*/ 2147483646 w 7"/>
                <a:gd name="T9" fmla="*/ 2147483646 h 8"/>
                <a:gd name="T10" fmla="*/ 2147483646 w 7"/>
                <a:gd name="T11" fmla="*/ 1543772858 h 8"/>
                <a:gd name="T12" fmla="*/ 2147483646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4" y="4"/>
                    <a:pt x="1" y="5"/>
                    <a:pt x="0" y="5"/>
                  </a:cubicBezTo>
                  <a:cubicBezTo>
                    <a:pt x="1" y="6"/>
                    <a:pt x="2" y="8"/>
                    <a:pt x="3" y="8"/>
                  </a:cubicBezTo>
                  <a:cubicBezTo>
                    <a:pt x="4" y="8"/>
                    <a:pt x="6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263"/>
            <p:cNvSpPr>
              <a:spLocks noChangeArrowheads="1"/>
            </p:cNvSpPr>
            <p:nvPr/>
          </p:nvSpPr>
          <p:spPr bwMode="auto">
            <a:xfrm>
              <a:off x="392112" y="452438"/>
              <a:ext cx="165100" cy="711200"/>
            </a:xfrm>
            <a:custGeom>
              <a:avLst/>
              <a:gdLst>
                <a:gd name="T0" fmla="*/ 0 w 8"/>
                <a:gd name="T1" fmla="*/ 2147483646 h 36"/>
                <a:gd name="T2" fmla="*/ 1277729538 w 8"/>
                <a:gd name="T3" fmla="*/ 2147483646 h 36"/>
                <a:gd name="T4" fmla="*/ 2147483646 w 8"/>
                <a:gd name="T5" fmla="*/ 2147483646 h 36"/>
                <a:gd name="T6" fmla="*/ 2147483646 w 8"/>
                <a:gd name="T7" fmla="*/ 2147483646 h 36"/>
                <a:gd name="T8" fmla="*/ 2147483646 w 8"/>
                <a:gd name="T9" fmla="*/ 1951414267 h 36"/>
                <a:gd name="T10" fmla="*/ 2147483646 w 8"/>
                <a:gd name="T11" fmla="*/ 1170852511 h 36"/>
                <a:gd name="T12" fmla="*/ 1703625625 w 8"/>
                <a:gd name="T13" fmla="*/ 390290756 h 36"/>
                <a:gd name="T14" fmla="*/ 1277729538 w 8"/>
                <a:gd name="T15" fmla="*/ 1561123511 h 36"/>
                <a:gd name="T16" fmla="*/ 851812813 w 8"/>
                <a:gd name="T17" fmla="*/ 2147483646 h 36"/>
                <a:gd name="T18" fmla="*/ 425916725 w 8"/>
                <a:gd name="T19" fmla="*/ 2147483646 h 36"/>
                <a:gd name="T20" fmla="*/ 0 w 8"/>
                <a:gd name="T21" fmla="*/ 2147483646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"/>
                <a:gd name="T34" fmla="*/ 0 h 36"/>
                <a:gd name="T35" fmla="*/ 8 w 8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" h="36">
                  <a:moveTo>
                    <a:pt x="0" y="32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12"/>
                    <a:pt x="7" y="10"/>
                  </a:cubicBezTo>
                  <a:cubicBezTo>
                    <a:pt x="7" y="9"/>
                    <a:pt x="6" y="5"/>
                    <a:pt x="6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1" y="2"/>
                    <a:pt x="3" y="4"/>
                    <a:pt x="3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264"/>
            <p:cNvSpPr>
              <a:spLocks noChangeArrowheads="1"/>
            </p:cNvSpPr>
            <p:nvPr/>
          </p:nvSpPr>
          <p:spPr bwMode="auto">
            <a:xfrm>
              <a:off x="371475" y="374650"/>
              <a:ext cx="103187" cy="177800"/>
            </a:xfrm>
            <a:custGeom>
              <a:avLst/>
              <a:gdLst>
                <a:gd name="T0" fmla="*/ 32761079 w 65"/>
                <a:gd name="T1" fmla="*/ 0 h 112"/>
                <a:gd name="T2" fmla="*/ 0 w 65"/>
                <a:gd name="T3" fmla="*/ 123488450 h 112"/>
                <a:gd name="T4" fmla="*/ 32761079 w 65"/>
                <a:gd name="T5" fmla="*/ 282257500 h 112"/>
                <a:gd name="T6" fmla="*/ 163808569 w 65"/>
                <a:gd name="T7" fmla="*/ 156249688 h 112"/>
                <a:gd name="T8" fmla="*/ 32761079 w 6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12"/>
                <a:gd name="T17" fmla="*/ 65 w 65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12">
                  <a:moveTo>
                    <a:pt x="13" y="0"/>
                  </a:moveTo>
                  <a:lnTo>
                    <a:pt x="0" y="49"/>
                  </a:lnTo>
                  <a:lnTo>
                    <a:pt x="13" y="112"/>
                  </a:lnTo>
                  <a:lnTo>
                    <a:pt x="65" y="6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265"/>
            <p:cNvSpPr>
              <a:spLocks noChangeArrowheads="1"/>
            </p:cNvSpPr>
            <p:nvPr/>
          </p:nvSpPr>
          <p:spPr bwMode="auto">
            <a:xfrm>
              <a:off x="350837" y="0"/>
              <a:ext cx="307975" cy="295275"/>
            </a:xfrm>
            <a:custGeom>
              <a:avLst/>
              <a:gdLst>
                <a:gd name="T0" fmla="*/ 421556180 w 15"/>
                <a:gd name="T1" fmla="*/ 1549996900 h 15"/>
                <a:gd name="T2" fmla="*/ 0 w 15"/>
                <a:gd name="T3" fmla="*/ 1162497675 h 15"/>
                <a:gd name="T4" fmla="*/ 1686204188 w 15"/>
                <a:gd name="T5" fmla="*/ 0 h 15"/>
                <a:gd name="T6" fmla="*/ 2147483646 w 15"/>
                <a:gd name="T7" fmla="*/ 0 h 15"/>
                <a:gd name="T8" fmla="*/ 2147483646 w 15"/>
                <a:gd name="T9" fmla="*/ 1549996900 h 15"/>
                <a:gd name="T10" fmla="*/ 2147483646 w 15"/>
                <a:gd name="T11" fmla="*/ 2147483646 h 15"/>
                <a:gd name="T12" fmla="*/ 2147483646 w 15"/>
                <a:gd name="T13" fmla="*/ 2147483646 h 15"/>
                <a:gd name="T14" fmla="*/ 421556180 w 15"/>
                <a:gd name="T15" fmla="*/ 1549996900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15"/>
                <a:gd name="T26" fmla="*/ 15 w 15"/>
                <a:gd name="T27" fmla="*/ 15 h 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15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5" y="0"/>
                    <a:pt x="9" y="0"/>
                    <a:pt x="9" y="0"/>
                  </a:cubicBezTo>
                  <a:cubicBezTo>
                    <a:pt x="9" y="0"/>
                    <a:pt x="12" y="2"/>
                    <a:pt x="14" y="4"/>
                  </a:cubicBezTo>
                  <a:cubicBezTo>
                    <a:pt x="15" y="6"/>
                    <a:pt x="14" y="8"/>
                    <a:pt x="14" y="8"/>
                  </a:cubicBezTo>
                  <a:cubicBezTo>
                    <a:pt x="14" y="8"/>
                    <a:pt x="15" y="12"/>
                    <a:pt x="13" y="13"/>
                  </a:cubicBezTo>
                  <a:cubicBezTo>
                    <a:pt x="13" y="13"/>
                    <a:pt x="8" y="15"/>
                    <a:pt x="1" y="4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266"/>
            <p:cNvSpPr>
              <a:spLocks noChangeArrowheads="1"/>
            </p:cNvSpPr>
            <p:nvPr/>
          </p:nvSpPr>
          <p:spPr bwMode="auto">
            <a:xfrm>
              <a:off x="515937" y="374650"/>
              <a:ext cx="122237" cy="177800"/>
            </a:xfrm>
            <a:custGeom>
              <a:avLst/>
              <a:gdLst>
                <a:gd name="T0" fmla="*/ 0 w 6"/>
                <a:gd name="T1" fmla="*/ 1951414267 h 9"/>
                <a:gd name="T2" fmla="*/ 1245167201 w 6"/>
                <a:gd name="T3" fmla="*/ 2147483646 h 9"/>
                <a:gd name="T4" fmla="*/ 2147483646 w 6"/>
                <a:gd name="T5" fmla="*/ 1561123511 h 9"/>
                <a:gd name="T6" fmla="*/ 1660202561 w 6"/>
                <a:gd name="T7" fmla="*/ 0 h 9"/>
                <a:gd name="T8" fmla="*/ 0 w 6"/>
                <a:gd name="T9" fmla="*/ 1951414267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9"/>
                <a:gd name="T17" fmla="*/ 6 w 6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9">
                  <a:moveTo>
                    <a:pt x="0" y="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6" y="4"/>
                    <a:pt x="6" y="4"/>
                  </a:cubicBezTo>
                  <a:cubicBezTo>
                    <a:pt x="6" y="4"/>
                    <a:pt x="3" y="1"/>
                    <a:pt x="4" y="0"/>
                  </a:cubicBezTo>
                  <a:cubicBezTo>
                    <a:pt x="4" y="0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267"/>
            <p:cNvSpPr>
              <a:spLocks noChangeArrowheads="1"/>
            </p:cNvSpPr>
            <p:nvPr/>
          </p:nvSpPr>
          <p:spPr bwMode="auto">
            <a:xfrm>
              <a:off x="330200" y="77788"/>
              <a:ext cx="307975" cy="315913"/>
            </a:xfrm>
            <a:custGeom>
              <a:avLst/>
              <a:gdLst>
                <a:gd name="T0" fmla="*/ 843091828 w 15"/>
                <a:gd name="T1" fmla="*/ 2147483646 h 16"/>
                <a:gd name="T2" fmla="*/ 2107739837 w 15"/>
                <a:gd name="T3" fmla="*/ 2147483646 h 16"/>
                <a:gd name="T4" fmla="*/ 2147483646 w 15"/>
                <a:gd name="T5" fmla="*/ 2147483646 h 16"/>
                <a:gd name="T6" fmla="*/ 2147483646 w 15"/>
                <a:gd name="T7" fmla="*/ 2147483646 h 16"/>
                <a:gd name="T8" fmla="*/ 2147483646 w 15"/>
                <a:gd name="T9" fmla="*/ 2147483646 h 16"/>
                <a:gd name="T10" fmla="*/ 2147483646 w 15"/>
                <a:gd name="T11" fmla="*/ 2147483646 h 16"/>
                <a:gd name="T12" fmla="*/ 2147483646 w 15"/>
                <a:gd name="T13" fmla="*/ 2147483646 h 16"/>
                <a:gd name="T14" fmla="*/ 2147483646 w 15"/>
                <a:gd name="T15" fmla="*/ 2147483646 h 16"/>
                <a:gd name="T16" fmla="*/ 2147483646 w 15"/>
                <a:gd name="T17" fmla="*/ 2147483646 h 16"/>
                <a:gd name="T18" fmla="*/ 2147483646 w 15"/>
                <a:gd name="T19" fmla="*/ 2147483646 h 16"/>
                <a:gd name="T20" fmla="*/ 2147483646 w 15"/>
                <a:gd name="T21" fmla="*/ 2147483646 h 16"/>
                <a:gd name="T22" fmla="*/ 2147483646 w 15"/>
                <a:gd name="T23" fmla="*/ 1169549415 h 16"/>
                <a:gd name="T24" fmla="*/ 2147483646 w 15"/>
                <a:gd name="T25" fmla="*/ 779693029 h 16"/>
                <a:gd name="T26" fmla="*/ 2147483646 w 15"/>
                <a:gd name="T27" fmla="*/ 0 h 16"/>
                <a:gd name="T28" fmla="*/ 843091828 w 15"/>
                <a:gd name="T29" fmla="*/ 0 h 16"/>
                <a:gd name="T30" fmla="*/ 0 w 15"/>
                <a:gd name="T31" fmla="*/ 1559386057 h 16"/>
                <a:gd name="T32" fmla="*/ 421556180 w 15"/>
                <a:gd name="T33" fmla="*/ 2147483646 h 16"/>
                <a:gd name="T34" fmla="*/ 0 w 15"/>
                <a:gd name="T35" fmla="*/ 2147483646 h 16"/>
                <a:gd name="T36" fmla="*/ 421556180 w 15"/>
                <a:gd name="T37" fmla="*/ 2147483646 h 16"/>
                <a:gd name="T38" fmla="*/ 843091828 w 15"/>
                <a:gd name="T39" fmla="*/ 2147483646 h 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"/>
                <a:gd name="T61" fmla="*/ 0 h 16"/>
                <a:gd name="T62" fmla="*/ 15 w 15"/>
                <a:gd name="T63" fmla="*/ 16 h 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" h="16">
                  <a:moveTo>
                    <a:pt x="2" y="15"/>
                  </a:moveTo>
                  <a:cubicBezTo>
                    <a:pt x="2" y="15"/>
                    <a:pt x="4" y="16"/>
                    <a:pt x="5" y="16"/>
                  </a:cubicBezTo>
                  <a:cubicBezTo>
                    <a:pt x="5" y="16"/>
                    <a:pt x="8" y="16"/>
                    <a:pt x="10" y="14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1"/>
                    <a:pt x="14" y="9"/>
                    <a:pt x="14" y="9"/>
                  </a:cubicBezTo>
                  <a:cubicBezTo>
                    <a:pt x="14" y="8"/>
                    <a:pt x="15" y="6"/>
                    <a:pt x="14" y="6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6"/>
                    <a:pt x="11" y="6"/>
                  </a:cubicBezTo>
                  <a:cubicBezTo>
                    <a:pt x="11" y="6"/>
                    <a:pt x="9" y="4"/>
                    <a:pt x="9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2"/>
                    <a:pt x="8" y="0"/>
                    <a:pt x="8" y="0"/>
                  </a:cubicBezTo>
                  <a:cubicBezTo>
                    <a:pt x="7" y="0"/>
                    <a:pt x="3" y="0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1"/>
                    <a:pt x="1" y="13"/>
                    <a:pt x="1" y="13"/>
                  </a:cubicBezTo>
                  <a:cubicBezTo>
                    <a:pt x="2" y="14"/>
                    <a:pt x="1" y="15"/>
                    <a:pt x="2" y="15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268"/>
            <p:cNvSpPr>
              <a:spLocks noChangeArrowheads="1"/>
            </p:cNvSpPr>
            <p:nvPr/>
          </p:nvSpPr>
          <p:spPr bwMode="auto">
            <a:xfrm>
              <a:off x="371475" y="77788"/>
              <a:ext cx="266700" cy="315913"/>
            </a:xfrm>
            <a:custGeom>
              <a:avLst/>
              <a:gdLst>
                <a:gd name="T0" fmla="*/ 2147483646 w 13"/>
                <a:gd name="T1" fmla="*/ 2147483646 h 16"/>
                <a:gd name="T2" fmla="*/ 2147483646 w 13"/>
                <a:gd name="T3" fmla="*/ 2147483646 h 16"/>
                <a:gd name="T4" fmla="*/ 2147483646 w 13"/>
                <a:gd name="T5" fmla="*/ 2147483646 h 16"/>
                <a:gd name="T6" fmla="*/ 2147483646 w 13"/>
                <a:gd name="T7" fmla="*/ 2147483646 h 16"/>
                <a:gd name="T8" fmla="*/ 2147483646 w 13"/>
                <a:gd name="T9" fmla="*/ 2147483646 h 16"/>
                <a:gd name="T10" fmla="*/ 2147483646 w 13"/>
                <a:gd name="T11" fmla="*/ 1169549415 h 16"/>
                <a:gd name="T12" fmla="*/ 2147483646 w 13"/>
                <a:gd name="T13" fmla="*/ 779693029 h 16"/>
                <a:gd name="T14" fmla="*/ 2147483646 w 13"/>
                <a:gd name="T15" fmla="*/ 0 h 16"/>
                <a:gd name="T16" fmla="*/ 2104406608 w 13"/>
                <a:gd name="T17" fmla="*/ 0 h 16"/>
                <a:gd name="T18" fmla="*/ 1262639862 w 13"/>
                <a:gd name="T19" fmla="*/ 1559386057 h 16"/>
                <a:gd name="T20" fmla="*/ 2104406608 w 13"/>
                <a:gd name="T21" fmla="*/ 1949242444 h 16"/>
                <a:gd name="T22" fmla="*/ 2104406608 w 13"/>
                <a:gd name="T23" fmla="*/ 2147483646 h 16"/>
                <a:gd name="T24" fmla="*/ 2147483646 w 13"/>
                <a:gd name="T25" fmla="*/ 2147483646 h 16"/>
                <a:gd name="T26" fmla="*/ 2147483646 w 13"/>
                <a:gd name="T27" fmla="*/ 2147483646 h 16"/>
                <a:gd name="T28" fmla="*/ 1683533492 w 13"/>
                <a:gd name="T29" fmla="*/ 2147483646 h 16"/>
                <a:gd name="T30" fmla="*/ 1683533492 w 13"/>
                <a:gd name="T31" fmla="*/ 2147483646 h 16"/>
                <a:gd name="T32" fmla="*/ 841766746 w 13"/>
                <a:gd name="T33" fmla="*/ 2147483646 h 16"/>
                <a:gd name="T34" fmla="*/ 0 w 13"/>
                <a:gd name="T35" fmla="*/ 2147483646 h 16"/>
                <a:gd name="T36" fmla="*/ 0 w 13"/>
                <a:gd name="T37" fmla="*/ 2147483646 h 16"/>
                <a:gd name="T38" fmla="*/ 1262639862 w 13"/>
                <a:gd name="T39" fmla="*/ 2147483646 h 16"/>
                <a:gd name="T40" fmla="*/ 2147483646 w 13"/>
                <a:gd name="T41" fmla="*/ 2147483646 h 16"/>
                <a:gd name="T42" fmla="*/ 2147483646 w 13"/>
                <a:gd name="T43" fmla="*/ 2147483646 h 16"/>
                <a:gd name="T44" fmla="*/ 2147483646 w 13"/>
                <a:gd name="T45" fmla="*/ 2147483646 h 16"/>
                <a:gd name="T46" fmla="*/ 2147483646 w 13"/>
                <a:gd name="T47" fmla="*/ 2147483646 h 16"/>
                <a:gd name="T48" fmla="*/ 2147483646 w 13"/>
                <a:gd name="T49" fmla="*/ 2147483646 h 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"/>
                <a:gd name="T76" fmla="*/ 0 h 16"/>
                <a:gd name="T77" fmla="*/ 13 w 13"/>
                <a:gd name="T78" fmla="*/ 16 h 1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" h="16">
                  <a:moveTo>
                    <a:pt x="12" y="6"/>
                  </a:moveTo>
                  <a:cubicBezTo>
                    <a:pt x="11" y="5"/>
                    <a:pt x="10" y="6"/>
                    <a:pt x="10" y="6"/>
                  </a:cubicBezTo>
                  <a:cubicBezTo>
                    <a:pt x="10" y="6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6"/>
                    <a:pt x="9" y="6"/>
                  </a:cubicBezTo>
                  <a:cubicBezTo>
                    <a:pt x="9" y="6"/>
                    <a:pt x="7" y="4"/>
                    <a:pt x="7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2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1"/>
                    <a:pt x="3" y="4"/>
                    <a:pt x="3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6"/>
                    <a:pt x="6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5" y="10"/>
                    <a:pt x="4" y="9"/>
                    <a:pt x="4" y="9"/>
                  </a:cubicBezTo>
                  <a:cubicBezTo>
                    <a:pt x="5" y="10"/>
                    <a:pt x="4" y="12"/>
                    <a:pt x="4" y="13"/>
                  </a:cubicBezTo>
                  <a:cubicBezTo>
                    <a:pt x="4" y="14"/>
                    <a:pt x="3" y="14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6"/>
                    <a:pt x="3" y="16"/>
                  </a:cubicBezTo>
                  <a:cubicBezTo>
                    <a:pt x="3" y="16"/>
                    <a:pt x="6" y="16"/>
                    <a:pt x="8" y="14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9"/>
                    <a:pt x="12" y="9"/>
                  </a:cubicBezTo>
                  <a:cubicBezTo>
                    <a:pt x="12" y="8"/>
                    <a:pt x="13" y="6"/>
                    <a:pt x="12" y="6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269"/>
            <p:cNvSpPr>
              <a:spLocks noChangeArrowheads="1"/>
            </p:cNvSpPr>
            <p:nvPr/>
          </p:nvSpPr>
          <p:spPr bwMode="auto">
            <a:xfrm>
              <a:off x="0" y="611188"/>
              <a:ext cx="227012" cy="493713"/>
            </a:xfrm>
            <a:custGeom>
              <a:avLst/>
              <a:gdLst>
                <a:gd name="T0" fmla="*/ 2147483646 w 11"/>
                <a:gd name="T1" fmla="*/ 0 h 25"/>
                <a:gd name="T2" fmla="*/ 2147483646 w 11"/>
                <a:gd name="T3" fmla="*/ 2147483646 h 25"/>
                <a:gd name="T4" fmla="*/ 2147483646 w 11"/>
                <a:gd name="T5" fmla="*/ 2147483646 h 25"/>
                <a:gd name="T6" fmla="*/ 2147483646 w 11"/>
                <a:gd name="T7" fmla="*/ 2147483646 h 25"/>
                <a:gd name="T8" fmla="*/ 2147483646 w 11"/>
                <a:gd name="T9" fmla="*/ 2147483646 h 25"/>
                <a:gd name="T10" fmla="*/ 2129517022 w 11"/>
                <a:gd name="T11" fmla="*/ 2147483646 h 25"/>
                <a:gd name="T12" fmla="*/ 2147483646 w 11"/>
                <a:gd name="T13" fmla="*/ 2147483646 h 25"/>
                <a:gd name="T14" fmla="*/ 0 w 11"/>
                <a:gd name="T15" fmla="*/ 2147483646 h 25"/>
                <a:gd name="T16" fmla="*/ 0 w 11"/>
                <a:gd name="T17" fmla="*/ 2147483646 h 25"/>
                <a:gd name="T18" fmla="*/ 2147483646 w 11"/>
                <a:gd name="T19" fmla="*/ 2147483646 h 25"/>
                <a:gd name="T20" fmla="*/ 851810936 w 11"/>
                <a:gd name="T21" fmla="*/ 2147483646 h 25"/>
                <a:gd name="T22" fmla="*/ 2147483646 w 11"/>
                <a:gd name="T23" fmla="*/ 2147483646 h 25"/>
                <a:gd name="T24" fmla="*/ 2147483646 w 11"/>
                <a:gd name="T25" fmla="*/ 2147483646 h 25"/>
                <a:gd name="T26" fmla="*/ 2147483646 w 11"/>
                <a:gd name="T27" fmla="*/ 2147483646 h 25"/>
                <a:gd name="T28" fmla="*/ 2147483646 w 11"/>
                <a:gd name="T29" fmla="*/ 390013521 h 25"/>
                <a:gd name="T30" fmla="*/ 2147483646 w 11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"/>
                <a:gd name="T49" fmla="*/ 0 h 25"/>
                <a:gd name="T50" fmla="*/ 11 w 11"/>
                <a:gd name="T51" fmla="*/ 25 h 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" h="25">
                  <a:moveTo>
                    <a:pt x="7" y="0"/>
                  </a:moveTo>
                  <a:cubicBezTo>
                    <a:pt x="7" y="3"/>
                    <a:pt x="7" y="9"/>
                    <a:pt x="8" y="11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6" y="15"/>
                    <a:pt x="5" y="14"/>
                  </a:cubicBezTo>
                  <a:cubicBezTo>
                    <a:pt x="5" y="14"/>
                    <a:pt x="6" y="17"/>
                    <a:pt x="8" y="18"/>
                  </a:cubicBezTo>
                  <a:cubicBezTo>
                    <a:pt x="8" y="18"/>
                    <a:pt x="1" y="17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" y="17"/>
                    <a:pt x="8" y="20"/>
                  </a:cubicBezTo>
                  <a:cubicBezTo>
                    <a:pt x="8" y="20"/>
                    <a:pt x="3" y="20"/>
                    <a:pt x="2" y="23"/>
                  </a:cubicBezTo>
                  <a:cubicBezTo>
                    <a:pt x="2" y="23"/>
                    <a:pt x="6" y="20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5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270"/>
            <p:cNvSpPr>
              <a:spLocks noChangeArrowheads="1"/>
            </p:cNvSpPr>
            <p:nvPr/>
          </p:nvSpPr>
          <p:spPr bwMode="auto">
            <a:xfrm>
              <a:off x="61912" y="1104900"/>
              <a:ext cx="165100" cy="117475"/>
            </a:xfrm>
            <a:custGeom>
              <a:avLst/>
              <a:gdLst>
                <a:gd name="T0" fmla="*/ 0 w 8"/>
                <a:gd name="T1" fmla="*/ 2147483646 h 6"/>
                <a:gd name="T2" fmla="*/ 2147483646 w 8"/>
                <a:gd name="T3" fmla="*/ 766681008 h 6"/>
                <a:gd name="T4" fmla="*/ 2147483646 w 8"/>
                <a:gd name="T5" fmla="*/ 0 h 6"/>
                <a:gd name="T6" fmla="*/ 0 w 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6"/>
                <a:gd name="T14" fmla="*/ 8 w 8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6">
                  <a:moveTo>
                    <a:pt x="0" y="6"/>
                  </a:moveTo>
                  <a:cubicBezTo>
                    <a:pt x="0" y="6"/>
                    <a:pt x="5" y="3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bldLvl="0" autoUpdateAnimBg="0"/>
      <p:bldP spid="13348" grpId="0" bldLvl="0" autoUpdateAnimBg="0"/>
      <p:bldP spid="13349" grpId="0" bldLvl="0" autoUpdateAnimBg="0"/>
      <p:bldP spid="13350" grpId="0" bldLvl="0" autoUpdateAnimBg="0"/>
      <p:bldP spid="13351" grpId="0" bldLvl="0" autoUpdateAnimBg="0"/>
      <p:bldP spid="1336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195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本框 2"/>
          <p:cNvSpPr>
            <a:spLocks noChangeArrowheads="1"/>
          </p:cNvSpPr>
          <p:nvPr/>
        </p:nvSpPr>
        <p:spPr bwMode="auto">
          <a:xfrm>
            <a:off x="1139825" y="361950"/>
            <a:ext cx="207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论文综述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8211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12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356" name="Group 20"/>
          <p:cNvGrpSpPr>
            <a:grpSpLocks/>
          </p:cNvGrpSpPr>
          <p:nvPr/>
        </p:nvGrpSpPr>
        <p:grpSpPr bwMode="auto">
          <a:xfrm>
            <a:off x="411163" y="2327275"/>
            <a:ext cx="2376487" cy="2376488"/>
            <a:chOff x="0" y="0"/>
            <a:chExt cx="2376264" cy="2376264"/>
          </a:xfrm>
        </p:grpSpPr>
        <p:sp>
          <p:nvSpPr>
            <p:cNvPr id="8209" name="Freeform 66"/>
            <p:cNvSpPr>
              <a:spLocks noEditPoints="1" noChangeArrowheads="1"/>
            </p:cNvSpPr>
            <p:nvPr/>
          </p:nvSpPr>
          <p:spPr bwMode="auto">
            <a:xfrm>
              <a:off x="648072" y="216024"/>
              <a:ext cx="480136" cy="442625"/>
            </a:xfrm>
            <a:custGeom>
              <a:avLst/>
              <a:gdLst>
                <a:gd name="T0" fmla="*/ 2147483646 w 54"/>
                <a:gd name="T1" fmla="*/ 0 h 49"/>
                <a:gd name="T2" fmla="*/ 2147483646 w 54"/>
                <a:gd name="T3" fmla="*/ 0 h 49"/>
                <a:gd name="T4" fmla="*/ 1027739999 w 54"/>
                <a:gd name="T5" fmla="*/ 0 h 49"/>
                <a:gd name="T6" fmla="*/ 0 w 54"/>
                <a:gd name="T7" fmla="*/ 1060773395 h 49"/>
                <a:gd name="T8" fmla="*/ 0 w 54"/>
                <a:gd name="T9" fmla="*/ 1223966523 h 49"/>
                <a:gd name="T10" fmla="*/ 0 w 54"/>
                <a:gd name="T11" fmla="*/ 2039950227 h 49"/>
                <a:gd name="T12" fmla="*/ 1027739999 w 54"/>
                <a:gd name="T13" fmla="*/ 2147483646 h 49"/>
                <a:gd name="T14" fmla="*/ 1818310598 w 54"/>
                <a:gd name="T15" fmla="*/ 2147483646 h 49"/>
                <a:gd name="T16" fmla="*/ 2147483646 w 54"/>
                <a:gd name="T17" fmla="*/ 2147483646 h 49"/>
                <a:gd name="T18" fmla="*/ 2147483646 w 54"/>
                <a:gd name="T19" fmla="*/ 2147483646 h 49"/>
                <a:gd name="T20" fmla="*/ 2147483646 w 54"/>
                <a:gd name="T21" fmla="*/ 2147483646 h 49"/>
                <a:gd name="T22" fmla="*/ 2147483646 w 54"/>
                <a:gd name="T23" fmla="*/ 2039950227 h 49"/>
                <a:gd name="T24" fmla="*/ 2147483646 w 54"/>
                <a:gd name="T25" fmla="*/ 1060773395 h 49"/>
                <a:gd name="T26" fmla="*/ 2147483646 w 54"/>
                <a:gd name="T27" fmla="*/ 0 h 49"/>
                <a:gd name="T28" fmla="*/ 1106802394 w 54"/>
                <a:gd name="T29" fmla="*/ 1795160536 h 49"/>
                <a:gd name="T30" fmla="*/ 869624101 w 54"/>
                <a:gd name="T31" fmla="*/ 1550361811 h 49"/>
                <a:gd name="T32" fmla="*/ 1106802394 w 54"/>
                <a:gd name="T33" fmla="*/ 1305572120 h 49"/>
                <a:gd name="T34" fmla="*/ 1343971795 w 54"/>
                <a:gd name="T35" fmla="*/ 1550361811 h 49"/>
                <a:gd name="T36" fmla="*/ 1106802394 w 54"/>
                <a:gd name="T37" fmla="*/ 1795160536 h 49"/>
                <a:gd name="T38" fmla="*/ 1739257094 w 54"/>
                <a:gd name="T39" fmla="*/ 1795160536 h 49"/>
                <a:gd name="T40" fmla="*/ 1502087693 w 54"/>
                <a:gd name="T41" fmla="*/ 1550361811 h 49"/>
                <a:gd name="T42" fmla="*/ 1739257094 w 54"/>
                <a:gd name="T43" fmla="*/ 1305572120 h 49"/>
                <a:gd name="T44" fmla="*/ 1976426496 w 54"/>
                <a:gd name="T45" fmla="*/ 1550361811 h 49"/>
                <a:gd name="T46" fmla="*/ 1739257094 w 54"/>
                <a:gd name="T47" fmla="*/ 1795160536 h 49"/>
                <a:gd name="T48" fmla="*/ 2147483646 w 54"/>
                <a:gd name="T49" fmla="*/ 1795160536 h 49"/>
                <a:gd name="T50" fmla="*/ 2147483646 w 54"/>
                <a:gd name="T51" fmla="*/ 1550361811 h 49"/>
                <a:gd name="T52" fmla="*/ 2147483646 w 54"/>
                <a:gd name="T53" fmla="*/ 1305572120 h 49"/>
                <a:gd name="T54" fmla="*/ 2147483646 w 54"/>
                <a:gd name="T55" fmla="*/ 1550361811 h 49"/>
                <a:gd name="T56" fmla="*/ 2147483646 w 54"/>
                <a:gd name="T57" fmla="*/ 1795160536 h 49"/>
                <a:gd name="T58" fmla="*/ 2147483646 w 54"/>
                <a:gd name="T59" fmla="*/ 1795160536 h 49"/>
                <a:gd name="T60" fmla="*/ 2147483646 w 54"/>
                <a:gd name="T61" fmla="*/ 1550361811 h 49"/>
                <a:gd name="T62" fmla="*/ 2147483646 w 54"/>
                <a:gd name="T63" fmla="*/ 1305572120 h 49"/>
                <a:gd name="T64" fmla="*/ 2147483646 w 54"/>
                <a:gd name="T65" fmla="*/ 1550361811 h 49"/>
                <a:gd name="T66" fmla="*/ 2147483646 w 54"/>
                <a:gd name="T67" fmla="*/ 1795160536 h 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4"/>
                <a:gd name="T103" fmla="*/ 0 h 49"/>
                <a:gd name="T104" fmla="*/ 54 w 54"/>
                <a:gd name="T105" fmla="*/ 49 h 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4" h="49">
                  <a:moveTo>
                    <a:pt x="4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6" y="38"/>
                    <a:pt x="1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9" y="38"/>
                    <a:pt x="54" y="32"/>
                    <a:pt x="54" y="2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6"/>
                    <a:pt x="49" y="0"/>
                    <a:pt x="41" y="0"/>
                  </a:cubicBezTo>
                  <a:close/>
                  <a:moveTo>
                    <a:pt x="14" y="22"/>
                  </a:moveTo>
                  <a:cubicBezTo>
                    <a:pt x="12" y="22"/>
                    <a:pt x="11" y="21"/>
                    <a:pt x="11" y="19"/>
                  </a:cubicBezTo>
                  <a:cubicBezTo>
                    <a:pt x="11" y="18"/>
                    <a:pt x="12" y="16"/>
                    <a:pt x="14" y="16"/>
                  </a:cubicBezTo>
                  <a:cubicBezTo>
                    <a:pt x="15" y="16"/>
                    <a:pt x="17" y="18"/>
                    <a:pt x="17" y="19"/>
                  </a:cubicBezTo>
                  <a:cubicBezTo>
                    <a:pt x="17" y="21"/>
                    <a:pt x="15" y="22"/>
                    <a:pt x="14" y="22"/>
                  </a:cubicBezTo>
                  <a:close/>
                  <a:moveTo>
                    <a:pt x="22" y="22"/>
                  </a:moveTo>
                  <a:cubicBezTo>
                    <a:pt x="21" y="22"/>
                    <a:pt x="19" y="21"/>
                    <a:pt x="19" y="19"/>
                  </a:cubicBezTo>
                  <a:cubicBezTo>
                    <a:pt x="19" y="18"/>
                    <a:pt x="21" y="16"/>
                    <a:pt x="22" y="16"/>
                  </a:cubicBezTo>
                  <a:cubicBezTo>
                    <a:pt x="24" y="16"/>
                    <a:pt x="25" y="18"/>
                    <a:pt x="25" y="19"/>
                  </a:cubicBezTo>
                  <a:cubicBezTo>
                    <a:pt x="25" y="21"/>
                    <a:pt x="24" y="22"/>
                    <a:pt x="22" y="22"/>
                  </a:cubicBezTo>
                  <a:close/>
                  <a:moveTo>
                    <a:pt x="32" y="22"/>
                  </a:moveTo>
                  <a:cubicBezTo>
                    <a:pt x="30" y="22"/>
                    <a:pt x="29" y="21"/>
                    <a:pt x="29" y="19"/>
                  </a:cubicBezTo>
                  <a:cubicBezTo>
                    <a:pt x="29" y="18"/>
                    <a:pt x="30" y="16"/>
                    <a:pt x="32" y="16"/>
                  </a:cubicBezTo>
                  <a:cubicBezTo>
                    <a:pt x="33" y="16"/>
                    <a:pt x="35" y="18"/>
                    <a:pt x="35" y="19"/>
                  </a:cubicBezTo>
                  <a:cubicBezTo>
                    <a:pt x="35" y="21"/>
                    <a:pt x="33" y="22"/>
                    <a:pt x="32" y="22"/>
                  </a:cubicBezTo>
                  <a:close/>
                  <a:moveTo>
                    <a:pt x="40" y="22"/>
                  </a:moveTo>
                  <a:cubicBezTo>
                    <a:pt x="39" y="22"/>
                    <a:pt x="37" y="21"/>
                    <a:pt x="37" y="19"/>
                  </a:cubicBezTo>
                  <a:cubicBezTo>
                    <a:pt x="37" y="18"/>
                    <a:pt x="39" y="16"/>
                    <a:pt x="40" y="16"/>
                  </a:cubicBezTo>
                  <a:cubicBezTo>
                    <a:pt x="42" y="16"/>
                    <a:pt x="43" y="18"/>
                    <a:pt x="43" y="19"/>
                  </a:cubicBezTo>
                  <a:cubicBezTo>
                    <a:pt x="43" y="21"/>
                    <a:pt x="42" y="22"/>
                    <a:pt x="40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矩形 44"/>
            <p:cNvSpPr>
              <a:spLocks noChangeArrowheads="1"/>
            </p:cNvSpPr>
            <p:nvPr/>
          </p:nvSpPr>
          <p:spPr bwMode="auto">
            <a:xfrm>
              <a:off x="443120" y="797727"/>
              <a:ext cx="167984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我们工作室致力于专业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模板的发布，课件及汇报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的美化，并为您提供专业的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个性定制服务。我们秉承“给您演示的光和热”的理念，为您分担职场压力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让您的每一次亮相都信心澎湃。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3003550" y="2327275"/>
            <a:ext cx="2374900" cy="2376488"/>
            <a:chOff x="0" y="0"/>
            <a:chExt cx="2376264" cy="2376264"/>
          </a:xfrm>
        </p:grpSpPr>
        <p:grpSp>
          <p:nvGrpSpPr>
            <p:cNvPr id="8206" name="Group 26"/>
            <p:cNvGrpSpPr>
              <a:grpSpLocks/>
            </p:cNvGrpSpPr>
            <p:nvPr/>
          </p:nvGrpSpPr>
          <p:grpSpPr bwMode="auto">
            <a:xfrm>
              <a:off x="408384" y="99479"/>
              <a:ext cx="1679848" cy="2030706"/>
              <a:chOff x="0" y="0"/>
              <a:chExt cx="1679848" cy="2030706"/>
            </a:xfrm>
          </p:grpSpPr>
          <p:sp>
            <p:nvSpPr>
              <p:cNvPr id="8207" name="Freeform 67"/>
              <p:cNvSpPr>
                <a:spLocks noChangeArrowheads="1"/>
              </p:cNvSpPr>
              <p:nvPr/>
            </p:nvSpPr>
            <p:spPr bwMode="auto">
              <a:xfrm>
                <a:off x="334637" y="0"/>
                <a:ext cx="445111" cy="561401"/>
              </a:xfrm>
              <a:custGeom>
                <a:avLst/>
                <a:gdLst>
                  <a:gd name="T0" fmla="*/ 2147483646 w 47"/>
                  <a:gd name="T1" fmla="*/ 0 h 58"/>
                  <a:gd name="T2" fmla="*/ 2147483646 w 47"/>
                  <a:gd name="T3" fmla="*/ 187382103 h 58"/>
                  <a:gd name="T4" fmla="*/ 2147483646 w 47"/>
                  <a:gd name="T5" fmla="*/ 2147483646 h 58"/>
                  <a:gd name="T6" fmla="*/ 2147483646 w 47"/>
                  <a:gd name="T7" fmla="*/ 2147483646 h 58"/>
                  <a:gd name="T8" fmla="*/ 2147483646 w 47"/>
                  <a:gd name="T9" fmla="*/ 2147483646 h 58"/>
                  <a:gd name="T10" fmla="*/ 2147483646 w 47"/>
                  <a:gd name="T11" fmla="*/ 2147483646 h 58"/>
                  <a:gd name="T12" fmla="*/ 2147483646 w 47"/>
                  <a:gd name="T13" fmla="*/ 2147483646 h 58"/>
                  <a:gd name="T14" fmla="*/ 2147483646 w 47"/>
                  <a:gd name="T15" fmla="*/ 2147483646 h 58"/>
                  <a:gd name="T16" fmla="*/ 269064864 w 47"/>
                  <a:gd name="T17" fmla="*/ 2147483646 h 58"/>
                  <a:gd name="T18" fmla="*/ 0 w 47"/>
                  <a:gd name="T19" fmla="*/ 2147483646 h 58"/>
                  <a:gd name="T20" fmla="*/ 717518932 w 47"/>
                  <a:gd name="T21" fmla="*/ 2147483646 h 58"/>
                  <a:gd name="T22" fmla="*/ 1435028394 w 47"/>
                  <a:gd name="T23" fmla="*/ 2147483646 h 58"/>
                  <a:gd name="T24" fmla="*/ 1524722995 w 47"/>
                  <a:gd name="T25" fmla="*/ 2147483646 h 58"/>
                  <a:gd name="T26" fmla="*/ 1165963529 w 47"/>
                  <a:gd name="T27" fmla="*/ 2061164413 h 58"/>
                  <a:gd name="T28" fmla="*/ 1345343262 w 47"/>
                  <a:gd name="T29" fmla="*/ 187382103 h 58"/>
                  <a:gd name="T30" fmla="*/ 2062852724 w 47"/>
                  <a:gd name="T31" fmla="*/ 0 h 58"/>
                  <a:gd name="T32" fmla="*/ 2147483646 w 47"/>
                  <a:gd name="T33" fmla="*/ 0 h 58"/>
                  <a:gd name="T34" fmla="*/ 2147483646 w 47"/>
                  <a:gd name="T35" fmla="*/ 0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58"/>
                  <a:gd name="T56" fmla="*/ 47 w 47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58">
                    <a:moveTo>
                      <a:pt x="24" y="0"/>
                    </a:moveTo>
                    <a:cubicBezTo>
                      <a:pt x="27" y="0"/>
                      <a:pt x="30" y="0"/>
                      <a:pt x="33" y="2"/>
                    </a:cubicBezTo>
                    <a:cubicBezTo>
                      <a:pt x="37" y="6"/>
                      <a:pt x="36" y="14"/>
                      <a:pt x="35" y="23"/>
                    </a:cubicBezTo>
                    <a:cubicBezTo>
                      <a:pt x="34" y="28"/>
                      <a:pt x="32" y="30"/>
                      <a:pt x="30" y="32"/>
                    </a:cubicBezTo>
                    <a:cubicBezTo>
                      <a:pt x="30" y="34"/>
                      <a:pt x="31" y="38"/>
                      <a:pt x="31" y="38"/>
                    </a:cubicBezTo>
                    <a:cubicBezTo>
                      <a:pt x="33" y="41"/>
                      <a:pt x="36" y="42"/>
                      <a:pt x="39" y="43"/>
                    </a:cubicBezTo>
                    <a:cubicBezTo>
                      <a:pt x="43" y="43"/>
                      <a:pt x="47" y="45"/>
                      <a:pt x="47" y="45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5" y="43"/>
                      <a:pt x="4" y="43"/>
                      <a:pt x="8" y="43"/>
                    </a:cubicBezTo>
                    <a:cubicBezTo>
                      <a:pt x="12" y="42"/>
                      <a:pt x="14" y="41"/>
                      <a:pt x="16" y="38"/>
                    </a:cubicBezTo>
                    <a:cubicBezTo>
                      <a:pt x="16" y="38"/>
                      <a:pt x="17" y="34"/>
                      <a:pt x="17" y="32"/>
                    </a:cubicBezTo>
                    <a:cubicBezTo>
                      <a:pt x="15" y="30"/>
                      <a:pt x="13" y="28"/>
                      <a:pt x="13" y="22"/>
                    </a:cubicBezTo>
                    <a:cubicBezTo>
                      <a:pt x="12" y="13"/>
                      <a:pt x="10" y="6"/>
                      <a:pt x="15" y="2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8" name="矩形 49"/>
              <p:cNvSpPr>
                <a:spLocks noChangeArrowheads="1"/>
              </p:cNvSpPr>
              <p:nvPr/>
            </p:nvSpPr>
            <p:spPr bwMode="auto">
              <a:xfrm>
                <a:off x="0" y="707267"/>
                <a:ext cx="167984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我们工作室致力于专业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PPT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模板的发布，课件及汇报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PPT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的美化，并为您提供专业的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PPT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个性定制服务。我们秉承“给您演示的光和热”的理念，为您分担职场压力</a:t>
                </a: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,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让您的每一次亮相都信心澎湃。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5595938" y="2327275"/>
            <a:ext cx="2376487" cy="2376488"/>
            <a:chOff x="0" y="0"/>
            <a:chExt cx="2376264" cy="2376264"/>
          </a:xfrm>
        </p:grpSpPr>
        <p:sp>
          <p:nvSpPr>
            <p:cNvPr id="8204" name="Freeform 65"/>
            <p:cNvSpPr>
              <a:spLocks noChangeArrowheads="1"/>
            </p:cNvSpPr>
            <p:nvPr/>
          </p:nvSpPr>
          <p:spPr bwMode="auto">
            <a:xfrm>
              <a:off x="648072" y="101864"/>
              <a:ext cx="453680" cy="556785"/>
            </a:xfrm>
            <a:custGeom>
              <a:avLst/>
              <a:gdLst>
                <a:gd name="T0" fmla="*/ 2147483646 w 65"/>
                <a:gd name="T1" fmla="*/ 2147483646 h 60"/>
                <a:gd name="T2" fmla="*/ 2147483646 w 65"/>
                <a:gd name="T3" fmla="*/ 2147483646 h 60"/>
                <a:gd name="T4" fmla="*/ 2147483646 w 65"/>
                <a:gd name="T5" fmla="*/ 2147483646 h 60"/>
                <a:gd name="T6" fmla="*/ 2147483646 w 65"/>
                <a:gd name="T7" fmla="*/ 2147483646 h 60"/>
                <a:gd name="T8" fmla="*/ 2147483646 w 65"/>
                <a:gd name="T9" fmla="*/ 2147483646 h 60"/>
                <a:gd name="T10" fmla="*/ 2147483646 w 65"/>
                <a:gd name="T11" fmla="*/ 2147483646 h 60"/>
                <a:gd name="T12" fmla="*/ 2147483646 w 65"/>
                <a:gd name="T13" fmla="*/ 2147483646 h 60"/>
                <a:gd name="T14" fmla="*/ 2147483646 w 65"/>
                <a:gd name="T15" fmla="*/ 2147483646 h 60"/>
                <a:gd name="T16" fmla="*/ 1607632529 w 65"/>
                <a:gd name="T17" fmla="*/ 2147483646 h 60"/>
                <a:gd name="T18" fmla="*/ 1656350782 w 65"/>
                <a:gd name="T19" fmla="*/ 602794001 h 60"/>
                <a:gd name="T20" fmla="*/ 1266618722 w 65"/>
                <a:gd name="T21" fmla="*/ 172232160 h 60"/>
                <a:gd name="T22" fmla="*/ 1266618722 w 65"/>
                <a:gd name="T23" fmla="*/ 1119481201 h 60"/>
                <a:gd name="T24" fmla="*/ 876886663 w 65"/>
                <a:gd name="T25" fmla="*/ 2147483646 h 60"/>
                <a:gd name="T26" fmla="*/ 438443332 w 65"/>
                <a:gd name="T27" fmla="*/ 2147483646 h 60"/>
                <a:gd name="T28" fmla="*/ 0 w 65"/>
                <a:gd name="T29" fmla="*/ 2147483646 h 60"/>
                <a:gd name="T30" fmla="*/ 0 w 65"/>
                <a:gd name="T31" fmla="*/ 2147483646 h 60"/>
                <a:gd name="T32" fmla="*/ 97429525 w 65"/>
                <a:gd name="T33" fmla="*/ 2147483646 h 60"/>
                <a:gd name="T34" fmla="*/ 1071752693 w 65"/>
                <a:gd name="T35" fmla="*/ 2147483646 h 60"/>
                <a:gd name="T36" fmla="*/ 2147483646 w 65"/>
                <a:gd name="T37" fmla="*/ 2147483646 h 60"/>
                <a:gd name="T38" fmla="*/ 2147483646 w 65"/>
                <a:gd name="T39" fmla="*/ 2147483646 h 60"/>
                <a:gd name="T40" fmla="*/ 2147483646 w 65"/>
                <a:gd name="T41" fmla="*/ 2147483646 h 60"/>
                <a:gd name="T42" fmla="*/ 2147483646 w 65"/>
                <a:gd name="T43" fmla="*/ 2147483646 h 60"/>
                <a:gd name="T44" fmla="*/ 2147483646 w 65"/>
                <a:gd name="T45" fmla="*/ 2147483646 h 60"/>
                <a:gd name="T46" fmla="*/ 2147483646 w 65"/>
                <a:gd name="T47" fmla="*/ 2147483646 h 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5"/>
                <a:gd name="T73" fmla="*/ 0 h 60"/>
                <a:gd name="T74" fmla="*/ 65 w 65"/>
                <a:gd name="T75" fmla="*/ 60 h 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5" h="60">
                  <a:moveTo>
                    <a:pt x="61" y="35"/>
                  </a:moveTo>
                  <a:cubicBezTo>
                    <a:pt x="61" y="35"/>
                    <a:pt x="60" y="35"/>
                    <a:pt x="60" y="35"/>
                  </a:cubicBezTo>
                  <a:cubicBezTo>
                    <a:pt x="60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4"/>
                    <a:pt x="61" y="33"/>
                    <a:pt x="61" y="31"/>
                  </a:cubicBezTo>
                  <a:cubicBezTo>
                    <a:pt x="61" y="28"/>
                    <a:pt x="58" y="27"/>
                    <a:pt x="56" y="26"/>
                  </a:cubicBezTo>
                  <a:cubicBezTo>
                    <a:pt x="56" y="26"/>
                    <a:pt x="55" y="26"/>
                    <a:pt x="55" y="26"/>
                  </a:cubicBezTo>
                  <a:cubicBezTo>
                    <a:pt x="53" y="26"/>
                    <a:pt x="52" y="26"/>
                    <a:pt x="52" y="26"/>
                  </a:cubicBezTo>
                  <a:cubicBezTo>
                    <a:pt x="45" y="26"/>
                    <a:pt x="33" y="26"/>
                    <a:pt x="33" y="26"/>
                  </a:cubicBezTo>
                  <a:cubicBezTo>
                    <a:pt x="34" y="23"/>
                    <a:pt x="36" y="15"/>
                    <a:pt x="34" y="7"/>
                  </a:cubicBezTo>
                  <a:cubicBezTo>
                    <a:pt x="32" y="0"/>
                    <a:pt x="26" y="2"/>
                    <a:pt x="26" y="2"/>
                  </a:cubicBezTo>
                  <a:cubicBezTo>
                    <a:pt x="26" y="2"/>
                    <a:pt x="26" y="8"/>
                    <a:pt x="26" y="13"/>
                  </a:cubicBezTo>
                  <a:cubicBezTo>
                    <a:pt x="26" y="17"/>
                    <a:pt x="21" y="25"/>
                    <a:pt x="18" y="26"/>
                  </a:cubicBezTo>
                  <a:cubicBezTo>
                    <a:pt x="15" y="27"/>
                    <a:pt x="13" y="28"/>
                    <a:pt x="9" y="32"/>
                  </a:cubicBezTo>
                  <a:cubicBezTo>
                    <a:pt x="6" y="33"/>
                    <a:pt x="3" y="34"/>
                    <a:pt x="0" y="3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1" y="58"/>
                    <a:pt x="2" y="57"/>
                  </a:cubicBezTo>
                  <a:cubicBezTo>
                    <a:pt x="5" y="57"/>
                    <a:pt x="15" y="58"/>
                    <a:pt x="22" y="59"/>
                  </a:cubicBezTo>
                  <a:cubicBezTo>
                    <a:pt x="28" y="60"/>
                    <a:pt x="38" y="59"/>
                    <a:pt x="45" y="57"/>
                  </a:cubicBezTo>
                  <a:cubicBezTo>
                    <a:pt x="52" y="56"/>
                    <a:pt x="50" y="52"/>
                    <a:pt x="50" y="52"/>
                  </a:cubicBezTo>
                  <a:cubicBezTo>
                    <a:pt x="50" y="52"/>
                    <a:pt x="53" y="52"/>
                    <a:pt x="56" y="49"/>
                  </a:cubicBezTo>
                  <a:cubicBezTo>
                    <a:pt x="58" y="47"/>
                    <a:pt x="55" y="43"/>
                    <a:pt x="55" y="43"/>
                  </a:cubicBezTo>
                  <a:cubicBezTo>
                    <a:pt x="57" y="43"/>
                    <a:pt x="58" y="43"/>
                    <a:pt x="60" y="42"/>
                  </a:cubicBezTo>
                  <a:cubicBezTo>
                    <a:pt x="65" y="38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矩形 53"/>
            <p:cNvSpPr>
              <a:spLocks noChangeArrowheads="1"/>
            </p:cNvSpPr>
            <p:nvPr/>
          </p:nvSpPr>
          <p:spPr bwMode="auto">
            <a:xfrm>
              <a:off x="437964" y="806746"/>
              <a:ext cx="167984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我们工作室致力于专业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模板的发布，课件及汇报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的美化，并为您提供专业的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个性定制服务。我们秉承“给您演示的光和热”的理念，为您分担职场压力</a:t>
              </a:r>
              <a:r>
                <a: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,</a:t>
              </a:r>
              <a:r>
                <a:rPr lang="zh-CN" alt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让您的每一次亮相都信心澎湃。</a:t>
              </a:r>
              <a:endPara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4369" name="图片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4262"/>
          <a:stretch>
            <a:fillRect/>
          </a:stretch>
        </p:blipFill>
        <p:spPr bwMode="auto">
          <a:xfrm>
            <a:off x="8475663" y="1265238"/>
            <a:ext cx="3024187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0" name="矩形 55"/>
          <p:cNvSpPr>
            <a:spLocks noChangeArrowheads="1"/>
          </p:cNvSpPr>
          <p:nvPr/>
        </p:nvSpPr>
        <p:spPr bwMode="auto">
          <a:xfrm>
            <a:off x="8475663" y="2716213"/>
            <a:ext cx="3024187" cy="2420937"/>
          </a:xfrm>
          <a:prstGeom prst="rect">
            <a:avLst/>
          </a:prstGeom>
          <a:solidFill>
            <a:srgbClr val="F79E1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71" name="矩形 56"/>
          <p:cNvSpPr>
            <a:spLocks noChangeArrowheads="1"/>
          </p:cNvSpPr>
          <p:nvPr/>
        </p:nvSpPr>
        <p:spPr bwMode="auto">
          <a:xfrm>
            <a:off x="8629650" y="2959100"/>
            <a:ext cx="27146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3 -0.32801 L 2.08333E-7 -1.11022E-1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63800" y="163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6 -0.32801 L 5.55112E-17 -1.11022E-1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28600" y="163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2 -0.33171 L -2.08333E-7 -1.11022E-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31000" y="165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2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250" tmFilter="0,0; .5, 1; 1, 1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0" grpId="0" bldLvl="0" animBg="1" autoUpdateAnimBg="0"/>
      <p:bldP spid="1437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219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2"/>
          <p:cNvSpPr>
            <a:spLocks noChangeArrowheads="1"/>
          </p:cNvSpPr>
          <p:nvPr/>
        </p:nvSpPr>
        <p:spPr bwMode="auto">
          <a:xfrm>
            <a:off x="1139825" y="361950"/>
            <a:ext cx="207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论文综述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9237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38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5380" name="文本框 23"/>
          <p:cNvSpPr>
            <a:spLocks noChangeArrowheads="1"/>
          </p:cNvSpPr>
          <p:nvPr/>
        </p:nvSpPr>
        <p:spPr bwMode="auto">
          <a:xfrm>
            <a:off x="5010150" y="2195513"/>
            <a:ext cx="2303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输入您要的标题</a:t>
            </a:r>
          </a:p>
        </p:txBody>
      </p:sp>
      <p:sp>
        <p:nvSpPr>
          <p:cNvPr id="15381" name="直接连接符 24"/>
          <p:cNvSpPr>
            <a:spLocks noChangeShapeType="1"/>
          </p:cNvSpPr>
          <p:nvPr/>
        </p:nvSpPr>
        <p:spPr bwMode="auto">
          <a:xfrm>
            <a:off x="1760538" y="2651125"/>
            <a:ext cx="7993062" cy="1588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82" name="图片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967038"/>
            <a:ext cx="7159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图片 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4330700"/>
            <a:ext cx="7143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图片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2968625"/>
            <a:ext cx="676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图片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4287838"/>
            <a:ext cx="676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图片 2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2984500"/>
            <a:ext cx="6762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图片 3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4330700"/>
            <a:ext cx="6762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8" name="文本框 31"/>
          <p:cNvSpPr>
            <a:spLocks noChangeArrowheads="1"/>
          </p:cNvSpPr>
          <p:nvPr/>
        </p:nvSpPr>
        <p:spPr bwMode="auto">
          <a:xfrm>
            <a:off x="2397125" y="2928938"/>
            <a:ext cx="1997075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89" name="文本框 32"/>
          <p:cNvSpPr>
            <a:spLocks noChangeArrowheads="1"/>
          </p:cNvSpPr>
          <p:nvPr/>
        </p:nvSpPr>
        <p:spPr bwMode="auto">
          <a:xfrm>
            <a:off x="2395538" y="4259263"/>
            <a:ext cx="19954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90" name="文本框 33"/>
          <p:cNvSpPr>
            <a:spLocks noChangeArrowheads="1"/>
          </p:cNvSpPr>
          <p:nvPr/>
        </p:nvSpPr>
        <p:spPr bwMode="auto">
          <a:xfrm>
            <a:off x="5570538" y="2928938"/>
            <a:ext cx="19954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91" name="文本框 34"/>
          <p:cNvSpPr>
            <a:spLocks noChangeArrowheads="1"/>
          </p:cNvSpPr>
          <p:nvPr/>
        </p:nvSpPr>
        <p:spPr bwMode="auto">
          <a:xfrm>
            <a:off x="5567363" y="4259263"/>
            <a:ext cx="19954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92" name="文本框 35"/>
          <p:cNvSpPr>
            <a:spLocks noChangeArrowheads="1"/>
          </p:cNvSpPr>
          <p:nvPr/>
        </p:nvSpPr>
        <p:spPr bwMode="auto">
          <a:xfrm>
            <a:off x="8459788" y="2928938"/>
            <a:ext cx="1995487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93" name="文本框 36"/>
          <p:cNvSpPr>
            <a:spLocks noChangeArrowheads="1"/>
          </p:cNvSpPr>
          <p:nvPr/>
        </p:nvSpPr>
        <p:spPr bwMode="auto">
          <a:xfrm>
            <a:off x="8456613" y="4259263"/>
            <a:ext cx="1995487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输入您的标题</a:t>
            </a:r>
            <a:endParaRPr lang="en-US" altLang="zh-CN" sz="1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请在这里输入您要的内容</a:t>
            </a:r>
            <a:endParaRPr lang="en-US" altLang="zh-CN" sz="11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rgbClr val="242D3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394" name="图片 3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154113"/>
            <a:ext cx="1079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5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9" dur="250" tmFilter="0, 0; .2, .5; .8, .5; 1, 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153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1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7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2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2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2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1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5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7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4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bldLvl="0" autoUpdateAnimBg="0"/>
      <p:bldP spid="15380" grpId="1" bldLvl="0" autoUpdateAnimBg="0"/>
      <p:bldP spid="15381" grpId="0" animBg="1"/>
      <p:bldP spid="15388" grpId="0" bldLvl="0" autoUpdateAnimBg="0"/>
      <p:bldP spid="15389" grpId="0" bldLvl="0" autoUpdateAnimBg="0"/>
      <p:bldP spid="15390" grpId="0" bldLvl="0" autoUpdateAnimBg="0"/>
      <p:bldP spid="15391" grpId="0" bldLvl="0" autoUpdateAnimBg="0"/>
      <p:bldP spid="15392" grpId="0" bldLvl="0" autoUpdateAnimBg="0"/>
      <p:bldP spid="15393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243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文本框 2"/>
          <p:cNvSpPr>
            <a:spLocks noChangeArrowheads="1"/>
          </p:cNvSpPr>
          <p:nvPr/>
        </p:nvSpPr>
        <p:spPr bwMode="auto">
          <a:xfrm>
            <a:off x="1139825" y="361950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0309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310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404" name="直接连接符 97"/>
          <p:cNvSpPr>
            <a:spLocks noChangeShapeType="1"/>
          </p:cNvSpPr>
          <p:nvPr/>
        </p:nvSpPr>
        <p:spPr bwMode="auto">
          <a:xfrm>
            <a:off x="2260600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直接连接符 98"/>
          <p:cNvSpPr>
            <a:spLocks noChangeShapeType="1"/>
          </p:cNvSpPr>
          <p:nvPr/>
        </p:nvSpPr>
        <p:spPr bwMode="auto">
          <a:xfrm>
            <a:off x="2620963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直接连接符 99"/>
          <p:cNvSpPr>
            <a:spLocks noChangeShapeType="1"/>
          </p:cNvSpPr>
          <p:nvPr/>
        </p:nvSpPr>
        <p:spPr bwMode="auto">
          <a:xfrm>
            <a:off x="2989263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直接连接符 100"/>
          <p:cNvSpPr>
            <a:spLocks noChangeShapeType="1"/>
          </p:cNvSpPr>
          <p:nvPr/>
        </p:nvSpPr>
        <p:spPr bwMode="auto">
          <a:xfrm>
            <a:off x="3357563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直接连接符 101"/>
          <p:cNvSpPr>
            <a:spLocks noChangeShapeType="1"/>
          </p:cNvSpPr>
          <p:nvPr/>
        </p:nvSpPr>
        <p:spPr bwMode="auto">
          <a:xfrm>
            <a:off x="3725863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直接连接符 102"/>
          <p:cNvSpPr>
            <a:spLocks noChangeShapeType="1"/>
          </p:cNvSpPr>
          <p:nvPr/>
        </p:nvSpPr>
        <p:spPr bwMode="auto">
          <a:xfrm>
            <a:off x="4103688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直接连接符 103"/>
          <p:cNvSpPr>
            <a:spLocks noChangeShapeType="1"/>
          </p:cNvSpPr>
          <p:nvPr/>
        </p:nvSpPr>
        <p:spPr bwMode="auto">
          <a:xfrm>
            <a:off x="4479925" y="3602038"/>
            <a:ext cx="1588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1" name="直接连接符 104"/>
          <p:cNvSpPr>
            <a:spLocks noChangeShapeType="1"/>
          </p:cNvSpPr>
          <p:nvPr/>
        </p:nvSpPr>
        <p:spPr bwMode="auto">
          <a:xfrm>
            <a:off x="4848225" y="3602038"/>
            <a:ext cx="1588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2" name="直接连接符 105"/>
          <p:cNvSpPr>
            <a:spLocks noChangeShapeType="1"/>
          </p:cNvSpPr>
          <p:nvPr/>
        </p:nvSpPr>
        <p:spPr bwMode="auto">
          <a:xfrm>
            <a:off x="5226050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3" name="直接连接符 106"/>
          <p:cNvSpPr>
            <a:spLocks noChangeShapeType="1"/>
          </p:cNvSpPr>
          <p:nvPr/>
        </p:nvSpPr>
        <p:spPr bwMode="auto">
          <a:xfrm>
            <a:off x="5594350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4" name="直接连接符 107"/>
          <p:cNvSpPr>
            <a:spLocks noChangeShapeType="1"/>
          </p:cNvSpPr>
          <p:nvPr/>
        </p:nvSpPr>
        <p:spPr bwMode="auto">
          <a:xfrm>
            <a:off x="5972175" y="3602038"/>
            <a:ext cx="0" cy="1592262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5" name="Rectangle 932"/>
          <p:cNvSpPr>
            <a:spLocks noChangeArrowheads="1"/>
          </p:cNvSpPr>
          <p:nvPr/>
        </p:nvSpPr>
        <p:spPr bwMode="auto">
          <a:xfrm>
            <a:off x="6954838" y="3937000"/>
            <a:ext cx="239712" cy="112713"/>
          </a:xfrm>
          <a:prstGeom prst="rect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6416" name="Rectangle 934"/>
          <p:cNvSpPr>
            <a:spLocks noChangeArrowheads="1"/>
          </p:cNvSpPr>
          <p:nvPr/>
        </p:nvSpPr>
        <p:spPr bwMode="auto">
          <a:xfrm>
            <a:off x="6946900" y="3773488"/>
            <a:ext cx="239713" cy="101600"/>
          </a:xfrm>
          <a:prstGeom prst="rect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6417" name="Freeform 933"/>
          <p:cNvSpPr>
            <a:spLocks noChangeArrowheads="1"/>
          </p:cNvSpPr>
          <p:nvPr/>
        </p:nvSpPr>
        <p:spPr bwMode="auto">
          <a:xfrm>
            <a:off x="1866900" y="4359275"/>
            <a:ext cx="4111625" cy="847725"/>
          </a:xfrm>
          <a:custGeom>
            <a:avLst/>
            <a:gdLst>
              <a:gd name="T0" fmla="*/ 2147483646 w 434"/>
              <a:gd name="T1" fmla="*/ 2147483646 h 89"/>
              <a:gd name="T2" fmla="*/ 2147483646 w 434"/>
              <a:gd name="T3" fmla="*/ 2147483646 h 89"/>
              <a:gd name="T4" fmla="*/ 2147483646 w 434"/>
              <a:gd name="T5" fmla="*/ 2147483646 h 89"/>
              <a:gd name="T6" fmla="*/ 2147483646 w 434"/>
              <a:gd name="T7" fmla="*/ 2147483646 h 89"/>
              <a:gd name="T8" fmla="*/ 2147483646 w 434"/>
              <a:gd name="T9" fmla="*/ 2147483646 h 89"/>
              <a:gd name="T10" fmla="*/ 2147483646 w 434"/>
              <a:gd name="T11" fmla="*/ 2147483646 h 89"/>
              <a:gd name="T12" fmla="*/ 2147483646 w 434"/>
              <a:gd name="T13" fmla="*/ 2147483646 h 89"/>
              <a:gd name="T14" fmla="*/ 2147483646 w 434"/>
              <a:gd name="T15" fmla="*/ 2147483646 h 89"/>
              <a:gd name="T16" fmla="*/ 2147483646 w 434"/>
              <a:gd name="T17" fmla="*/ 2147483646 h 89"/>
              <a:gd name="T18" fmla="*/ 2147483646 w 434"/>
              <a:gd name="T19" fmla="*/ 2147483646 h 89"/>
              <a:gd name="T20" fmla="*/ 2147483646 w 434"/>
              <a:gd name="T21" fmla="*/ 2147483646 h 89"/>
              <a:gd name="T22" fmla="*/ 2147483646 w 434"/>
              <a:gd name="T23" fmla="*/ 2147483646 h 89"/>
              <a:gd name="T24" fmla="*/ 2147483646 w 434"/>
              <a:gd name="T25" fmla="*/ 2147483646 h 89"/>
              <a:gd name="T26" fmla="*/ 2147483646 w 434"/>
              <a:gd name="T27" fmla="*/ 2147483646 h 89"/>
              <a:gd name="T28" fmla="*/ 2147483646 w 434"/>
              <a:gd name="T29" fmla="*/ 2147483646 h 89"/>
              <a:gd name="T30" fmla="*/ 2147483646 w 434"/>
              <a:gd name="T31" fmla="*/ 2147483646 h 89"/>
              <a:gd name="T32" fmla="*/ 2147483646 w 434"/>
              <a:gd name="T33" fmla="*/ 2147483646 h 89"/>
              <a:gd name="T34" fmla="*/ 2147483646 w 434"/>
              <a:gd name="T35" fmla="*/ 2147483646 h 89"/>
              <a:gd name="T36" fmla="*/ 2147483646 w 434"/>
              <a:gd name="T37" fmla="*/ 2147483646 h 89"/>
              <a:gd name="T38" fmla="*/ 2147483646 w 434"/>
              <a:gd name="T39" fmla="*/ 2147483646 h 89"/>
              <a:gd name="T40" fmla="*/ 2147483646 w 434"/>
              <a:gd name="T41" fmla="*/ 2147483646 h 89"/>
              <a:gd name="T42" fmla="*/ 2147483646 w 434"/>
              <a:gd name="T43" fmla="*/ 2147483646 h 89"/>
              <a:gd name="T44" fmla="*/ 2147483646 w 434"/>
              <a:gd name="T45" fmla="*/ 2147483646 h 89"/>
              <a:gd name="T46" fmla="*/ 2147483646 w 434"/>
              <a:gd name="T47" fmla="*/ 2147483646 h 89"/>
              <a:gd name="T48" fmla="*/ 2147483646 w 434"/>
              <a:gd name="T49" fmla="*/ 2147483646 h 89"/>
              <a:gd name="T50" fmla="*/ 2147483646 w 434"/>
              <a:gd name="T51" fmla="*/ 2147483646 h 89"/>
              <a:gd name="T52" fmla="*/ 2147483646 w 434"/>
              <a:gd name="T53" fmla="*/ 2147483646 h 89"/>
              <a:gd name="T54" fmla="*/ 2147483646 w 434"/>
              <a:gd name="T55" fmla="*/ 2147483646 h 89"/>
              <a:gd name="T56" fmla="*/ 2147483646 w 434"/>
              <a:gd name="T57" fmla="*/ 2147483646 h 89"/>
              <a:gd name="T58" fmla="*/ 2147483646 w 434"/>
              <a:gd name="T59" fmla="*/ 2147483646 h 89"/>
              <a:gd name="T60" fmla="*/ 2147483646 w 434"/>
              <a:gd name="T61" fmla="*/ 2147483646 h 89"/>
              <a:gd name="T62" fmla="*/ 2147483646 w 434"/>
              <a:gd name="T63" fmla="*/ 2147483646 h 89"/>
              <a:gd name="T64" fmla="*/ 2147483646 w 434"/>
              <a:gd name="T65" fmla="*/ 2147483646 h 89"/>
              <a:gd name="T66" fmla="*/ 2147483646 w 434"/>
              <a:gd name="T67" fmla="*/ 2147483646 h 89"/>
              <a:gd name="T68" fmla="*/ 2147483646 w 434"/>
              <a:gd name="T69" fmla="*/ 2147483646 h 89"/>
              <a:gd name="T70" fmla="*/ 2147483646 w 434"/>
              <a:gd name="T71" fmla="*/ 2147483646 h 89"/>
              <a:gd name="T72" fmla="*/ 2147483646 w 434"/>
              <a:gd name="T73" fmla="*/ 2147483646 h 89"/>
              <a:gd name="T74" fmla="*/ 2147483646 w 434"/>
              <a:gd name="T75" fmla="*/ 2147483646 h 89"/>
              <a:gd name="T76" fmla="*/ 2147483646 w 434"/>
              <a:gd name="T77" fmla="*/ 2147483646 h 89"/>
              <a:gd name="T78" fmla="*/ 2147483646 w 434"/>
              <a:gd name="T79" fmla="*/ 2147483646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434"/>
              <a:gd name="T121" fmla="*/ 0 h 89"/>
              <a:gd name="T122" fmla="*/ 434 w 434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434" h="89">
                <a:moveTo>
                  <a:pt x="397" y="68"/>
                </a:moveTo>
                <a:cubicBezTo>
                  <a:pt x="397" y="66"/>
                  <a:pt x="396" y="64"/>
                  <a:pt x="394" y="64"/>
                </a:cubicBezTo>
                <a:cubicBezTo>
                  <a:pt x="393" y="64"/>
                  <a:pt x="392" y="65"/>
                  <a:pt x="391" y="66"/>
                </a:cubicBezTo>
                <a:cubicBezTo>
                  <a:pt x="358" y="57"/>
                  <a:pt x="358" y="57"/>
                  <a:pt x="358" y="57"/>
                </a:cubicBezTo>
                <a:cubicBezTo>
                  <a:pt x="358" y="55"/>
                  <a:pt x="356" y="54"/>
                  <a:pt x="354" y="54"/>
                </a:cubicBezTo>
                <a:cubicBezTo>
                  <a:pt x="353" y="54"/>
                  <a:pt x="352" y="54"/>
                  <a:pt x="352" y="55"/>
                </a:cubicBezTo>
                <a:cubicBezTo>
                  <a:pt x="319" y="48"/>
                  <a:pt x="319" y="48"/>
                  <a:pt x="319" y="48"/>
                </a:cubicBezTo>
                <a:cubicBezTo>
                  <a:pt x="319" y="46"/>
                  <a:pt x="317" y="44"/>
                  <a:pt x="315" y="44"/>
                </a:cubicBezTo>
                <a:cubicBezTo>
                  <a:pt x="315" y="44"/>
                  <a:pt x="314" y="45"/>
                  <a:pt x="313" y="45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79" y="12"/>
                  <a:pt x="280" y="12"/>
                  <a:pt x="280" y="11"/>
                </a:cubicBezTo>
                <a:cubicBezTo>
                  <a:pt x="280" y="9"/>
                  <a:pt x="278" y="8"/>
                  <a:pt x="276" y="8"/>
                </a:cubicBezTo>
                <a:cubicBezTo>
                  <a:pt x="275" y="8"/>
                  <a:pt x="274" y="8"/>
                  <a:pt x="273" y="9"/>
                </a:cubicBezTo>
                <a:cubicBezTo>
                  <a:pt x="240" y="3"/>
                  <a:pt x="240" y="3"/>
                  <a:pt x="240" y="3"/>
                </a:cubicBezTo>
                <a:cubicBezTo>
                  <a:pt x="240" y="1"/>
                  <a:pt x="239" y="0"/>
                  <a:pt x="237" y="0"/>
                </a:cubicBezTo>
                <a:cubicBezTo>
                  <a:pt x="235" y="0"/>
                  <a:pt x="233" y="1"/>
                  <a:pt x="233" y="3"/>
                </a:cubicBezTo>
                <a:cubicBezTo>
                  <a:pt x="233" y="4"/>
                  <a:pt x="233" y="4"/>
                  <a:pt x="233" y="4"/>
                </a:cubicBezTo>
                <a:cubicBezTo>
                  <a:pt x="200" y="24"/>
                  <a:pt x="200" y="24"/>
                  <a:pt x="200" y="24"/>
                </a:cubicBezTo>
                <a:cubicBezTo>
                  <a:pt x="199" y="23"/>
                  <a:pt x="198" y="23"/>
                  <a:pt x="198" y="23"/>
                </a:cubicBezTo>
                <a:cubicBezTo>
                  <a:pt x="196" y="23"/>
                  <a:pt x="195" y="23"/>
                  <a:pt x="194" y="25"/>
                </a:cubicBezTo>
                <a:cubicBezTo>
                  <a:pt x="162" y="19"/>
                  <a:pt x="162" y="19"/>
                  <a:pt x="162" y="19"/>
                </a:cubicBezTo>
                <a:cubicBezTo>
                  <a:pt x="161" y="18"/>
                  <a:pt x="160" y="17"/>
                  <a:pt x="158" y="17"/>
                </a:cubicBezTo>
                <a:cubicBezTo>
                  <a:pt x="157" y="17"/>
                  <a:pt x="156" y="18"/>
                  <a:pt x="155" y="19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22" y="25"/>
                  <a:pt x="120" y="24"/>
                  <a:pt x="119" y="24"/>
                </a:cubicBezTo>
                <a:cubicBezTo>
                  <a:pt x="117" y="24"/>
                  <a:pt x="116" y="25"/>
                  <a:pt x="116" y="27"/>
                </a:cubicBezTo>
                <a:cubicBezTo>
                  <a:pt x="83" y="37"/>
                  <a:pt x="83" y="37"/>
                  <a:pt x="83" y="37"/>
                </a:cubicBezTo>
                <a:cubicBezTo>
                  <a:pt x="82" y="36"/>
                  <a:pt x="81" y="35"/>
                  <a:pt x="80" y="35"/>
                </a:cubicBezTo>
                <a:cubicBezTo>
                  <a:pt x="78" y="35"/>
                  <a:pt x="76" y="37"/>
                  <a:pt x="76" y="39"/>
                </a:cubicBezTo>
                <a:cubicBezTo>
                  <a:pt x="76" y="39"/>
                  <a:pt x="76" y="39"/>
                  <a:pt x="77" y="40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64"/>
                  <a:pt x="41" y="64"/>
                  <a:pt x="41" y="64"/>
                </a:cubicBezTo>
                <a:cubicBezTo>
                  <a:pt x="39" y="64"/>
                  <a:pt x="37" y="65"/>
                  <a:pt x="37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0" y="88"/>
                  <a:pt x="0" y="88"/>
                  <a:pt x="0" y="88"/>
                </a:cubicBezTo>
                <a:cubicBezTo>
                  <a:pt x="1" y="89"/>
                  <a:pt x="1" y="89"/>
                  <a:pt x="1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2" y="89"/>
                  <a:pt x="2" y="89"/>
                  <a:pt x="2" y="89"/>
                </a:cubicBezTo>
                <a:cubicBezTo>
                  <a:pt x="38" y="69"/>
                  <a:pt x="38" y="69"/>
                  <a:pt x="38" y="69"/>
                </a:cubicBezTo>
                <a:cubicBezTo>
                  <a:pt x="39" y="70"/>
                  <a:pt x="40" y="71"/>
                  <a:pt x="41" y="71"/>
                </a:cubicBezTo>
                <a:cubicBezTo>
                  <a:pt x="43" y="71"/>
                  <a:pt x="44" y="69"/>
                  <a:pt x="44" y="67"/>
                </a:cubicBezTo>
                <a:cubicBezTo>
                  <a:pt x="44" y="67"/>
                  <a:pt x="44" y="66"/>
                  <a:pt x="44" y="66"/>
                </a:cubicBezTo>
                <a:cubicBezTo>
                  <a:pt x="78" y="41"/>
                  <a:pt x="78" y="41"/>
                  <a:pt x="78" y="41"/>
                </a:cubicBezTo>
                <a:cubicBezTo>
                  <a:pt x="78" y="42"/>
                  <a:pt x="79" y="42"/>
                  <a:pt x="80" y="42"/>
                </a:cubicBezTo>
                <a:cubicBezTo>
                  <a:pt x="82" y="42"/>
                  <a:pt x="83" y="41"/>
                  <a:pt x="83" y="39"/>
                </a:cubicBezTo>
                <a:cubicBezTo>
                  <a:pt x="83" y="39"/>
                  <a:pt x="83" y="39"/>
                  <a:pt x="83" y="39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7" y="30"/>
                  <a:pt x="118" y="31"/>
                  <a:pt x="119" y="31"/>
                </a:cubicBezTo>
                <a:cubicBezTo>
                  <a:pt x="121" y="31"/>
                  <a:pt x="122" y="30"/>
                  <a:pt x="123" y="28"/>
                </a:cubicBezTo>
                <a:cubicBezTo>
                  <a:pt x="155" y="21"/>
                  <a:pt x="155" y="21"/>
                  <a:pt x="155" y="21"/>
                </a:cubicBezTo>
                <a:cubicBezTo>
                  <a:pt x="155" y="23"/>
                  <a:pt x="157" y="24"/>
                  <a:pt x="158" y="24"/>
                </a:cubicBezTo>
                <a:cubicBezTo>
                  <a:pt x="160" y="24"/>
                  <a:pt x="161" y="23"/>
                  <a:pt x="162" y="21"/>
                </a:cubicBezTo>
                <a:cubicBezTo>
                  <a:pt x="194" y="27"/>
                  <a:pt x="194" y="27"/>
                  <a:pt x="194" y="27"/>
                </a:cubicBezTo>
                <a:cubicBezTo>
                  <a:pt x="194" y="28"/>
                  <a:pt x="196" y="30"/>
                  <a:pt x="198" y="30"/>
                </a:cubicBezTo>
                <a:cubicBezTo>
                  <a:pt x="199" y="30"/>
                  <a:pt x="201" y="28"/>
                  <a:pt x="201" y="26"/>
                </a:cubicBezTo>
                <a:cubicBezTo>
                  <a:pt x="201" y="26"/>
                  <a:pt x="201" y="26"/>
                  <a:pt x="201" y="26"/>
                </a:cubicBezTo>
                <a:cubicBezTo>
                  <a:pt x="234" y="6"/>
                  <a:pt x="234" y="6"/>
                  <a:pt x="234" y="6"/>
                </a:cubicBezTo>
                <a:cubicBezTo>
                  <a:pt x="235" y="7"/>
                  <a:pt x="236" y="7"/>
                  <a:pt x="237" y="7"/>
                </a:cubicBezTo>
                <a:cubicBezTo>
                  <a:pt x="238" y="7"/>
                  <a:pt x="239" y="6"/>
                  <a:pt x="240" y="5"/>
                </a:cubicBezTo>
                <a:cubicBezTo>
                  <a:pt x="273" y="11"/>
                  <a:pt x="273" y="11"/>
                  <a:pt x="273" y="11"/>
                </a:cubicBezTo>
                <a:cubicBezTo>
                  <a:pt x="273" y="11"/>
                  <a:pt x="273" y="11"/>
                  <a:pt x="273" y="11"/>
                </a:cubicBezTo>
                <a:cubicBezTo>
                  <a:pt x="273" y="13"/>
                  <a:pt x="274" y="15"/>
                  <a:pt x="276" y="15"/>
                </a:cubicBezTo>
                <a:cubicBezTo>
                  <a:pt x="277" y="15"/>
                  <a:pt x="277" y="15"/>
                  <a:pt x="278" y="14"/>
                </a:cubicBezTo>
                <a:cubicBezTo>
                  <a:pt x="312" y="47"/>
                  <a:pt x="312" y="47"/>
                  <a:pt x="312" y="47"/>
                </a:cubicBezTo>
                <a:cubicBezTo>
                  <a:pt x="312" y="47"/>
                  <a:pt x="312" y="47"/>
                  <a:pt x="312" y="48"/>
                </a:cubicBezTo>
                <a:cubicBezTo>
                  <a:pt x="312" y="50"/>
                  <a:pt x="313" y="51"/>
                  <a:pt x="315" y="51"/>
                </a:cubicBezTo>
                <a:cubicBezTo>
                  <a:pt x="316" y="51"/>
                  <a:pt x="317" y="51"/>
                  <a:pt x="318" y="50"/>
                </a:cubicBezTo>
                <a:cubicBezTo>
                  <a:pt x="351" y="57"/>
                  <a:pt x="351" y="57"/>
                  <a:pt x="351" y="57"/>
                </a:cubicBezTo>
                <a:cubicBezTo>
                  <a:pt x="351" y="57"/>
                  <a:pt x="351" y="57"/>
                  <a:pt x="351" y="57"/>
                </a:cubicBezTo>
                <a:cubicBezTo>
                  <a:pt x="351" y="59"/>
                  <a:pt x="353" y="61"/>
                  <a:pt x="354" y="61"/>
                </a:cubicBezTo>
                <a:cubicBezTo>
                  <a:pt x="356" y="61"/>
                  <a:pt x="357" y="60"/>
                  <a:pt x="358" y="59"/>
                </a:cubicBezTo>
                <a:cubicBezTo>
                  <a:pt x="390" y="68"/>
                  <a:pt x="390" y="68"/>
                  <a:pt x="390" y="68"/>
                </a:cubicBezTo>
                <a:cubicBezTo>
                  <a:pt x="390" y="70"/>
                  <a:pt x="392" y="71"/>
                  <a:pt x="394" y="71"/>
                </a:cubicBezTo>
                <a:cubicBezTo>
                  <a:pt x="395" y="71"/>
                  <a:pt x="396" y="71"/>
                  <a:pt x="396" y="70"/>
                </a:cubicBezTo>
                <a:cubicBezTo>
                  <a:pt x="432" y="86"/>
                  <a:pt x="432" y="86"/>
                  <a:pt x="432" y="86"/>
                </a:cubicBezTo>
                <a:cubicBezTo>
                  <a:pt x="432" y="89"/>
                  <a:pt x="432" y="89"/>
                  <a:pt x="432" y="89"/>
                </a:cubicBezTo>
                <a:cubicBezTo>
                  <a:pt x="434" y="89"/>
                  <a:pt x="434" y="89"/>
                  <a:pt x="434" y="89"/>
                </a:cubicBezTo>
                <a:cubicBezTo>
                  <a:pt x="434" y="85"/>
                  <a:pt x="434" y="85"/>
                  <a:pt x="434" y="85"/>
                </a:cubicBezTo>
                <a:cubicBezTo>
                  <a:pt x="397" y="68"/>
                  <a:pt x="397" y="68"/>
                  <a:pt x="397" y="68"/>
                </a:cubicBezTo>
                <a:cubicBezTo>
                  <a:pt x="397" y="68"/>
                  <a:pt x="397" y="68"/>
                  <a:pt x="397" y="68"/>
                </a:cubicBezTo>
                <a:close/>
              </a:path>
            </a:pathLst>
          </a:cu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8" name="Freeform 935"/>
          <p:cNvSpPr>
            <a:spLocks noChangeArrowheads="1"/>
          </p:cNvSpPr>
          <p:nvPr/>
        </p:nvSpPr>
        <p:spPr bwMode="auto">
          <a:xfrm>
            <a:off x="1874838" y="3914775"/>
            <a:ext cx="4121150" cy="1292225"/>
          </a:xfrm>
          <a:custGeom>
            <a:avLst/>
            <a:gdLst>
              <a:gd name="T0" fmla="*/ 2147483646 w 435"/>
              <a:gd name="T1" fmla="*/ 2147483646 h 136"/>
              <a:gd name="T2" fmla="*/ 2147483646 w 435"/>
              <a:gd name="T3" fmla="*/ 2147483646 h 136"/>
              <a:gd name="T4" fmla="*/ 2147483646 w 435"/>
              <a:gd name="T5" fmla="*/ 2147483646 h 136"/>
              <a:gd name="T6" fmla="*/ 2147483646 w 435"/>
              <a:gd name="T7" fmla="*/ 2147483646 h 136"/>
              <a:gd name="T8" fmla="*/ 2147483646 w 435"/>
              <a:gd name="T9" fmla="*/ 2147483646 h 136"/>
              <a:gd name="T10" fmla="*/ 2147483646 w 435"/>
              <a:gd name="T11" fmla="*/ 2147483646 h 136"/>
              <a:gd name="T12" fmla="*/ 2147483646 w 435"/>
              <a:gd name="T13" fmla="*/ 2147483646 h 136"/>
              <a:gd name="T14" fmla="*/ 2147483646 w 435"/>
              <a:gd name="T15" fmla="*/ 2147483646 h 136"/>
              <a:gd name="T16" fmla="*/ 2147483646 w 435"/>
              <a:gd name="T17" fmla="*/ 2147483646 h 136"/>
              <a:gd name="T18" fmla="*/ 2147483646 w 435"/>
              <a:gd name="T19" fmla="*/ 2147483646 h 136"/>
              <a:gd name="T20" fmla="*/ 2147483646 w 435"/>
              <a:gd name="T21" fmla="*/ 0 h 136"/>
              <a:gd name="T22" fmla="*/ 2147483646 w 435"/>
              <a:gd name="T23" fmla="*/ 2147483646 h 136"/>
              <a:gd name="T24" fmla="*/ 2147483646 w 435"/>
              <a:gd name="T25" fmla="*/ 2147483646 h 136"/>
              <a:gd name="T26" fmla="*/ 2147483646 w 435"/>
              <a:gd name="T27" fmla="*/ 2147483646 h 136"/>
              <a:gd name="T28" fmla="*/ 2147483646 w 435"/>
              <a:gd name="T29" fmla="*/ 2147483646 h 136"/>
              <a:gd name="T30" fmla="*/ 2147483646 w 435"/>
              <a:gd name="T31" fmla="*/ 2147483646 h 136"/>
              <a:gd name="T32" fmla="*/ 2147483646 w 435"/>
              <a:gd name="T33" fmla="*/ 2147483646 h 136"/>
              <a:gd name="T34" fmla="*/ 2147483646 w 435"/>
              <a:gd name="T35" fmla="*/ 2147483646 h 136"/>
              <a:gd name="T36" fmla="*/ 2147483646 w 435"/>
              <a:gd name="T37" fmla="*/ 2147483646 h 136"/>
              <a:gd name="T38" fmla="*/ 0 w 435"/>
              <a:gd name="T39" fmla="*/ 2147483646 h 136"/>
              <a:gd name="T40" fmla="*/ 0 w 435"/>
              <a:gd name="T41" fmla="*/ 2147483646 h 136"/>
              <a:gd name="T42" fmla="*/ 2147483646 w 435"/>
              <a:gd name="T43" fmla="*/ 2147483646 h 136"/>
              <a:gd name="T44" fmla="*/ 2147483646 w 435"/>
              <a:gd name="T45" fmla="*/ 2147483646 h 136"/>
              <a:gd name="T46" fmla="*/ 2147483646 w 435"/>
              <a:gd name="T47" fmla="*/ 2147483646 h 136"/>
              <a:gd name="T48" fmla="*/ 2147483646 w 435"/>
              <a:gd name="T49" fmla="*/ 2147483646 h 136"/>
              <a:gd name="T50" fmla="*/ 2147483646 w 435"/>
              <a:gd name="T51" fmla="*/ 2147483646 h 136"/>
              <a:gd name="T52" fmla="*/ 2147483646 w 435"/>
              <a:gd name="T53" fmla="*/ 2147483646 h 136"/>
              <a:gd name="T54" fmla="*/ 2147483646 w 435"/>
              <a:gd name="T55" fmla="*/ 2147483646 h 136"/>
              <a:gd name="T56" fmla="*/ 2147483646 w 435"/>
              <a:gd name="T57" fmla="*/ 2147483646 h 136"/>
              <a:gd name="T58" fmla="*/ 2147483646 w 435"/>
              <a:gd name="T59" fmla="*/ 2147483646 h 136"/>
              <a:gd name="T60" fmla="*/ 2147483646 w 435"/>
              <a:gd name="T61" fmla="*/ 2147483646 h 136"/>
              <a:gd name="T62" fmla="*/ 2147483646 w 435"/>
              <a:gd name="T63" fmla="*/ 2147483646 h 136"/>
              <a:gd name="T64" fmla="*/ 2147483646 w 435"/>
              <a:gd name="T65" fmla="*/ 2147483646 h 136"/>
              <a:gd name="T66" fmla="*/ 2147483646 w 435"/>
              <a:gd name="T67" fmla="*/ 2147483646 h 136"/>
              <a:gd name="T68" fmla="*/ 2147483646 w 435"/>
              <a:gd name="T69" fmla="*/ 2147483646 h 136"/>
              <a:gd name="T70" fmla="*/ 2147483646 w 435"/>
              <a:gd name="T71" fmla="*/ 2147483646 h 136"/>
              <a:gd name="T72" fmla="*/ 2147483646 w 435"/>
              <a:gd name="T73" fmla="*/ 2147483646 h 136"/>
              <a:gd name="T74" fmla="*/ 2147483646 w 435"/>
              <a:gd name="T75" fmla="*/ 2147483646 h 136"/>
              <a:gd name="T76" fmla="*/ 2147483646 w 435"/>
              <a:gd name="T77" fmla="*/ 2147483646 h 136"/>
              <a:gd name="T78" fmla="*/ 2147483646 w 435"/>
              <a:gd name="T79" fmla="*/ 2147483646 h 136"/>
              <a:gd name="T80" fmla="*/ 2147483646 w 435"/>
              <a:gd name="T81" fmla="*/ 2147483646 h 136"/>
              <a:gd name="T82" fmla="*/ 2147483646 w 435"/>
              <a:gd name="T83" fmla="*/ 2147483646 h 136"/>
              <a:gd name="T84" fmla="*/ 2147483646 w 435"/>
              <a:gd name="T85" fmla="*/ 2147483646 h 1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35"/>
              <a:gd name="T130" fmla="*/ 0 h 136"/>
              <a:gd name="T131" fmla="*/ 435 w 435"/>
              <a:gd name="T132" fmla="*/ 136 h 1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35" h="136">
                <a:moveTo>
                  <a:pt x="432" y="49"/>
                </a:moveTo>
                <a:cubicBezTo>
                  <a:pt x="430" y="49"/>
                  <a:pt x="428" y="51"/>
                  <a:pt x="428" y="53"/>
                </a:cubicBezTo>
                <a:cubicBezTo>
                  <a:pt x="428" y="53"/>
                  <a:pt x="429" y="53"/>
                  <a:pt x="429" y="53"/>
                </a:cubicBezTo>
                <a:cubicBezTo>
                  <a:pt x="395" y="70"/>
                  <a:pt x="395" y="70"/>
                  <a:pt x="395" y="70"/>
                </a:cubicBezTo>
                <a:cubicBezTo>
                  <a:pt x="394" y="69"/>
                  <a:pt x="393" y="68"/>
                  <a:pt x="392" y="68"/>
                </a:cubicBezTo>
                <a:cubicBezTo>
                  <a:pt x="392" y="68"/>
                  <a:pt x="391" y="68"/>
                  <a:pt x="391" y="69"/>
                </a:cubicBezTo>
                <a:cubicBezTo>
                  <a:pt x="357" y="31"/>
                  <a:pt x="357" y="31"/>
                  <a:pt x="357" y="31"/>
                </a:cubicBezTo>
                <a:cubicBezTo>
                  <a:pt x="357" y="31"/>
                  <a:pt x="357" y="30"/>
                  <a:pt x="357" y="30"/>
                </a:cubicBezTo>
                <a:cubicBezTo>
                  <a:pt x="357" y="28"/>
                  <a:pt x="355" y="26"/>
                  <a:pt x="353" y="26"/>
                </a:cubicBezTo>
                <a:cubicBezTo>
                  <a:pt x="352" y="26"/>
                  <a:pt x="351" y="27"/>
                  <a:pt x="350" y="28"/>
                </a:cubicBezTo>
                <a:cubicBezTo>
                  <a:pt x="318" y="28"/>
                  <a:pt x="318" y="28"/>
                  <a:pt x="318" y="28"/>
                </a:cubicBezTo>
                <a:cubicBezTo>
                  <a:pt x="317" y="27"/>
                  <a:pt x="316" y="26"/>
                  <a:pt x="315" y="26"/>
                </a:cubicBezTo>
                <a:cubicBezTo>
                  <a:pt x="314" y="26"/>
                  <a:pt x="313" y="26"/>
                  <a:pt x="312" y="27"/>
                </a:cubicBezTo>
                <a:cubicBezTo>
                  <a:pt x="278" y="10"/>
                  <a:pt x="278" y="10"/>
                  <a:pt x="278" y="10"/>
                </a:cubicBezTo>
                <a:cubicBezTo>
                  <a:pt x="278" y="9"/>
                  <a:pt x="279" y="9"/>
                  <a:pt x="279" y="9"/>
                </a:cubicBezTo>
                <a:cubicBezTo>
                  <a:pt x="279" y="7"/>
                  <a:pt x="277" y="5"/>
                  <a:pt x="275" y="5"/>
                </a:cubicBezTo>
                <a:cubicBezTo>
                  <a:pt x="273" y="5"/>
                  <a:pt x="272" y="7"/>
                  <a:pt x="272" y="9"/>
                </a:cubicBezTo>
                <a:cubicBezTo>
                  <a:pt x="239" y="15"/>
                  <a:pt x="239" y="15"/>
                  <a:pt x="239" y="15"/>
                </a:cubicBezTo>
                <a:cubicBezTo>
                  <a:pt x="239" y="14"/>
                  <a:pt x="237" y="13"/>
                  <a:pt x="236" y="13"/>
                </a:cubicBezTo>
                <a:cubicBezTo>
                  <a:pt x="234" y="13"/>
                  <a:pt x="233" y="14"/>
                  <a:pt x="233" y="15"/>
                </a:cubicBezTo>
                <a:cubicBezTo>
                  <a:pt x="200" y="3"/>
                  <a:pt x="200" y="3"/>
                  <a:pt x="200" y="3"/>
                </a:cubicBezTo>
                <a:cubicBezTo>
                  <a:pt x="200" y="2"/>
                  <a:pt x="198" y="0"/>
                  <a:pt x="197" y="0"/>
                </a:cubicBezTo>
                <a:cubicBezTo>
                  <a:pt x="195" y="0"/>
                  <a:pt x="193" y="2"/>
                  <a:pt x="193" y="4"/>
                </a:cubicBezTo>
                <a:cubicBezTo>
                  <a:pt x="193" y="4"/>
                  <a:pt x="193" y="4"/>
                  <a:pt x="193" y="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59" y="23"/>
                  <a:pt x="158" y="23"/>
                  <a:pt x="157" y="23"/>
                </a:cubicBezTo>
                <a:cubicBezTo>
                  <a:pt x="156" y="23"/>
                  <a:pt x="154" y="24"/>
                  <a:pt x="154" y="25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20" y="23"/>
                  <a:pt x="119" y="22"/>
                  <a:pt x="118" y="22"/>
                </a:cubicBezTo>
                <a:cubicBezTo>
                  <a:pt x="116" y="22"/>
                  <a:pt x="115" y="24"/>
                  <a:pt x="115" y="26"/>
                </a:cubicBezTo>
                <a:cubicBezTo>
                  <a:pt x="115" y="26"/>
                  <a:pt x="115" y="26"/>
                  <a:pt x="115" y="27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79" y="60"/>
                  <a:pt x="79" y="60"/>
                </a:cubicBezTo>
                <a:cubicBezTo>
                  <a:pt x="77" y="60"/>
                  <a:pt x="75" y="62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42" y="80"/>
                  <a:pt x="42" y="80"/>
                  <a:pt x="42" y="80"/>
                </a:cubicBezTo>
                <a:cubicBezTo>
                  <a:pt x="41" y="80"/>
                  <a:pt x="41" y="79"/>
                  <a:pt x="40" y="79"/>
                </a:cubicBezTo>
                <a:cubicBezTo>
                  <a:pt x="38" y="79"/>
                  <a:pt x="36" y="81"/>
                  <a:pt x="36" y="83"/>
                </a:cubicBezTo>
                <a:cubicBezTo>
                  <a:pt x="36" y="84"/>
                  <a:pt x="36" y="84"/>
                  <a:pt x="37" y="85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433" y="136"/>
                  <a:pt x="433" y="136"/>
                  <a:pt x="433" y="136"/>
                </a:cubicBezTo>
                <a:cubicBezTo>
                  <a:pt x="433" y="135"/>
                  <a:pt x="433" y="135"/>
                  <a:pt x="433" y="135"/>
                </a:cubicBezTo>
                <a:cubicBezTo>
                  <a:pt x="2" y="135"/>
                  <a:pt x="2" y="135"/>
                  <a:pt x="2" y="135"/>
                </a:cubicBezTo>
                <a:cubicBezTo>
                  <a:pt x="2" y="133"/>
                  <a:pt x="2" y="133"/>
                  <a:pt x="2" y="133"/>
                </a:cubicBezTo>
                <a:cubicBezTo>
                  <a:pt x="38" y="86"/>
                  <a:pt x="38" y="86"/>
                  <a:pt x="38" y="86"/>
                </a:cubicBezTo>
                <a:cubicBezTo>
                  <a:pt x="39" y="86"/>
                  <a:pt x="39" y="86"/>
                  <a:pt x="40" y="86"/>
                </a:cubicBezTo>
                <a:cubicBezTo>
                  <a:pt x="42" y="86"/>
                  <a:pt x="43" y="85"/>
                  <a:pt x="43" y="83"/>
                </a:cubicBezTo>
                <a:cubicBezTo>
                  <a:pt x="43" y="83"/>
                  <a:pt x="43" y="83"/>
                  <a:pt x="43" y="82"/>
                </a:cubicBezTo>
                <a:cubicBezTo>
                  <a:pt x="76" y="66"/>
                  <a:pt x="76" y="66"/>
                  <a:pt x="76" y="66"/>
                </a:cubicBezTo>
                <a:cubicBezTo>
                  <a:pt x="77" y="67"/>
                  <a:pt x="78" y="67"/>
                  <a:pt x="79" y="67"/>
                </a:cubicBezTo>
                <a:cubicBezTo>
                  <a:pt x="81" y="67"/>
                  <a:pt x="82" y="66"/>
                  <a:pt x="82" y="64"/>
                </a:cubicBezTo>
                <a:cubicBezTo>
                  <a:pt x="82" y="63"/>
                  <a:pt x="82" y="63"/>
                  <a:pt x="82" y="62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7" y="29"/>
                  <a:pt x="117" y="29"/>
                  <a:pt x="118" y="29"/>
                </a:cubicBezTo>
                <a:cubicBezTo>
                  <a:pt x="120" y="29"/>
                  <a:pt x="121" y="28"/>
                  <a:pt x="122" y="26"/>
                </a:cubicBezTo>
                <a:cubicBezTo>
                  <a:pt x="154" y="28"/>
                  <a:pt x="154" y="28"/>
                  <a:pt x="154" y="28"/>
                </a:cubicBezTo>
                <a:cubicBezTo>
                  <a:pt x="155" y="29"/>
                  <a:pt x="156" y="30"/>
                  <a:pt x="157" y="30"/>
                </a:cubicBezTo>
                <a:cubicBezTo>
                  <a:pt x="159" y="30"/>
                  <a:pt x="161" y="28"/>
                  <a:pt x="161" y="26"/>
                </a:cubicBezTo>
                <a:cubicBezTo>
                  <a:pt x="161" y="26"/>
                  <a:pt x="161" y="26"/>
                  <a:pt x="161" y="26"/>
                </a:cubicBezTo>
                <a:cubicBezTo>
                  <a:pt x="194" y="6"/>
                  <a:pt x="194" y="6"/>
                  <a:pt x="194" y="6"/>
                </a:cubicBezTo>
                <a:cubicBezTo>
                  <a:pt x="195" y="7"/>
                  <a:pt x="196" y="7"/>
                  <a:pt x="197" y="7"/>
                </a:cubicBezTo>
                <a:cubicBezTo>
                  <a:pt x="198" y="7"/>
                  <a:pt x="199" y="7"/>
                  <a:pt x="200" y="6"/>
                </a:cubicBezTo>
                <a:cubicBezTo>
                  <a:pt x="232" y="17"/>
                  <a:pt x="232" y="17"/>
                  <a:pt x="232" y="17"/>
                </a:cubicBezTo>
                <a:cubicBezTo>
                  <a:pt x="233" y="19"/>
                  <a:pt x="234" y="20"/>
                  <a:pt x="236" y="20"/>
                </a:cubicBezTo>
                <a:cubicBezTo>
                  <a:pt x="237" y="20"/>
                  <a:pt x="239" y="19"/>
                  <a:pt x="239" y="18"/>
                </a:cubicBezTo>
                <a:cubicBezTo>
                  <a:pt x="272" y="11"/>
                  <a:pt x="272" y="11"/>
                  <a:pt x="272" y="11"/>
                </a:cubicBezTo>
                <a:cubicBezTo>
                  <a:pt x="273" y="12"/>
                  <a:pt x="274" y="12"/>
                  <a:pt x="275" y="12"/>
                </a:cubicBezTo>
                <a:cubicBezTo>
                  <a:pt x="276" y="12"/>
                  <a:pt x="277" y="12"/>
                  <a:pt x="277" y="11"/>
                </a:cubicBezTo>
                <a:cubicBezTo>
                  <a:pt x="311" y="29"/>
                  <a:pt x="311" y="29"/>
                  <a:pt x="311" y="29"/>
                </a:cubicBezTo>
                <a:cubicBezTo>
                  <a:pt x="311" y="29"/>
                  <a:pt x="311" y="29"/>
                  <a:pt x="311" y="30"/>
                </a:cubicBezTo>
                <a:cubicBezTo>
                  <a:pt x="311" y="31"/>
                  <a:pt x="313" y="33"/>
                  <a:pt x="315" y="33"/>
                </a:cubicBezTo>
                <a:cubicBezTo>
                  <a:pt x="316" y="33"/>
                  <a:pt x="317" y="32"/>
                  <a:pt x="318" y="31"/>
                </a:cubicBezTo>
                <a:cubicBezTo>
                  <a:pt x="350" y="30"/>
                  <a:pt x="350" y="30"/>
                  <a:pt x="350" y="30"/>
                </a:cubicBezTo>
                <a:cubicBezTo>
                  <a:pt x="351" y="32"/>
                  <a:pt x="352" y="33"/>
                  <a:pt x="353" y="33"/>
                </a:cubicBezTo>
                <a:cubicBezTo>
                  <a:pt x="354" y="33"/>
                  <a:pt x="355" y="33"/>
                  <a:pt x="355" y="33"/>
                </a:cubicBezTo>
                <a:cubicBezTo>
                  <a:pt x="389" y="70"/>
                  <a:pt x="389" y="70"/>
                  <a:pt x="389" y="70"/>
                </a:cubicBezTo>
                <a:cubicBezTo>
                  <a:pt x="389" y="71"/>
                  <a:pt x="389" y="71"/>
                  <a:pt x="389" y="72"/>
                </a:cubicBezTo>
                <a:cubicBezTo>
                  <a:pt x="389" y="74"/>
                  <a:pt x="390" y="75"/>
                  <a:pt x="392" y="75"/>
                </a:cubicBezTo>
                <a:cubicBezTo>
                  <a:pt x="394" y="75"/>
                  <a:pt x="396" y="74"/>
                  <a:pt x="396" y="72"/>
                </a:cubicBezTo>
                <a:cubicBezTo>
                  <a:pt x="396" y="72"/>
                  <a:pt x="396" y="72"/>
                  <a:pt x="396" y="72"/>
                </a:cubicBezTo>
                <a:cubicBezTo>
                  <a:pt x="430" y="55"/>
                  <a:pt x="430" y="55"/>
                  <a:pt x="430" y="55"/>
                </a:cubicBezTo>
                <a:cubicBezTo>
                  <a:pt x="430" y="56"/>
                  <a:pt x="431" y="56"/>
                  <a:pt x="432" y="56"/>
                </a:cubicBezTo>
                <a:cubicBezTo>
                  <a:pt x="434" y="56"/>
                  <a:pt x="435" y="54"/>
                  <a:pt x="435" y="53"/>
                </a:cubicBezTo>
                <a:cubicBezTo>
                  <a:pt x="435" y="51"/>
                  <a:pt x="434" y="49"/>
                  <a:pt x="432" y="49"/>
                </a:cubicBezTo>
                <a:close/>
              </a:path>
            </a:pathLst>
          </a:custGeom>
          <a:solidFill>
            <a:srgbClr val="F830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矩形 1"/>
          <p:cNvSpPr>
            <a:spLocks noChangeArrowheads="1"/>
          </p:cNvSpPr>
          <p:nvPr/>
        </p:nvSpPr>
        <p:spPr bwMode="auto">
          <a:xfrm>
            <a:off x="831850" y="1573213"/>
            <a:ext cx="5314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除了模板的发布与定制，我们还为您准备了使用教程，希望能够能够更好的使用该作品，授人以鱼不如授人以渔，希望您在下班之余，能够和我们一起进步，共同感受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的巨大魅力与价值。我们诚祝您在工作中事事顺心，步步高升！最后让我们谨记：最重要的不是</a:t>
            </a:r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，是你。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6162675" y="1528763"/>
            <a:ext cx="1701800" cy="1535112"/>
            <a:chOff x="0" y="0"/>
            <a:chExt cx="1701051" cy="1535894"/>
          </a:xfrm>
        </p:grpSpPr>
        <p:grpSp>
          <p:nvGrpSpPr>
            <p:cNvPr id="10305" name="Group 37"/>
            <p:cNvGrpSpPr>
              <a:grpSpLocks/>
            </p:cNvGrpSpPr>
            <p:nvPr/>
          </p:nvGrpSpPr>
          <p:grpSpPr bwMode="auto">
            <a:xfrm>
              <a:off x="0" y="0"/>
              <a:ext cx="1518185" cy="1535894"/>
              <a:chOff x="0" y="0"/>
              <a:chExt cx="1518185" cy="1535894"/>
            </a:xfrm>
          </p:grpSpPr>
          <p:sp>
            <p:nvSpPr>
              <p:cNvPr id="10307" name="Freeform 55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18185" cy="1535894"/>
              </a:xfrm>
              <a:custGeom>
                <a:avLst/>
                <a:gdLst>
                  <a:gd name="T0" fmla="*/ 2147483646 w 177"/>
                  <a:gd name="T1" fmla="*/ 0 h 179"/>
                  <a:gd name="T2" fmla="*/ 2147483646 w 177"/>
                  <a:gd name="T3" fmla="*/ 0 h 179"/>
                  <a:gd name="T4" fmla="*/ 2147483646 w 177"/>
                  <a:gd name="T5" fmla="*/ 0 h 179"/>
                  <a:gd name="T6" fmla="*/ 0 w 177"/>
                  <a:gd name="T7" fmla="*/ 2147483646 h 179"/>
                  <a:gd name="T8" fmla="*/ 0 w 177"/>
                  <a:gd name="T9" fmla="*/ 2147483646 h 179"/>
                  <a:gd name="T10" fmla="*/ 0 w 177"/>
                  <a:gd name="T11" fmla="*/ 2147483646 h 179"/>
                  <a:gd name="T12" fmla="*/ 0 w 177"/>
                  <a:gd name="T13" fmla="*/ 2147483646 h 179"/>
                  <a:gd name="T14" fmla="*/ 2147483646 w 177"/>
                  <a:gd name="T15" fmla="*/ 2147483646 h 179"/>
                  <a:gd name="T16" fmla="*/ 2147483646 w 177"/>
                  <a:gd name="T17" fmla="*/ 2147483646 h 179"/>
                  <a:gd name="T18" fmla="*/ 2147483646 w 177"/>
                  <a:gd name="T19" fmla="*/ 2147483646 h 179"/>
                  <a:gd name="T20" fmla="*/ 2147483646 w 177"/>
                  <a:gd name="T21" fmla="*/ 2147483646 h 179"/>
                  <a:gd name="T22" fmla="*/ 2147483646 w 177"/>
                  <a:gd name="T23" fmla="*/ 2147483646 h 179"/>
                  <a:gd name="T24" fmla="*/ 2147483646 w 177"/>
                  <a:gd name="T25" fmla="*/ 2147483646 h 179"/>
                  <a:gd name="T26" fmla="*/ 2147483646 w 177"/>
                  <a:gd name="T27" fmla="*/ 0 h 179"/>
                  <a:gd name="T28" fmla="*/ 2147483646 w 177"/>
                  <a:gd name="T29" fmla="*/ 0 h 17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7"/>
                  <a:gd name="T46" fmla="*/ 0 h 179"/>
                  <a:gd name="T47" fmla="*/ 177 w 177"/>
                  <a:gd name="T48" fmla="*/ 179 h 17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7" h="179">
                    <a:moveTo>
                      <a:pt x="11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58" y="179"/>
                      <a:pt x="58" y="179"/>
                      <a:pt x="58" y="179"/>
                    </a:cubicBezTo>
                    <a:cubicBezTo>
                      <a:pt x="116" y="179"/>
                      <a:pt x="116" y="179"/>
                      <a:pt x="116" y="179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51" y="179"/>
                      <a:pt x="177" y="153"/>
                      <a:pt x="177" y="121"/>
                    </a:cubicBezTo>
                    <a:cubicBezTo>
                      <a:pt x="177" y="83"/>
                      <a:pt x="177" y="83"/>
                      <a:pt x="177" y="83"/>
                    </a:cubicBezTo>
                    <a:cubicBezTo>
                      <a:pt x="177" y="58"/>
                      <a:pt x="177" y="58"/>
                      <a:pt x="177" y="58"/>
                    </a:cubicBezTo>
                    <a:cubicBezTo>
                      <a:pt x="177" y="0"/>
                      <a:pt x="177" y="0"/>
                      <a:pt x="177" y="0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830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TextBox 969"/>
              <p:cNvSpPr>
                <a:spLocks noChangeArrowheads="1"/>
              </p:cNvSpPr>
              <p:nvPr/>
            </p:nvSpPr>
            <p:spPr bwMode="auto">
              <a:xfrm>
                <a:off x="43746" y="115459"/>
                <a:ext cx="1445547" cy="807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3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75%</a:t>
                </a:r>
                <a:endParaRPr lang="zh-CN" altLang="en-US" sz="3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0306" name="矩形 1"/>
            <p:cNvSpPr>
              <a:spLocks noChangeArrowheads="1"/>
            </p:cNvSpPr>
            <p:nvPr/>
          </p:nvSpPr>
          <p:spPr bwMode="auto">
            <a:xfrm>
              <a:off x="182866" y="954813"/>
              <a:ext cx="151818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市场份额</a:t>
              </a:r>
            </a:p>
          </p:txBody>
        </p:sp>
      </p:grpSp>
      <p:sp>
        <p:nvSpPr>
          <p:cNvPr id="16425" name="TextBox 966"/>
          <p:cNvSpPr>
            <a:spLocks noChangeArrowheads="1"/>
          </p:cNvSpPr>
          <p:nvPr/>
        </p:nvSpPr>
        <p:spPr bwMode="auto">
          <a:xfrm>
            <a:off x="6069013" y="3689350"/>
            <a:ext cx="876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26" name="TextBox 967"/>
          <p:cNvSpPr>
            <a:spLocks noChangeArrowheads="1"/>
          </p:cNvSpPr>
          <p:nvPr/>
        </p:nvSpPr>
        <p:spPr bwMode="auto">
          <a:xfrm>
            <a:off x="6069013" y="3865563"/>
            <a:ext cx="8763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6427" name="Group 43"/>
          <p:cNvGrpSpPr>
            <a:grpSpLocks/>
          </p:cNvGrpSpPr>
          <p:nvPr/>
        </p:nvGrpSpPr>
        <p:grpSpPr bwMode="auto">
          <a:xfrm>
            <a:off x="7880350" y="1482725"/>
            <a:ext cx="1692275" cy="1536700"/>
            <a:chOff x="0" y="0"/>
            <a:chExt cx="1691605" cy="1535894"/>
          </a:xfrm>
        </p:grpSpPr>
        <p:sp>
          <p:nvSpPr>
            <p:cNvPr id="10302" name="Freeform 553"/>
            <p:cNvSpPr>
              <a:spLocks noChangeArrowheads="1"/>
            </p:cNvSpPr>
            <p:nvPr/>
          </p:nvSpPr>
          <p:spPr bwMode="auto">
            <a:xfrm>
              <a:off x="0" y="0"/>
              <a:ext cx="1510921" cy="1535894"/>
            </a:xfrm>
            <a:custGeom>
              <a:avLst/>
              <a:gdLst>
                <a:gd name="T0" fmla="*/ 2147483646 w 176"/>
                <a:gd name="T1" fmla="*/ 0 h 179"/>
                <a:gd name="T2" fmla="*/ 2147483646 w 176"/>
                <a:gd name="T3" fmla="*/ 0 h 179"/>
                <a:gd name="T4" fmla="*/ 2147483646 w 176"/>
                <a:gd name="T5" fmla="*/ 0 h 179"/>
                <a:gd name="T6" fmla="*/ 0 w 176"/>
                <a:gd name="T7" fmla="*/ 2147483646 h 179"/>
                <a:gd name="T8" fmla="*/ 0 w 176"/>
                <a:gd name="T9" fmla="*/ 2147483646 h 179"/>
                <a:gd name="T10" fmla="*/ 0 w 176"/>
                <a:gd name="T11" fmla="*/ 2147483646 h 179"/>
                <a:gd name="T12" fmla="*/ 0 w 176"/>
                <a:gd name="T13" fmla="*/ 2147483646 h 179"/>
                <a:gd name="T14" fmla="*/ 2147483646 w 176"/>
                <a:gd name="T15" fmla="*/ 2147483646 h 179"/>
                <a:gd name="T16" fmla="*/ 2147483646 w 176"/>
                <a:gd name="T17" fmla="*/ 2147483646 h 179"/>
                <a:gd name="T18" fmla="*/ 2147483646 w 176"/>
                <a:gd name="T19" fmla="*/ 2147483646 h 179"/>
                <a:gd name="T20" fmla="*/ 2147483646 w 176"/>
                <a:gd name="T21" fmla="*/ 2147483646 h 179"/>
                <a:gd name="T22" fmla="*/ 2147483646 w 176"/>
                <a:gd name="T23" fmla="*/ 2147483646 h 179"/>
                <a:gd name="T24" fmla="*/ 2147483646 w 176"/>
                <a:gd name="T25" fmla="*/ 2147483646 h 179"/>
                <a:gd name="T26" fmla="*/ 2147483646 w 176"/>
                <a:gd name="T27" fmla="*/ 0 h 179"/>
                <a:gd name="T28" fmla="*/ 2147483646 w 176"/>
                <a:gd name="T29" fmla="*/ 0 h 1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6"/>
                <a:gd name="T46" fmla="*/ 0 h 179"/>
                <a:gd name="T47" fmla="*/ 176 w 176"/>
                <a:gd name="T48" fmla="*/ 179 h 1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6" h="179">
                  <a:moveTo>
                    <a:pt x="1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8" y="179"/>
                    <a:pt x="58" y="179"/>
                    <a:pt x="58" y="179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18" y="179"/>
                    <a:pt x="118" y="179"/>
                    <a:pt x="118" y="179"/>
                  </a:cubicBezTo>
                  <a:cubicBezTo>
                    <a:pt x="150" y="179"/>
                    <a:pt x="176" y="153"/>
                    <a:pt x="176" y="121"/>
                  </a:cubicBezTo>
                  <a:cubicBezTo>
                    <a:pt x="176" y="83"/>
                    <a:pt x="176" y="83"/>
                    <a:pt x="176" y="83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矩形 1"/>
            <p:cNvSpPr>
              <a:spLocks noChangeArrowheads="1"/>
            </p:cNvSpPr>
            <p:nvPr/>
          </p:nvSpPr>
          <p:spPr bwMode="auto">
            <a:xfrm>
              <a:off x="173420" y="997914"/>
              <a:ext cx="151818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市场份额</a:t>
              </a:r>
            </a:p>
          </p:txBody>
        </p:sp>
        <p:sp>
          <p:nvSpPr>
            <p:cNvPr id="10304" name="TextBox 970"/>
            <p:cNvSpPr>
              <a:spLocks noChangeArrowheads="1"/>
            </p:cNvSpPr>
            <p:nvPr/>
          </p:nvSpPr>
          <p:spPr bwMode="auto">
            <a:xfrm>
              <a:off x="23505" y="161398"/>
              <a:ext cx="1445547" cy="80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64%</a:t>
              </a: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431" name="Group 47"/>
          <p:cNvGrpSpPr>
            <a:grpSpLocks/>
          </p:cNvGrpSpPr>
          <p:nvPr/>
        </p:nvGrpSpPr>
        <p:grpSpPr bwMode="auto">
          <a:xfrm>
            <a:off x="9555163" y="1482725"/>
            <a:ext cx="1719262" cy="1536700"/>
            <a:chOff x="0" y="0"/>
            <a:chExt cx="1720407" cy="1535894"/>
          </a:xfrm>
        </p:grpSpPr>
        <p:sp>
          <p:nvSpPr>
            <p:cNvPr id="10299" name="Freeform 554"/>
            <p:cNvSpPr>
              <a:spLocks noChangeArrowheads="1"/>
            </p:cNvSpPr>
            <p:nvPr/>
          </p:nvSpPr>
          <p:spPr bwMode="auto">
            <a:xfrm>
              <a:off x="0" y="0"/>
              <a:ext cx="1518185" cy="1535894"/>
            </a:xfrm>
            <a:custGeom>
              <a:avLst/>
              <a:gdLst>
                <a:gd name="T0" fmla="*/ 2147483646 w 177"/>
                <a:gd name="T1" fmla="*/ 0 h 179"/>
                <a:gd name="T2" fmla="*/ 2147483646 w 177"/>
                <a:gd name="T3" fmla="*/ 0 h 179"/>
                <a:gd name="T4" fmla="*/ 2147483646 w 177"/>
                <a:gd name="T5" fmla="*/ 0 h 179"/>
                <a:gd name="T6" fmla="*/ 0 w 177"/>
                <a:gd name="T7" fmla="*/ 2147483646 h 179"/>
                <a:gd name="T8" fmla="*/ 0 w 177"/>
                <a:gd name="T9" fmla="*/ 2147483646 h 179"/>
                <a:gd name="T10" fmla="*/ 0 w 177"/>
                <a:gd name="T11" fmla="*/ 2147483646 h 179"/>
                <a:gd name="T12" fmla="*/ 0 w 177"/>
                <a:gd name="T13" fmla="*/ 2147483646 h 179"/>
                <a:gd name="T14" fmla="*/ 2147483646 w 177"/>
                <a:gd name="T15" fmla="*/ 2147483646 h 179"/>
                <a:gd name="T16" fmla="*/ 2147483646 w 177"/>
                <a:gd name="T17" fmla="*/ 2147483646 h 179"/>
                <a:gd name="T18" fmla="*/ 2147483646 w 177"/>
                <a:gd name="T19" fmla="*/ 2147483646 h 179"/>
                <a:gd name="T20" fmla="*/ 2147483646 w 177"/>
                <a:gd name="T21" fmla="*/ 2147483646 h 179"/>
                <a:gd name="T22" fmla="*/ 2147483646 w 177"/>
                <a:gd name="T23" fmla="*/ 2147483646 h 179"/>
                <a:gd name="T24" fmla="*/ 2147483646 w 177"/>
                <a:gd name="T25" fmla="*/ 2147483646 h 179"/>
                <a:gd name="T26" fmla="*/ 2147483646 w 177"/>
                <a:gd name="T27" fmla="*/ 0 h 179"/>
                <a:gd name="T28" fmla="*/ 2147483646 w 177"/>
                <a:gd name="T29" fmla="*/ 0 h 1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7"/>
                <a:gd name="T46" fmla="*/ 0 h 179"/>
                <a:gd name="T47" fmla="*/ 177 w 177"/>
                <a:gd name="T48" fmla="*/ 179 h 1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7" h="179">
                  <a:moveTo>
                    <a:pt x="1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58" y="179"/>
                    <a:pt x="58" y="179"/>
                    <a:pt x="58" y="179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51" y="179"/>
                    <a:pt x="177" y="153"/>
                    <a:pt x="177" y="121"/>
                  </a:cubicBezTo>
                  <a:cubicBezTo>
                    <a:pt x="177" y="83"/>
                    <a:pt x="177" y="83"/>
                    <a:pt x="177" y="83"/>
                  </a:cubicBezTo>
                  <a:cubicBezTo>
                    <a:pt x="177" y="58"/>
                    <a:pt x="177" y="58"/>
                    <a:pt x="177" y="58"/>
                  </a:cubicBezTo>
                  <a:cubicBezTo>
                    <a:pt x="177" y="0"/>
                    <a:pt x="177" y="0"/>
                    <a:pt x="177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矩形 1"/>
            <p:cNvSpPr>
              <a:spLocks noChangeArrowheads="1"/>
            </p:cNvSpPr>
            <p:nvPr/>
          </p:nvSpPr>
          <p:spPr bwMode="auto">
            <a:xfrm>
              <a:off x="202222" y="969370"/>
              <a:ext cx="1518185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市场份额</a:t>
              </a:r>
            </a:p>
          </p:txBody>
        </p:sp>
        <p:sp>
          <p:nvSpPr>
            <p:cNvPr id="10301" name="TextBox 971"/>
            <p:cNvSpPr>
              <a:spLocks noChangeArrowheads="1"/>
            </p:cNvSpPr>
            <p:nvPr/>
          </p:nvSpPr>
          <p:spPr bwMode="auto">
            <a:xfrm>
              <a:off x="33686" y="161398"/>
              <a:ext cx="1445547" cy="807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53%</a:t>
              </a:r>
              <a:endPara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435" name="Group 51"/>
          <p:cNvGrpSpPr>
            <a:grpSpLocks/>
          </p:cNvGrpSpPr>
          <p:nvPr/>
        </p:nvGrpSpPr>
        <p:grpSpPr bwMode="auto">
          <a:xfrm>
            <a:off x="7135813" y="4991100"/>
            <a:ext cx="973137" cy="509588"/>
            <a:chOff x="0" y="0"/>
            <a:chExt cx="973249" cy="510299"/>
          </a:xfrm>
        </p:grpSpPr>
        <p:sp>
          <p:nvSpPr>
            <p:cNvPr id="10297" name="Rectangle 936"/>
            <p:cNvSpPr>
              <a:spLocks noChangeArrowheads="1"/>
            </p:cNvSpPr>
            <p:nvPr/>
          </p:nvSpPr>
          <p:spPr bwMode="auto">
            <a:xfrm>
              <a:off x="0" y="43676"/>
              <a:ext cx="926165" cy="363096"/>
            </a:xfrm>
            <a:prstGeom prst="rect">
              <a:avLst/>
            </a:pr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298" name="TextBox 972"/>
            <p:cNvSpPr>
              <a:spLocks noChangeArrowheads="1"/>
            </p:cNvSpPr>
            <p:nvPr/>
          </p:nvSpPr>
          <p:spPr bwMode="auto">
            <a:xfrm>
              <a:off x="492" y="0"/>
              <a:ext cx="972757" cy="51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173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438" name="Group 54"/>
          <p:cNvGrpSpPr>
            <a:grpSpLocks/>
          </p:cNvGrpSpPr>
          <p:nvPr/>
        </p:nvGrpSpPr>
        <p:grpSpPr bwMode="auto">
          <a:xfrm>
            <a:off x="8064500" y="4645025"/>
            <a:ext cx="971550" cy="752475"/>
            <a:chOff x="0" y="0"/>
            <a:chExt cx="972757" cy="751105"/>
          </a:xfrm>
        </p:grpSpPr>
        <p:sp>
          <p:nvSpPr>
            <p:cNvPr id="10295" name="Rectangle 942"/>
            <p:cNvSpPr>
              <a:spLocks noChangeArrowheads="1"/>
            </p:cNvSpPr>
            <p:nvPr/>
          </p:nvSpPr>
          <p:spPr bwMode="auto">
            <a:xfrm>
              <a:off x="23296" y="28544"/>
              <a:ext cx="926165" cy="722561"/>
            </a:xfrm>
            <a:prstGeom prst="rect">
              <a:avLst/>
            </a:prstGeom>
            <a:solidFill>
              <a:srgbClr val="2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296" name="TextBox 973"/>
            <p:cNvSpPr>
              <a:spLocks noChangeArrowheads="1"/>
            </p:cNvSpPr>
            <p:nvPr/>
          </p:nvSpPr>
          <p:spPr bwMode="auto">
            <a:xfrm>
              <a:off x="0" y="0"/>
              <a:ext cx="972757" cy="51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258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441" name="Group 57"/>
          <p:cNvGrpSpPr>
            <a:grpSpLocks/>
          </p:cNvGrpSpPr>
          <p:nvPr/>
        </p:nvGrpSpPr>
        <p:grpSpPr bwMode="auto">
          <a:xfrm>
            <a:off x="9023350" y="4906963"/>
            <a:ext cx="971550" cy="511175"/>
            <a:chOff x="0" y="0"/>
            <a:chExt cx="972757" cy="510299"/>
          </a:xfrm>
        </p:grpSpPr>
        <p:sp>
          <p:nvSpPr>
            <p:cNvPr id="10293" name="Rectangle 939"/>
            <p:cNvSpPr>
              <a:spLocks noChangeArrowheads="1"/>
            </p:cNvSpPr>
            <p:nvPr/>
          </p:nvSpPr>
          <p:spPr bwMode="auto">
            <a:xfrm>
              <a:off x="23296" y="43066"/>
              <a:ext cx="926165" cy="446607"/>
            </a:xfrm>
            <a:prstGeom prst="rect">
              <a:avLst/>
            </a:pr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294" name="TextBox 974"/>
            <p:cNvSpPr>
              <a:spLocks noChangeArrowheads="1"/>
            </p:cNvSpPr>
            <p:nvPr/>
          </p:nvSpPr>
          <p:spPr bwMode="auto">
            <a:xfrm>
              <a:off x="0" y="0"/>
              <a:ext cx="972757" cy="51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178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444" name="TextBox 1132"/>
          <p:cNvSpPr>
            <a:spLocks noChangeArrowheads="1"/>
          </p:cNvSpPr>
          <p:nvPr/>
        </p:nvSpPr>
        <p:spPr bwMode="auto">
          <a:xfrm>
            <a:off x="930275" y="5033963"/>
            <a:ext cx="877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45" name="TextBox 1147"/>
          <p:cNvSpPr>
            <a:spLocks noChangeArrowheads="1"/>
          </p:cNvSpPr>
          <p:nvPr/>
        </p:nvSpPr>
        <p:spPr bwMode="auto">
          <a:xfrm>
            <a:off x="930275" y="4737100"/>
            <a:ext cx="877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46" name="TextBox 1148"/>
          <p:cNvSpPr>
            <a:spLocks noChangeArrowheads="1"/>
          </p:cNvSpPr>
          <p:nvPr/>
        </p:nvSpPr>
        <p:spPr bwMode="auto">
          <a:xfrm>
            <a:off x="930275" y="4440238"/>
            <a:ext cx="877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47" name="TextBox 1149"/>
          <p:cNvSpPr>
            <a:spLocks noChangeArrowheads="1"/>
          </p:cNvSpPr>
          <p:nvPr/>
        </p:nvSpPr>
        <p:spPr bwMode="auto">
          <a:xfrm>
            <a:off x="930275" y="4143375"/>
            <a:ext cx="877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48" name="TextBox 1150"/>
          <p:cNvSpPr>
            <a:spLocks noChangeArrowheads="1"/>
          </p:cNvSpPr>
          <p:nvPr/>
        </p:nvSpPr>
        <p:spPr bwMode="auto">
          <a:xfrm>
            <a:off x="933450" y="3848100"/>
            <a:ext cx="8715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49" name="TextBox 1151"/>
          <p:cNvSpPr>
            <a:spLocks noChangeArrowheads="1"/>
          </p:cNvSpPr>
          <p:nvPr/>
        </p:nvSpPr>
        <p:spPr bwMode="auto">
          <a:xfrm>
            <a:off x="930275" y="3551238"/>
            <a:ext cx="87788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0" name="TextBox 1152"/>
          <p:cNvSpPr>
            <a:spLocks noChangeArrowheads="1"/>
          </p:cNvSpPr>
          <p:nvPr/>
        </p:nvSpPr>
        <p:spPr bwMode="auto">
          <a:xfrm>
            <a:off x="1984375" y="5362575"/>
            <a:ext cx="531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1" name="TextBox 1160"/>
          <p:cNvSpPr>
            <a:spLocks noChangeArrowheads="1"/>
          </p:cNvSpPr>
          <p:nvPr/>
        </p:nvSpPr>
        <p:spPr bwMode="auto">
          <a:xfrm>
            <a:off x="2743200" y="5362575"/>
            <a:ext cx="530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2" name="TextBox 1161"/>
          <p:cNvSpPr>
            <a:spLocks noChangeArrowheads="1"/>
          </p:cNvSpPr>
          <p:nvPr/>
        </p:nvSpPr>
        <p:spPr bwMode="auto">
          <a:xfrm>
            <a:off x="3475038" y="5362575"/>
            <a:ext cx="5318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3" name="TextBox 1162"/>
          <p:cNvSpPr>
            <a:spLocks noChangeArrowheads="1"/>
          </p:cNvSpPr>
          <p:nvPr/>
        </p:nvSpPr>
        <p:spPr bwMode="auto">
          <a:xfrm>
            <a:off x="4216400" y="5362575"/>
            <a:ext cx="530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4" name="TextBox 1163"/>
          <p:cNvSpPr>
            <a:spLocks noChangeArrowheads="1"/>
          </p:cNvSpPr>
          <p:nvPr/>
        </p:nvSpPr>
        <p:spPr bwMode="auto">
          <a:xfrm>
            <a:off x="4962525" y="5362575"/>
            <a:ext cx="5318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6455" name="TextBox 1164"/>
          <p:cNvSpPr>
            <a:spLocks noChangeArrowheads="1"/>
          </p:cNvSpPr>
          <p:nvPr/>
        </p:nvSpPr>
        <p:spPr bwMode="auto">
          <a:xfrm>
            <a:off x="5700713" y="5362575"/>
            <a:ext cx="530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6456" name="Group 72"/>
          <p:cNvGrpSpPr>
            <a:grpSpLocks/>
          </p:cNvGrpSpPr>
          <p:nvPr/>
        </p:nvGrpSpPr>
        <p:grpSpPr bwMode="auto">
          <a:xfrm>
            <a:off x="1784350" y="3602038"/>
            <a:ext cx="90488" cy="1603375"/>
            <a:chOff x="0" y="0"/>
            <a:chExt cx="89649" cy="1603577"/>
          </a:xfrm>
        </p:grpSpPr>
        <p:sp>
          <p:nvSpPr>
            <p:cNvPr id="10286" name="直接连接符 150"/>
            <p:cNvSpPr>
              <a:spLocks noChangeShapeType="1"/>
            </p:cNvSpPr>
            <p:nvPr/>
          </p:nvSpPr>
          <p:spPr bwMode="auto">
            <a:xfrm>
              <a:off x="89648" y="0"/>
              <a:ext cx="1" cy="159250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直接连接符 151"/>
            <p:cNvSpPr>
              <a:spLocks noChangeShapeType="1"/>
            </p:cNvSpPr>
            <p:nvPr/>
          </p:nvSpPr>
          <p:spPr bwMode="auto">
            <a:xfrm flipH="1">
              <a:off x="0" y="86614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直接连接符 152"/>
            <p:cNvSpPr>
              <a:spLocks noChangeShapeType="1"/>
            </p:cNvSpPr>
            <p:nvPr/>
          </p:nvSpPr>
          <p:spPr bwMode="auto">
            <a:xfrm flipH="1">
              <a:off x="0" y="390006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直接连接符 153"/>
            <p:cNvSpPr>
              <a:spLocks noChangeShapeType="1"/>
            </p:cNvSpPr>
            <p:nvPr/>
          </p:nvSpPr>
          <p:spPr bwMode="auto">
            <a:xfrm flipH="1">
              <a:off x="0" y="693398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直接连接符 154"/>
            <p:cNvSpPr>
              <a:spLocks noChangeShapeType="1"/>
            </p:cNvSpPr>
            <p:nvPr/>
          </p:nvSpPr>
          <p:spPr bwMode="auto">
            <a:xfrm flipH="1">
              <a:off x="0" y="996790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直接连接符 155"/>
            <p:cNvSpPr>
              <a:spLocks noChangeShapeType="1"/>
            </p:cNvSpPr>
            <p:nvPr/>
          </p:nvSpPr>
          <p:spPr bwMode="auto">
            <a:xfrm flipH="1">
              <a:off x="0" y="1300182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直接连接符 156"/>
            <p:cNvSpPr>
              <a:spLocks noChangeShapeType="1"/>
            </p:cNvSpPr>
            <p:nvPr/>
          </p:nvSpPr>
          <p:spPr bwMode="auto">
            <a:xfrm flipH="1">
              <a:off x="0" y="1603577"/>
              <a:ext cx="89649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64" name="Group 80"/>
          <p:cNvGrpSpPr>
            <a:grpSpLocks/>
          </p:cNvGrpSpPr>
          <p:nvPr/>
        </p:nvGrpSpPr>
        <p:grpSpPr bwMode="auto">
          <a:xfrm>
            <a:off x="9998075" y="4302125"/>
            <a:ext cx="930275" cy="1095375"/>
            <a:chOff x="0" y="0"/>
            <a:chExt cx="929798" cy="1095235"/>
          </a:xfrm>
        </p:grpSpPr>
        <p:sp>
          <p:nvSpPr>
            <p:cNvPr id="10284" name="Rectangle 945"/>
            <p:cNvSpPr>
              <a:spLocks noChangeArrowheads="1"/>
            </p:cNvSpPr>
            <p:nvPr/>
          </p:nvSpPr>
          <p:spPr bwMode="auto">
            <a:xfrm>
              <a:off x="0" y="31365"/>
              <a:ext cx="929798" cy="1063870"/>
            </a:xfrm>
            <a:prstGeom prst="rect">
              <a:avLst/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10285" name="文本框 159"/>
            <p:cNvSpPr>
              <a:spLocks noChangeArrowheads="1"/>
            </p:cNvSpPr>
            <p:nvPr/>
          </p:nvSpPr>
          <p:spPr bwMode="auto">
            <a:xfrm>
              <a:off x="140863" y="0"/>
              <a:ext cx="6480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189</a:t>
              </a:r>
              <a:endParaRPr lang="zh-CN" altLang="en-US" sz="2000">
                <a:solidFill>
                  <a:schemeClr val="bg1"/>
                </a:solidFill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16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0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25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25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8" dur="2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repeatCount="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25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12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4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7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0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3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1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bldLvl="0" animBg="1" autoUpdateAnimBg="0"/>
      <p:bldP spid="16416" grpId="0" bldLvl="0" animBg="1" autoUpdateAnimBg="0"/>
      <p:bldP spid="16417" grpId="0" animBg="1"/>
      <p:bldP spid="16418" grpId="0" animBg="1"/>
      <p:bldP spid="16419" grpId="0" bldLvl="0" autoUpdateAnimBg="0"/>
      <p:bldP spid="16425" grpId="0" bldLvl="0" autoUpdateAnimBg="0"/>
      <p:bldP spid="16426" grpId="0" bldLvl="0" autoUpdateAnimBg="0"/>
      <p:bldP spid="16444" grpId="0" bldLvl="0" autoUpdateAnimBg="0"/>
      <p:bldP spid="16445" grpId="0" bldLvl="0" autoUpdateAnimBg="0"/>
      <p:bldP spid="16446" grpId="0" bldLvl="0" autoUpdateAnimBg="0"/>
      <p:bldP spid="16447" grpId="0" bldLvl="0" autoUpdateAnimBg="0"/>
      <p:bldP spid="16448" grpId="0" bldLvl="0" autoUpdateAnimBg="0"/>
      <p:bldP spid="16449" grpId="0" bldLvl="0" autoUpdateAnimBg="0"/>
      <p:bldP spid="16450" grpId="0" bldLvl="0" autoUpdateAnimBg="0"/>
      <p:bldP spid="16451" grpId="0" bldLvl="0" autoUpdateAnimBg="0"/>
      <p:bldP spid="16452" grpId="0" bldLvl="0" autoUpdateAnimBg="0"/>
      <p:bldP spid="16453" grpId="0" bldLvl="0" autoUpdateAnimBg="0"/>
      <p:bldP spid="16454" grpId="0" bldLvl="0" autoUpdateAnimBg="0"/>
      <p:bldP spid="16455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59B7A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1267" name="图片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92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2"/>
          <p:cNvSpPr>
            <a:spLocks noChangeArrowheads="1"/>
          </p:cNvSpPr>
          <p:nvPr/>
        </p:nvSpPr>
        <p:spPr bwMode="auto">
          <a:xfrm>
            <a:off x="1139825" y="361950"/>
            <a:ext cx="2754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研究方法及过程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0" y="5981700"/>
            <a:ext cx="12080875" cy="2822575"/>
            <a:chOff x="0" y="0"/>
            <a:chExt cx="12081205" cy="2822456"/>
          </a:xfrm>
        </p:grpSpPr>
        <p:sp>
          <p:nvSpPr>
            <p:cNvPr id="11289" name="新月形 82"/>
            <p:cNvSpPr>
              <a:spLocks noChangeArrowheads="1"/>
            </p:cNvSpPr>
            <p:nvPr/>
          </p:nvSpPr>
          <p:spPr bwMode="auto">
            <a:xfrm rot="4147648">
              <a:off x="4906588" y="240158"/>
              <a:ext cx="241249" cy="429358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90" name="新月形 83"/>
            <p:cNvSpPr>
              <a:spLocks noChangeArrowheads="1"/>
            </p:cNvSpPr>
            <p:nvPr/>
          </p:nvSpPr>
          <p:spPr bwMode="auto">
            <a:xfrm rot="6023875">
              <a:off x="10400459" y="-14104"/>
              <a:ext cx="599529" cy="1059102"/>
            </a:xfrm>
            <a:prstGeom prst="moon">
              <a:avLst>
                <a:gd name="adj" fmla="val 17245"/>
              </a:avLst>
            </a:prstGeom>
            <a:solidFill>
              <a:srgbClr val="1DA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428" name="矩形 63"/>
          <p:cNvSpPr>
            <a:spLocks noChangeArrowheads="1"/>
          </p:cNvSpPr>
          <p:nvPr/>
        </p:nvSpPr>
        <p:spPr bwMode="auto">
          <a:xfrm>
            <a:off x="1181100" y="1362075"/>
            <a:ext cx="3073400" cy="1601788"/>
          </a:xfrm>
          <a:prstGeom prst="rect">
            <a:avLst/>
          </a:prstGeom>
          <a:solidFill>
            <a:srgbClr val="FF7450"/>
          </a:solidFill>
          <a:ln w="25400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29" name="矩形 64"/>
          <p:cNvSpPr>
            <a:spLocks noChangeArrowheads="1"/>
          </p:cNvSpPr>
          <p:nvPr/>
        </p:nvSpPr>
        <p:spPr bwMode="auto">
          <a:xfrm>
            <a:off x="1181100" y="3162300"/>
            <a:ext cx="3073400" cy="1601788"/>
          </a:xfrm>
          <a:prstGeom prst="rect">
            <a:avLst/>
          </a:prstGeom>
          <a:solidFill>
            <a:srgbClr val="FFC000"/>
          </a:solidFill>
          <a:ln w="25400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30" name="矩形 65"/>
          <p:cNvSpPr>
            <a:spLocks noChangeArrowheads="1"/>
          </p:cNvSpPr>
          <p:nvPr/>
        </p:nvSpPr>
        <p:spPr bwMode="auto">
          <a:xfrm>
            <a:off x="4460875" y="1362075"/>
            <a:ext cx="3074988" cy="1601788"/>
          </a:xfrm>
          <a:prstGeom prst="rect">
            <a:avLst/>
          </a:prstGeom>
          <a:solidFill>
            <a:srgbClr val="7BCBC8"/>
          </a:solidFill>
          <a:ln w="25400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31" name="矩形 66"/>
          <p:cNvSpPr>
            <a:spLocks noChangeArrowheads="1"/>
          </p:cNvSpPr>
          <p:nvPr/>
        </p:nvSpPr>
        <p:spPr bwMode="auto">
          <a:xfrm>
            <a:off x="4460875" y="3162300"/>
            <a:ext cx="3074988" cy="1601788"/>
          </a:xfrm>
          <a:prstGeom prst="rect">
            <a:avLst/>
          </a:prstGeom>
          <a:solidFill>
            <a:srgbClr val="00B0F0"/>
          </a:solidFill>
          <a:ln w="25400">
            <a:solidFill>
              <a:srgbClr val="D8D8D8"/>
            </a:solidFill>
            <a:bevel/>
            <a:headEnd/>
            <a:tailEnd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32" name="矩形 67"/>
          <p:cNvSpPr>
            <a:spLocks noChangeArrowheads="1"/>
          </p:cNvSpPr>
          <p:nvPr/>
        </p:nvSpPr>
        <p:spPr bwMode="auto">
          <a:xfrm>
            <a:off x="3481388" y="1809750"/>
            <a:ext cx="8302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rgbClr val="FFFFFF"/>
                </a:solidFill>
                <a:latin typeface="Broadway" panose="02020500000000000000" pitchFamily="18" charset="0"/>
                <a:sym typeface="Broadway" panose="02020500000000000000" pitchFamily="18" charset="0"/>
              </a:rPr>
              <a:t>S</a:t>
            </a:r>
            <a:endParaRPr lang="zh-CN" altLang="en-US" sz="8000">
              <a:solidFill>
                <a:srgbClr val="FFFFFF"/>
              </a:solidFill>
              <a:latin typeface="Broadway" panose="02020500000000000000" pitchFamily="18" charset="0"/>
              <a:sym typeface="Broadway" panose="02020500000000000000" pitchFamily="18" charset="0"/>
            </a:endParaRPr>
          </a:p>
        </p:txBody>
      </p:sp>
      <p:sp>
        <p:nvSpPr>
          <p:cNvPr id="17433" name="矩形 68"/>
          <p:cNvSpPr>
            <a:spLocks noChangeArrowheads="1"/>
          </p:cNvSpPr>
          <p:nvPr/>
        </p:nvSpPr>
        <p:spPr bwMode="auto">
          <a:xfrm>
            <a:off x="4476750" y="1809750"/>
            <a:ext cx="7762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rgbClr val="FFFFFF"/>
                </a:solidFill>
                <a:latin typeface="Broadway" panose="02020500000000000000" pitchFamily="18" charset="0"/>
                <a:sym typeface="Broadway" panose="02020500000000000000" pitchFamily="18" charset="0"/>
              </a:rPr>
              <a:t>W</a:t>
            </a:r>
            <a:endParaRPr lang="zh-CN" altLang="en-US" sz="8000">
              <a:solidFill>
                <a:srgbClr val="FFFFFF"/>
              </a:solidFill>
              <a:latin typeface="Broadway" panose="02020500000000000000" pitchFamily="18" charset="0"/>
              <a:sym typeface="Broadway" panose="02020500000000000000" pitchFamily="18" charset="0"/>
            </a:endParaRPr>
          </a:p>
        </p:txBody>
      </p:sp>
      <p:sp>
        <p:nvSpPr>
          <p:cNvPr id="17434" name="矩形 69"/>
          <p:cNvSpPr>
            <a:spLocks noChangeArrowheads="1"/>
          </p:cNvSpPr>
          <p:nvPr/>
        </p:nvSpPr>
        <p:spPr bwMode="auto">
          <a:xfrm>
            <a:off x="3317875" y="2886075"/>
            <a:ext cx="100171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rgbClr val="FFFFFF"/>
                </a:solidFill>
                <a:latin typeface="Broadway" panose="02020500000000000000" pitchFamily="18" charset="0"/>
                <a:sym typeface="Broadway" panose="02020500000000000000" pitchFamily="18" charset="0"/>
              </a:rPr>
              <a:t>O</a:t>
            </a:r>
            <a:endParaRPr lang="zh-CN" altLang="en-US" sz="8000">
              <a:solidFill>
                <a:srgbClr val="FFFFFF"/>
              </a:solidFill>
              <a:latin typeface="Broadway" panose="02020500000000000000" pitchFamily="18" charset="0"/>
              <a:sym typeface="Broadway" panose="02020500000000000000" pitchFamily="18" charset="0"/>
            </a:endParaRPr>
          </a:p>
        </p:txBody>
      </p:sp>
      <p:sp>
        <p:nvSpPr>
          <p:cNvPr id="17435" name="矩形 70"/>
          <p:cNvSpPr>
            <a:spLocks noChangeArrowheads="1"/>
          </p:cNvSpPr>
          <p:nvPr/>
        </p:nvSpPr>
        <p:spPr bwMode="auto">
          <a:xfrm>
            <a:off x="4379913" y="2847975"/>
            <a:ext cx="96361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8000">
                <a:solidFill>
                  <a:srgbClr val="FFFFFF"/>
                </a:solidFill>
                <a:latin typeface="Broadway" panose="02020500000000000000" pitchFamily="18" charset="0"/>
                <a:sym typeface="Broadway" panose="02020500000000000000" pitchFamily="18" charset="0"/>
              </a:rPr>
              <a:t>T</a:t>
            </a:r>
            <a:endParaRPr lang="zh-CN" altLang="en-US" sz="8000">
              <a:solidFill>
                <a:srgbClr val="FFFFFF"/>
              </a:solidFill>
              <a:latin typeface="Broadway" panose="02020500000000000000" pitchFamily="18" charset="0"/>
              <a:sym typeface="Broadway" panose="02020500000000000000" pitchFamily="18" charset="0"/>
            </a:endParaRPr>
          </a:p>
        </p:txBody>
      </p:sp>
      <p:cxnSp>
        <p:nvCxnSpPr>
          <p:cNvPr id="17436" name="直接箭头连接符 84"/>
          <p:cNvCxnSpPr>
            <a:cxnSpLocks noChangeShapeType="1"/>
          </p:cNvCxnSpPr>
          <p:nvPr/>
        </p:nvCxnSpPr>
        <p:spPr bwMode="auto">
          <a:xfrm flipV="1">
            <a:off x="776288" y="1308100"/>
            <a:ext cx="1587" cy="3824288"/>
          </a:xfrm>
          <a:prstGeom prst="straightConnector1">
            <a:avLst/>
          </a:prstGeom>
          <a:noFill/>
          <a:ln w="31750">
            <a:solidFill>
              <a:schemeClr val="bg1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直接箭头连接符 85"/>
          <p:cNvCxnSpPr>
            <a:cxnSpLocks noChangeShapeType="1"/>
          </p:cNvCxnSpPr>
          <p:nvPr/>
        </p:nvCxnSpPr>
        <p:spPr bwMode="auto">
          <a:xfrm>
            <a:off x="776288" y="5132388"/>
            <a:ext cx="6675437" cy="1587"/>
          </a:xfrm>
          <a:prstGeom prst="straightConnector1">
            <a:avLst/>
          </a:prstGeom>
          <a:noFill/>
          <a:ln w="31750">
            <a:solidFill>
              <a:schemeClr val="bg1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TextBox 1"/>
          <p:cNvSpPr>
            <a:spLocks noChangeArrowheads="1"/>
          </p:cNvSpPr>
          <p:nvPr/>
        </p:nvSpPr>
        <p:spPr bwMode="auto">
          <a:xfrm>
            <a:off x="1477963" y="2181225"/>
            <a:ext cx="2171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7439" name="Rectangle 61"/>
          <p:cNvSpPr>
            <a:spLocks noChangeArrowheads="1"/>
          </p:cNvSpPr>
          <p:nvPr/>
        </p:nvSpPr>
        <p:spPr bwMode="auto">
          <a:xfrm>
            <a:off x="1333500" y="1717675"/>
            <a:ext cx="2339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在这里添加标题文字</a:t>
            </a:r>
            <a:endParaRPr lang="en-US" altLang="zh-CN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40" name="Rectangle 61"/>
          <p:cNvSpPr>
            <a:spLocks noChangeArrowheads="1"/>
          </p:cNvSpPr>
          <p:nvPr/>
        </p:nvSpPr>
        <p:spPr bwMode="auto">
          <a:xfrm>
            <a:off x="4922838" y="1663700"/>
            <a:ext cx="233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在这里添加标题文字</a:t>
            </a:r>
            <a:endParaRPr lang="en-US" altLang="zh-CN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41" name="Rectangle 61"/>
          <p:cNvSpPr>
            <a:spLocks noChangeArrowheads="1"/>
          </p:cNvSpPr>
          <p:nvPr/>
        </p:nvSpPr>
        <p:spPr bwMode="auto">
          <a:xfrm>
            <a:off x="1309688" y="3452813"/>
            <a:ext cx="2339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在这里添加标题文字</a:t>
            </a:r>
            <a:endParaRPr lang="en-US" altLang="zh-CN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42" name="Rectangle 61"/>
          <p:cNvSpPr>
            <a:spLocks noChangeArrowheads="1"/>
          </p:cNvSpPr>
          <p:nvPr/>
        </p:nvSpPr>
        <p:spPr bwMode="auto">
          <a:xfrm>
            <a:off x="4932363" y="3438525"/>
            <a:ext cx="233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在这里添加标题文字</a:t>
            </a:r>
            <a:endParaRPr lang="en-US" altLang="zh-CN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43" name="TextBox 36"/>
          <p:cNvSpPr>
            <a:spLocks noChangeArrowheads="1"/>
          </p:cNvSpPr>
          <p:nvPr/>
        </p:nvSpPr>
        <p:spPr bwMode="auto">
          <a:xfrm>
            <a:off x="5226050" y="2128838"/>
            <a:ext cx="22082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7444" name="TextBox 37"/>
          <p:cNvSpPr>
            <a:spLocks noChangeArrowheads="1"/>
          </p:cNvSpPr>
          <p:nvPr/>
        </p:nvSpPr>
        <p:spPr bwMode="auto">
          <a:xfrm>
            <a:off x="1436688" y="3913188"/>
            <a:ext cx="22129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7445" name="TextBox 38"/>
          <p:cNvSpPr>
            <a:spLocks noChangeArrowheads="1"/>
          </p:cNvSpPr>
          <p:nvPr/>
        </p:nvSpPr>
        <p:spPr bwMode="auto">
          <a:xfrm>
            <a:off x="5073650" y="3932238"/>
            <a:ext cx="21891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单击此处添加段落文字内容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17446" name="矩形 1"/>
          <p:cNvSpPr>
            <a:spLocks noChangeArrowheads="1"/>
          </p:cNvSpPr>
          <p:nvPr/>
        </p:nvSpPr>
        <p:spPr bwMode="auto">
          <a:xfrm>
            <a:off x="8039100" y="2390775"/>
            <a:ext cx="33051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我们工作室致力于专业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模板的发布，课件及汇报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的美化，并为您提供专业的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个性定制服务。我们秉承“给您演示的光和热”的理念，为您分担职场压力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让您的每一次亮相都信心澎湃。专业的团队，完善的售后，热情的服务，科学严谨的逻辑，一丝不苟的工作态度，定能使您的发展如虎添翼！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除了模板的发布与定制，我们还为您准备了使用教程，希望能够能够更好的使用该作品，授人以鱼不如授人以渔，希望您在下班之余，能够和我们一起进步，共同感受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的巨大魅力与价值。我们诚祝您在工作中事事顺心，步步高升！最后让我们谨记：最重要的不是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，是你。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5 0.4331 L 3.95833E-6 3.7037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95600" y="-216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26 0.4331 L 3.54167E-6 3.7037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40600" y="-216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08 0.16944 L 3.95833E-6 3.7037E-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90400" y="-84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26 0.16713 L 3.54167E-6 3.703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40600" y="-83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25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25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25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25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25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25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25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9" dur="25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688"/>
                            </p:stCondLst>
                            <p:childTnLst>
                              <p:par>
                                <p:cTn id="8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(#ppt_y)" calcmode="lin" valueType="num"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bldLvl="0" animBg="1" autoUpdateAnimBg="0"/>
      <p:bldP spid="17428" grpId="1" bldLvl="0" animBg="1" autoUpdateAnimBg="0"/>
      <p:bldP spid="17429" grpId="0" bldLvl="0" animBg="1" autoUpdateAnimBg="0"/>
      <p:bldP spid="17429" grpId="1" bldLvl="0" animBg="1" autoUpdateAnimBg="0"/>
      <p:bldP spid="17430" grpId="0" bldLvl="0" animBg="1" autoUpdateAnimBg="0"/>
      <p:bldP spid="17430" grpId="1" bldLvl="0" animBg="1" autoUpdateAnimBg="0"/>
      <p:bldP spid="17431" grpId="0" bldLvl="0" animBg="1" autoUpdateAnimBg="0"/>
      <p:bldP spid="17431" grpId="1" bldLvl="0" animBg="1" autoUpdateAnimBg="0"/>
      <p:bldP spid="17432" grpId="0" bldLvl="0" autoUpdateAnimBg="0"/>
      <p:bldP spid="17433" grpId="0" bldLvl="0" autoUpdateAnimBg="0"/>
      <p:bldP spid="17434" grpId="0" bldLvl="0" autoUpdateAnimBg="0"/>
      <p:bldP spid="17435" grpId="0" bldLvl="0" autoUpdateAnimBg="0"/>
      <p:bldP spid="17436" grpId="0" animBg="1"/>
      <p:bldP spid="17437" grpId="0" animBg="1"/>
      <p:bldP spid="17438" grpId="0" bldLvl="0" autoUpdateAnimBg="0"/>
      <p:bldP spid="17439" grpId="0" bldLvl="0" autoUpdateAnimBg="0"/>
      <p:bldP spid="17440" grpId="0" bldLvl="0" autoUpdateAnimBg="0"/>
      <p:bldP spid="17441" grpId="0" bldLvl="0" autoUpdateAnimBg="0"/>
      <p:bldP spid="17442" grpId="0" bldLvl="0" autoUpdateAnimBg="0"/>
      <p:bldP spid="17443" grpId="0" bldLvl="0" autoUpdateAnimBg="0"/>
      <p:bldP spid="17444" grpId="0" bldLvl="0" autoUpdateAnimBg="0"/>
      <p:bldP spid="17445" grpId="0" bldLvl="0" autoUpdateAnimBg="0"/>
      <p:bldP spid="17446" grpId="0" bldLvl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3812</Words>
  <Characters>0</Characters>
  <Application>Microsoft Office PowerPoint</Application>
  <DocSecurity>0</DocSecurity>
  <PresentationFormat>宽屏</PresentationFormat>
  <Lines>0</Lines>
  <Paragraphs>225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Meiryo</vt:lpstr>
      <vt:lpstr>方正正大黑简体</vt:lpstr>
      <vt:lpstr>方正正准黑简体</vt:lpstr>
      <vt:lpstr>宋体</vt:lpstr>
      <vt:lpstr>微软雅黑</vt:lpstr>
      <vt:lpstr>Arial</vt:lpstr>
      <vt:lpstr>Broadway</vt:lpstr>
      <vt:lpstr>Calibri</vt:lpstr>
      <vt:lpstr>Calibri Light</vt:lpstr>
      <vt:lpstr>Impact</vt:lpstr>
      <vt:lpstr>Segoe UI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</cp:revision>
  <dcterms:created xsi:type="dcterms:W3CDTF">2014-05-13T20:11:00Z</dcterms:created>
  <dcterms:modified xsi:type="dcterms:W3CDTF">2016-08-31T01:34:58Z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