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1" r:id="rId2"/>
  </p:sldMasterIdLst>
  <p:notesMasterIdLst>
    <p:notesMasterId r:id="rId31"/>
  </p:notesMasterIdLst>
  <p:sldIdLst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2" r:id="rId13"/>
    <p:sldId id="274" r:id="rId14"/>
    <p:sldId id="275" r:id="rId15"/>
    <p:sldId id="276" r:id="rId16"/>
    <p:sldId id="281" r:id="rId17"/>
    <p:sldId id="282" r:id="rId18"/>
    <p:sldId id="277" r:id="rId19"/>
    <p:sldId id="283" r:id="rId20"/>
    <p:sldId id="284" r:id="rId21"/>
    <p:sldId id="286" r:id="rId22"/>
    <p:sldId id="278" r:id="rId23"/>
    <p:sldId id="287" r:id="rId24"/>
    <p:sldId id="288" r:id="rId25"/>
    <p:sldId id="289" r:id="rId26"/>
    <p:sldId id="280" r:id="rId27"/>
    <p:sldId id="290" r:id="rId28"/>
    <p:sldId id="291" r:id="rId29"/>
    <p:sldId id="292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pos="6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A4DD"/>
    <a:srgbClr val="20517C"/>
    <a:srgbClr val="E8EAE9"/>
    <a:srgbClr val="FFFFFF"/>
    <a:srgbClr val="A5A5A5"/>
    <a:srgbClr val="16A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31" autoAdjust="0"/>
    <p:restoredTop sz="85766" autoAdjust="0"/>
  </p:normalViewPr>
  <p:slideViewPr>
    <p:cSldViewPr showGuides="1">
      <p:cViewPr varScale="1">
        <p:scale>
          <a:sx n="88" d="100"/>
          <a:sy n="88" d="100"/>
        </p:scale>
        <p:origin x="84" y="132"/>
      </p:cViewPr>
      <p:guideLst>
        <p:guide orient="horz" pos="2160"/>
        <p:guide pos="3840"/>
        <p:guide pos="7061"/>
        <p:guide pos="6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0115424"/>
        <c:axId val="420115816"/>
      </c:barChart>
      <c:catAx>
        <c:axId val="420115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115816"/>
        <c:crosses val="autoZero"/>
        <c:auto val="1"/>
        <c:lblAlgn val="ctr"/>
        <c:lblOffset val="100"/>
        <c:noMultiLvlLbl val="0"/>
      </c:catAx>
      <c:valAx>
        <c:axId val="420115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01154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0BA0B-DAEA-4680-AAC1-9E8B91E60633}" type="datetimeFigureOut">
              <a:rPr lang="zh-CN" altLang="en-US" smtClean="0"/>
              <a:t>2016/8/31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7DBA15-3F6E-4149-9019-6609FD57F7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83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032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4680" y="0"/>
            <a:ext cx="12216680" cy="2132856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 userDrawn="1"/>
        </p:nvSpPr>
        <p:spPr>
          <a:xfrm>
            <a:off x="-24680" y="5301208"/>
            <a:ext cx="12216680" cy="1556792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KSO_Shape"/>
          <p:cNvSpPr>
            <a:spLocks/>
          </p:cNvSpPr>
          <p:nvPr userDrawn="1"/>
        </p:nvSpPr>
        <p:spPr bwMode="auto">
          <a:xfrm>
            <a:off x="8040216" y="2564904"/>
            <a:ext cx="3313621" cy="2016224"/>
          </a:xfrm>
          <a:custGeom>
            <a:avLst/>
            <a:gdLst>
              <a:gd name="T0" fmla="*/ 1395067 w 3931"/>
              <a:gd name="T1" fmla="*/ 589725 h 2392"/>
              <a:gd name="T2" fmla="*/ 928365 w 3931"/>
              <a:gd name="T3" fmla="*/ 389484 h 2392"/>
              <a:gd name="T4" fmla="*/ 403040 w 3931"/>
              <a:gd name="T5" fmla="*/ 589725 h 2392"/>
              <a:gd name="T6" fmla="*/ 256480 w 3931"/>
              <a:gd name="T7" fmla="*/ 528782 h 2392"/>
              <a:gd name="T8" fmla="*/ 256480 w 3931"/>
              <a:gd name="T9" fmla="*/ 708403 h 2392"/>
              <a:gd name="T10" fmla="*/ 296326 w 3931"/>
              <a:gd name="T11" fmla="*/ 763389 h 2392"/>
              <a:gd name="T12" fmla="*/ 255564 w 3931"/>
              <a:gd name="T13" fmla="*/ 818375 h 2392"/>
              <a:gd name="T14" fmla="*/ 299074 w 3931"/>
              <a:gd name="T15" fmla="*/ 1011742 h 2392"/>
              <a:gd name="T16" fmla="*/ 170834 w 3931"/>
              <a:gd name="T17" fmla="*/ 1011742 h 2392"/>
              <a:gd name="T18" fmla="*/ 214802 w 3931"/>
              <a:gd name="T19" fmla="*/ 817458 h 2392"/>
              <a:gd name="T20" fmla="*/ 179078 w 3931"/>
              <a:gd name="T21" fmla="*/ 763389 h 2392"/>
              <a:gd name="T22" fmla="*/ 213428 w 3931"/>
              <a:gd name="T23" fmla="*/ 709777 h 2392"/>
              <a:gd name="T24" fmla="*/ 213428 w 3931"/>
              <a:gd name="T25" fmla="*/ 510911 h 2392"/>
              <a:gd name="T26" fmla="*/ 0 w 3931"/>
              <a:gd name="T27" fmla="*/ 421559 h 2392"/>
              <a:gd name="T28" fmla="*/ 938899 w 3931"/>
              <a:gd name="T29" fmla="*/ 0 h 2392"/>
              <a:gd name="T30" fmla="*/ 1800397 w 3931"/>
              <a:gd name="T31" fmla="*/ 427058 h 2392"/>
              <a:gd name="T32" fmla="*/ 1395067 w 3931"/>
              <a:gd name="T33" fmla="*/ 589725 h 2392"/>
              <a:gd name="T34" fmla="*/ 917831 w 3931"/>
              <a:gd name="T35" fmla="*/ 491208 h 2392"/>
              <a:gd name="T36" fmla="*/ 1341481 w 3931"/>
              <a:gd name="T37" fmla="*/ 635088 h 2392"/>
              <a:gd name="T38" fmla="*/ 1341481 w 3931"/>
              <a:gd name="T39" fmla="*/ 983791 h 2392"/>
              <a:gd name="T40" fmla="*/ 896306 w 3931"/>
              <a:gd name="T41" fmla="*/ 1096054 h 2392"/>
              <a:gd name="T42" fmla="*/ 503342 w 3931"/>
              <a:gd name="T43" fmla="*/ 983791 h 2392"/>
              <a:gd name="T44" fmla="*/ 503342 w 3931"/>
              <a:gd name="T45" fmla="*/ 635088 h 2392"/>
              <a:gd name="T46" fmla="*/ 917831 w 3931"/>
              <a:gd name="T47" fmla="*/ 491208 h 2392"/>
              <a:gd name="T48" fmla="*/ 912335 w 3931"/>
              <a:gd name="T49" fmla="*/ 1031904 h 2392"/>
              <a:gd name="T50" fmla="*/ 1254003 w 3931"/>
              <a:gd name="T51" fmla="*/ 946675 h 2392"/>
              <a:gd name="T52" fmla="*/ 912335 w 3931"/>
              <a:gd name="T53" fmla="*/ 860989 h 2392"/>
              <a:gd name="T54" fmla="*/ 571126 w 3931"/>
              <a:gd name="T55" fmla="*/ 946675 h 2392"/>
              <a:gd name="T56" fmla="*/ 912335 w 3931"/>
              <a:gd name="T57" fmla="*/ 1031904 h 2392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</a:gdLst>
            <a:ahLst/>
            <a:cxnLst>
              <a:cxn ang="T58">
                <a:pos x="T0" y="T1"/>
              </a:cxn>
              <a:cxn ang="T59">
                <a:pos x="T2" y="T3"/>
              </a:cxn>
              <a:cxn ang="T60">
                <a:pos x="T4" y="T5"/>
              </a:cxn>
              <a:cxn ang="T61">
                <a:pos x="T6" y="T7"/>
              </a:cxn>
              <a:cxn ang="T62">
                <a:pos x="T8" y="T9"/>
              </a:cxn>
              <a:cxn ang="T63">
                <a:pos x="T10" y="T11"/>
              </a:cxn>
              <a:cxn ang="T64">
                <a:pos x="T12" y="T13"/>
              </a:cxn>
              <a:cxn ang="T65">
                <a:pos x="T14" y="T15"/>
              </a:cxn>
              <a:cxn ang="T66">
                <a:pos x="T16" y="T17"/>
              </a:cxn>
              <a:cxn ang="T67">
                <a:pos x="T18" y="T19"/>
              </a:cxn>
              <a:cxn ang="T68">
                <a:pos x="T20" y="T21"/>
              </a:cxn>
              <a:cxn ang="T69">
                <a:pos x="T22" y="T23"/>
              </a:cxn>
              <a:cxn ang="T70">
                <a:pos x="T24" y="T25"/>
              </a:cxn>
              <a:cxn ang="T71">
                <a:pos x="T26" y="T27"/>
              </a:cxn>
              <a:cxn ang="T72">
                <a:pos x="T28" y="T29"/>
              </a:cxn>
              <a:cxn ang="T73">
                <a:pos x="T30" y="T31"/>
              </a:cxn>
              <a:cxn ang="T74">
                <a:pos x="T32" y="T33"/>
              </a:cxn>
              <a:cxn ang="T75">
                <a:pos x="T34" y="T35"/>
              </a:cxn>
              <a:cxn ang="T76">
                <a:pos x="T36" y="T37"/>
              </a:cxn>
              <a:cxn ang="T77">
                <a:pos x="T38" y="T39"/>
              </a:cxn>
              <a:cxn ang="T78">
                <a:pos x="T40" y="T41"/>
              </a:cxn>
              <a:cxn ang="T79">
                <a:pos x="T42" y="T43"/>
              </a:cxn>
              <a:cxn ang="T80">
                <a:pos x="T44" y="T45"/>
              </a:cxn>
              <a:cxn ang="T81">
                <a:pos x="T46" y="T47"/>
              </a:cxn>
              <a:cxn ang="T82">
                <a:pos x="T48" y="T49"/>
              </a:cxn>
              <a:cxn ang="T83">
                <a:pos x="T50" y="T51"/>
              </a:cxn>
              <a:cxn ang="T84">
                <a:pos x="T52" y="T53"/>
              </a:cxn>
              <a:cxn ang="T85">
                <a:pos x="T54" y="T55"/>
              </a:cxn>
              <a:cxn ang="T86">
                <a:pos x="T56" y="T57"/>
              </a:cxn>
            </a:cxnLst>
            <a:rect l="0" t="0" r="r" b="b"/>
            <a:pathLst>
              <a:path w="3931" h="2392">
                <a:moveTo>
                  <a:pt x="3046" y="1287"/>
                </a:moveTo>
                <a:cubicBezTo>
                  <a:pt x="3046" y="1287"/>
                  <a:pt x="2618" y="850"/>
                  <a:pt x="2027" y="850"/>
                </a:cubicBezTo>
                <a:cubicBezTo>
                  <a:pt x="1450" y="850"/>
                  <a:pt x="880" y="1287"/>
                  <a:pt x="880" y="1287"/>
                </a:cubicBezTo>
                <a:cubicBezTo>
                  <a:pt x="560" y="1154"/>
                  <a:pt x="560" y="1154"/>
                  <a:pt x="560" y="1154"/>
                </a:cubicBezTo>
                <a:cubicBezTo>
                  <a:pt x="560" y="1546"/>
                  <a:pt x="560" y="1546"/>
                  <a:pt x="560" y="1546"/>
                </a:cubicBezTo>
                <a:cubicBezTo>
                  <a:pt x="610" y="1563"/>
                  <a:pt x="647" y="1610"/>
                  <a:pt x="647" y="1666"/>
                </a:cubicBezTo>
                <a:cubicBezTo>
                  <a:pt x="647" y="1723"/>
                  <a:pt x="609" y="1769"/>
                  <a:pt x="558" y="1786"/>
                </a:cubicBezTo>
                <a:cubicBezTo>
                  <a:pt x="653" y="2208"/>
                  <a:pt x="653" y="2208"/>
                  <a:pt x="653" y="2208"/>
                </a:cubicBezTo>
                <a:cubicBezTo>
                  <a:pt x="373" y="2208"/>
                  <a:pt x="373" y="2208"/>
                  <a:pt x="373" y="2208"/>
                </a:cubicBezTo>
                <a:cubicBezTo>
                  <a:pt x="469" y="1784"/>
                  <a:pt x="469" y="1784"/>
                  <a:pt x="469" y="1784"/>
                </a:cubicBezTo>
                <a:cubicBezTo>
                  <a:pt x="423" y="1764"/>
                  <a:pt x="391" y="1719"/>
                  <a:pt x="391" y="1666"/>
                </a:cubicBezTo>
                <a:cubicBezTo>
                  <a:pt x="391" y="1614"/>
                  <a:pt x="422" y="1570"/>
                  <a:pt x="466" y="1549"/>
                </a:cubicBezTo>
                <a:cubicBezTo>
                  <a:pt x="466" y="1115"/>
                  <a:pt x="466" y="1115"/>
                  <a:pt x="466" y="1115"/>
                </a:cubicBezTo>
                <a:cubicBezTo>
                  <a:pt x="0" y="920"/>
                  <a:pt x="0" y="920"/>
                  <a:pt x="0" y="920"/>
                </a:cubicBezTo>
                <a:cubicBezTo>
                  <a:pt x="2050" y="0"/>
                  <a:pt x="2050" y="0"/>
                  <a:pt x="2050" y="0"/>
                </a:cubicBezTo>
                <a:cubicBezTo>
                  <a:pt x="3931" y="932"/>
                  <a:pt x="3931" y="932"/>
                  <a:pt x="3931" y="932"/>
                </a:cubicBezTo>
                <a:lnTo>
                  <a:pt x="3046" y="1287"/>
                </a:lnTo>
                <a:close/>
                <a:moveTo>
                  <a:pt x="2004" y="1072"/>
                </a:moveTo>
                <a:cubicBezTo>
                  <a:pt x="2598" y="1072"/>
                  <a:pt x="2929" y="1386"/>
                  <a:pt x="2929" y="1386"/>
                </a:cubicBezTo>
                <a:cubicBezTo>
                  <a:pt x="2929" y="2147"/>
                  <a:pt x="2929" y="2147"/>
                  <a:pt x="2929" y="2147"/>
                </a:cubicBezTo>
                <a:cubicBezTo>
                  <a:pt x="2929" y="2147"/>
                  <a:pt x="2586" y="2392"/>
                  <a:pt x="1957" y="2392"/>
                </a:cubicBezTo>
                <a:cubicBezTo>
                  <a:pt x="1328" y="2392"/>
                  <a:pt x="1099" y="2147"/>
                  <a:pt x="1099" y="2147"/>
                </a:cubicBezTo>
                <a:cubicBezTo>
                  <a:pt x="1099" y="1386"/>
                  <a:pt x="1099" y="1386"/>
                  <a:pt x="1099" y="1386"/>
                </a:cubicBezTo>
                <a:cubicBezTo>
                  <a:pt x="1099" y="1386"/>
                  <a:pt x="1410" y="1072"/>
                  <a:pt x="2004" y="1072"/>
                </a:cubicBezTo>
                <a:close/>
                <a:moveTo>
                  <a:pt x="1992" y="2252"/>
                </a:moveTo>
                <a:cubicBezTo>
                  <a:pt x="2404" y="2252"/>
                  <a:pt x="2738" y="2168"/>
                  <a:pt x="2738" y="2066"/>
                </a:cubicBezTo>
                <a:cubicBezTo>
                  <a:pt x="2738" y="1963"/>
                  <a:pt x="2404" y="1879"/>
                  <a:pt x="1992" y="1879"/>
                </a:cubicBezTo>
                <a:cubicBezTo>
                  <a:pt x="1581" y="1879"/>
                  <a:pt x="1247" y="1963"/>
                  <a:pt x="1247" y="2066"/>
                </a:cubicBezTo>
                <a:cubicBezTo>
                  <a:pt x="1247" y="2168"/>
                  <a:pt x="1581" y="2252"/>
                  <a:pt x="1992" y="2252"/>
                </a:cubicBezTo>
                <a:close/>
              </a:path>
            </a:pathLst>
          </a:custGeom>
          <a:solidFill>
            <a:srgbClr val="20517C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46" name="文本占位符 145"/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924944"/>
            <a:ext cx="6549312" cy="80863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毕业论文答辩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模板</a:t>
            </a:r>
          </a:p>
        </p:txBody>
      </p:sp>
      <p:sp>
        <p:nvSpPr>
          <p:cNvPr id="149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839415" y="3958958"/>
            <a:ext cx="3379105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学院：金融学院</a:t>
            </a:r>
          </a:p>
        </p:txBody>
      </p:sp>
      <p:sp>
        <p:nvSpPr>
          <p:cNvPr id="150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4362537" y="3958958"/>
            <a:ext cx="3389647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专业：国际金融</a:t>
            </a:r>
          </a:p>
        </p:txBody>
      </p:sp>
      <p:sp>
        <p:nvSpPr>
          <p:cNvPr id="151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6717772" y="5950099"/>
            <a:ext cx="2618588" cy="50323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答辩人：北纬君</a:t>
            </a:r>
          </a:p>
        </p:txBody>
      </p:sp>
      <p:sp>
        <p:nvSpPr>
          <p:cNvPr id="152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9475105" y="5950099"/>
            <a:ext cx="2716895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指导老师：北纬君</a:t>
            </a:r>
          </a:p>
        </p:txBody>
      </p:sp>
    </p:spTree>
    <p:extLst>
      <p:ext uri="{BB962C8B-B14F-4D97-AF65-F5344CB8AC3E}">
        <p14:creationId xmlns:p14="http://schemas.microsoft.com/office/powerpoint/2010/main" val="3784307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697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21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141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729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528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10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184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523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0"/>
            <a:ext cx="3359696" cy="685800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623392" y="836712"/>
            <a:ext cx="20038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000" b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zh-CN" altLang="en-US" sz="6000" b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/>
          <p:cNvSpPr txBox="1"/>
          <p:nvPr userDrawn="1"/>
        </p:nvSpPr>
        <p:spPr>
          <a:xfrm>
            <a:off x="830161" y="1852375"/>
            <a:ext cx="1590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contents</a:t>
            </a:r>
            <a:endParaRPr lang="zh-CN" altLang="en-US" sz="2400" b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 hasCustomPrompt="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01</a:t>
            </a:r>
            <a:endParaRPr lang="zh-CN" altLang="en-US" dirty="0" smtClean="0"/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 hasCustomPrompt="1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02</a:t>
            </a:r>
            <a:endParaRPr lang="zh-CN" altLang="en-US" dirty="0" smtClean="0"/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 hasCustomPrompt="1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03</a:t>
            </a:r>
            <a:endParaRPr lang="zh-CN" altLang="en-US" dirty="0" smtClean="0"/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 hasCustomPrompt="1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04</a:t>
            </a:r>
            <a:endParaRPr lang="zh-CN" altLang="en-US" dirty="0" smtClean="0"/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 hasCustomPrompt="1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05</a:t>
            </a:r>
            <a:endParaRPr lang="zh-CN" altLang="en-US" dirty="0" smtClean="0"/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 hasCustomPrompt="1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 06</a:t>
            </a:r>
            <a:endParaRPr lang="zh-CN" altLang="en-US" dirty="0" smtClean="0"/>
          </a:p>
        </p:txBody>
      </p:sp>
      <p:cxnSp>
        <p:nvCxnSpPr>
          <p:cNvPr id="16" name="直接连接符 15"/>
          <p:cNvCxnSpPr/>
          <p:nvPr userDrawn="1"/>
        </p:nvCxnSpPr>
        <p:spPr>
          <a:xfrm flipH="1">
            <a:off x="6672064" y="193587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 userDrawn="1"/>
        </p:nvCxnSpPr>
        <p:spPr>
          <a:xfrm flipH="1">
            <a:off x="6672064" y="2731007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 userDrawn="1"/>
        </p:nvCxnSpPr>
        <p:spPr>
          <a:xfrm flipH="1">
            <a:off x="6672064" y="3485862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 userDrawn="1"/>
        </p:nvCxnSpPr>
        <p:spPr>
          <a:xfrm flipH="1">
            <a:off x="6672064" y="42504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 userDrawn="1"/>
        </p:nvCxnSpPr>
        <p:spPr>
          <a:xfrm flipH="1">
            <a:off x="6672064" y="5015066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 userDrawn="1"/>
        </p:nvCxnSpPr>
        <p:spPr>
          <a:xfrm flipH="1">
            <a:off x="6672064" y="5805264"/>
            <a:ext cx="432048" cy="432048"/>
          </a:xfrm>
          <a:prstGeom prst="line">
            <a:avLst/>
          </a:prstGeom>
          <a:ln>
            <a:solidFill>
              <a:srgbClr val="20517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占位符 148"/>
          <p:cNvSpPr>
            <a:spLocks noGrp="1"/>
          </p:cNvSpPr>
          <p:nvPr>
            <p:ph type="body" sz="quarter" idx="17" hasCustomPrompt="1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 hasCustomPrompt="1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研究思路与方法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 hasCustomPrompt="1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研究难点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 hasCustomPrompt="1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研究数据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 hasCustomPrompt="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研究应用与成果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 hasCustomPrompt="1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研究结论</a:t>
            </a:r>
          </a:p>
        </p:txBody>
      </p:sp>
    </p:spTree>
    <p:extLst>
      <p:ext uri="{BB962C8B-B14F-4D97-AF65-F5344CB8AC3E}">
        <p14:creationId xmlns:p14="http://schemas.microsoft.com/office/powerpoint/2010/main" val="34947469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 userDrawn="1"/>
        </p:nvSpPr>
        <p:spPr>
          <a:xfrm>
            <a:off x="5179328" y="1916832"/>
            <a:ext cx="1800200" cy="1800200"/>
          </a:xfrm>
          <a:prstGeom prst="ellipse">
            <a:avLst/>
          </a:prstGeom>
          <a:noFill/>
          <a:ln w="19050"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5612203" y="2421509"/>
            <a:ext cx="1044178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6000">
                <a:solidFill>
                  <a:schemeClr val="tx1">
                    <a:lumMod val="85000"/>
                    <a:lumOff val="15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55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5124013" y="3890952"/>
            <a:ext cx="1891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PART ONE</a:t>
            </a:r>
            <a:endParaRPr lang="zh-CN" altLang="en-US" dirty="0" smtClean="0"/>
          </a:p>
        </p:txBody>
      </p:sp>
      <p:sp>
        <p:nvSpPr>
          <p:cNvPr id="5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503712" y="4372336"/>
            <a:ext cx="5195640" cy="4968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aseline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sp>
        <p:nvSpPr>
          <p:cNvPr id="57" name="矩形 56"/>
          <p:cNvSpPr/>
          <p:nvPr userDrawn="1"/>
        </p:nvSpPr>
        <p:spPr>
          <a:xfrm>
            <a:off x="-24680" y="0"/>
            <a:ext cx="12216680" cy="1268760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-24680" y="5661248"/>
            <a:ext cx="12216680" cy="119564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698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 userDrawn="1"/>
        </p:nvSpPr>
        <p:spPr>
          <a:xfrm>
            <a:off x="-24680" y="0"/>
            <a:ext cx="12216680" cy="1124744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9944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 smtClean="0"/>
              <a:t>01</a:t>
            </a:r>
            <a:endParaRPr lang="zh-CN" altLang="en-US" dirty="0" smtClean="0"/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 smtClean="0"/>
              <a:t>绪论引言</a:t>
            </a:r>
          </a:p>
        </p:txBody>
      </p:sp>
      <p:cxnSp>
        <p:nvCxnSpPr>
          <p:cNvPr id="64" name="直接连接符 63"/>
          <p:cNvCxnSpPr/>
          <p:nvPr userDrawn="1"/>
        </p:nvCxnSpPr>
        <p:spPr>
          <a:xfrm flipH="1">
            <a:off x="1102301" y="407372"/>
            <a:ext cx="307464" cy="4849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39521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5276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57635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17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3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248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19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2016/8/31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48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tags" Target="../tags/tag61.xml"/><Relationship Id="rId18" Type="http://schemas.openxmlformats.org/officeDocument/2006/relationships/tags" Target="../tags/tag66.xml"/><Relationship Id="rId26" Type="http://schemas.openxmlformats.org/officeDocument/2006/relationships/tags" Target="../tags/tag74.xml"/><Relationship Id="rId3" Type="http://schemas.openxmlformats.org/officeDocument/2006/relationships/tags" Target="../tags/tag51.xml"/><Relationship Id="rId21" Type="http://schemas.openxmlformats.org/officeDocument/2006/relationships/tags" Target="../tags/tag69.xml"/><Relationship Id="rId7" Type="http://schemas.openxmlformats.org/officeDocument/2006/relationships/tags" Target="../tags/tag55.xml"/><Relationship Id="rId12" Type="http://schemas.openxmlformats.org/officeDocument/2006/relationships/tags" Target="../tags/tag60.xml"/><Relationship Id="rId17" Type="http://schemas.openxmlformats.org/officeDocument/2006/relationships/tags" Target="../tags/tag65.xml"/><Relationship Id="rId25" Type="http://schemas.openxmlformats.org/officeDocument/2006/relationships/tags" Target="../tags/tag73.xml"/><Relationship Id="rId2" Type="http://schemas.openxmlformats.org/officeDocument/2006/relationships/tags" Target="../tags/tag50.xml"/><Relationship Id="rId16" Type="http://schemas.openxmlformats.org/officeDocument/2006/relationships/tags" Target="../tags/tag64.xml"/><Relationship Id="rId20" Type="http://schemas.openxmlformats.org/officeDocument/2006/relationships/tags" Target="../tags/tag68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tags" Target="../tags/tag59.xml"/><Relationship Id="rId24" Type="http://schemas.openxmlformats.org/officeDocument/2006/relationships/tags" Target="../tags/tag72.xml"/><Relationship Id="rId5" Type="http://schemas.openxmlformats.org/officeDocument/2006/relationships/tags" Target="../tags/tag53.xml"/><Relationship Id="rId15" Type="http://schemas.openxmlformats.org/officeDocument/2006/relationships/tags" Target="../tags/tag63.xml"/><Relationship Id="rId23" Type="http://schemas.openxmlformats.org/officeDocument/2006/relationships/tags" Target="../tags/tag71.xml"/><Relationship Id="rId10" Type="http://schemas.openxmlformats.org/officeDocument/2006/relationships/tags" Target="../tags/tag58.xml"/><Relationship Id="rId19" Type="http://schemas.openxmlformats.org/officeDocument/2006/relationships/tags" Target="../tags/tag67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tags" Target="../tags/tag62.xml"/><Relationship Id="rId22" Type="http://schemas.openxmlformats.org/officeDocument/2006/relationships/tags" Target="../tags/tag70.xml"/><Relationship Id="rId27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tags" Target="../tags/tag87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tags" Target="../tags/tag86.xml"/><Relationship Id="rId17" Type="http://schemas.openxmlformats.org/officeDocument/2006/relationships/tags" Target="../tags/tag91.xml"/><Relationship Id="rId2" Type="http://schemas.openxmlformats.org/officeDocument/2006/relationships/tags" Target="../tags/tag76.xml"/><Relationship Id="rId16" Type="http://schemas.openxmlformats.org/officeDocument/2006/relationships/tags" Target="../tags/tag90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tags" Target="../tags/tag85.xml"/><Relationship Id="rId5" Type="http://schemas.openxmlformats.org/officeDocument/2006/relationships/tags" Target="../tags/tag79.xml"/><Relationship Id="rId15" Type="http://schemas.openxmlformats.org/officeDocument/2006/relationships/tags" Target="../tags/tag89.xml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0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9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23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126.xml"/><Relationship Id="rId7" Type="http://schemas.openxmlformats.org/officeDocument/2006/relationships/tags" Target="../tags/tag130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4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41.xml"/><Relationship Id="rId3" Type="http://schemas.openxmlformats.org/officeDocument/2006/relationships/tags" Target="../tags/tag136.xml"/><Relationship Id="rId7" Type="http://schemas.openxmlformats.org/officeDocument/2006/relationships/tags" Target="../tags/tag140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10" Type="http://schemas.openxmlformats.org/officeDocument/2006/relationships/slideLayout" Target="../slideLayouts/slideLayout5.xml"/><Relationship Id="rId4" Type="http://schemas.openxmlformats.org/officeDocument/2006/relationships/tags" Target="../tags/tag137.xml"/><Relationship Id="rId9" Type="http://schemas.openxmlformats.org/officeDocument/2006/relationships/tags" Target="../tags/tag14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4" Type="http://schemas.openxmlformats.org/officeDocument/2006/relationships/hyperlink" Target="http://www.ypppt.com/jieri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10.xml"/><Relationship Id="rId9" Type="http://schemas.openxmlformats.org/officeDocument/2006/relationships/tags" Target="../tags/tag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20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30.xml"/><Relationship Id="rId10" Type="http://schemas.openxmlformats.org/officeDocument/2006/relationships/tags" Target="../tags/tag35.xml"/><Relationship Id="rId4" Type="http://schemas.openxmlformats.org/officeDocument/2006/relationships/tags" Target="../tags/tag29.xml"/><Relationship Id="rId9" Type="http://schemas.openxmlformats.org/officeDocument/2006/relationships/tags" Target="../tags/tag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40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毕业论文答辩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学院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</a:t>
            </a:r>
            <a:r>
              <a:rPr lang="zh-CN" altLang="en-US" dirty="0" smtClean="0"/>
              <a:t>学</a:t>
            </a:r>
            <a:r>
              <a:rPr lang="zh-CN" altLang="en-US" dirty="0"/>
              <a:t>院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专业</a:t>
            </a:r>
            <a:r>
              <a:rPr lang="zh-CN" altLang="en-US" dirty="0" smtClean="0"/>
              <a:t>：</a:t>
            </a:r>
            <a:r>
              <a:rPr lang="en-US" altLang="zh-CN" dirty="0" smtClean="0"/>
              <a:t>XXX</a:t>
            </a:r>
            <a:r>
              <a:rPr lang="zh-CN" altLang="en-US" smtClean="0"/>
              <a:t>专业</a:t>
            </a: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6717772" y="5950099"/>
            <a:ext cx="3050636" cy="503237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答辩人：北纬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 smtClean="0"/>
              <a:t>指导老师：北纬君</a:t>
            </a:r>
            <a:endParaRPr lang="zh-CN" alt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941653" y="479847"/>
            <a:ext cx="4271963" cy="1208088"/>
            <a:chOff x="479376" y="479847"/>
            <a:chExt cx="4271963" cy="1208088"/>
          </a:xfrm>
        </p:grpSpPr>
        <p:sp>
          <p:nvSpPr>
            <p:cNvPr id="8" name="Freeform 5"/>
            <p:cNvSpPr>
              <a:spLocks/>
            </p:cNvSpPr>
            <p:nvPr userDrawn="1"/>
          </p:nvSpPr>
          <p:spPr bwMode="auto">
            <a:xfrm>
              <a:off x="833389" y="1516485"/>
              <a:ext cx="63500" cy="84138"/>
            </a:xfrm>
            <a:custGeom>
              <a:avLst/>
              <a:gdLst>
                <a:gd name="T0" fmla="*/ 11 w 17"/>
                <a:gd name="T1" fmla="*/ 22 h 22"/>
                <a:gd name="T2" fmla="*/ 11 w 17"/>
                <a:gd name="T3" fmla="*/ 22 h 22"/>
                <a:gd name="T4" fmla="*/ 6 w 17"/>
                <a:gd name="T5" fmla="*/ 20 h 22"/>
                <a:gd name="T6" fmla="*/ 0 w 17"/>
                <a:gd name="T7" fmla="*/ 17 h 22"/>
                <a:gd name="T8" fmla="*/ 0 w 17"/>
                <a:gd name="T9" fmla="*/ 17 h 22"/>
                <a:gd name="T10" fmla="*/ 0 w 17"/>
                <a:gd name="T11" fmla="*/ 16 h 22"/>
                <a:gd name="T12" fmla="*/ 0 w 17"/>
                <a:gd name="T13" fmla="*/ 16 h 22"/>
                <a:gd name="T14" fmla="*/ 2 w 17"/>
                <a:gd name="T15" fmla="*/ 17 h 22"/>
                <a:gd name="T16" fmla="*/ 3 w 17"/>
                <a:gd name="T17" fmla="*/ 17 h 22"/>
                <a:gd name="T18" fmla="*/ 4 w 17"/>
                <a:gd name="T19" fmla="*/ 17 h 22"/>
                <a:gd name="T20" fmla="*/ 7 w 17"/>
                <a:gd name="T21" fmla="*/ 12 h 22"/>
                <a:gd name="T22" fmla="*/ 8 w 17"/>
                <a:gd name="T23" fmla="*/ 8 h 22"/>
                <a:gd name="T24" fmla="*/ 10 w 17"/>
                <a:gd name="T25" fmla="*/ 4 h 22"/>
                <a:gd name="T26" fmla="*/ 11 w 17"/>
                <a:gd name="T27" fmla="*/ 3 h 22"/>
                <a:gd name="T28" fmla="*/ 11 w 17"/>
                <a:gd name="T29" fmla="*/ 2 h 22"/>
                <a:gd name="T30" fmla="*/ 10 w 17"/>
                <a:gd name="T31" fmla="*/ 2 h 22"/>
                <a:gd name="T32" fmla="*/ 6 w 17"/>
                <a:gd name="T33" fmla="*/ 2 h 22"/>
                <a:gd name="T34" fmla="*/ 6 w 17"/>
                <a:gd name="T35" fmla="*/ 2 h 22"/>
                <a:gd name="T36" fmla="*/ 6 w 17"/>
                <a:gd name="T37" fmla="*/ 0 h 22"/>
                <a:gd name="T38" fmla="*/ 6 w 17"/>
                <a:gd name="T39" fmla="*/ 0 h 22"/>
                <a:gd name="T40" fmla="*/ 16 w 17"/>
                <a:gd name="T41" fmla="*/ 1 h 22"/>
                <a:gd name="T42" fmla="*/ 17 w 17"/>
                <a:gd name="T43" fmla="*/ 1 h 22"/>
                <a:gd name="T44" fmla="*/ 15 w 17"/>
                <a:gd name="T45" fmla="*/ 4 h 22"/>
                <a:gd name="T46" fmla="*/ 14 w 17"/>
                <a:gd name="T47" fmla="*/ 7 h 22"/>
                <a:gd name="T48" fmla="*/ 11 w 17"/>
                <a:gd name="T49" fmla="*/ 13 h 22"/>
                <a:gd name="T50" fmla="*/ 8 w 17"/>
                <a:gd name="T51" fmla="*/ 19 h 22"/>
                <a:gd name="T52" fmla="*/ 9 w 17"/>
                <a:gd name="T53" fmla="*/ 20 h 22"/>
                <a:gd name="T54" fmla="*/ 11 w 17"/>
                <a:gd name="T55" fmla="*/ 21 h 22"/>
                <a:gd name="T56" fmla="*/ 11 w 17"/>
                <a:gd name="T57" fmla="*/ 21 h 22"/>
                <a:gd name="T58" fmla="*/ 11 w 17"/>
                <a:gd name="T5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7" h="22">
                  <a:moveTo>
                    <a:pt x="11" y="22"/>
                  </a:moveTo>
                  <a:cubicBezTo>
                    <a:pt x="11" y="22"/>
                    <a:pt x="11" y="22"/>
                    <a:pt x="11" y="22"/>
                  </a:cubicBezTo>
                  <a:cubicBezTo>
                    <a:pt x="9" y="22"/>
                    <a:pt x="8" y="21"/>
                    <a:pt x="6" y="20"/>
                  </a:cubicBezTo>
                  <a:cubicBezTo>
                    <a:pt x="4" y="19"/>
                    <a:pt x="2" y="1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6"/>
                    <a:pt x="1" y="17"/>
                    <a:pt x="2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5" y="17"/>
                    <a:pt x="5" y="15"/>
                    <a:pt x="7" y="12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0" y="4"/>
                  </a:cubicBezTo>
                  <a:cubicBezTo>
                    <a:pt x="11" y="3"/>
                    <a:pt x="11" y="3"/>
                    <a:pt x="11" y="3"/>
                  </a:cubicBezTo>
                  <a:cubicBezTo>
                    <a:pt x="11" y="2"/>
                    <a:pt x="11" y="2"/>
                    <a:pt x="11" y="2"/>
                  </a:cubicBezTo>
                  <a:cubicBezTo>
                    <a:pt x="11" y="2"/>
                    <a:pt x="10" y="2"/>
                    <a:pt x="10" y="2"/>
                  </a:cubicBezTo>
                  <a:cubicBezTo>
                    <a:pt x="8" y="2"/>
                    <a:pt x="7" y="2"/>
                    <a:pt x="6" y="2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1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9" y="0"/>
                    <a:pt x="13" y="1"/>
                    <a:pt x="16" y="1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6" y="2"/>
                    <a:pt x="16" y="2"/>
                    <a:pt x="15" y="4"/>
                  </a:cubicBezTo>
                  <a:cubicBezTo>
                    <a:pt x="15" y="4"/>
                    <a:pt x="14" y="5"/>
                    <a:pt x="14" y="7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9" y="17"/>
                    <a:pt x="8" y="19"/>
                    <a:pt x="8" y="19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9" y="20"/>
                    <a:pt x="10" y="20"/>
                    <a:pt x="11" y="21"/>
                  </a:cubicBezTo>
                  <a:cubicBezTo>
                    <a:pt x="11" y="21"/>
                    <a:pt x="11" y="21"/>
                    <a:pt x="11" y="21"/>
                  </a:cubicBezTo>
                  <a:lnTo>
                    <a:pt x="11" y="2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6"/>
            <p:cNvSpPr>
              <a:spLocks noEditPoints="1"/>
            </p:cNvSpPr>
            <p:nvPr userDrawn="1"/>
          </p:nvSpPr>
          <p:spPr bwMode="auto">
            <a:xfrm>
              <a:off x="976264" y="1554585"/>
              <a:ext cx="63500" cy="84138"/>
            </a:xfrm>
            <a:custGeom>
              <a:avLst/>
              <a:gdLst>
                <a:gd name="T0" fmla="*/ 16 w 17"/>
                <a:gd name="T1" fmla="*/ 16 h 22"/>
                <a:gd name="T2" fmla="*/ 15 w 17"/>
                <a:gd name="T3" fmla="*/ 19 h 22"/>
                <a:gd name="T4" fmla="*/ 10 w 17"/>
                <a:gd name="T5" fmla="*/ 22 h 22"/>
                <a:gd name="T6" fmla="*/ 7 w 17"/>
                <a:gd name="T7" fmla="*/ 22 h 22"/>
                <a:gd name="T8" fmla="*/ 1 w 17"/>
                <a:gd name="T9" fmla="*/ 18 h 22"/>
                <a:gd name="T10" fmla="*/ 1 w 17"/>
                <a:gd name="T11" fmla="*/ 15 h 22"/>
                <a:gd name="T12" fmla="*/ 3 w 17"/>
                <a:gd name="T13" fmla="*/ 11 h 22"/>
                <a:gd name="T14" fmla="*/ 5 w 17"/>
                <a:gd name="T15" fmla="*/ 10 h 22"/>
                <a:gd name="T16" fmla="*/ 3 w 17"/>
                <a:gd name="T17" fmla="*/ 5 h 22"/>
                <a:gd name="T18" fmla="*/ 7 w 17"/>
                <a:gd name="T19" fmla="*/ 0 h 22"/>
                <a:gd name="T20" fmla="*/ 11 w 17"/>
                <a:gd name="T21" fmla="*/ 0 h 22"/>
                <a:gd name="T22" fmla="*/ 15 w 17"/>
                <a:gd name="T23" fmla="*/ 2 h 22"/>
                <a:gd name="T24" fmla="*/ 17 w 17"/>
                <a:gd name="T25" fmla="*/ 5 h 22"/>
                <a:gd name="T26" fmla="*/ 13 w 17"/>
                <a:gd name="T27" fmla="*/ 9 h 22"/>
                <a:gd name="T28" fmla="*/ 16 w 17"/>
                <a:gd name="T29" fmla="*/ 12 h 22"/>
                <a:gd name="T30" fmla="*/ 16 w 17"/>
                <a:gd name="T31" fmla="*/ 16 h 22"/>
                <a:gd name="T32" fmla="*/ 12 w 17"/>
                <a:gd name="T33" fmla="*/ 17 h 22"/>
                <a:gd name="T34" fmla="*/ 10 w 17"/>
                <a:gd name="T35" fmla="*/ 13 h 22"/>
                <a:gd name="T36" fmla="*/ 7 w 17"/>
                <a:gd name="T37" fmla="*/ 11 h 22"/>
                <a:gd name="T38" fmla="*/ 7 w 17"/>
                <a:gd name="T39" fmla="*/ 11 h 22"/>
                <a:gd name="T40" fmla="*/ 4 w 17"/>
                <a:gd name="T41" fmla="*/ 15 h 22"/>
                <a:gd name="T42" fmla="*/ 4 w 17"/>
                <a:gd name="T43" fmla="*/ 18 h 22"/>
                <a:gd name="T44" fmla="*/ 8 w 17"/>
                <a:gd name="T45" fmla="*/ 20 h 22"/>
                <a:gd name="T46" fmla="*/ 11 w 17"/>
                <a:gd name="T47" fmla="*/ 20 h 22"/>
                <a:gd name="T48" fmla="*/ 12 w 17"/>
                <a:gd name="T49" fmla="*/ 17 h 22"/>
                <a:gd name="T50" fmla="*/ 14 w 17"/>
                <a:gd name="T51" fmla="*/ 5 h 22"/>
                <a:gd name="T52" fmla="*/ 13 w 17"/>
                <a:gd name="T53" fmla="*/ 3 h 22"/>
                <a:gd name="T54" fmla="*/ 10 w 17"/>
                <a:gd name="T55" fmla="*/ 1 h 22"/>
                <a:gd name="T56" fmla="*/ 8 w 17"/>
                <a:gd name="T57" fmla="*/ 2 h 22"/>
                <a:gd name="T58" fmla="*/ 6 w 17"/>
                <a:gd name="T59" fmla="*/ 4 h 22"/>
                <a:gd name="T60" fmla="*/ 7 w 17"/>
                <a:gd name="T61" fmla="*/ 6 h 22"/>
                <a:gd name="T62" fmla="*/ 9 w 17"/>
                <a:gd name="T63" fmla="*/ 7 h 22"/>
                <a:gd name="T64" fmla="*/ 10 w 17"/>
                <a:gd name="T65" fmla="*/ 8 h 22"/>
                <a:gd name="T66" fmla="*/ 11 w 17"/>
                <a:gd name="T67" fmla="*/ 9 h 22"/>
                <a:gd name="T68" fmla="*/ 14 w 17"/>
                <a:gd name="T69" fmla="*/ 5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7" h="22">
                  <a:moveTo>
                    <a:pt x="16" y="16"/>
                  </a:moveTo>
                  <a:cubicBezTo>
                    <a:pt x="16" y="17"/>
                    <a:pt x="16" y="18"/>
                    <a:pt x="15" y="19"/>
                  </a:cubicBezTo>
                  <a:cubicBezTo>
                    <a:pt x="14" y="20"/>
                    <a:pt x="12" y="22"/>
                    <a:pt x="10" y="22"/>
                  </a:cubicBezTo>
                  <a:cubicBezTo>
                    <a:pt x="9" y="22"/>
                    <a:pt x="8" y="22"/>
                    <a:pt x="7" y="22"/>
                  </a:cubicBezTo>
                  <a:cubicBezTo>
                    <a:pt x="4" y="22"/>
                    <a:pt x="2" y="20"/>
                    <a:pt x="1" y="18"/>
                  </a:cubicBezTo>
                  <a:cubicBezTo>
                    <a:pt x="1" y="18"/>
                    <a:pt x="0" y="16"/>
                    <a:pt x="1" y="15"/>
                  </a:cubicBezTo>
                  <a:cubicBezTo>
                    <a:pt x="1" y="14"/>
                    <a:pt x="2" y="12"/>
                    <a:pt x="3" y="11"/>
                  </a:cubicBezTo>
                  <a:cubicBezTo>
                    <a:pt x="3" y="11"/>
                    <a:pt x="4" y="11"/>
                    <a:pt x="5" y="10"/>
                  </a:cubicBezTo>
                  <a:cubicBezTo>
                    <a:pt x="3" y="9"/>
                    <a:pt x="2" y="7"/>
                    <a:pt x="3" y="5"/>
                  </a:cubicBezTo>
                  <a:cubicBezTo>
                    <a:pt x="3" y="2"/>
                    <a:pt x="4" y="1"/>
                    <a:pt x="7" y="0"/>
                  </a:cubicBezTo>
                  <a:cubicBezTo>
                    <a:pt x="8" y="0"/>
                    <a:pt x="9" y="0"/>
                    <a:pt x="11" y="0"/>
                  </a:cubicBezTo>
                  <a:cubicBezTo>
                    <a:pt x="13" y="0"/>
                    <a:pt x="14" y="1"/>
                    <a:pt x="15" y="2"/>
                  </a:cubicBezTo>
                  <a:cubicBezTo>
                    <a:pt x="16" y="3"/>
                    <a:pt x="17" y="4"/>
                    <a:pt x="17" y="5"/>
                  </a:cubicBezTo>
                  <a:cubicBezTo>
                    <a:pt x="16" y="7"/>
                    <a:pt x="15" y="9"/>
                    <a:pt x="13" y="9"/>
                  </a:cubicBezTo>
                  <a:cubicBezTo>
                    <a:pt x="14" y="10"/>
                    <a:pt x="15" y="11"/>
                    <a:pt x="16" y="12"/>
                  </a:cubicBezTo>
                  <a:cubicBezTo>
                    <a:pt x="16" y="13"/>
                    <a:pt x="16" y="14"/>
                    <a:pt x="16" y="16"/>
                  </a:cubicBezTo>
                  <a:close/>
                  <a:moveTo>
                    <a:pt x="12" y="17"/>
                  </a:moveTo>
                  <a:cubicBezTo>
                    <a:pt x="12" y="15"/>
                    <a:pt x="12" y="14"/>
                    <a:pt x="10" y="13"/>
                  </a:cubicBezTo>
                  <a:cubicBezTo>
                    <a:pt x="9" y="13"/>
                    <a:pt x="8" y="12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5" y="12"/>
                    <a:pt x="4" y="13"/>
                    <a:pt x="4" y="15"/>
                  </a:cubicBezTo>
                  <a:cubicBezTo>
                    <a:pt x="4" y="16"/>
                    <a:pt x="4" y="17"/>
                    <a:pt x="4" y="18"/>
                  </a:cubicBezTo>
                  <a:cubicBezTo>
                    <a:pt x="5" y="19"/>
                    <a:pt x="6" y="20"/>
                    <a:pt x="8" y="20"/>
                  </a:cubicBezTo>
                  <a:cubicBezTo>
                    <a:pt x="9" y="20"/>
                    <a:pt x="10" y="20"/>
                    <a:pt x="11" y="20"/>
                  </a:cubicBezTo>
                  <a:cubicBezTo>
                    <a:pt x="12" y="19"/>
                    <a:pt x="12" y="18"/>
                    <a:pt x="12" y="17"/>
                  </a:cubicBezTo>
                  <a:close/>
                  <a:moveTo>
                    <a:pt x="14" y="5"/>
                  </a:moveTo>
                  <a:cubicBezTo>
                    <a:pt x="14" y="4"/>
                    <a:pt x="13" y="3"/>
                    <a:pt x="13" y="3"/>
                  </a:cubicBezTo>
                  <a:cubicBezTo>
                    <a:pt x="12" y="2"/>
                    <a:pt x="11" y="2"/>
                    <a:pt x="10" y="1"/>
                  </a:cubicBezTo>
                  <a:cubicBezTo>
                    <a:pt x="9" y="1"/>
                    <a:pt x="8" y="1"/>
                    <a:pt x="8" y="2"/>
                  </a:cubicBezTo>
                  <a:cubicBezTo>
                    <a:pt x="7" y="2"/>
                    <a:pt x="7" y="3"/>
                    <a:pt x="6" y="4"/>
                  </a:cubicBezTo>
                  <a:cubicBezTo>
                    <a:pt x="6" y="5"/>
                    <a:pt x="7" y="5"/>
                    <a:pt x="7" y="6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8"/>
                    <a:pt x="10" y="8"/>
                    <a:pt x="10" y="8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12" y="8"/>
                    <a:pt x="13" y="7"/>
                    <a:pt x="14" y="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7"/>
            <p:cNvSpPr>
              <a:spLocks noEditPoints="1"/>
            </p:cNvSpPr>
            <p:nvPr userDrawn="1"/>
          </p:nvSpPr>
          <p:spPr bwMode="auto">
            <a:xfrm>
              <a:off x="1114376" y="1551410"/>
              <a:ext cx="65088" cy="90488"/>
            </a:xfrm>
            <a:custGeom>
              <a:avLst/>
              <a:gdLst>
                <a:gd name="T0" fmla="*/ 16 w 17"/>
                <a:gd name="T1" fmla="*/ 9 h 24"/>
                <a:gd name="T2" fmla="*/ 16 w 17"/>
                <a:gd name="T3" fmla="*/ 16 h 24"/>
                <a:gd name="T4" fmla="*/ 12 w 17"/>
                <a:gd name="T5" fmla="*/ 21 h 24"/>
                <a:gd name="T6" fmla="*/ 5 w 17"/>
                <a:gd name="T7" fmla="*/ 24 h 24"/>
                <a:gd name="T8" fmla="*/ 4 w 17"/>
                <a:gd name="T9" fmla="*/ 23 h 24"/>
                <a:gd name="T10" fmla="*/ 4 w 17"/>
                <a:gd name="T11" fmla="*/ 22 h 24"/>
                <a:gd name="T12" fmla="*/ 6 w 17"/>
                <a:gd name="T13" fmla="*/ 22 h 24"/>
                <a:gd name="T14" fmla="*/ 10 w 17"/>
                <a:gd name="T15" fmla="*/ 20 h 24"/>
                <a:gd name="T16" fmla="*/ 11 w 17"/>
                <a:gd name="T17" fmla="*/ 17 h 24"/>
                <a:gd name="T18" fmla="*/ 12 w 17"/>
                <a:gd name="T19" fmla="*/ 12 h 24"/>
                <a:gd name="T20" fmla="*/ 9 w 17"/>
                <a:gd name="T21" fmla="*/ 14 h 24"/>
                <a:gd name="T22" fmla="*/ 7 w 17"/>
                <a:gd name="T23" fmla="*/ 15 h 24"/>
                <a:gd name="T24" fmla="*/ 3 w 17"/>
                <a:gd name="T25" fmla="*/ 14 h 24"/>
                <a:gd name="T26" fmla="*/ 1 w 17"/>
                <a:gd name="T27" fmla="*/ 10 h 24"/>
                <a:gd name="T28" fmla="*/ 3 w 17"/>
                <a:gd name="T29" fmla="*/ 2 h 24"/>
                <a:gd name="T30" fmla="*/ 7 w 17"/>
                <a:gd name="T31" fmla="*/ 1 h 24"/>
                <a:gd name="T32" fmla="*/ 15 w 17"/>
                <a:gd name="T33" fmla="*/ 4 h 24"/>
                <a:gd name="T34" fmla="*/ 16 w 17"/>
                <a:gd name="T35" fmla="*/ 9 h 24"/>
                <a:gd name="T36" fmla="*/ 12 w 17"/>
                <a:gd name="T37" fmla="*/ 8 h 24"/>
                <a:gd name="T38" fmla="*/ 10 w 17"/>
                <a:gd name="T39" fmla="*/ 3 h 24"/>
                <a:gd name="T40" fmla="*/ 7 w 17"/>
                <a:gd name="T41" fmla="*/ 2 h 24"/>
                <a:gd name="T42" fmla="*/ 5 w 17"/>
                <a:gd name="T43" fmla="*/ 5 h 24"/>
                <a:gd name="T44" fmla="*/ 5 w 17"/>
                <a:gd name="T45" fmla="*/ 7 h 24"/>
                <a:gd name="T46" fmla="*/ 6 w 17"/>
                <a:gd name="T47" fmla="*/ 11 h 24"/>
                <a:gd name="T48" fmla="*/ 9 w 17"/>
                <a:gd name="T49" fmla="*/ 12 h 24"/>
                <a:gd name="T50" fmla="*/ 12 w 17"/>
                <a:gd name="T51" fmla="*/ 10 h 24"/>
                <a:gd name="T52" fmla="*/ 12 w 17"/>
                <a:gd name="T53" fmla="*/ 8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7" h="24">
                  <a:moveTo>
                    <a:pt x="16" y="9"/>
                  </a:moveTo>
                  <a:cubicBezTo>
                    <a:pt x="17" y="11"/>
                    <a:pt x="16" y="14"/>
                    <a:pt x="16" y="16"/>
                  </a:cubicBezTo>
                  <a:cubicBezTo>
                    <a:pt x="15" y="18"/>
                    <a:pt x="13" y="20"/>
                    <a:pt x="12" y="21"/>
                  </a:cubicBezTo>
                  <a:cubicBezTo>
                    <a:pt x="10" y="22"/>
                    <a:pt x="8" y="23"/>
                    <a:pt x="5" y="24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5" y="22"/>
                    <a:pt x="5" y="22"/>
                    <a:pt x="6" y="22"/>
                  </a:cubicBezTo>
                  <a:cubicBezTo>
                    <a:pt x="7" y="22"/>
                    <a:pt x="9" y="21"/>
                    <a:pt x="10" y="20"/>
                  </a:cubicBezTo>
                  <a:cubicBezTo>
                    <a:pt x="10" y="19"/>
                    <a:pt x="11" y="18"/>
                    <a:pt x="11" y="17"/>
                  </a:cubicBezTo>
                  <a:cubicBezTo>
                    <a:pt x="12" y="16"/>
                    <a:pt x="12" y="14"/>
                    <a:pt x="12" y="12"/>
                  </a:cubicBezTo>
                  <a:cubicBezTo>
                    <a:pt x="10" y="13"/>
                    <a:pt x="10" y="14"/>
                    <a:pt x="9" y="14"/>
                  </a:cubicBezTo>
                  <a:cubicBezTo>
                    <a:pt x="9" y="15"/>
                    <a:pt x="8" y="15"/>
                    <a:pt x="7" y="15"/>
                  </a:cubicBezTo>
                  <a:cubicBezTo>
                    <a:pt x="5" y="15"/>
                    <a:pt x="4" y="15"/>
                    <a:pt x="3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0" y="7"/>
                    <a:pt x="1" y="4"/>
                    <a:pt x="3" y="2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11" y="0"/>
                    <a:pt x="13" y="1"/>
                    <a:pt x="15" y="4"/>
                  </a:cubicBezTo>
                  <a:cubicBezTo>
                    <a:pt x="16" y="5"/>
                    <a:pt x="16" y="7"/>
                    <a:pt x="16" y="9"/>
                  </a:cubicBezTo>
                  <a:close/>
                  <a:moveTo>
                    <a:pt x="12" y="8"/>
                  </a:moveTo>
                  <a:cubicBezTo>
                    <a:pt x="11" y="6"/>
                    <a:pt x="11" y="4"/>
                    <a:pt x="10" y="3"/>
                  </a:cubicBezTo>
                  <a:cubicBezTo>
                    <a:pt x="9" y="3"/>
                    <a:pt x="8" y="2"/>
                    <a:pt x="7" y="2"/>
                  </a:cubicBezTo>
                  <a:cubicBezTo>
                    <a:pt x="6" y="3"/>
                    <a:pt x="5" y="3"/>
                    <a:pt x="5" y="5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5" y="9"/>
                    <a:pt x="6" y="10"/>
                    <a:pt x="6" y="11"/>
                  </a:cubicBezTo>
                  <a:cubicBezTo>
                    <a:pt x="7" y="12"/>
                    <a:pt x="8" y="12"/>
                    <a:pt x="9" y="12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2" y="9"/>
                    <a:pt x="12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1246139" y="1513310"/>
              <a:ext cx="71438" cy="87313"/>
            </a:xfrm>
            <a:custGeom>
              <a:avLst/>
              <a:gdLst>
                <a:gd name="T0" fmla="*/ 18 w 19"/>
                <a:gd name="T1" fmla="*/ 12 h 23"/>
                <a:gd name="T2" fmla="*/ 19 w 19"/>
                <a:gd name="T3" fmla="*/ 15 h 23"/>
                <a:gd name="T4" fmla="*/ 16 w 19"/>
                <a:gd name="T5" fmla="*/ 21 h 23"/>
                <a:gd name="T6" fmla="*/ 14 w 19"/>
                <a:gd name="T7" fmla="*/ 22 h 23"/>
                <a:gd name="T8" fmla="*/ 7 w 19"/>
                <a:gd name="T9" fmla="*/ 22 h 23"/>
                <a:gd name="T10" fmla="*/ 5 w 19"/>
                <a:gd name="T11" fmla="*/ 20 h 23"/>
                <a:gd name="T12" fmla="*/ 5 w 19"/>
                <a:gd name="T13" fmla="*/ 15 h 23"/>
                <a:gd name="T14" fmla="*/ 6 w 19"/>
                <a:gd name="T15" fmla="*/ 13 h 23"/>
                <a:gd name="T16" fmla="*/ 1 w 19"/>
                <a:gd name="T17" fmla="*/ 10 h 23"/>
                <a:gd name="T18" fmla="*/ 2 w 19"/>
                <a:gd name="T19" fmla="*/ 3 h 23"/>
                <a:gd name="T20" fmla="*/ 6 w 19"/>
                <a:gd name="T21" fmla="*/ 1 h 23"/>
                <a:gd name="T22" fmla="*/ 10 w 19"/>
                <a:gd name="T23" fmla="*/ 1 h 23"/>
                <a:gd name="T24" fmla="*/ 13 w 19"/>
                <a:gd name="T25" fmla="*/ 3 h 23"/>
                <a:gd name="T26" fmla="*/ 12 w 19"/>
                <a:gd name="T27" fmla="*/ 9 h 23"/>
                <a:gd name="T28" fmla="*/ 16 w 19"/>
                <a:gd name="T29" fmla="*/ 9 h 23"/>
                <a:gd name="T30" fmla="*/ 18 w 19"/>
                <a:gd name="T31" fmla="*/ 12 h 23"/>
                <a:gd name="T32" fmla="*/ 11 w 19"/>
                <a:gd name="T33" fmla="*/ 5 h 23"/>
                <a:gd name="T34" fmla="*/ 9 w 19"/>
                <a:gd name="T35" fmla="*/ 3 h 23"/>
                <a:gd name="T36" fmla="*/ 6 w 19"/>
                <a:gd name="T37" fmla="*/ 3 h 23"/>
                <a:gd name="T38" fmla="*/ 4 w 19"/>
                <a:gd name="T39" fmla="*/ 5 h 23"/>
                <a:gd name="T40" fmla="*/ 4 w 19"/>
                <a:gd name="T41" fmla="*/ 7 h 23"/>
                <a:gd name="T42" fmla="*/ 6 w 19"/>
                <a:gd name="T43" fmla="*/ 9 h 23"/>
                <a:gd name="T44" fmla="*/ 8 w 19"/>
                <a:gd name="T45" fmla="*/ 9 h 23"/>
                <a:gd name="T46" fmla="*/ 9 w 19"/>
                <a:gd name="T47" fmla="*/ 9 h 23"/>
                <a:gd name="T48" fmla="*/ 10 w 19"/>
                <a:gd name="T49" fmla="*/ 9 h 23"/>
                <a:gd name="T50" fmla="*/ 11 w 19"/>
                <a:gd name="T51" fmla="*/ 5 h 23"/>
                <a:gd name="T52" fmla="*/ 16 w 19"/>
                <a:gd name="T53" fmla="*/ 15 h 23"/>
                <a:gd name="T54" fmla="*/ 12 w 19"/>
                <a:gd name="T55" fmla="*/ 13 h 23"/>
                <a:gd name="T56" fmla="*/ 9 w 19"/>
                <a:gd name="T57" fmla="*/ 13 h 23"/>
                <a:gd name="T58" fmla="*/ 8 w 19"/>
                <a:gd name="T59" fmla="*/ 13 h 23"/>
                <a:gd name="T60" fmla="*/ 8 w 19"/>
                <a:gd name="T61" fmla="*/ 18 h 23"/>
                <a:gd name="T62" fmla="*/ 9 w 19"/>
                <a:gd name="T63" fmla="*/ 20 h 23"/>
                <a:gd name="T64" fmla="*/ 13 w 19"/>
                <a:gd name="T65" fmla="*/ 20 h 23"/>
                <a:gd name="T66" fmla="*/ 16 w 19"/>
                <a:gd name="T67" fmla="*/ 18 h 23"/>
                <a:gd name="T68" fmla="*/ 16 w 19"/>
                <a:gd name="T69" fmla="*/ 15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" h="23">
                  <a:moveTo>
                    <a:pt x="18" y="12"/>
                  </a:moveTo>
                  <a:cubicBezTo>
                    <a:pt x="19" y="13"/>
                    <a:pt x="19" y="14"/>
                    <a:pt x="19" y="15"/>
                  </a:cubicBezTo>
                  <a:cubicBezTo>
                    <a:pt x="19" y="17"/>
                    <a:pt x="18" y="19"/>
                    <a:pt x="16" y="21"/>
                  </a:cubicBezTo>
                  <a:cubicBezTo>
                    <a:pt x="16" y="21"/>
                    <a:pt x="15" y="22"/>
                    <a:pt x="14" y="22"/>
                  </a:cubicBezTo>
                  <a:cubicBezTo>
                    <a:pt x="11" y="23"/>
                    <a:pt x="9" y="23"/>
                    <a:pt x="7" y="22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4" y="18"/>
                    <a:pt x="4" y="17"/>
                    <a:pt x="5" y="15"/>
                  </a:cubicBezTo>
                  <a:cubicBezTo>
                    <a:pt x="5" y="15"/>
                    <a:pt x="6" y="14"/>
                    <a:pt x="6" y="13"/>
                  </a:cubicBezTo>
                  <a:cubicBezTo>
                    <a:pt x="4" y="13"/>
                    <a:pt x="2" y="12"/>
                    <a:pt x="1" y="10"/>
                  </a:cubicBezTo>
                  <a:cubicBezTo>
                    <a:pt x="0" y="8"/>
                    <a:pt x="1" y="6"/>
                    <a:pt x="2" y="3"/>
                  </a:cubicBezTo>
                  <a:cubicBezTo>
                    <a:pt x="3" y="3"/>
                    <a:pt x="4" y="2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2" y="1"/>
                    <a:pt x="13" y="2"/>
                    <a:pt x="13" y="3"/>
                  </a:cubicBezTo>
                  <a:cubicBezTo>
                    <a:pt x="14" y="5"/>
                    <a:pt x="14" y="7"/>
                    <a:pt x="12" y="9"/>
                  </a:cubicBezTo>
                  <a:cubicBezTo>
                    <a:pt x="14" y="9"/>
                    <a:pt x="15" y="9"/>
                    <a:pt x="16" y="9"/>
                  </a:cubicBezTo>
                  <a:cubicBezTo>
                    <a:pt x="17" y="10"/>
                    <a:pt x="18" y="11"/>
                    <a:pt x="18" y="12"/>
                  </a:cubicBezTo>
                  <a:close/>
                  <a:moveTo>
                    <a:pt x="11" y="5"/>
                  </a:moveTo>
                  <a:cubicBezTo>
                    <a:pt x="10" y="4"/>
                    <a:pt x="10" y="3"/>
                    <a:pt x="9" y="3"/>
                  </a:cubicBezTo>
                  <a:cubicBezTo>
                    <a:pt x="8" y="3"/>
                    <a:pt x="7" y="3"/>
                    <a:pt x="6" y="3"/>
                  </a:cubicBezTo>
                  <a:cubicBezTo>
                    <a:pt x="5" y="4"/>
                    <a:pt x="4" y="4"/>
                    <a:pt x="4" y="5"/>
                  </a:cubicBezTo>
                  <a:cubicBezTo>
                    <a:pt x="4" y="6"/>
                    <a:pt x="4" y="6"/>
                    <a:pt x="4" y="7"/>
                  </a:cubicBezTo>
                  <a:cubicBezTo>
                    <a:pt x="4" y="8"/>
                    <a:pt x="5" y="8"/>
                    <a:pt x="6" y="9"/>
                  </a:cubicBezTo>
                  <a:cubicBezTo>
                    <a:pt x="6" y="9"/>
                    <a:pt x="7" y="9"/>
                    <a:pt x="8" y="9"/>
                  </a:cubicBezTo>
                  <a:cubicBezTo>
                    <a:pt x="8" y="9"/>
                    <a:pt x="9" y="9"/>
                    <a:pt x="9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1" y="8"/>
                    <a:pt x="11" y="6"/>
                    <a:pt x="11" y="5"/>
                  </a:cubicBezTo>
                  <a:close/>
                  <a:moveTo>
                    <a:pt x="16" y="15"/>
                  </a:moveTo>
                  <a:cubicBezTo>
                    <a:pt x="15" y="14"/>
                    <a:pt x="14" y="13"/>
                    <a:pt x="12" y="13"/>
                  </a:cubicBezTo>
                  <a:cubicBezTo>
                    <a:pt x="11" y="13"/>
                    <a:pt x="10" y="13"/>
                    <a:pt x="9" y="13"/>
                  </a:cubicBezTo>
                  <a:cubicBezTo>
                    <a:pt x="8" y="13"/>
                    <a:pt x="8" y="13"/>
                    <a:pt x="8" y="13"/>
                  </a:cubicBezTo>
                  <a:cubicBezTo>
                    <a:pt x="7" y="15"/>
                    <a:pt x="7" y="16"/>
                    <a:pt x="8" y="18"/>
                  </a:cubicBezTo>
                  <a:cubicBezTo>
                    <a:pt x="8" y="19"/>
                    <a:pt x="8" y="20"/>
                    <a:pt x="9" y="20"/>
                  </a:cubicBezTo>
                  <a:cubicBezTo>
                    <a:pt x="10" y="21"/>
                    <a:pt x="12" y="21"/>
                    <a:pt x="13" y="20"/>
                  </a:cubicBezTo>
                  <a:cubicBezTo>
                    <a:pt x="15" y="20"/>
                    <a:pt x="15" y="19"/>
                    <a:pt x="16" y="18"/>
                  </a:cubicBezTo>
                  <a:cubicBezTo>
                    <a:pt x="16" y="17"/>
                    <a:pt x="16" y="16"/>
                    <a:pt x="16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9"/>
            <p:cNvSpPr>
              <a:spLocks noEditPoints="1"/>
            </p:cNvSpPr>
            <p:nvPr userDrawn="1"/>
          </p:nvSpPr>
          <p:spPr bwMode="auto">
            <a:xfrm>
              <a:off x="479376" y="479847"/>
              <a:ext cx="1200150" cy="1208088"/>
            </a:xfrm>
            <a:custGeom>
              <a:avLst/>
              <a:gdLst>
                <a:gd name="T0" fmla="*/ 97 w 319"/>
                <a:gd name="T1" fmla="*/ 13 h 319"/>
                <a:gd name="T2" fmla="*/ 46 w 319"/>
                <a:gd name="T3" fmla="*/ 47 h 319"/>
                <a:gd name="T4" fmla="*/ 12 w 319"/>
                <a:gd name="T5" fmla="*/ 98 h 319"/>
                <a:gd name="T6" fmla="*/ 0 w 319"/>
                <a:gd name="T7" fmla="*/ 160 h 319"/>
                <a:gd name="T8" fmla="*/ 12 w 319"/>
                <a:gd name="T9" fmla="*/ 222 h 319"/>
                <a:gd name="T10" fmla="*/ 46 w 319"/>
                <a:gd name="T11" fmla="*/ 273 h 319"/>
                <a:gd name="T12" fmla="*/ 97 w 319"/>
                <a:gd name="T13" fmla="*/ 307 h 319"/>
                <a:gd name="T14" fmla="*/ 159 w 319"/>
                <a:gd name="T15" fmla="*/ 319 h 319"/>
                <a:gd name="T16" fmla="*/ 221 w 319"/>
                <a:gd name="T17" fmla="*/ 307 h 319"/>
                <a:gd name="T18" fmla="*/ 272 w 319"/>
                <a:gd name="T19" fmla="*/ 273 h 319"/>
                <a:gd name="T20" fmla="*/ 306 w 319"/>
                <a:gd name="T21" fmla="*/ 222 h 319"/>
                <a:gd name="T22" fmla="*/ 319 w 319"/>
                <a:gd name="T23" fmla="*/ 160 h 319"/>
                <a:gd name="T24" fmla="*/ 306 w 319"/>
                <a:gd name="T25" fmla="*/ 98 h 319"/>
                <a:gd name="T26" fmla="*/ 272 w 319"/>
                <a:gd name="T27" fmla="*/ 47 h 319"/>
                <a:gd name="T28" fmla="*/ 221 w 319"/>
                <a:gd name="T29" fmla="*/ 13 h 319"/>
                <a:gd name="T30" fmla="*/ 159 w 319"/>
                <a:gd name="T31" fmla="*/ 0 h 319"/>
                <a:gd name="T32" fmla="*/ 97 w 319"/>
                <a:gd name="T33" fmla="*/ 13 h 319"/>
                <a:gd name="T34" fmla="*/ 99 w 319"/>
                <a:gd name="T35" fmla="*/ 302 h 319"/>
                <a:gd name="T36" fmla="*/ 50 w 319"/>
                <a:gd name="T37" fmla="*/ 269 h 319"/>
                <a:gd name="T38" fmla="*/ 17 w 319"/>
                <a:gd name="T39" fmla="*/ 220 h 319"/>
                <a:gd name="T40" fmla="*/ 5 w 319"/>
                <a:gd name="T41" fmla="*/ 160 h 319"/>
                <a:gd name="T42" fmla="*/ 17 w 319"/>
                <a:gd name="T43" fmla="*/ 100 h 319"/>
                <a:gd name="T44" fmla="*/ 50 w 319"/>
                <a:gd name="T45" fmla="*/ 51 h 319"/>
                <a:gd name="T46" fmla="*/ 99 w 319"/>
                <a:gd name="T47" fmla="*/ 18 h 319"/>
                <a:gd name="T48" fmla="*/ 159 w 319"/>
                <a:gd name="T49" fmla="*/ 6 h 319"/>
                <a:gd name="T50" fmla="*/ 219 w 319"/>
                <a:gd name="T51" fmla="*/ 18 h 319"/>
                <a:gd name="T52" fmla="*/ 268 w 319"/>
                <a:gd name="T53" fmla="*/ 51 h 319"/>
                <a:gd name="T54" fmla="*/ 301 w 319"/>
                <a:gd name="T55" fmla="*/ 100 h 319"/>
                <a:gd name="T56" fmla="*/ 314 w 319"/>
                <a:gd name="T57" fmla="*/ 160 h 319"/>
                <a:gd name="T58" fmla="*/ 301 w 319"/>
                <a:gd name="T59" fmla="*/ 220 h 319"/>
                <a:gd name="T60" fmla="*/ 268 w 319"/>
                <a:gd name="T61" fmla="*/ 269 h 319"/>
                <a:gd name="T62" fmla="*/ 219 w 319"/>
                <a:gd name="T63" fmla="*/ 302 h 319"/>
                <a:gd name="T64" fmla="*/ 159 w 319"/>
                <a:gd name="T65" fmla="*/ 314 h 319"/>
                <a:gd name="T66" fmla="*/ 99 w 319"/>
                <a:gd name="T67" fmla="*/ 302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19" h="319">
                  <a:moveTo>
                    <a:pt x="97" y="13"/>
                  </a:moveTo>
                  <a:cubicBezTo>
                    <a:pt x="78" y="21"/>
                    <a:pt x="61" y="32"/>
                    <a:pt x="46" y="47"/>
                  </a:cubicBezTo>
                  <a:cubicBezTo>
                    <a:pt x="32" y="62"/>
                    <a:pt x="20" y="79"/>
                    <a:pt x="12" y="98"/>
                  </a:cubicBezTo>
                  <a:cubicBezTo>
                    <a:pt x="4" y="117"/>
                    <a:pt x="0" y="138"/>
                    <a:pt x="0" y="160"/>
                  </a:cubicBezTo>
                  <a:cubicBezTo>
                    <a:pt x="0" y="181"/>
                    <a:pt x="4" y="202"/>
                    <a:pt x="12" y="222"/>
                  </a:cubicBezTo>
                  <a:cubicBezTo>
                    <a:pt x="20" y="241"/>
                    <a:pt x="32" y="258"/>
                    <a:pt x="46" y="273"/>
                  </a:cubicBezTo>
                  <a:cubicBezTo>
                    <a:pt x="61" y="287"/>
                    <a:pt x="78" y="299"/>
                    <a:pt x="97" y="307"/>
                  </a:cubicBezTo>
                  <a:cubicBezTo>
                    <a:pt x="117" y="315"/>
                    <a:pt x="138" y="319"/>
                    <a:pt x="159" y="319"/>
                  </a:cubicBezTo>
                  <a:cubicBezTo>
                    <a:pt x="181" y="319"/>
                    <a:pt x="202" y="315"/>
                    <a:pt x="221" y="307"/>
                  </a:cubicBezTo>
                  <a:cubicBezTo>
                    <a:pt x="240" y="299"/>
                    <a:pt x="257" y="287"/>
                    <a:pt x="272" y="273"/>
                  </a:cubicBezTo>
                  <a:cubicBezTo>
                    <a:pt x="287" y="258"/>
                    <a:pt x="298" y="241"/>
                    <a:pt x="306" y="222"/>
                  </a:cubicBezTo>
                  <a:cubicBezTo>
                    <a:pt x="315" y="202"/>
                    <a:pt x="319" y="181"/>
                    <a:pt x="319" y="160"/>
                  </a:cubicBezTo>
                  <a:cubicBezTo>
                    <a:pt x="319" y="138"/>
                    <a:pt x="315" y="117"/>
                    <a:pt x="306" y="98"/>
                  </a:cubicBezTo>
                  <a:cubicBezTo>
                    <a:pt x="298" y="79"/>
                    <a:pt x="287" y="62"/>
                    <a:pt x="272" y="47"/>
                  </a:cubicBezTo>
                  <a:cubicBezTo>
                    <a:pt x="257" y="32"/>
                    <a:pt x="240" y="21"/>
                    <a:pt x="221" y="13"/>
                  </a:cubicBezTo>
                  <a:cubicBezTo>
                    <a:pt x="202" y="5"/>
                    <a:pt x="181" y="0"/>
                    <a:pt x="159" y="0"/>
                  </a:cubicBezTo>
                  <a:cubicBezTo>
                    <a:pt x="138" y="0"/>
                    <a:pt x="117" y="5"/>
                    <a:pt x="97" y="13"/>
                  </a:cubicBezTo>
                  <a:close/>
                  <a:moveTo>
                    <a:pt x="99" y="302"/>
                  </a:moveTo>
                  <a:cubicBezTo>
                    <a:pt x="81" y="294"/>
                    <a:pt x="64" y="283"/>
                    <a:pt x="50" y="269"/>
                  </a:cubicBezTo>
                  <a:cubicBezTo>
                    <a:pt x="36" y="255"/>
                    <a:pt x="25" y="238"/>
                    <a:pt x="17" y="220"/>
                  </a:cubicBezTo>
                  <a:cubicBezTo>
                    <a:pt x="9" y="201"/>
                    <a:pt x="5" y="181"/>
                    <a:pt x="5" y="160"/>
                  </a:cubicBezTo>
                  <a:cubicBezTo>
                    <a:pt x="5" y="139"/>
                    <a:pt x="9" y="119"/>
                    <a:pt x="17" y="100"/>
                  </a:cubicBezTo>
                  <a:cubicBezTo>
                    <a:pt x="25" y="81"/>
                    <a:pt x="36" y="65"/>
                    <a:pt x="50" y="51"/>
                  </a:cubicBezTo>
                  <a:cubicBezTo>
                    <a:pt x="64" y="37"/>
                    <a:pt x="81" y="26"/>
                    <a:pt x="99" y="18"/>
                  </a:cubicBezTo>
                  <a:cubicBezTo>
                    <a:pt x="118" y="10"/>
                    <a:pt x="138" y="6"/>
                    <a:pt x="159" y="6"/>
                  </a:cubicBezTo>
                  <a:cubicBezTo>
                    <a:pt x="180" y="6"/>
                    <a:pt x="200" y="10"/>
                    <a:pt x="219" y="18"/>
                  </a:cubicBezTo>
                  <a:cubicBezTo>
                    <a:pt x="238" y="26"/>
                    <a:pt x="254" y="37"/>
                    <a:pt x="268" y="51"/>
                  </a:cubicBezTo>
                  <a:cubicBezTo>
                    <a:pt x="283" y="65"/>
                    <a:pt x="294" y="81"/>
                    <a:pt x="301" y="100"/>
                  </a:cubicBezTo>
                  <a:cubicBezTo>
                    <a:pt x="309" y="119"/>
                    <a:pt x="314" y="139"/>
                    <a:pt x="314" y="160"/>
                  </a:cubicBezTo>
                  <a:cubicBezTo>
                    <a:pt x="314" y="181"/>
                    <a:pt x="309" y="201"/>
                    <a:pt x="301" y="220"/>
                  </a:cubicBezTo>
                  <a:cubicBezTo>
                    <a:pt x="294" y="238"/>
                    <a:pt x="283" y="255"/>
                    <a:pt x="268" y="269"/>
                  </a:cubicBezTo>
                  <a:cubicBezTo>
                    <a:pt x="254" y="283"/>
                    <a:pt x="238" y="294"/>
                    <a:pt x="219" y="302"/>
                  </a:cubicBezTo>
                  <a:cubicBezTo>
                    <a:pt x="200" y="310"/>
                    <a:pt x="180" y="314"/>
                    <a:pt x="159" y="314"/>
                  </a:cubicBezTo>
                  <a:cubicBezTo>
                    <a:pt x="138" y="314"/>
                    <a:pt x="118" y="310"/>
                    <a:pt x="99" y="30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0"/>
            <p:cNvSpPr>
              <a:spLocks noEditPoints="1"/>
            </p:cNvSpPr>
            <p:nvPr userDrawn="1"/>
          </p:nvSpPr>
          <p:spPr bwMode="auto">
            <a:xfrm>
              <a:off x="633364" y="640185"/>
              <a:ext cx="887413" cy="892175"/>
            </a:xfrm>
            <a:custGeom>
              <a:avLst/>
              <a:gdLst>
                <a:gd name="T0" fmla="*/ 72 w 236"/>
                <a:gd name="T1" fmla="*/ 9 h 236"/>
                <a:gd name="T2" fmla="*/ 35 w 236"/>
                <a:gd name="T3" fmla="*/ 34 h 236"/>
                <a:gd name="T4" fmla="*/ 10 w 236"/>
                <a:gd name="T5" fmla="*/ 72 h 236"/>
                <a:gd name="T6" fmla="*/ 0 w 236"/>
                <a:gd name="T7" fmla="*/ 118 h 236"/>
                <a:gd name="T8" fmla="*/ 10 w 236"/>
                <a:gd name="T9" fmla="*/ 164 h 236"/>
                <a:gd name="T10" fmla="*/ 35 w 236"/>
                <a:gd name="T11" fmla="*/ 201 h 236"/>
                <a:gd name="T12" fmla="*/ 72 w 236"/>
                <a:gd name="T13" fmla="*/ 227 h 236"/>
                <a:gd name="T14" fmla="*/ 118 w 236"/>
                <a:gd name="T15" fmla="*/ 236 h 236"/>
                <a:gd name="T16" fmla="*/ 164 w 236"/>
                <a:gd name="T17" fmla="*/ 227 h 236"/>
                <a:gd name="T18" fmla="*/ 202 w 236"/>
                <a:gd name="T19" fmla="*/ 201 h 236"/>
                <a:gd name="T20" fmla="*/ 227 w 236"/>
                <a:gd name="T21" fmla="*/ 164 h 236"/>
                <a:gd name="T22" fmla="*/ 236 w 236"/>
                <a:gd name="T23" fmla="*/ 118 h 236"/>
                <a:gd name="T24" fmla="*/ 227 w 236"/>
                <a:gd name="T25" fmla="*/ 72 h 236"/>
                <a:gd name="T26" fmla="*/ 202 w 236"/>
                <a:gd name="T27" fmla="*/ 34 h 236"/>
                <a:gd name="T28" fmla="*/ 164 w 236"/>
                <a:gd name="T29" fmla="*/ 9 h 236"/>
                <a:gd name="T30" fmla="*/ 118 w 236"/>
                <a:gd name="T31" fmla="*/ 0 h 236"/>
                <a:gd name="T32" fmla="*/ 72 w 236"/>
                <a:gd name="T33" fmla="*/ 9 h 236"/>
                <a:gd name="T34" fmla="*/ 74 w 236"/>
                <a:gd name="T35" fmla="*/ 223 h 236"/>
                <a:gd name="T36" fmla="*/ 37 w 236"/>
                <a:gd name="T37" fmla="*/ 199 h 236"/>
                <a:gd name="T38" fmla="*/ 13 w 236"/>
                <a:gd name="T39" fmla="*/ 162 h 236"/>
                <a:gd name="T40" fmla="*/ 4 w 236"/>
                <a:gd name="T41" fmla="*/ 118 h 236"/>
                <a:gd name="T42" fmla="*/ 13 w 236"/>
                <a:gd name="T43" fmla="*/ 73 h 236"/>
                <a:gd name="T44" fmla="*/ 37 w 236"/>
                <a:gd name="T45" fmla="*/ 37 h 236"/>
                <a:gd name="T46" fmla="*/ 74 w 236"/>
                <a:gd name="T47" fmla="*/ 12 h 236"/>
                <a:gd name="T48" fmla="*/ 118 w 236"/>
                <a:gd name="T49" fmla="*/ 3 h 236"/>
                <a:gd name="T50" fmla="*/ 163 w 236"/>
                <a:gd name="T51" fmla="*/ 12 h 236"/>
                <a:gd name="T52" fmla="*/ 199 w 236"/>
                <a:gd name="T53" fmla="*/ 37 h 236"/>
                <a:gd name="T54" fmla="*/ 224 w 236"/>
                <a:gd name="T55" fmla="*/ 73 h 236"/>
                <a:gd name="T56" fmla="*/ 233 w 236"/>
                <a:gd name="T57" fmla="*/ 118 h 236"/>
                <a:gd name="T58" fmla="*/ 224 w 236"/>
                <a:gd name="T59" fmla="*/ 162 h 236"/>
                <a:gd name="T60" fmla="*/ 199 w 236"/>
                <a:gd name="T61" fmla="*/ 199 h 236"/>
                <a:gd name="T62" fmla="*/ 163 w 236"/>
                <a:gd name="T63" fmla="*/ 223 h 236"/>
                <a:gd name="T64" fmla="*/ 118 w 236"/>
                <a:gd name="T65" fmla="*/ 232 h 236"/>
                <a:gd name="T66" fmla="*/ 74 w 236"/>
                <a:gd name="T67" fmla="*/ 223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6" h="236">
                  <a:moveTo>
                    <a:pt x="72" y="9"/>
                  </a:moveTo>
                  <a:cubicBezTo>
                    <a:pt x="58" y="15"/>
                    <a:pt x="46" y="24"/>
                    <a:pt x="35" y="34"/>
                  </a:cubicBezTo>
                  <a:cubicBezTo>
                    <a:pt x="24" y="45"/>
                    <a:pt x="15" y="58"/>
                    <a:pt x="10" y="72"/>
                  </a:cubicBezTo>
                  <a:cubicBezTo>
                    <a:pt x="3" y="87"/>
                    <a:pt x="0" y="102"/>
                    <a:pt x="0" y="118"/>
                  </a:cubicBezTo>
                  <a:cubicBezTo>
                    <a:pt x="0" y="134"/>
                    <a:pt x="3" y="149"/>
                    <a:pt x="10" y="164"/>
                  </a:cubicBezTo>
                  <a:cubicBezTo>
                    <a:pt x="15" y="178"/>
                    <a:pt x="24" y="190"/>
                    <a:pt x="35" y="201"/>
                  </a:cubicBezTo>
                  <a:cubicBezTo>
                    <a:pt x="46" y="212"/>
                    <a:pt x="58" y="221"/>
                    <a:pt x="72" y="227"/>
                  </a:cubicBezTo>
                  <a:cubicBezTo>
                    <a:pt x="87" y="233"/>
                    <a:pt x="102" y="236"/>
                    <a:pt x="118" y="236"/>
                  </a:cubicBezTo>
                  <a:cubicBezTo>
                    <a:pt x="134" y="236"/>
                    <a:pt x="150" y="233"/>
                    <a:pt x="164" y="227"/>
                  </a:cubicBezTo>
                  <a:cubicBezTo>
                    <a:pt x="178" y="221"/>
                    <a:pt x="191" y="212"/>
                    <a:pt x="202" y="201"/>
                  </a:cubicBezTo>
                  <a:cubicBezTo>
                    <a:pt x="213" y="190"/>
                    <a:pt x="221" y="178"/>
                    <a:pt x="227" y="164"/>
                  </a:cubicBezTo>
                  <a:cubicBezTo>
                    <a:pt x="233" y="149"/>
                    <a:pt x="236" y="134"/>
                    <a:pt x="236" y="118"/>
                  </a:cubicBezTo>
                  <a:cubicBezTo>
                    <a:pt x="236" y="102"/>
                    <a:pt x="233" y="87"/>
                    <a:pt x="227" y="72"/>
                  </a:cubicBezTo>
                  <a:cubicBezTo>
                    <a:pt x="221" y="58"/>
                    <a:pt x="213" y="45"/>
                    <a:pt x="202" y="34"/>
                  </a:cubicBezTo>
                  <a:cubicBezTo>
                    <a:pt x="191" y="24"/>
                    <a:pt x="178" y="15"/>
                    <a:pt x="164" y="9"/>
                  </a:cubicBezTo>
                  <a:cubicBezTo>
                    <a:pt x="150" y="3"/>
                    <a:pt x="134" y="0"/>
                    <a:pt x="118" y="0"/>
                  </a:cubicBezTo>
                  <a:cubicBezTo>
                    <a:pt x="102" y="0"/>
                    <a:pt x="87" y="3"/>
                    <a:pt x="72" y="9"/>
                  </a:cubicBezTo>
                  <a:close/>
                  <a:moveTo>
                    <a:pt x="74" y="223"/>
                  </a:moveTo>
                  <a:cubicBezTo>
                    <a:pt x="60" y="218"/>
                    <a:pt x="48" y="209"/>
                    <a:pt x="37" y="199"/>
                  </a:cubicBezTo>
                  <a:cubicBezTo>
                    <a:pt x="27" y="188"/>
                    <a:pt x="19" y="176"/>
                    <a:pt x="13" y="162"/>
                  </a:cubicBezTo>
                  <a:cubicBezTo>
                    <a:pt x="7" y="148"/>
                    <a:pt x="4" y="133"/>
                    <a:pt x="4" y="118"/>
                  </a:cubicBezTo>
                  <a:cubicBezTo>
                    <a:pt x="4" y="102"/>
                    <a:pt x="7" y="87"/>
                    <a:pt x="13" y="73"/>
                  </a:cubicBezTo>
                  <a:cubicBezTo>
                    <a:pt x="19" y="60"/>
                    <a:pt x="27" y="47"/>
                    <a:pt x="37" y="37"/>
                  </a:cubicBezTo>
                  <a:cubicBezTo>
                    <a:pt x="48" y="26"/>
                    <a:pt x="60" y="18"/>
                    <a:pt x="74" y="12"/>
                  </a:cubicBezTo>
                  <a:cubicBezTo>
                    <a:pt x="88" y="6"/>
                    <a:pt x="103" y="3"/>
                    <a:pt x="118" y="3"/>
                  </a:cubicBezTo>
                  <a:cubicBezTo>
                    <a:pt x="134" y="3"/>
                    <a:pt x="149" y="6"/>
                    <a:pt x="163" y="12"/>
                  </a:cubicBezTo>
                  <a:cubicBezTo>
                    <a:pt x="176" y="18"/>
                    <a:pt x="189" y="26"/>
                    <a:pt x="199" y="37"/>
                  </a:cubicBezTo>
                  <a:cubicBezTo>
                    <a:pt x="210" y="47"/>
                    <a:pt x="218" y="60"/>
                    <a:pt x="224" y="73"/>
                  </a:cubicBezTo>
                  <a:cubicBezTo>
                    <a:pt x="230" y="87"/>
                    <a:pt x="233" y="102"/>
                    <a:pt x="233" y="118"/>
                  </a:cubicBezTo>
                  <a:cubicBezTo>
                    <a:pt x="233" y="133"/>
                    <a:pt x="230" y="148"/>
                    <a:pt x="224" y="162"/>
                  </a:cubicBezTo>
                  <a:cubicBezTo>
                    <a:pt x="218" y="176"/>
                    <a:pt x="210" y="188"/>
                    <a:pt x="199" y="199"/>
                  </a:cubicBezTo>
                  <a:cubicBezTo>
                    <a:pt x="189" y="209"/>
                    <a:pt x="176" y="218"/>
                    <a:pt x="163" y="223"/>
                  </a:cubicBezTo>
                  <a:cubicBezTo>
                    <a:pt x="149" y="229"/>
                    <a:pt x="134" y="232"/>
                    <a:pt x="118" y="232"/>
                  </a:cubicBezTo>
                  <a:cubicBezTo>
                    <a:pt x="103" y="232"/>
                    <a:pt x="88" y="229"/>
                    <a:pt x="74" y="22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1"/>
            <p:cNvSpPr>
              <a:spLocks noEditPoints="1"/>
            </p:cNvSpPr>
            <p:nvPr userDrawn="1"/>
          </p:nvSpPr>
          <p:spPr bwMode="auto">
            <a:xfrm>
              <a:off x="558751" y="1237085"/>
              <a:ext cx="93663" cy="79375"/>
            </a:xfrm>
            <a:custGeom>
              <a:avLst/>
              <a:gdLst>
                <a:gd name="T0" fmla="*/ 3 w 25"/>
                <a:gd name="T1" fmla="*/ 1 h 21"/>
                <a:gd name="T2" fmla="*/ 6 w 25"/>
                <a:gd name="T3" fmla="*/ 0 h 21"/>
                <a:gd name="T4" fmla="*/ 9 w 25"/>
                <a:gd name="T5" fmla="*/ 1 h 21"/>
                <a:gd name="T6" fmla="*/ 11 w 25"/>
                <a:gd name="T7" fmla="*/ 4 h 21"/>
                <a:gd name="T8" fmla="*/ 13 w 25"/>
                <a:gd name="T9" fmla="*/ 7 h 21"/>
                <a:gd name="T10" fmla="*/ 13 w 25"/>
                <a:gd name="T11" fmla="*/ 9 h 21"/>
                <a:gd name="T12" fmla="*/ 19 w 25"/>
                <a:gd name="T13" fmla="*/ 7 h 21"/>
                <a:gd name="T14" fmla="*/ 20 w 25"/>
                <a:gd name="T15" fmla="*/ 6 h 21"/>
                <a:gd name="T16" fmla="*/ 20 w 25"/>
                <a:gd name="T17" fmla="*/ 5 h 21"/>
                <a:gd name="T18" fmla="*/ 20 w 25"/>
                <a:gd name="T19" fmla="*/ 4 h 21"/>
                <a:gd name="T20" fmla="*/ 19 w 25"/>
                <a:gd name="T21" fmla="*/ 3 h 21"/>
                <a:gd name="T22" fmla="*/ 21 w 25"/>
                <a:gd name="T23" fmla="*/ 3 h 21"/>
                <a:gd name="T24" fmla="*/ 25 w 25"/>
                <a:gd name="T25" fmla="*/ 14 h 21"/>
                <a:gd name="T26" fmla="*/ 24 w 25"/>
                <a:gd name="T27" fmla="*/ 14 h 21"/>
                <a:gd name="T28" fmla="*/ 23 w 25"/>
                <a:gd name="T29" fmla="*/ 13 h 21"/>
                <a:gd name="T30" fmla="*/ 23 w 25"/>
                <a:gd name="T31" fmla="*/ 12 h 21"/>
                <a:gd name="T32" fmla="*/ 22 w 25"/>
                <a:gd name="T33" fmla="*/ 12 h 21"/>
                <a:gd name="T34" fmla="*/ 21 w 25"/>
                <a:gd name="T35" fmla="*/ 12 h 21"/>
                <a:gd name="T36" fmla="*/ 7 w 25"/>
                <a:gd name="T37" fmla="*/ 17 h 21"/>
                <a:gd name="T38" fmla="*/ 6 w 25"/>
                <a:gd name="T39" fmla="*/ 18 h 21"/>
                <a:gd name="T40" fmla="*/ 6 w 25"/>
                <a:gd name="T41" fmla="*/ 18 h 21"/>
                <a:gd name="T42" fmla="*/ 6 w 25"/>
                <a:gd name="T43" fmla="*/ 20 h 21"/>
                <a:gd name="T44" fmla="*/ 6 w 25"/>
                <a:gd name="T45" fmla="*/ 21 h 21"/>
                <a:gd name="T46" fmla="*/ 5 w 25"/>
                <a:gd name="T47" fmla="*/ 21 h 21"/>
                <a:gd name="T48" fmla="*/ 1 w 25"/>
                <a:gd name="T49" fmla="*/ 10 h 21"/>
                <a:gd name="T50" fmla="*/ 0 w 25"/>
                <a:gd name="T51" fmla="*/ 4 h 21"/>
                <a:gd name="T52" fmla="*/ 3 w 25"/>
                <a:gd name="T53" fmla="*/ 1 h 21"/>
                <a:gd name="T54" fmla="*/ 6 w 25"/>
                <a:gd name="T55" fmla="*/ 6 h 21"/>
                <a:gd name="T56" fmla="*/ 3 w 25"/>
                <a:gd name="T57" fmla="*/ 8 h 21"/>
                <a:gd name="T58" fmla="*/ 3 w 25"/>
                <a:gd name="T59" fmla="*/ 12 h 21"/>
                <a:gd name="T60" fmla="*/ 3 w 25"/>
                <a:gd name="T61" fmla="*/ 13 h 21"/>
                <a:gd name="T62" fmla="*/ 12 w 25"/>
                <a:gd name="T63" fmla="*/ 9 h 21"/>
                <a:gd name="T64" fmla="*/ 12 w 25"/>
                <a:gd name="T65" fmla="*/ 9 h 21"/>
                <a:gd name="T66" fmla="*/ 9 w 25"/>
                <a:gd name="T67" fmla="*/ 6 h 21"/>
                <a:gd name="T68" fmla="*/ 6 w 25"/>
                <a:gd name="T6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5" h="21">
                  <a:moveTo>
                    <a:pt x="3" y="1"/>
                  </a:move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10" y="2"/>
                    <a:pt x="10" y="3"/>
                    <a:pt x="11" y="4"/>
                  </a:cubicBezTo>
                  <a:cubicBezTo>
                    <a:pt x="12" y="5"/>
                    <a:pt x="12" y="6"/>
                    <a:pt x="13" y="7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7"/>
                    <a:pt x="19" y="7"/>
                    <a:pt x="20" y="6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20" y="4"/>
                    <a:pt x="20" y="4"/>
                    <a:pt x="19" y="3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24" y="14"/>
                    <a:pt x="24" y="14"/>
                    <a:pt x="24" y="14"/>
                  </a:cubicBezTo>
                  <a:cubicBezTo>
                    <a:pt x="23" y="14"/>
                    <a:pt x="23" y="13"/>
                    <a:pt x="23" y="13"/>
                  </a:cubicBezTo>
                  <a:cubicBezTo>
                    <a:pt x="23" y="13"/>
                    <a:pt x="23" y="12"/>
                    <a:pt x="23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7"/>
                    <a:pt x="6" y="17"/>
                    <a:pt x="6" y="18"/>
                  </a:cubicBezTo>
                  <a:cubicBezTo>
                    <a:pt x="6" y="18"/>
                    <a:pt x="6" y="18"/>
                    <a:pt x="6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6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1" y="10"/>
                    <a:pt x="1" y="10"/>
                    <a:pt x="1" y="10"/>
                  </a:cubicBezTo>
                  <a:cubicBezTo>
                    <a:pt x="0" y="8"/>
                    <a:pt x="0" y="6"/>
                    <a:pt x="0" y="4"/>
                  </a:cubicBezTo>
                  <a:cubicBezTo>
                    <a:pt x="0" y="3"/>
                    <a:pt x="1" y="1"/>
                    <a:pt x="3" y="1"/>
                  </a:cubicBezTo>
                  <a:close/>
                  <a:moveTo>
                    <a:pt x="6" y="6"/>
                  </a:moveTo>
                  <a:cubicBezTo>
                    <a:pt x="4" y="6"/>
                    <a:pt x="3" y="7"/>
                    <a:pt x="3" y="8"/>
                  </a:cubicBezTo>
                  <a:cubicBezTo>
                    <a:pt x="2" y="9"/>
                    <a:pt x="2" y="10"/>
                    <a:pt x="3" y="12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1" y="7"/>
                    <a:pt x="10" y="6"/>
                    <a:pt x="9" y="6"/>
                  </a:cubicBezTo>
                  <a:cubicBezTo>
                    <a:pt x="8" y="5"/>
                    <a:pt x="7" y="5"/>
                    <a:pt x="6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2"/>
            <p:cNvSpPr>
              <a:spLocks/>
            </p:cNvSpPr>
            <p:nvPr userDrawn="1"/>
          </p:nvSpPr>
          <p:spPr bwMode="auto">
            <a:xfrm>
              <a:off x="528589" y="1105322"/>
              <a:ext cx="85725" cy="82550"/>
            </a:xfrm>
            <a:custGeom>
              <a:avLst/>
              <a:gdLst>
                <a:gd name="T0" fmla="*/ 5 w 23"/>
                <a:gd name="T1" fmla="*/ 3 h 22"/>
                <a:gd name="T2" fmla="*/ 5 w 23"/>
                <a:gd name="T3" fmla="*/ 4 h 22"/>
                <a:gd name="T4" fmla="*/ 3 w 23"/>
                <a:gd name="T5" fmla="*/ 6 h 22"/>
                <a:gd name="T6" fmla="*/ 2 w 23"/>
                <a:gd name="T7" fmla="*/ 8 h 22"/>
                <a:gd name="T8" fmla="*/ 2 w 23"/>
                <a:gd name="T9" fmla="*/ 9 h 22"/>
                <a:gd name="T10" fmla="*/ 2 w 23"/>
                <a:gd name="T11" fmla="*/ 10 h 22"/>
                <a:gd name="T12" fmla="*/ 3 w 23"/>
                <a:gd name="T13" fmla="*/ 13 h 22"/>
                <a:gd name="T14" fmla="*/ 11 w 23"/>
                <a:gd name="T15" fmla="*/ 12 h 22"/>
                <a:gd name="T16" fmla="*/ 10 w 23"/>
                <a:gd name="T17" fmla="*/ 10 h 22"/>
                <a:gd name="T18" fmla="*/ 10 w 23"/>
                <a:gd name="T19" fmla="*/ 9 h 22"/>
                <a:gd name="T20" fmla="*/ 9 w 23"/>
                <a:gd name="T21" fmla="*/ 8 h 22"/>
                <a:gd name="T22" fmla="*/ 8 w 23"/>
                <a:gd name="T23" fmla="*/ 7 h 22"/>
                <a:gd name="T24" fmla="*/ 6 w 23"/>
                <a:gd name="T25" fmla="*/ 7 h 22"/>
                <a:gd name="T26" fmla="*/ 6 w 23"/>
                <a:gd name="T27" fmla="*/ 6 h 22"/>
                <a:gd name="T28" fmla="*/ 15 w 23"/>
                <a:gd name="T29" fmla="*/ 5 h 22"/>
                <a:gd name="T30" fmla="*/ 15 w 23"/>
                <a:gd name="T31" fmla="*/ 6 h 22"/>
                <a:gd name="T32" fmla="*/ 13 w 23"/>
                <a:gd name="T33" fmla="*/ 7 h 22"/>
                <a:gd name="T34" fmla="*/ 12 w 23"/>
                <a:gd name="T35" fmla="*/ 7 h 22"/>
                <a:gd name="T36" fmla="*/ 12 w 23"/>
                <a:gd name="T37" fmla="*/ 9 h 22"/>
                <a:gd name="T38" fmla="*/ 12 w 23"/>
                <a:gd name="T39" fmla="*/ 10 h 22"/>
                <a:gd name="T40" fmla="*/ 12 w 23"/>
                <a:gd name="T41" fmla="*/ 12 h 22"/>
                <a:gd name="T42" fmla="*/ 18 w 23"/>
                <a:gd name="T43" fmla="*/ 12 h 22"/>
                <a:gd name="T44" fmla="*/ 19 w 23"/>
                <a:gd name="T45" fmla="*/ 11 h 22"/>
                <a:gd name="T46" fmla="*/ 20 w 23"/>
                <a:gd name="T47" fmla="*/ 11 h 22"/>
                <a:gd name="T48" fmla="*/ 20 w 23"/>
                <a:gd name="T49" fmla="*/ 10 h 22"/>
                <a:gd name="T50" fmla="*/ 20 w 23"/>
                <a:gd name="T51" fmla="*/ 8 h 22"/>
                <a:gd name="T52" fmla="*/ 20 w 23"/>
                <a:gd name="T53" fmla="*/ 7 h 22"/>
                <a:gd name="T54" fmla="*/ 20 w 23"/>
                <a:gd name="T55" fmla="*/ 5 h 22"/>
                <a:gd name="T56" fmla="*/ 20 w 23"/>
                <a:gd name="T57" fmla="*/ 4 h 22"/>
                <a:gd name="T58" fmla="*/ 19 w 23"/>
                <a:gd name="T59" fmla="*/ 4 h 22"/>
                <a:gd name="T60" fmla="*/ 17 w 23"/>
                <a:gd name="T61" fmla="*/ 2 h 22"/>
                <a:gd name="T62" fmla="*/ 14 w 23"/>
                <a:gd name="T63" fmla="*/ 1 h 22"/>
                <a:gd name="T64" fmla="*/ 14 w 23"/>
                <a:gd name="T65" fmla="*/ 0 h 22"/>
                <a:gd name="T66" fmla="*/ 21 w 23"/>
                <a:gd name="T67" fmla="*/ 0 h 22"/>
                <a:gd name="T68" fmla="*/ 23 w 23"/>
                <a:gd name="T69" fmla="*/ 19 h 22"/>
                <a:gd name="T70" fmla="*/ 22 w 23"/>
                <a:gd name="T71" fmla="*/ 20 h 22"/>
                <a:gd name="T72" fmla="*/ 22 w 23"/>
                <a:gd name="T73" fmla="*/ 18 h 22"/>
                <a:gd name="T74" fmla="*/ 21 w 23"/>
                <a:gd name="T75" fmla="*/ 17 h 22"/>
                <a:gd name="T76" fmla="*/ 21 w 23"/>
                <a:gd name="T77" fmla="*/ 17 h 22"/>
                <a:gd name="T78" fmla="*/ 20 w 23"/>
                <a:gd name="T79" fmla="*/ 17 h 22"/>
                <a:gd name="T80" fmla="*/ 5 w 23"/>
                <a:gd name="T81" fmla="*/ 18 h 22"/>
                <a:gd name="T82" fmla="*/ 4 w 23"/>
                <a:gd name="T83" fmla="*/ 19 h 22"/>
                <a:gd name="T84" fmla="*/ 4 w 23"/>
                <a:gd name="T85" fmla="*/ 20 h 22"/>
                <a:gd name="T86" fmla="*/ 3 w 23"/>
                <a:gd name="T87" fmla="*/ 21 h 22"/>
                <a:gd name="T88" fmla="*/ 3 w 23"/>
                <a:gd name="T89" fmla="*/ 22 h 22"/>
                <a:gd name="T90" fmla="*/ 2 w 23"/>
                <a:gd name="T91" fmla="*/ 22 h 22"/>
                <a:gd name="T92" fmla="*/ 0 w 23"/>
                <a:gd name="T93" fmla="*/ 3 h 22"/>
                <a:gd name="T94" fmla="*/ 5 w 23"/>
                <a:gd name="T95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3" h="22">
                  <a:moveTo>
                    <a:pt x="5" y="3"/>
                  </a:move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3" y="6"/>
                  </a:cubicBezTo>
                  <a:cubicBezTo>
                    <a:pt x="2" y="6"/>
                    <a:pt x="2" y="7"/>
                    <a:pt x="2" y="8"/>
                  </a:cubicBezTo>
                  <a:cubicBezTo>
                    <a:pt x="2" y="8"/>
                    <a:pt x="2" y="9"/>
                    <a:pt x="2" y="9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11" y="12"/>
                    <a:pt x="11" y="12"/>
                    <a:pt x="11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0" y="10"/>
                    <a:pt x="10" y="9"/>
                    <a:pt x="10" y="9"/>
                  </a:cubicBezTo>
                  <a:cubicBezTo>
                    <a:pt x="10" y="8"/>
                    <a:pt x="9" y="8"/>
                    <a:pt x="9" y="8"/>
                  </a:cubicBezTo>
                  <a:cubicBezTo>
                    <a:pt x="9" y="8"/>
                    <a:pt x="8" y="7"/>
                    <a:pt x="8" y="7"/>
                  </a:cubicBezTo>
                  <a:cubicBezTo>
                    <a:pt x="7" y="7"/>
                    <a:pt x="7" y="7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3" y="7"/>
                  </a:cubicBezTo>
                  <a:cubicBezTo>
                    <a:pt x="13" y="7"/>
                    <a:pt x="12" y="7"/>
                    <a:pt x="12" y="7"/>
                  </a:cubicBezTo>
                  <a:cubicBezTo>
                    <a:pt x="12" y="8"/>
                    <a:pt x="12" y="8"/>
                    <a:pt x="12" y="9"/>
                  </a:cubicBezTo>
                  <a:cubicBezTo>
                    <a:pt x="12" y="9"/>
                    <a:pt x="12" y="10"/>
                    <a:pt x="12" y="10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9" y="12"/>
                    <a:pt x="19" y="11"/>
                    <a:pt x="19" y="11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9"/>
                    <a:pt x="20" y="9"/>
                    <a:pt x="20" y="8"/>
                  </a:cubicBezTo>
                  <a:cubicBezTo>
                    <a:pt x="20" y="8"/>
                    <a:pt x="20" y="7"/>
                    <a:pt x="20" y="7"/>
                  </a:cubicBezTo>
                  <a:cubicBezTo>
                    <a:pt x="20" y="6"/>
                    <a:pt x="20" y="6"/>
                    <a:pt x="20" y="5"/>
                  </a:cubicBezTo>
                  <a:cubicBezTo>
                    <a:pt x="20" y="5"/>
                    <a:pt x="20" y="5"/>
                    <a:pt x="20" y="4"/>
                  </a:cubicBezTo>
                  <a:cubicBezTo>
                    <a:pt x="19" y="4"/>
                    <a:pt x="19" y="4"/>
                    <a:pt x="19" y="4"/>
                  </a:cubicBezTo>
                  <a:cubicBezTo>
                    <a:pt x="19" y="3"/>
                    <a:pt x="18" y="3"/>
                    <a:pt x="17" y="2"/>
                  </a:cubicBezTo>
                  <a:cubicBezTo>
                    <a:pt x="16" y="2"/>
                    <a:pt x="15" y="1"/>
                    <a:pt x="14" y="1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19"/>
                    <a:pt x="23" y="19"/>
                    <a:pt x="23" y="19"/>
                  </a:cubicBezTo>
                  <a:cubicBezTo>
                    <a:pt x="22" y="20"/>
                    <a:pt x="22" y="20"/>
                    <a:pt x="22" y="20"/>
                  </a:cubicBezTo>
                  <a:cubicBezTo>
                    <a:pt x="22" y="19"/>
                    <a:pt x="22" y="19"/>
                    <a:pt x="22" y="18"/>
                  </a:cubicBezTo>
                  <a:cubicBezTo>
                    <a:pt x="22" y="18"/>
                    <a:pt x="21" y="18"/>
                    <a:pt x="21" y="17"/>
                  </a:cubicBezTo>
                  <a:cubicBezTo>
                    <a:pt x="21" y="17"/>
                    <a:pt x="21" y="17"/>
                    <a:pt x="21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8"/>
                    <a:pt x="4" y="19"/>
                    <a:pt x="4" y="19"/>
                  </a:cubicBezTo>
                  <a:cubicBezTo>
                    <a:pt x="4" y="19"/>
                    <a:pt x="4" y="19"/>
                    <a:pt x="4" y="20"/>
                  </a:cubicBezTo>
                  <a:cubicBezTo>
                    <a:pt x="3" y="20"/>
                    <a:pt x="3" y="20"/>
                    <a:pt x="3" y="21"/>
                  </a:cubicBezTo>
                  <a:cubicBezTo>
                    <a:pt x="3" y="21"/>
                    <a:pt x="3" y="21"/>
                    <a:pt x="3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0" y="3"/>
                    <a:pt x="0" y="3"/>
                    <a:pt x="0" y="3"/>
                  </a:cubicBezTo>
                  <a:lnTo>
                    <a:pt x="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3"/>
            <p:cNvSpPr>
              <a:spLocks/>
            </p:cNvSpPr>
            <p:nvPr userDrawn="1"/>
          </p:nvSpPr>
          <p:spPr bwMode="auto">
            <a:xfrm>
              <a:off x="528589" y="960860"/>
              <a:ext cx="90488" cy="98425"/>
            </a:xfrm>
            <a:custGeom>
              <a:avLst/>
              <a:gdLst>
                <a:gd name="T0" fmla="*/ 24 w 24"/>
                <a:gd name="T1" fmla="*/ 2 h 26"/>
                <a:gd name="T2" fmla="*/ 23 w 24"/>
                <a:gd name="T3" fmla="*/ 10 h 26"/>
                <a:gd name="T4" fmla="*/ 18 w 24"/>
                <a:gd name="T5" fmla="*/ 13 h 26"/>
                <a:gd name="T6" fmla="*/ 12 w 24"/>
                <a:gd name="T7" fmla="*/ 16 h 26"/>
                <a:gd name="T8" fmla="*/ 12 w 24"/>
                <a:gd name="T9" fmla="*/ 17 h 26"/>
                <a:gd name="T10" fmla="*/ 19 w 24"/>
                <a:gd name="T11" fmla="*/ 18 h 26"/>
                <a:gd name="T12" fmla="*/ 20 w 24"/>
                <a:gd name="T13" fmla="*/ 18 h 26"/>
                <a:gd name="T14" fmla="*/ 20 w 24"/>
                <a:gd name="T15" fmla="*/ 17 h 26"/>
                <a:gd name="T16" fmla="*/ 21 w 24"/>
                <a:gd name="T17" fmla="*/ 16 h 26"/>
                <a:gd name="T18" fmla="*/ 21 w 24"/>
                <a:gd name="T19" fmla="*/ 15 h 26"/>
                <a:gd name="T20" fmla="*/ 22 w 24"/>
                <a:gd name="T21" fmla="*/ 15 h 26"/>
                <a:gd name="T22" fmla="*/ 21 w 24"/>
                <a:gd name="T23" fmla="*/ 26 h 26"/>
                <a:gd name="T24" fmla="*/ 20 w 24"/>
                <a:gd name="T25" fmla="*/ 26 h 26"/>
                <a:gd name="T26" fmla="*/ 20 w 24"/>
                <a:gd name="T27" fmla="*/ 25 h 26"/>
                <a:gd name="T28" fmla="*/ 20 w 24"/>
                <a:gd name="T29" fmla="*/ 24 h 26"/>
                <a:gd name="T30" fmla="*/ 19 w 24"/>
                <a:gd name="T31" fmla="*/ 23 h 26"/>
                <a:gd name="T32" fmla="*/ 18 w 24"/>
                <a:gd name="T33" fmla="*/ 23 h 26"/>
                <a:gd name="T34" fmla="*/ 3 w 24"/>
                <a:gd name="T35" fmla="*/ 21 h 26"/>
                <a:gd name="T36" fmla="*/ 3 w 24"/>
                <a:gd name="T37" fmla="*/ 21 h 26"/>
                <a:gd name="T38" fmla="*/ 2 w 24"/>
                <a:gd name="T39" fmla="*/ 21 h 26"/>
                <a:gd name="T40" fmla="*/ 1 w 24"/>
                <a:gd name="T41" fmla="*/ 22 h 26"/>
                <a:gd name="T42" fmla="*/ 1 w 24"/>
                <a:gd name="T43" fmla="*/ 23 h 26"/>
                <a:gd name="T44" fmla="*/ 0 w 24"/>
                <a:gd name="T45" fmla="*/ 23 h 26"/>
                <a:gd name="T46" fmla="*/ 1 w 24"/>
                <a:gd name="T47" fmla="*/ 12 h 26"/>
                <a:gd name="T48" fmla="*/ 3 w 24"/>
                <a:gd name="T49" fmla="*/ 12 h 26"/>
                <a:gd name="T50" fmla="*/ 3 w 24"/>
                <a:gd name="T51" fmla="*/ 13 h 26"/>
                <a:gd name="T52" fmla="*/ 3 w 24"/>
                <a:gd name="T53" fmla="*/ 14 h 26"/>
                <a:gd name="T54" fmla="*/ 3 w 24"/>
                <a:gd name="T55" fmla="*/ 15 h 26"/>
                <a:gd name="T56" fmla="*/ 4 w 24"/>
                <a:gd name="T57" fmla="*/ 15 h 26"/>
                <a:gd name="T58" fmla="*/ 11 w 24"/>
                <a:gd name="T59" fmla="*/ 16 h 26"/>
                <a:gd name="T60" fmla="*/ 11 w 24"/>
                <a:gd name="T61" fmla="*/ 16 h 26"/>
                <a:gd name="T62" fmla="*/ 9 w 24"/>
                <a:gd name="T63" fmla="*/ 13 h 26"/>
                <a:gd name="T64" fmla="*/ 7 w 24"/>
                <a:gd name="T65" fmla="*/ 10 h 26"/>
                <a:gd name="T66" fmla="*/ 5 w 24"/>
                <a:gd name="T67" fmla="*/ 8 h 26"/>
                <a:gd name="T68" fmla="*/ 4 w 24"/>
                <a:gd name="T69" fmla="*/ 7 h 26"/>
                <a:gd name="T70" fmla="*/ 3 w 24"/>
                <a:gd name="T71" fmla="*/ 8 h 26"/>
                <a:gd name="T72" fmla="*/ 3 w 24"/>
                <a:gd name="T73" fmla="*/ 9 h 26"/>
                <a:gd name="T74" fmla="*/ 2 w 24"/>
                <a:gd name="T75" fmla="*/ 9 h 26"/>
                <a:gd name="T76" fmla="*/ 3 w 24"/>
                <a:gd name="T77" fmla="*/ 0 h 26"/>
                <a:gd name="T78" fmla="*/ 4 w 24"/>
                <a:gd name="T79" fmla="*/ 0 h 26"/>
                <a:gd name="T80" fmla="*/ 5 w 24"/>
                <a:gd name="T81" fmla="*/ 3 h 26"/>
                <a:gd name="T82" fmla="*/ 6 w 24"/>
                <a:gd name="T83" fmla="*/ 6 h 26"/>
                <a:gd name="T84" fmla="*/ 8 w 24"/>
                <a:gd name="T85" fmla="*/ 9 h 26"/>
                <a:gd name="T86" fmla="*/ 10 w 24"/>
                <a:gd name="T87" fmla="*/ 12 h 26"/>
                <a:gd name="T88" fmla="*/ 15 w 24"/>
                <a:gd name="T89" fmla="*/ 9 h 26"/>
                <a:gd name="T90" fmla="*/ 20 w 24"/>
                <a:gd name="T91" fmla="*/ 6 h 26"/>
                <a:gd name="T92" fmla="*/ 21 w 24"/>
                <a:gd name="T93" fmla="*/ 5 h 26"/>
                <a:gd name="T94" fmla="*/ 22 w 24"/>
                <a:gd name="T95" fmla="*/ 3 h 26"/>
                <a:gd name="T96" fmla="*/ 23 w 24"/>
                <a:gd name="T97" fmla="*/ 2 h 26"/>
                <a:gd name="T98" fmla="*/ 23 w 24"/>
                <a:gd name="T99" fmla="*/ 2 h 26"/>
                <a:gd name="T100" fmla="*/ 24 w 24"/>
                <a:gd name="T101" fmla="*/ 2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4" h="26">
                  <a:moveTo>
                    <a:pt x="24" y="2"/>
                  </a:moveTo>
                  <a:cubicBezTo>
                    <a:pt x="23" y="10"/>
                    <a:pt x="23" y="10"/>
                    <a:pt x="23" y="10"/>
                  </a:cubicBezTo>
                  <a:cubicBezTo>
                    <a:pt x="21" y="11"/>
                    <a:pt x="19" y="12"/>
                    <a:pt x="18" y="13"/>
                  </a:cubicBezTo>
                  <a:cubicBezTo>
                    <a:pt x="16" y="14"/>
                    <a:pt x="15" y="15"/>
                    <a:pt x="12" y="16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20" y="18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21" y="17"/>
                    <a:pt x="21" y="16"/>
                    <a:pt x="21" y="16"/>
                  </a:cubicBezTo>
                  <a:cubicBezTo>
                    <a:pt x="21" y="16"/>
                    <a:pt x="21" y="15"/>
                    <a:pt x="21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0" y="26"/>
                    <a:pt x="20" y="26"/>
                    <a:pt x="20" y="26"/>
                  </a:cubicBezTo>
                  <a:cubicBezTo>
                    <a:pt x="20" y="26"/>
                    <a:pt x="20" y="25"/>
                    <a:pt x="20" y="25"/>
                  </a:cubicBezTo>
                  <a:cubicBezTo>
                    <a:pt x="20" y="25"/>
                    <a:pt x="20" y="24"/>
                    <a:pt x="20" y="24"/>
                  </a:cubicBezTo>
                  <a:cubicBezTo>
                    <a:pt x="20" y="24"/>
                    <a:pt x="19" y="23"/>
                    <a:pt x="19" y="23"/>
                  </a:cubicBezTo>
                  <a:cubicBezTo>
                    <a:pt x="19" y="23"/>
                    <a:pt x="19" y="23"/>
                    <a:pt x="18" y="23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2" y="22"/>
                    <a:pt x="1" y="22"/>
                    <a:pt x="1" y="22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" y="12"/>
                    <a:pt x="1" y="12"/>
                    <a:pt x="1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3" y="15"/>
                    <a:pt x="4" y="15"/>
                    <a:pt x="4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5"/>
                    <a:pt x="10" y="14"/>
                    <a:pt x="9" y="13"/>
                  </a:cubicBezTo>
                  <a:cubicBezTo>
                    <a:pt x="8" y="12"/>
                    <a:pt x="8" y="11"/>
                    <a:pt x="7" y="10"/>
                  </a:cubicBezTo>
                  <a:cubicBezTo>
                    <a:pt x="6" y="9"/>
                    <a:pt x="6" y="9"/>
                    <a:pt x="5" y="8"/>
                  </a:cubicBezTo>
                  <a:cubicBezTo>
                    <a:pt x="5" y="8"/>
                    <a:pt x="4" y="7"/>
                    <a:pt x="4" y="7"/>
                  </a:cubicBezTo>
                  <a:cubicBezTo>
                    <a:pt x="4" y="7"/>
                    <a:pt x="4" y="8"/>
                    <a:pt x="3" y="8"/>
                  </a:cubicBezTo>
                  <a:cubicBezTo>
                    <a:pt x="3" y="8"/>
                    <a:pt x="3" y="9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4"/>
                    <a:pt x="5" y="5"/>
                    <a:pt x="6" y="6"/>
                  </a:cubicBezTo>
                  <a:cubicBezTo>
                    <a:pt x="6" y="7"/>
                    <a:pt x="7" y="8"/>
                    <a:pt x="8" y="9"/>
                  </a:cubicBezTo>
                  <a:cubicBezTo>
                    <a:pt x="8" y="9"/>
                    <a:pt x="9" y="10"/>
                    <a:pt x="10" y="12"/>
                  </a:cubicBezTo>
                  <a:cubicBezTo>
                    <a:pt x="11" y="11"/>
                    <a:pt x="13" y="10"/>
                    <a:pt x="15" y="9"/>
                  </a:cubicBezTo>
                  <a:cubicBezTo>
                    <a:pt x="16" y="8"/>
                    <a:pt x="18" y="7"/>
                    <a:pt x="20" y="6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2" y="4"/>
                    <a:pt x="22" y="4"/>
                    <a:pt x="22" y="3"/>
                  </a:cubicBezTo>
                  <a:cubicBezTo>
                    <a:pt x="23" y="3"/>
                    <a:pt x="23" y="3"/>
                    <a:pt x="23" y="2"/>
                  </a:cubicBezTo>
                  <a:cubicBezTo>
                    <a:pt x="23" y="2"/>
                    <a:pt x="23" y="2"/>
                    <a:pt x="23" y="2"/>
                  </a:cubicBezTo>
                  <a:lnTo>
                    <a:pt x="24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4"/>
            <p:cNvSpPr>
              <a:spLocks/>
            </p:cNvSpPr>
            <p:nvPr userDrawn="1"/>
          </p:nvSpPr>
          <p:spPr bwMode="auto">
            <a:xfrm>
              <a:off x="558751" y="859260"/>
              <a:ext cx="90488" cy="71438"/>
            </a:xfrm>
            <a:custGeom>
              <a:avLst/>
              <a:gdLst>
                <a:gd name="T0" fmla="*/ 24 w 24"/>
                <a:gd name="T1" fmla="*/ 8 h 19"/>
                <a:gd name="T2" fmla="*/ 20 w 24"/>
                <a:gd name="T3" fmla="*/ 19 h 19"/>
                <a:gd name="T4" fmla="*/ 19 w 24"/>
                <a:gd name="T5" fmla="*/ 18 h 19"/>
                <a:gd name="T6" fmla="*/ 19 w 24"/>
                <a:gd name="T7" fmla="*/ 17 h 19"/>
                <a:gd name="T8" fmla="*/ 19 w 24"/>
                <a:gd name="T9" fmla="*/ 16 h 19"/>
                <a:gd name="T10" fmla="*/ 19 w 24"/>
                <a:gd name="T11" fmla="*/ 15 h 19"/>
                <a:gd name="T12" fmla="*/ 18 w 24"/>
                <a:gd name="T13" fmla="*/ 15 h 19"/>
                <a:gd name="T14" fmla="*/ 4 w 24"/>
                <a:gd name="T15" fmla="*/ 9 h 19"/>
                <a:gd name="T16" fmla="*/ 4 w 24"/>
                <a:gd name="T17" fmla="*/ 9 h 19"/>
                <a:gd name="T18" fmla="*/ 3 w 24"/>
                <a:gd name="T19" fmla="*/ 10 h 19"/>
                <a:gd name="T20" fmla="*/ 2 w 24"/>
                <a:gd name="T21" fmla="*/ 10 h 19"/>
                <a:gd name="T22" fmla="*/ 1 w 24"/>
                <a:gd name="T23" fmla="*/ 11 h 19"/>
                <a:gd name="T24" fmla="*/ 0 w 24"/>
                <a:gd name="T25" fmla="*/ 11 h 19"/>
                <a:gd name="T26" fmla="*/ 5 w 24"/>
                <a:gd name="T27" fmla="*/ 0 h 19"/>
                <a:gd name="T28" fmla="*/ 6 w 24"/>
                <a:gd name="T29" fmla="*/ 1 h 19"/>
                <a:gd name="T30" fmla="*/ 5 w 24"/>
                <a:gd name="T31" fmla="*/ 2 h 19"/>
                <a:gd name="T32" fmla="*/ 5 w 24"/>
                <a:gd name="T33" fmla="*/ 3 h 19"/>
                <a:gd name="T34" fmla="*/ 5 w 24"/>
                <a:gd name="T35" fmla="*/ 4 h 19"/>
                <a:gd name="T36" fmla="*/ 6 w 24"/>
                <a:gd name="T37" fmla="*/ 4 h 19"/>
                <a:gd name="T38" fmla="*/ 20 w 24"/>
                <a:gd name="T39" fmla="*/ 10 h 19"/>
                <a:gd name="T40" fmla="*/ 21 w 24"/>
                <a:gd name="T41" fmla="*/ 10 h 19"/>
                <a:gd name="T42" fmla="*/ 22 w 24"/>
                <a:gd name="T43" fmla="*/ 9 h 19"/>
                <a:gd name="T44" fmla="*/ 22 w 24"/>
                <a:gd name="T45" fmla="*/ 9 h 19"/>
                <a:gd name="T46" fmla="*/ 23 w 24"/>
                <a:gd name="T47" fmla="*/ 8 h 19"/>
                <a:gd name="T48" fmla="*/ 24 w 24"/>
                <a:gd name="T49" fmla="*/ 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" h="19">
                  <a:moveTo>
                    <a:pt x="24" y="8"/>
                  </a:moveTo>
                  <a:cubicBezTo>
                    <a:pt x="20" y="19"/>
                    <a:pt x="20" y="19"/>
                    <a:pt x="20" y="19"/>
                  </a:cubicBezTo>
                  <a:cubicBezTo>
                    <a:pt x="19" y="18"/>
                    <a:pt x="19" y="18"/>
                    <a:pt x="19" y="18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19" y="17"/>
                    <a:pt x="19" y="16"/>
                    <a:pt x="19" y="16"/>
                  </a:cubicBezTo>
                  <a:cubicBezTo>
                    <a:pt x="19" y="16"/>
                    <a:pt x="19" y="15"/>
                    <a:pt x="19" y="15"/>
                  </a:cubicBezTo>
                  <a:cubicBezTo>
                    <a:pt x="19" y="15"/>
                    <a:pt x="19" y="15"/>
                    <a:pt x="18" y="15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9"/>
                    <a:pt x="3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1"/>
                    <a:pt x="1" y="11"/>
                    <a:pt x="1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1"/>
                    <a:pt x="5" y="1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20" y="10"/>
                    <a:pt x="20" y="10"/>
                    <a:pt x="20" y="10"/>
                  </a:cubicBezTo>
                  <a:cubicBezTo>
                    <a:pt x="20" y="10"/>
                    <a:pt x="21" y="10"/>
                    <a:pt x="21" y="10"/>
                  </a:cubicBezTo>
                  <a:cubicBezTo>
                    <a:pt x="21" y="10"/>
                    <a:pt x="22" y="10"/>
                    <a:pt x="22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3" y="8"/>
                    <a:pt x="23" y="8"/>
                    <a:pt x="23" y="8"/>
                  </a:cubicBezTo>
                  <a:lnTo>
                    <a:pt x="24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5"/>
            <p:cNvSpPr>
              <a:spLocks/>
            </p:cNvSpPr>
            <p:nvPr userDrawn="1"/>
          </p:nvSpPr>
          <p:spPr bwMode="auto">
            <a:xfrm>
              <a:off x="603201" y="725910"/>
              <a:ext cx="112713" cy="122238"/>
            </a:xfrm>
            <a:custGeom>
              <a:avLst/>
              <a:gdLst>
                <a:gd name="T0" fmla="*/ 16 w 30"/>
                <a:gd name="T1" fmla="*/ 0 h 32"/>
                <a:gd name="T2" fmla="*/ 15 w 30"/>
                <a:gd name="T3" fmla="*/ 1 h 32"/>
                <a:gd name="T4" fmla="*/ 15 w 30"/>
                <a:gd name="T5" fmla="*/ 3 h 32"/>
                <a:gd name="T6" fmla="*/ 15 w 30"/>
                <a:gd name="T7" fmla="*/ 4 h 32"/>
                <a:gd name="T8" fmla="*/ 17 w 30"/>
                <a:gd name="T9" fmla="*/ 6 h 32"/>
                <a:gd name="T10" fmla="*/ 30 w 30"/>
                <a:gd name="T11" fmla="*/ 15 h 32"/>
                <a:gd name="T12" fmla="*/ 28 w 30"/>
                <a:gd name="T13" fmla="*/ 17 h 32"/>
                <a:gd name="T14" fmla="*/ 7 w 30"/>
                <a:gd name="T15" fmla="*/ 18 h 32"/>
                <a:gd name="T16" fmla="*/ 15 w 30"/>
                <a:gd name="T17" fmla="*/ 24 h 32"/>
                <a:gd name="T18" fmla="*/ 18 w 30"/>
                <a:gd name="T19" fmla="*/ 25 h 32"/>
                <a:gd name="T20" fmla="*/ 19 w 30"/>
                <a:gd name="T21" fmla="*/ 25 h 32"/>
                <a:gd name="T22" fmla="*/ 21 w 30"/>
                <a:gd name="T23" fmla="*/ 25 h 32"/>
                <a:gd name="T24" fmla="*/ 22 w 30"/>
                <a:gd name="T25" fmla="*/ 24 h 32"/>
                <a:gd name="T26" fmla="*/ 23 w 30"/>
                <a:gd name="T27" fmla="*/ 25 h 32"/>
                <a:gd name="T28" fmla="*/ 17 w 30"/>
                <a:gd name="T29" fmla="*/ 32 h 32"/>
                <a:gd name="T30" fmla="*/ 16 w 30"/>
                <a:gd name="T31" fmla="*/ 31 h 32"/>
                <a:gd name="T32" fmla="*/ 17 w 30"/>
                <a:gd name="T33" fmla="*/ 30 h 32"/>
                <a:gd name="T34" fmla="*/ 17 w 30"/>
                <a:gd name="T35" fmla="*/ 29 h 32"/>
                <a:gd name="T36" fmla="*/ 17 w 30"/>
                <a:gd name="T37" fmla="*/ 27 h 32"/>
                <a:gd name="T38" fmla="*/ 14 w 30"/>
                <a:gd name="T39" fmla="*/ 25 h 32"/>
                <a:gd name="T40" fmla="*/ 6 w 30"/>
                <a:gd name="T41" fmla="*/ 20 h 32"/>
                <a:gd name="T42" fmla="*/ 5 w 30"/>
                <a:gd name="T43" fmla="*/ 19 h 32"/>
                <a:gd name="T44" fmla="*/ 4 w 30"/>
                <a:gd name="T45" fmla="*/ 19 h 32"/>
                <a:gd name="T46" fmla="*/ 2 w 30"/>
                <a:gd name="T47" fmla="*/ 19 h 32"/>
                <a:gd name="T48" fmla="*/ 1 w 30"/>
                <a:gd name="T49" fmla="*/ 20 h 32"/>
                <a:gd name="T50" fmla="*/ 0 w 30"/>
                <a:gd name="T51" fmla="*/ 20 h 32"/>
                <a:gd name="T52" fmla="*/ 5 w 30"/>
                <a:gd name="T53" fmla="*/ 13 h 32"/>
                <a:gd name="T54" fmla="*/ 23 w 30"/>
                <a:gd name="T55" fmla="*/ 12 h 32"/>
                <a:gd name="T56" fmla="*/ 17 w 30"/>
                <a:gd name="T57" fmla="*/ 8 h 32"/>
                <a:gd name="T58" fmla="*/ 14 w 30"/>
                <a:gd name="T59" fmla="*/ 6 h 32"/>
                <a:gd name="T60" fmla="*/ 13 w 30"/>
                <a:gd name="T61" fmla="*/ 6 h 32"/>
                <a:gd name="T62" fmla="*/ 11 w 30"/>
                <a:gd name="T63" fmla="*/ 7 h 32"/>
                <a:gd name="T64" fmla="*/ 10 w 30"/>
                <a:gd name="T65" fmla="*/ 8 h 32"/>
                <a:gd name="T66" fmla="*/ 9 w 30"/>
                <a:gd name="T67" fmla="*/ 7 h 32"/>
                <a:gd name="T68" fmla="*/ 15 w 30"/>
                <a:gd name="T69" fmla="*/ 0 h 32"/>
                <a:gd name="T70" fmla="*/ 16 w 30"/>
                <a:gd name="T7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0" h="32">
                  <a:moveTo>
                    <a:pt x="16" y="0"/>
                  </a:moveTo>
                  <a:cubicBezTo>
                    <a:pt x="15" y="1"/>
                    <a:pt x="15" y="1"/>
                    <a:pt x="15" y="1"/>
                  </a:cubicBezTo>
                  <a:cubicBezTo>
                    <a:pt x="15" y="2"/>
                    <a:pt x="15" y="2"/>
                    <a:pt x="15" y="3"/>
                  </a:cubicBezTo>
                  <a:cubicBezTo>
                    <a:pt x="15" y="3"/>
                    <a:pt x="15" y="4"/>
                    <a:pt x="15" y="4"/>
                  </a:cubicBezTo>
                  <a:cubicBezTo>
                    <a:pt x="16" y="5"/>
                    <a:pt x="16" y="5"/>
                    <a:pt x="17" y="6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28" y="17"/>
                    <a:pt x="28" y="17"/>
                    <a:pt x="28" y="17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16" y="25"/>
                    <a:pt x="17" y="25"/>
                    <a:pt x="18" y="25"/>
                  </a:cubicBezTo>
                  <a:cubicBezTo>
                    <a:pt x="18" y="26"/>
                    <a:pt x="19" y="26"/>
                    <a:pt x="19" y="25"/>
                  </a:cubicBezTo>
                  <a:cubicBezTo>
                    <a:pt x="20" y="25"/>
                    <a:pt x="20" y="25"/>
                    <a:pt x="21" y="25"/>
                  </a:cubicBezTo>
                  <a:cubicBezTo>
                    <a:pt x="21" y="24"/>
                    <a:pt x="21" y="24"/>
                    <a:pt x="22" y="24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7" y="31"/>
                    <a:pt x="17" y="30"/>
                    <a:pt x="17" y="30"/>
                  </a:cubicBezTo>
                  <a:cubicBezTo>
                    <a:pt x="17" y="30"/>
                    <a:pt x="17" y="29"/>
                    <a:pt x="17" y="29"/>
                  </a:cubicBezTo>
                  <a:cubicBezTo>
                    <a:pt x="17" y="28"/>
                    <a:pt x="17" y="28"/>
                    <a:pt x="17" y="27"/>
                  </a:cubicBezTo>
                  <a:cubicBezTo>
                    <a:pt x="16" y="27"/>
                    <a:pt x="16" y="26"/>
                    <a:pt x="14" y="25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19"/>
                    <a:pt x="6" y="19"/>
                    <a:pt x="5" y="19"/>
                  </a:cubicBezTo>
                  <a:cubicBezTo>
                    <a:pt x="5" y="19"/>
                    <a:pt x="4" y="19"/>
                    <a:pt x="4" y="19"/>
                  </a:cubicBezTo>
                  <a:cubicBezTo>
                    <a:pt x="3" y="19"/>
                    <a:pt x="3" y="19"/>
                    <a:pt x="2" y="19"/>
                  </a:cubicBezTo>
                  <a:cubicBezTo>
                    <a:pt x="2" y="20"/>
                    <a:pt x="2" y="20"/>
                    <a:pt x="1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6" y="7"/>
                    <a:pt x="15" y="6"/>
                    <a:pt x="14" y="6"/>
                  </a:cubicBezTo>
                  <a:cubicBezTo>
                    <a:pt x="14" y="6"/>
                    <a:pt x="13" y="6"/>
                    <a:pt x="13" y="6"/>
                  </a:cubicBezTo>
                  <a:cubicBezTo>
                    <a:pt x="12" y="6"/>
                    <a:pt x="12" y="6"/>
                    <a:pt x="11" y="7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15" y="0"/>
                    <a:pt x="15" y="0"/>
                    <a:pt x="15" y="0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6"/>
            <p:cNvSpPr>
              <a:spLocks/>
            </p:cNvSpPr>
            <p:nvPr userDrawn="1"/>
          </p:nvSpPr>
          <p:spPr bwMode="auto">
            <a:xfrm>
              <a:off x="715914" y="635422"/>
              <a:ext cx="90488" cy="95250"/>
            </a:xfrm>
            <a:custGeom>
              <a:avLst/>
              <a:gdLst>
                <a:gd name="T0" fmla="*/ 22 w 24"/>
                <a:gd name="T1" fmla="*/ 7 h 25"/>
                <a:gd name="T2" fmla="*/ 21 w 24"/>
                <a:gd name="T3" fmla="*/ 8 h 25"/>
                <a:gd name="T4" fmla="*/ 21 w 24"/>
                <a:gd name="T5" fmla="*/ 8 h 25"/>
                <a:gd name="T6" fmla="*/ 21 w 24"/>
                <a:gd name="T7" fmla="*/ 9 h 25"/>
                <a:gd name="T8" fmla="*/ 21 w 24"/>
                <a:gd name="T9" fmla="*/ 10 h 25"/>
                <a:gd name="T10" fmla="*/ 23 w 24"/>
                <a:gd name="T11" fmla="*/ 12 h 25"/>
                <a:gd name="T12" fmla="*/ 23 w 24"/>
                <a:gd name="T13" fmla="*/ 13 h 25"/>
                <a:gd name="T14" fmla="*/ 24 w 24"/>
                <a:gd name="T15" fmla="*/ 14 h 25"/>
                <a:gd name="T16" fmla="*/ 22 w 24"/>
                <a:gd name="T17" fmla="*/ 18 h 25"/>
                <a:gd name="T18" fmla="*/ 18 w 24"/>
                <a:gd name="T19" fmla="*/ 22 h 25"/>
                <a:gd name="T20" fmla="*/ 14 w 24"/>
                <a:gd name="T21" fmla="*/ 24 h 25"/>
                <a:gd name="T22" fmla="*/ 10 w 24"/>
                <a:gd name="T23" fmla="*/ 25 h 25"/>
                <a:gd name="T24" fmla="*/ 6 w 24"/>
                <a:gd name="T25" fmla="*/ 23 h 25"/>
                <a:gd name="T26" fmla="*/ 3 w 24"/>
                <a:gd name="T27" fmla="*/ 20 h 25"/>
                <a:gd name="T28" fmla="*/ 0 w 24"/>
                <a:gd name="T29" fmla="*/ 16 h 25"/>
                <a:gd name="T30" fmla="*/ 0 w 24"/>
                <a:gd name="T31" fmla="*/ 12 h 25"/>
                <a:gd name="T32" fmla="*/ 1 w 24"/>
                <a:gd name="T33" fmla="*/ 8 h 25"/>
                <a:gd name="T34" fmla="*/ 5 w 24"/>
                <a:gd name="T35" fmla="*/ 4 h 25"/>
                <a:gd name="T36" fmla="*/ 8 w 24"/>
                <a:gd name="T37" fmla="*/ 2 h 25"/>
                <a:gd name="T38" fmla="*/ 10 w 24"/>
                <a:gd name="T39" fmla="*/ 2 h 25"/>
                <a:gd name="T40" fmla="*/ 10 w 24"/>
                <a:gd name="T41" fmla="*/ 0 h 25"/>
                <a:gd name="T42" fmla="*/ 11 w 24"/>
                <a:gd name="T43" fmla="*/ 0 h 25"/>
                <a:gd name="T44" fmla="*/ 16 w 24"/>
                <a:gd name="T45" fmla="*/ 5 h 25"/>
                <a:gd name="T46" fmla="*/ 15 w 24"/>
                <a:gd name="T47" fmla="*/ 6 h 25"/>
                <a:gd name="T48" fmla="*/ 10 w 24"/>
                <a:gd name="T49" fmla="*/ 4 h 25"/>
                <a:gd name="T50" fmla="*/ 6 w 24"/>
                <a:gd name="T51" fmla="*/ 5 h 25"/>
                <a:gd name="T52" fmla="*/ 4 w 24"/>
                <a:gd name="T53" fmla="*/ 10 h 25"/>
                <a:gd name="T54" fmla="*/ 7 w 24"/>
                <a:gd name="T55" fmla="*/ 16 h 25"/>
                <a:gd name="T56" fmla="*/ 13 w 24"/>
                <a:gd name="T57" fmla="*/ 21 h 25"/>
                <a:gd name="T58" fmla="*/ 18 w 24"/>
                <a:gd name="T59" fmla="*/ 20 h 25"/>
                <a:gd name="T60" fmla="*/ 19 w 24"/>
                <a:gd name="T61" fmla="*/ 18 h 25"/>
                <a:gd name="T62" fmla="*/ 20 w 24"/>
                <a:gd name="T63" fmla="*/ 17 h 25"/>
                <a:gd name="T64" fmla="*/ 17 w 24"/>
                <a:gd name="T65" fmla="*/ 13 h 25"/>
                <a:gd name="T66" fmla="*/ 17 w 24"/>
                <a:gd name="T67" fmla="*/ 13 h 25"/>
                <a:gd name="T68" fmla="*/ 16 w 24"/>
                <a:gd name="T69" fmla="*/ 13 h 25"/>
                <a:gd name="T70" fmla="*/ 14 w 24"/>
                <a:gd name="T71" fmla="*/ 13 h 25"/>
                <a:gd name="T72" fmla="*/ 13 w 24"/>
                <a:gd name="T73" fmla="*/ 14 h 25"/>
                <a:gd name="T74" fmla="*/ 13 w 24"/>
                <a:gd name="T75" fmla="*/ 13 h 25"/>
                <a:gd name="T76" fmla="*/ 21 w 24"/>
                <a:gd name="T77" fmla="*/ 6 h 25"/>
                <a:gd name="T78" fmla="*/ 22 w 24"/>
                <a:gd name="T79" fmla="*/ 7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4" h="25">
                  <a:moveTo>
                    <a:pt x="22" y="7"/>
                  </a:moveTo>
                  <a:cubicBezTo>
                    <a:pt x="22" y="7"/>
                    <a:pt x="22" y="7"/>
                    <a:pt x="21" y="8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9"/>
                    <a:pt x="21" y="9"/>
                    <a:pt x="21" y="9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3"/>
                    <a:pt x="23" y="13"/>
                  </a:cubicBezTo>
                  <a:cubicBezTo>
                    <a:pt x="24" y="13"/>
                    <a:pt x="24" y="13"/>
                    <a:pt x="24" y="14"/>
                  </a:cubicBezTo>
                  <a:cubicBezTo>
                    <a:pt x="24" y="15"/>
                    <a:pt x="23" y="16"/>
                    <a:pt x="22" y="18"/>
                  </a:cubicBezTo>
                  <a:cubicBezTo>
                    <a:pt x="21" y="19"/>
                    <a:pt x="19" y="21"/>
                    <a:pt x="18" y="22"/>
                  </a:cubicBezTo>
                  <a:cubicBezTo>
                    <a:pt x="17" y="23"/>
                    <a:pt x="16" y="23"/>
                    <a:pt x="14" y="24"/>
                  </a:cubicBezTo>
                  <a:cubicBezTo>
                    <a:pt x="13" y="24"/>
                    <a:pt x="12" y="25"/>
                    <a:pt x="10" y="25"/>
                  </a:cubicBezTo>
                  <a:cubicBezTo>
                    <a:pt x="9" y="24"/>
                    <a:pt x="8" y="24"/>
                    <a:pt x="6" y="23"/>
                  </a:cubicBezTo>
                  <a:cubicBezTo>
                    <a:pt x="5" y="23"/>
                    <a:pt x="4" y="22"/>
                    <a:pt x="3" y="20"/>
                  </a:cubicBezTo>
                  <a:cubicBezTo>
                    <a:pt x="2" y="19"/>
                    <a:pt x="1" y="18"/>
                    <a:pt x="0" y="16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0" y="10"/>
                    <a:pt x="1" y="9"/>
                    <a:pt x="1" y="8"/>
                  </a:cubicBezTo>
                  <a:cubicBezTo>
                    <a:pt x="2" y="6"/>
                    <a:pt x="3" y="5"/>
                    <a:pt x="5" y="4"/>
                  </a:cubicBezTo>
                  <a:cubicBezTo>
                    <a:pt x="6" y="3"/>
                    <a:pt x="7" y="3"/>
                    <a:pt x="8" y="2"/>
                  </a:cubicBezTo>
                  <a:cubicBezTo>
                    <a:pt x="9" y="2"/>
                    <a:pt x="9" y="2"/>
                    <a:pt x="10" y="2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3" y="5"/>
                    <a:pt x="11" y="4"/>
                    <a:pt x="10" y="4"/>
                  </a:cubicBezTo>
                  <a:cubicBezTo>
                    <a:pt x="8" y="4"/>
                    <a:pt x="7" y="4"/>
                    <a:pt x="6" y="5"/>
                  </a:cubicBezTo>
                  <a:cubicBezTo>
                    <a:pt x="4" y="6"/>
                    <a:pt x="4" y="8"/>
                    <a:pt x="4" y="10"/>
                  </a:cubicBezTo>
                  <a:cubicBezTo>
                    <a:pt x="4" y="12"/>
                    <a:pt x="5" y="14"/>
                    <a:pt x="7" y="16"/>
                  </a:cubicBezTo>
                  <a:cubicBezTo>
                    <a:pt x="9" y="19"/>
                    <a:pt x="11" y="20"/>
                    <a:pt x="13" y="21"/>
                  </a:cubicBezTo>
                  <a:cubicBezTo>
                    <a:pt x="15" y="22"/>
                    <a:pt x="16" y="21"/>
                    <a:pt x="18" y="20"/>
                  </a:cubicBezTo>
                  <a:cubicBezTo>
                    <a:pt x="18" y="20"/>
                    <a:pt x="19" y="19"/>
                    <a:pt x="19" y="18"/>
                  </a:cubicBezTo>
                  <a:cubicBezTo>
                    <a:pt x="20" y="18"/>
                    <a:pt x="20" y="17"/>
                    <a:pt x="20" y="17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5" y="13"/>
                    <a:pt x="15" y="13"/>
                    <a:pt x="14" y="13"/>
                  </a:cubicBezTo>
                  <a:cubicBezTo>
                    <a:pt x="14" y="13"/>
                    <a:pt x="14" y="14"/>
                    <a:pt x="13" y="14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21" y="6"/>
                    <a:pt x="21" y="6"/>
                    <a:pt x="21" y="6"/>
                  </a:cubicBezTo>
                  <a:lnTo>
                    <a:pt x="2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7"/>
            <p:cNvSpPr>
              <a:spLocks/>
            </p:cNvSpPr>
            <p:nvPr userDrawn="1"/>
          </p:nvSpPr>
          <p:spPr bwMode="auto">
            <a:xfrm>
              <a:off x="893714" y="536997"/>
              <a:ext cx="88900" cy="95250"/>
            </a:xfrm>
            <a:custGeom>
              <a:avLst/>
              <a:gdLst>
                <a:gd name="T0" fmla="*/ 24 w 24"/>
                <a:gd name="T1" fmla="*/ 1 h 25"/>
                <a:gd name="T2" fmla="*/ 23 w 24"/>
                <a:gd name="T3" fmla="*/ 2 h 25"/>
                <a:gd name="T4" fmla="*/ 22 w 24"/>
                <a:gd name="T5" fmla="*/ 3 h 25"/>
                <a:gd name="T6" fmla="*/ 21 w 24"/>
                <a:gd name="T7" fmla="*/ 4 h 25"/>
                <a:gd name="T8" fmla="*/ 22 w 24"/>
                <a:gd name="T9" fmla="*/ 7 h 25"/>
                <a:gd name="T10" fmla="*/ 24 w 24"/>
                <a:gd name="T11" fmla="*/ 15 h 25"/>
                <a:gd name="T12" fmla="*/ 23 w 24"/>
                <a:gd name="T13" fmla="*/ 21 h 25"/>
                <a:gd name="T14" fmla="*/ 17 w 24"/>
                <a:gd name="T15" fmla="*/ 24 h 25"/>
                <a:gd name="T16" fmla="*/ 10 w 24"/>
                <a:gd name="T17" fmla="*/ 24 h 25"/>
                <a:gd name="T18" fmla="*/ 6 w 24"/>
                <a:gd name="T19" fmla="*/ 19 h 25"/>
                <a:gd name="T20" fmla="*/ 4 w 24"/>
                <a:gd name="T21" fmla="*/ 9 h 25"/>
                <a:gd name="T22" fmla="*/ 3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0 w 24"/>
                <a:gd name="T29" fmla="*/ 8 h 25"/>
                <a:gd name="T30" fmla="*/ 0 w 24"/>
                <a:gd name="T31" fmla="*/ 7 h 25"/>
                <a:gd name="T32" fmla="*/ 11 w 24"/>
                <a:gd name="T33" fmla="*/ 4 h 25"/>
                <a:gd name="T34" fmla="*/ 11 w 24"/>
                <a:gd name="T35" fmla="*/ 5 h 25"/>
                <a:gd name="T36" fmla="*/ 10 w 24"/>
                <a:gd name="T37" fmla="*/ 5 h 25"/>
                <a:gd name="T38" fmla="*/ 9 w 24"/>
                <a:gd name="T39" fmla="*/ 6 h 25"/>
                <a:gd name="T40" fmla="*/ 9 w 24"/>
                <a:gd name="T41" fmla="*/ 7 h 25"/>
                <a:gd name="T42" fmla="*/ 9 w 24"/>
                <a:gd name="T43" fmla="*/ 8 h 25"/>
                <a:gd name="T44" fmla="*/ 11 w 24"/>
                <a:gd name="T45" fmla="*/ 18 h 25"/>
                <a:gd name="T46" fmla="*/ 14 w 24"/>
                <a:gd name="T47" fmla="*/ 22 h 25"/>
                <a:gd name="T48" fmla="*/ 18 w 24"/>
                <a:gd name="T49" fmla="*/ 22 h 25"/>
                <a:gd name="T50" fmla="*/ 22 w 24"/>
                <a:gd name="T51" fmla="*/ 20 h 25"/>
                <a:gd name="T52" fmla="*/ 22 w 24"/>
                <a:gd name="T53" fmla="*/ 15 h 25"/>
                <a:gd name="T54" fmla="*/ 20 w 24"/>
                <a:gd name="T55" fmla="*/ 8 h 25"/>
                <a:gd name="T56" fmla="*/ 19 w 24"/>
                <a:gd name="T57" fmla="*/ 5 h 25"/>
                <a:gd name="T58" fmla="*/ 18 w 24"/>
                <a:gd name="T59" fmla="*/ 4 h 25"/>
                <a:gd name="T60" fmla="*/ 17 w 24"/>
                <a:gd name="T61" fmla="*/ 4 h 25"/>
                <a:gd name="T62" fmla="*/ 15 w 24"/>
                <a:gd name="T63" fmla="*/ 4 h 25"/>
                <a:gd name="T64" fmla="*/ 15 w 24"/>
                <a:gd name="T65" fmla="*/ 3 h 25"/>
                <a:gd name="T66" fmla="*/ 24 w 24"/>
                <a:gd name="T67" fmla="*/ 0 h 25"/>
                <a:gd name="T68" fmla="*/ 24 w 24"/>
                <a:gd name="T69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" h="25">
                  <a:moveTo>
                    <a:pt x="24" y="1"/>
                  </a:moveTo>
                  <a:cubicBezTo>
                    <a:pt x="24" y="2"/>
                    <a:pt x="23" y="2"/>
                    <a:pt x="23" y="2"/>
                  </a:cubicBezTo>
                  <a:cubicBezTo>
                    <a:pt x="22" y="2"/>
                    <a:pt x="22" y="3"/>
                    <a:pt x="22" y="3"/>
                  </a:cubicBezTo>
                  <a:cubicBezTo>
                    <a:pt x="21" y="3"/>
                    <a:pt x="21" y="4"/>
                    <a:pt x="21" y="4"/>
                  </a:cubicBezTo>
                  <a:cubicBezTo>
                    <a:pt x="21" y="5"/>
                    <a:pt x="21" y="6"/>
                    <a:pt x="22" y="7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7"/>
                    <a:pt x="24" y="19"/>
                    <a:pt x="23" y="21"/>
                  </a:cubicBezTo>
                  <a:cubicBezTo>
                    <a:pt x="22" y="22"/>
                    <a:pt x="20" y="24"/>
                    <a:pt x="17" y="24"/>
                  </a:cubicBezTo>
                  <a:cubicBezTo>
                    <a:pt x="15" y="25"/>
                    <a:pt x="12" y="25"/>
                    <a:pt x="10" y="24"/>
                  </a:cubicBezTo>
                  <a:cubicBezTo>
                    <a:pt x="8" y="23"/>
                    <a:pt x="7" y="22"/>
                    <a:pt x="6" y="19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3" y="8"/>
                    <a:pt x="3" y="8"/>
                    <a:pt x="2" y="8"/>
                  </a:cubicBezTo>
                  <a:cubicBezTo>
                    <a:pt x="2" y="8"/>
                    <a:pt x="2" y="8"/>
                    <a:pt x="1" y="8"/>
                  </a:cubicBezTo>
                  <a:cubicBezTo>
                    <a:pt x="1" y="8"/>
                    <a:pt x="1" y="8"/>
                    <a:pt x="0" y="8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0" y="5"/>
                    <a:pt x="10" y="5"/>
                  </a:cubicBezTo>
                  <a:cubicBezTo>
                    <a:pt x="10" y="5"/>
                    <a:pt x="9" y="6"/>
                    <a:pt x="9" y="6"/>
                  </a:cubicBezTo>
                  <a:cubicBezTo>
                    <a:pt x="9" y="6"/>
                    <a:pt x="9" y="6"/>
                    <a:pt x="9" y="7"/>
                  </a:cubicBezTo>
                  <a:cubicBezTo>
                    <a:pt x="9" y="7"/>
                    <a:pt x="9" y="7"/>
                    <a:pt x="9" y="8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12" y="20"/>
                    <a:pt x="13" y="21"/>
                    <a:pt x="14" y="22"/>
                  </a:cubicBezTo>
                  <a:cubicBezTo>
                    <a:pt x="15" y="22"/>
                    <a:pt x="16" y="23"/>
                    <a:pt x="18" y="22"/>
                  </a:cubicBezTo>
                  <a:cubicBezTo>
                    <a:pt x="20" y="22"/>
                    <a:pt x="21" y="21"/>
                    <a:pt x="22" y="20"/>
                  </a:cubicBezTo>
                  <a:cubicBezTo>
                    <a:pt x="22" y="18"/>
                    <a:pt x="22" y="17"/>
                    <a:pt x="22" y="15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20" y="7"/>
                    <a:pt x="19" y="6"/>
                    <a:pt x="19" y="5"/>
                  </a:cubicBezTo>
                  <a:cubicBezTo>
                    <a:pt x="19" y="5"/>
                    <a:pt x="18" y="4"/>
                    <a:pt x="18" y="4"/>
                  </a:cubicBezTo>
                  <a:cubicBezTo>
                    <a:pt x="18" y="4"/>
                    <a:pt x="17" y="4"/>
                    <a:pt x="17" y="4"/>
                  </a:cubicBezTo>
                  <a:cubicBezTo>
                    <a:pt x="16" y="4"/>
                    <a:pt x="15" y="4"/>
                    <a:pt x="15" y="4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24" y="0"/>
                    <a:pt x="24" y="0"/>
                    <a:pt x="24" y="0"/>
                  </a:cubicBezTo>
                  <a:lnTo>
                    <a:pt x="24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8"/>
            <p:cNvSpPr>
              <a:spLocks/>
            </p:cNvSpPr>
            <p:nvPr userDrawn="1"/>
          </p:nvSpPr>
          <p:spPr bwMode="auto">
            <a:xfrm>
              <a:off x="1039764" y="529060"/>
              <a:ext cx="93663" cy="84138"/>
            </a:xfrm>
            <a:custGeom>
              <a:avLst/>
              <a:gdLst>
                <a:gd name="T0" fmla="*/ 25 w 25"/>
                <a:gd name="T1" fmla="*/ 2 h 22"/>
                <a:gd name="T2" fmla="*/ 24 w 25"/>
                <a:gd name="T3" fmla="*/ 2 h 22"/>
                <a:gd name="T4" fmla="*/ 22 w 25"/>
                <a:gd name="T5" fmla="*/ 3 h 22"/>
                <a:gd name="T6" fmla="*/ 21 w 25"/>
                <a:gd name="T7" fmla="*/ 4 h 22"/>
                <a:gd name="T8" fmla="*/ 21 w 25"/>
                <a:gd name="T9" fmla="*/ 7 h 22"/>
                <a:gd name="T10" fmla="*/ 21 w 25"/>
                <a:gd name="T11" fmla="*/ 22 h 22"/>
                <a:gd name="T12" fmla="*/ 18 w 25"/>
                <a:gd name="T13" fmla="*/ 22 h 22"/>
                <a:gd name="T14" fmla="*/ 5 w 25"/>
                <a:gd name="T15" fmla="*/ 5 h 22"/>
                <a:gd name="T16" fmla="*/ 5 w 25"/>
                <a:gd name="T17" fmla="*/ 15 h 22"/>
                <a:gd name="T18" fmla="*/ 5 w 25"/>
                <a:gd name="T19" fmla="*/ 18 h 22"/>
                <a:gd name="T20" fmla="*/ 6 w 25"/>
                <a:gd name="T21" fmla="*/ 20 h 22"/>
                <a:gd name="T22" fmla="*/ 7 w 25"/>
                <a:gd name="T23" fmla="*/ 20 h 22"/>
                <a:gd name="T24" fmla="*/ 9 w 25"/>
                <a:gd name="T25" fmla="*/ 21 h 22"/>
                <a:gd name="T26" fmla="*/ 9 w 25"/>
                <a:gd name="T27" fmla="*/ 22 h 22"/>
                <a:gd name="T28" fmla="*/ 0 w 25"/>
                <a:gd name="T29" fmla="*/ 22 h 22"/>
                <a:gd name="T30" fmla="*/ 0 w 25"/>
                <a:gd name="T31" fmla="*/ 20 h 22"/>
                <a:gd name="T32" fmla="*/ 1 w 25"/>
                <a:gd name="T33" fmla="*/ 20 h 22"/>
                <a:gd name="T34" fmla="*/ 2 w 25"/>
                <a:gd name="T35" fmla="*/ 20 h 22"/>
                <a:gd name="T36" fmla="*/ 3 w 25"/>
                <a:gd name="T37" fmla="*/ 18 h 22"/>
                <a:gd name="T38" fmla="*/ 3 w 25"/>
                <a:gd name="T39" fmla="*/ 15 h 22"/>
                <a:gd name="T40" fmla="*/ 4 w 25"/>
                <a:gd name="T41" fmla="*/ 5 h 22"/>
                <a:gd name="T42" fmla="*/ 3 w 25"/>
                <a:gd name="T43" fmla="*/ 4 h 22"/>
                <a:gd name="T44" fmla="*/ 3 w 25"/>
                <a:gd name="T45" fmla="*/ 3 h 22"/>
                <a:gd name="T46" fmla="*/ 2 w 25"/>
                <a:gd name="T47" fmla="*/ 2 h 22"/>
                <a:gd name="T48" fmla="*/ 0 w 25"/>
                <a:gd name="T49" fmla="*/ 2 h 22"/>
                <a:gd name="T50" fmla="*/ 0 w 25"/>
                <a:gd name="T51" fmla="*/ 0 h 22"/>
                <a:gd name="T52" fmla="*/ 8 w 25"/>
                <a:gd name="T53" fmla="*/ 1 h 22"/>
                <a:gd name="T54" fmla="*/ 19 w 25"/>
                <a:gd name="T55" fmla="*/ 15 h 22"/>
                <a:gd name="T56" fmla="*/ 19 w 25"/>
                <a:gd name="T57" fmla="*/ 7 h 22"/>
                <a:gd name="T58" fmla="*/ 19 w 25"/>
                <a:gd name="T59" fmla="*/ 4 h 22"/>
                <a:gd name="T60" fmla="*/ 18 w 25"/>
                <a:gd name="T61" fmla="*/ 3 h 22"/>
                <a:gd name="T62" fmla="*/ 17 w 25"/>
                <a:gd name="T63" fmla="*/ 2 h 22"/>
                <a:gd name="T64" fmla="*/ 16 w 25"/>
                <a:gd name="T65" fmla="*/ 2 h 22"/>
                <a:gd name="T66" fmla="*/ 16 w 25"/>
                <a:gd name="T67" fmla="*/ 1 h 22"/>
                <a:gd name="T68" fmla="*/ 25 w 25"/>
                <a:gd name="T69" fmla="*/ 1 h 22"/>
                <a:gd name="T70" fmla="*/ 25 w 25"/>
                <a:gd name="T71" fmla="*/ 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5" h="22">
                  <a:moveTo>
                    <a:pt x="25" y="2"/>
                  </a:moveTo>
                  <a:cubicBezTo>
                    <a:pt x="24" y="2"/>
                    <a:pt x="24" y="2"/>
                    <a:pt x="24" y="2"/>
                  </a:cubicBezTo>
                  <a:cubicBezTo>
                    <a:pt x="23" y="2"/>
                    <a:pt x="23" y="2"/>
                    <a:pt x="22" y="3"/>
                  </a:cubicBezTo>
                  <a:cubicBezTo>
                    <a:pt x="22" y="3"/>
                    <a:pt x="22" y="3"/>
                    <a:pt x="21" y="4"/>
                  </a:cubicBezTo>
                  <a:cubicBezTo>
                    <a:pt x="21" y="5"/>
                    <a:pt x="21" y="6"/>
                    <a:pt x="21" y="7"/>
                  </a:cubicBezTo>
                  <a:cubicBezTo>
                    <a:pt x="21" y="22"/>
                    <a:pt x="21" y="22"/>
                    <a:pt x="21" y="22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17"/>
                    <a:pt x="5" y="18"/>
                    <a:pt x="5" y="18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7" y="20"/>
                    <a:pt x="7" y="20"/>
                  </a:cubicBezTo>
                  <a:cubicBezTo>
                    <a:pt x="8" y="20"/>
                    <a:pt x="9" y="20"/>
                    <a:pt x="9" y="21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1" y="20"/>
                    <a:pt x="1" y="20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3" y="19"/>
                    <a:pt x="3" y="19"/>
                    <a:pt x="3" y="18"/>
                  </a:cubicBezTo>
                  <a:cubicBezTo>
                    <a:pt x="3" y="18"/>
                    <a:pt x="3" y="17"/>
                    <a:pt x="3" y="15"/>
                  </a:cubicBezTo>
                  <a:cubicBezTo>
                    <a:pt x="4" y="5"/>
                    <a:pt x="4" y="5"/>
                    <a:pt x="4" y="5"/>
                  </a:cubicBezTo>
                  <a:cubicBezTo>
                    <a:pt x="4" y="5"/>
                    <a:pt x="4" y="5"/>
                    <a:pt x="3" y="4"/>
                  </a:cubicBezTo>
                  <a:cubicBezTo>
                    <a:pt x="3" y="4"/>
                    <a:pt x="3" y="3"/>
                    <a:pt x="3" y="3"/>
                  </a:cubicBezTo>
                  <a:cubicBezTo>
                    <a:pt x="2" y="3"/>
                    <a:pt x="2" y="2"/>
                    <a:pt x="2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19" y="15"/>
                    <a:pt x="19" y="15"/>
                    <a:pt x="19" y="15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19" y="6"/>
                    <a:pt x="19" y="5"/>
                    <a:pt x="19" y="4"/>
                  </a:cubicBezTo>
                  <a:cubicBezTo>
                    <a:pt x="19" y="4"/>
                    <a:pt x="19" y="3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25" y="1"/>
                    <a:pt x="25" y="1"/>
                    <a:pt x="25" y="1"/>
                  </a:cubicBezTo>
                  <a:lnTo>
                    <a:pt x="25" y="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9"/>
            <p:cNvSpPr>
              <a:spLocks/>
            </p:cNvSpPr>
            <p:nvPr userDrawn="1"/>
          </p:nvSpPr>
          <p:spPr bwMode="auto">
            <a:xfrm>
              <a:off x="1174701" y="544935"/>
              <a:ext cx="63500" cy="87313"/>
            </a:xfrm>
            <a:custGeom>
              <a:avLst/>
              <a:gdLst>
                <a:gd name="T0" fmla="*/ 11 w 17"/>
                <a:gd name="T1" fmla="*/ 23 h 23"/>
                <a:gd name="T2" fmla="*/ 0 w 17"/>
                <a:gd name="T3" fmla="*/ 20 h 23"/>
                <a:gd name="T4" fmla="*/ 0 w 17"/>
                <a:gd name="T5" fmla="*/ 19 h 23"/>
                <a:gd name="T6" fmla="*/ 2 w 17"/>
                <a:gd name="T7" fmla="*/ 19 h 23"/>
                <a:gd name="T8" fmla="*/ 3 w 17"/>
                <a:gd name="T9" fmla="*/ 19 h 23"/>
                <a:gd name="T10" fmla="*/ 3 w 17"/>
                <a:gd name="T11" fmla="*/ 19 h 23"/>
                <a:gd name="T12" fmla="*/ 4 w 17"/>
                <a:gd name="T13" fmla="*/ 18 h 23"/>
                <a:gd name="T14" fmla="*/ 8 w 17"/>
                <a:gd name="T15" fmla="*/ 4 h 23"/>
                <a:gd name="T16" fmla="*/ 8 w 17"/>
                <a:gd name="T17" fmla="*/ 3 h 23"/>
                <a:gd name="T18" fmla="*/ 7 w 17"/>
                <a:gd name="T19" fmla="*/ 2 h 23"/>
                <a:gd name="T20" fmla="*/ 6 w 17"/>
                <a:gd name="T21" fmla="*/ 1 h 23"/>
                <a:gd name="T22" fmla="*/ 5 w 17"/>
                <a:gd name="T23" fmla="*/ 1 h 23"/>
                <a:gd name="T24" fmla="*/ 5 w 17"/>
                <a:gd name="T25" fmla="*/ 0 h 23"/>
                <a:gd name="T26" fmla="*/ 17 w 17"/>
                <a:gd name="T27" fmla="*/ 3 h 23"/>
                <a:gd name="T28" fmla="*/ 16 w 17"/>
                <a:gd name="T29" fmla="*/ 4 h 23"/>
                <a:gd name="T30" fmla="*/ 15 w 17"/>
                <a:gd name="T31" fmla="*/ 4 h 23"/>
                <a:gd name="T32" fmla="*/ 14 w 17"/>
                <a:gd name="T33" fmla="*/ 4 h 23"/>
                <a:gd name="T34" fmla="*/ 13 w 17"/>
                <a:gd name="T35" fmla="*/ 4 h 23"/>
                <a:gd name="T36" fmla="*/ 13 w 17"/>
                <a:gd name="T37" fmla="*/ 5 h 23"/>
                <a:gd name="T38" fmla="*/ 9 w 17"/>
                <a:gd name="T39" fmla="*/ 19 h 23"/>
                <a:gd name="T40" fmla="*/ 9 w 17"/>
                <a:gd name="T41" fmla="*/ 20 h 23"/>
                <a:gd name="T42" fmla="*/ 10 w 17"/>
                <a:gd name="T43" fmla="*/ 21 h 23"/>
                <a:gd name="T44" fmla="*/ 11 w 17"/>
                <a:gd name="T45" fmla="*/ 22 h 23"/>
                <a:gd name="T46" fmla="*/ 12 w 17"/>
                <a:gd name="T47" fmla="*/ 22 h 23"/>
                <a:gd name="T48" fmla="*/ 11 w 17"/>
                <a:gd name="T49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7" h="23">
                  <a:moveTo>
                    <a:pt x="11" y="23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1" y="19"/>
                    <a:pt x="1" y="19"/>
                    <a:pt x="2" y="19"/>
                  </a:cubicBezTo>
                  <a:cubicBezTo>
                    <a:pt x="2" y="19"/>
                    <a:pt x="2" y="19"/>
                    <a:pt x="3" y="19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4" y="19"/>
                    <a:pt x="4" y="19"/>
                    <a:pt x="4" y="18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8" y="3"/>
                    <a:pt x="8" y="3"/>
                  </a:cubicBezTo>
                  <a:cubicBezTo>
                    <a:pt x="8" y="3"/>
                    <a:pt x="7" y="2"/>
                    <a:pt x="7" y="2"/>
                  </a:cubicBezTo>
                  <a:cubicBezTo>
                    <a:pt x="7" y="2"/>
                    <a:pt x="7" y="2"/>
                    <a:pt x="6" y="1"/>
                  </a:cubicBezTo>
                  <a:cubicBezTo>
                    <a:pt x="6" y="1"/>
                    <a:pt x="5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4"/>
                    <a:pt x="14" y="4"/>
                    <a:pt x="14" y="4"/>
                  </a:cubicBezTo>
                  <a:cubicBezTo>
                    <a:pt x="14" y="4"/>
                    <a:pt x="13" y="4"/>
                    <a:pt x="13" y="4"/>
                  </a:cubicBezTo>
                  <a:cubicBezTo>
                    <a:pt x="13" y="4"/>
                    <a:pt x="13" y="5"/>
                    <a:pt x="13" y="5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1"/>
                    <a:pt x="9" y="21"/>
                    <a:pt x="10" y="21"/>
                  </a:cubicBezTo>
                  <a:cubicBezTo>
                    <a:pt x="10" y="21"/>
                    <a:pt x="10" y="21"/>
                    <a:pt x="11" y="22"/>
                  </a:cubicBezTo>
                  <a:cubicBezTo>
                    <a:pt x="11" y="22"/>
                    <a:pt x="11" y="22"/>
                    <a:pt x="12" y="22"/>
                  </a:cubicBezTo>
                  <a:lnTo>
                    <a:pt x="11" y="2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0"/>
            <p:cNvSpPr>
              <a:spLocks/>
            </p:cNvSpPr>
            <p:nvPr userDrawn="1"/>
          </p:nvSpPr>
          <p:spPr bwMode="auto">
            <a:xfrm>
              <a:off x="1292176" y="575097"/>
              <a:ext cx="82550" cy="95250"/>
            </a:xfrm>
            <a:custGeom>
              <a:avLst/>
              <a:gdLst>
                <a:gd name="T0" fmla="*/ 22 w 22"/>
                <a:gd name="T1" fmla="*/ 12 h 25"/>
                <a:gd name="T2" fmla="*/ 21 w 22"/>
                <a:gd name="T3" fmla="*/ 12 h 25"/>
                <a:gd name="T4" fmla="*/ 20 w 22"/>
                <a:gd name="T5" fmla="*/ 12 h 25"/>
                <a:gd name="T6" fmla="*/ 19 w 22"/>
                <a:gd name="T7" fmla="*/ 12 h 25"/>
                <a:gd name="T8" fmla="*/ 17 w 22"/>
                <a:gd name="T9" fmla="*/ 13 h 25"/>
                <a:gd name="T10" fmla="*/ 15 w 22"/>
                <a:gd name="T11" fmla="*/ 15 h 25"/>
                <a:gd name="T12" fmla="*/ 11 w 22"/>
                <a:gd name="T13" fmla="*/ 18 h 25"/>
                <a:gd name="T14" fmla="*/ 7 w 22"/>
                <a:gd name="T15" fmla="*/ 21 h 25"/>
                <a:gd name="T16" fmla="*/ 3 w 22"/>
                <a:gd name="T17" fmla="*/ 25 h 25"/>
                <a:gd name="T18" fmla="*/ 0 w 22"/>
                <a:gd name="T19" fmla="*/ 24 h 25"/>
                <a:gd name="T20" fmla="*/ 1 w 22"/>
                <a:gd name="T21" fmla="*/ 12 h 25"/>
                <a:gd name="T22" fmla="*/ 2 w 22"/>
                <a:gd name="T23" fmla="*/ 5 h 25"/>
                <a:gd name="T24" fmla="*/ 2 w 22"/>
                <a:gd name="T25" fmla="*/ 3 h 25"/>
                <a:gd name="T26" fmla="*/ 1 w 22"/>
                <a:gd name="T27" fmla="*/ 2 h 25"/>
                <a:gd name="T28" fmla="*/ 1 w 22"/>
                <a:gd name="T29" fmla="*/ 1 h 25"/>
                <a:gd name="T30" fmla="*/ 0 w 22"/>
                <a:gd name="T31" fmla="*/ 1 h 25"/>
                <a:gd name="T32" fmla="*/ 1 w 22"/>
                <a:gd name="T33" fmla="*/ 0 h 25"/>
                <a:gd name="T34" fmla="*/ 11 w 22"/>
                <a:gd name="T35" fmla="*/ 5 h 25"/>
                <a:gd name="T36" fmla="*/ 10 w 22"/>
                <a:gd name="T37" fmla="*/ 6 h 25"/>
                <a:gd name="T38" fmla="*/ 8 w 22"/>
                <a:gd name="T39" fmla="*/ 5 h 25"/>
                <a:gd name="T40" fmla="*/ 7 w 22"/>
                <a:gd name="T41" fmla="*/ 6 h 25"/>
                <a:gd name="T42" fmla="*/ 7 w 22"/>
                <a:gd name="T43" fmla="*/ 6 h 25"/>
                <a:gd name="T44" fmla="*/ 7 w 22"/>
                <a:gd name="T45" fmla="*/ 6 h 25"/>
                <a:gd name="T46" fmla="*/ 6 w 22"/>
                <a:gd name="T47" fmla="*/ 11 h 25"/>
                <a:gd name="T48" fmla="*/ 6 w 22"/>
                <a:gd name="T49" fmla="*/ 21 h 25"/>
                <a:gd name="T50" fmla="*/ 11 w 22"/>
                <a:gd name="T51" fmla="*/ 16 h 25"/>
                <a:gd name="T52" fmla="*/ 14 w 22"/>
                <a:gd name="T53" fmla="*/ 13 h 25"/>
                <a:gd name="T54" fmla="*/ 16 w 22"/>
                <a:gd name="T55" fmla="*/ 12 h 25"/>
                <a:gd name="T56" fmla="*/ 17 w 22"/>
                <a:gd name="T57" fmla="*/ 11 h 25"/>
                <a:gd name="T58" fmla="*/ 16 w 22"/>
                <a:gd name="T59" fmla="*/ 10 h 25"/>
                <a:gd name="T60" fmla="*/ 14 w 22"/>
                <a:gd name="T61" fmla="*/ 8 h 25"/>
                <a:gd name="T62" fmla="*/ 15 w 22"/>
                <a:gd name="T63" fmla="*/ 7 h 25"/>
                <a:gd name="T64" fmla="*/ 22 w 22"/>
                <a:gd name="T65" fmla="*/ 11 h 25"/>
                <a:gd name="T66" fmla="*/ 22 w 22"/>
                <a:gd name="T67" fmla="*/ 1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2" h="25">
                  <a:moveTo>
                    <a:pt x="22" y="12"/>
                  </a:moveTo>
                  <a:cubicBezTo>
                    <a:pt x="22" y="12"/>
                    <a:pt x="21" y="12"/>
                    <a:pt x="21" y="12"/>
                  </a:cubicBezTo>
                  <a:cubicBezTo>
                    <a:pt x="21" y="12"/>
                    <a:pt x="20" y="12"/>
                    <a:pt x="20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2"/>
                    <a:pt x="18" y="13"/>
                    <a:pt x="17" y="13"/>
                  </a:cubicBezTo>
                  <a:cubicBezTo>
                    <a:pt x="17" y="13"/>
                    <a:pt x="16" y="14"/>
                    <a:pt x="15" y="15"/>
                  </a:cubicBezTo>
                  <a:cubicBezTo>
                    <a:pt x="14" y="16"/>
                    <a:pt x="13" y="17"/>
                    <a:pt x="11" y="18"/>
                  </a:cubicBezTo>
                  <a:cubicBezTo>
                    <a:pt x="10" y="19"/>
                    <a:pt x="9" y="20"/>
                    <a:pt x="7" y="21"/>
                  </a:cubicBezTo>
                  <a:cubicBezTo>
                    <a:pt x="6" y="23"/>
                    <a:pt x="4" y="24"/>
                    <a:pt x="3" y="25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1" y="20"/>
                    <a:pt x="1" y="16"/>
                    <a:pt x="1" y="12"/>
                  </a:cubicBezTo>
                  <a:cubicBezTo>
                    <a:pt x="2" y="9"/>
                    <a:pt x="2" y="6"/>
                    <a:pt x="2" y="5"/>
                  </a:cubicBezTo>
                  <a:cubicBezTo>
                    <a:pt x="2" y="4"/>
                    <a:pt x="2" y="4"/>
                    <a:pt x="2" y="3"/>
                  </a:cubicBezTo>
                  <a:cubicBezTo>
                    <a:pt x="2" y="3"/>
                    <a:pt x="2" y="3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8" y="5"/>
                    <a:pt x="8" y="5"/>
                  </a:cubicBezTo>
                  <a:cubicBezTo>
                    <a:pt x="8" y="5"/>
                    <a:pt x="7" y="5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7"/>
                    <a:pt x="7" y="9"/>
                    <a:pt x="6" y="11"/>
                  </a:cubicBezTo>
                  <a:cubicBezTo>
                    <a:pt x="6" y="13"/>
                    <a:pt x="6" y="16"/>
                    <a:pt x="6" y="21"/>
                  </a:cubicBezTo>
                  <a:cubicBezTo>
                    <a:pt x="8" y="19"/>
                    <a:pt x="9" y="18"/>
                    <a:pt x="11" y="16"/>
                  </a:cubicBezTo>
                  <a:cubicBezTo>
                    <a:pt x="12" y="15"/>
                    <a:pt x="13" y="14"/>
                    <a:pt x="14" y="13"/>
                  </a:cubicBezTo>
                  <a:cubicBezTo>
                    <a:pt x="15" y="13"/>
                    <a:pt x="15" y="12"/>
                    <a:pt x="16" y="12"/>
                  </a:cubicBezTo>
                  <a:cubicBezTo>
                    <a:pt x="16" y="12"/>
                    <a:pt x="16" y="11"/>
                    <a:pt x="17" y="11"/>
                  </a:cubicBezTo>
                  <a:cubicBezTo>
                    <a:pt x="17" y="11"/>
                    <a:pt x="17" y="10"/>
                    <a:pt x="16" y="10"/>
                  </a:cubicBezTo>
                  <a:cubicBezTo>
                    <a:pt x="16" y="10"/>
                    <a:pt x="15" y="9"/>
                    <a:pt x="14" y="8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22" y="11"/>
                    <a:pt x="22" y="11"/>
                    <a:pt x="22" y="11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1"/>
            <p:cNvSpPr>
              <a:spLocks/>
            </p:cNvSpPr>
            <p:nvPr userDrawn="1"/>
          </p:nvSpPr>
          <p:spPr bwMode="auto">
            <a:xfrm>
              <a:off x="1366789" y="651297"/>
              <a:ext cx="104775" cy="109538"/>
            </a:xfrm>
            <a:custGeom>
              <a:avLst/>
              <a:gdLst>
                <a:gd name="T0" fmla="*/ 25 w 28"/>
                <a:gd name="T1" fmla="*/ 17 h 29"/>
                <a:gd name="T2" fmla="*/ 24 w 28"/>
                <a:gd name="T3" fmla="*/ 16 h 29"/>
                <a:gd name="T4" fmla="*/ 24 w 28"/>
                <a:gd name="T5" fmla="*/ 13 h 29"/>
                <a:gd name="T6" fmla="*/ 24 w 28"/>
                <a:gd name="T7" fmla="*/ 11 h 29"/>
                <a:gd name="T8" fmla="*/ 23 w 28"/>
                <a:gd name="T9" fmla="*/ 10 h 29"/>
                <a:gd name="T10" fmla="*/ 22 w 28"/>
                <a:gd name="T11" fmla="*/ 9 h 29"/>
                <a:gd name="T12" fmla="*/ 20 w 28"/>
                <a:gd name="T13" fmla="*/ 7 h 29"/>
                <a:gd name="T14" fmla="*/ 14 w 28"/>
                <a:gd name="T15" fmla="*/ 13 h 29"/>
                <a:gd name="T16" fmla="*/ 16 w 28"/>
                <a:gd name="T17" fmla="*/ 14 h 29"/>
                <a:gd name="T18" fmla="*/ 17 w 28"/>
                <a:gd name="T19" fmla="*/ 15 h 29"/>
                <a:gd name="T20" fmla="*/ 19 w 28"/>
                <a:gd name="T21" fmla="*/ 15 h 29"/>
                <a:gd name="T22" fmla="*/ 20 w 28"/>
                <a:gd name="T23" fmla="*/ 15 h 29"/>
                <a:gd name="T24" fmla="*/ 21 w 28"/>
                <a:gd name="T25" fmla="*/ 14 h 29"/>
                <a:gd name="T26" fmla="*/ 22 w 28"/>
                <a:gd name="T27" fmla="*/ 15 h 29"/>
                <a:gd name="T28" fmla="*/ 16 w 28"/>
                <a:gd name="T29" fmla="*/ 21 h 29"/>
                <a:gd name="T30" fmla="*/ 15 w 28"/>
                <a:gd name="T31" fmla="*/ 21 h 29"/>
                <a:gd name="T32" fmla="*/ 16 w 28"/>
                <a:gd name="T33" fmla="*/ 19 h 29"/>
                <a:gd name="T34" fmla="*/ 16 w 28"/>
                <a:gd name="T35" fmla="*/ 18 h 29"/>
                <a:gd name="T36" fmla="*/ 16 w 28"/>
                <a:gd name="T37" fmla="*/ 16 h 29"/>
                <a:gd name="T38" fmla="*/ 15 w 28"/>
                <a:gd name="T39" fmla="*/ 15 h 29"/>
                <a:gd name="T40" fmla="*/ 13 w 28"/>
                <a:gd name="T41" fmla="*/ 14 h 29"/>
                <a:gd name="T42" fmla="*/ 9 w 28"/>
                <a:gd name="T43" fmla="*/ 18 h 29"/>
                <a:gd name="T44" fmla="*/ 8 w 28"/>
                <a:gd name="T45" fmla="*/ 20 h 29"/>
                <a:gd name="T46" fmla="*/ 8 w 28"/>
                <a:gd name="T47" fmla="*/ 21 h 29"/>
                <a:gd name="T48" fmla="*/ 9 w 28"/>
                <a:gd name="T49" fmla="*/ 21 h 29"/>
                <a:gd name="T50" fmla="*/ 10 w 28"/>
                <a:gd name="T51" fmla="*/ 23 h 29"/>
                <a:gd name="T52" fmla="*/ 11 w 28"/>
                <a:gd name="T53" fmla="*/ 24 h 29"/>
                <a:gd name="T54" fmla="*/ 12 w 28"/>
                <a:gd name="T55" fmla="*/ 24 h 29"/>
                <a:gd name="T56" fmla="*/ 13 w 28"/>
                <a:gd name="T57" fmla="*/ 25 h 29"/>
                <a:gd name="T58" fmla="*/ 14 w 28"/>
                <a:gd name="T59" fmla="*/ 25 h 29"/>
                <a:gd name="T60" fmla="*/ 16 w 28"/>
                <a:gd name="T61" fmla="*/ 25 h 29"/>
                <a:gd name="T62" fmla="*/ 19 w 28"/>
                <a:gd name="T63" fmla="*/ 24 h 29"/>
                <a:gd name="T64" fmla="*/ 20 w 28"/>
                <a:gd name="T65" fmla="*/ 25 h 29"/>
                <a:gd name="T66" fmla="*/ 15 w 28"/>
                <a:gd name="T67" fmla="*/ 29 h 29"/>
                <a:gd name="T68" fmla="*/ 0 w 28"/>
                <a:gd name="T69" fmla="*/ 16 h 29"/>
                <a:gd name="T70" fmla="*/ 1 w 28"/>
                <a:gd name="T71" fmla="*/ 15 h 29"/>
                <a:gd name="T72" fmla="*/ 2 w 28"/>
                <a:gd name="T73" fmla="*/ 16 h 29"/>
                <a:gd name="T74" fmla="*/ 3 w 28"/>
                <a:gd name="T75" fmla="*/ 16 h 29"/>
                <a:gd name="T76" fmla="*/ 4 w 28"/>
                <a:gd name="T77" fmla="*/ 16 h 29"/>
                <a:gd name="T78" fmla="*/ 5 w 28"/>
                <a:gd name="T79" fmla="*/ 16 h 29"/>
                <a:gd name="T80" fmla="*/ 15 w 28"/>
                <a:gd name="T81" fmla="*/ 5 h 29"/>
                <a:gd name="T82" fmla="*/ 15 w 28"/>
                <a:gd name="T83" fmla="*/ 4 h 29"/>
                <a:gd name="T84" fmla="*/ 15 w 28"/>
                <a:gd name="T85" fmla="*/ 3 h 29"/>
                <a:gd name="T86" fmla="*/ 14 w 28"/>
                <a:gd name="T87" fmla="*/ 2 h 29"/>
                <a:gd name="T88" fmla="*/ 14 w 28"/>
                <a:gd name="T89" fmla="*/ 1 h 29"/>
                <a:gd name="T90" fmla="*/ 15 w 28"/>
                <a:gd name="T91" fmla="*/ 0 h 29"/>
                <a:gd name="T92" fmla="*/ 28 w 28"/>
                <a:gd name="T93" fmla="*/ 13 h 29"/>
                <a:gd name="T94" fmla="*/ 25 w 28"/>
                <a:gd name="T95" fmla="*/ 1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" h="29">
                  <a:moveTo>
                    <a:pt x="25" y="17"/>
                  </a:moveTo>
                  <a:cubicBezTo>
                    <a:pt x="24" y="16"/>
                    <a:pt x="24" y="16"/>
                    <a:pt x="24" y="16"/>
                  </a:cubicBezTo>
                  <a:cubicBezTo>
                    <a:pt x="24" y="15"/>
                    <a:pt x="24" y="14"/>
                    <a:pt x="24" y="13"/>
                  </a:cubicBezTo>
                  <a:cubicBezTo>
                    <a:pt x="24" y="12"/>
                    <a:pt x="24" y="11"/>
                    <a:pt x="24" y="11"/>
                  </a:cubicBezTo>
                  <a:cubicBezTo>
                    <a:pt x="24" y="10"/>
                    <a:pt x="23" y="10"/>
                    <a:pt x="23" y="10"/>
                  </a:cubicBezTo>
                  <a:cubicBezTo>
                    <a:pt x="23" y="9"/>
                    <a:pt x="22" y="9"/>
                    <a:pt x="22" y="9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5"/>
                    <a:pt x="17" y="15"/>
                    <a:pt x="17" y="15"/>
                  </a:cubicBezTo>
                  <a:cubicBezTo>
                    <a:pt x="18" y="15"/>
                    <a:pt x="18" y="15"/>
                    <a:pt x="19" y="15"/>
                  </a:cubicBezTo>
                  <a:cubicBezTo>
                    <a:pt x="19" y="15"/>
                    <a:pt x="19" y="15"/>
                    <a:pt x="20" y="15"/>
                  </a:cubicBezTo>
                  <a:cubicBezTo>
                    <a:pt x="20" y="15"/>
                    <a:pt x="21" y="14"/>
                    <a:pt x="21" y="14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8"/>
                    <a:pt x="16" y="18"/>
                  </a:cubicBezTo>
                  <a:cubicBezTo>
                    <a:pt x="16" y="17"/>
                    <a:pt x="16" y="17"/>
                    <a:pt x="16" y="16"/>
                  </a:cubicBezTo>
                  <a:cubicBezTo>
                    <a:pt x="16" y="16"/>
                    <a:pt x="15" y="16"/>
                    <a:pt x="15" y="15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9"/>
                    <a:pt x="9" y="19"/>
                    <a:pt x="8" y="20"/>
                  </a:cubicBezTo>
                  <a:cubicBezTo>
                    <a:pt x="8" y="20"/>
                    <a:pt x="8" y="20"/>
                    <a:pt x="8" y="21"/>
                  </a:cubicBezTo>
                  <a:cubicBezTo>
                    <a:pt x="8" y="21"/>
                    <a:pt x="8" y="21"/>
                    <a:pt x="9" y="21"/>
                  </a:cubicBezTo>
                  <a:cubicBezTo>
                    <a:pt x="9" y="22"/>
                    <a:pt x="9" y="22"/>
                    <a:pt x="10" y="23"/>
                  </a:cubicBezTo>
                  <a:cubicBezTo>
                    <a:pt x="10" y="23"/>
                    <a:pt x="11" y="23"/>
                    <a:pt x="11" y="24"/>
                  </a:cubicBezTo>
                  <a:cubicBezTo>
                    <a:pt x="11" y="24"/>
                    <a:pt x="12" y="24"/>
                    <a:pt x="12" y="24"/>
                  </a:cubicBezTo>
                  <a:cubicBezTo>
                    <a:pt x="12" y="25"/>
                    <a:pt x="13" y="25"/>
                    <a:pt x="13" y="25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8" y="24"/>
                    <a:pt x="18" y="24"/>
                    <a:pt x="19" y="24"/>
                  </a:cubicBezTo>
                  <a:cubicBezTo>
                    <a:pt x="20" y="25"/>
                    <a:pt x="20" y="25"/>
                    <a:pt x="20" y="25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1" y="15"/>
                    <a:pt x="1" y="15"/>
                    <a:pt x="1" y="15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2" y="16"/>
                    <a:pt x="3" y="16"/>
                    <a:pt x="3" y="16"/>
                  </a:cubicBezTo>
                  <a:cubicBezTo>
                    <a:pt x="3" y="16"/>
                    <a:pt x="4" y="16"/>
                    <a:pt x="4" y="16"/>
                  </a:cubicBezTo>
                  <a:cubicBezTo>
                    <a:pt x="4" y="16"/>
                    <a:pt x="4" y="16"/>
                    <a:pt x="5" y="16"/>
                  </a:cubicBezTo>
                  <a:cubicBezTo>
                    <a:pt x="15" y="5"/>
                    <a:pt x="15" y="5"/>
                    <a:pt x="15" y="5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4"/>
                    <a:pt x="15" y="3"/>
                    <a:pt x="15" y="3"/>
                  </a:cubicBezTo>
                  <a:cubicBezTo>
                    <a:pt x="15" y="3"/>
                    <a:pt x="15" y="2"/>
                    <a:pt x="14" y="2"/>
                  </a:cubicBezTo>
                  <a:cubicBezTo>
                    <a:pt x="14" y="2"/>
                    <a:pt x="14" y="1"/>
                    <a:pt x="14" y="1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28" y="13"/>
                    <a:pt x="28" y="13"/>
                    <a:pt x="28" y="13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2"/>
            <p:cNvSpPr>
              <a:spLocks noEditPoints="1"/>
            </p:cNvSpPr>
            <p:nvPr userDrawn="1"/>
          </p:nvSpPr>
          <p:spPr bwMode="auto">
            <a:xfrm>
              <a:off x="1452514" y="749722"/>
              <a:ext cx="98425" cy="120650"/>
            </a:xfrm>
            <a:custGeom>
              <a:avLst/>
              <a:gdLst>
                <a:gd name="T0" fmla="*/ 13 w 26"/>
                <a:gd name="T1" fmla="*/ 32 h 32"/>
                <a:gd name="T2" fmla="*/ 8 w 26"/>
                <a:gd name="T3" fmla="*/ 25 h 32"/>
                <a:gd name="T4" fmla="*/ 11 w 26"/>
                <a:gd name="T5" fmla="*/ 20 h 32"/>
                <a:gd name="T6" fmla="*/ 12 w 26"/>
                <a:gd name="T7" fmla="*/ 14 h 32"/>
                <a:gd name="T8" fmla="*/ 12 w 26"/>
                <a:gd name="T9" fmla="*/ 14 h 32"/>
                <a:gd name="T10" fmla="*/ 7 w 26"/>
                <a:gd name="T11" fmla="*/ 17 h 32"/>
                <a:gd name="T12" fmla="*/ 6 w 26"/>
                <a:gd name="T13" fmla="*/ 18 h 32"/>
                <a:gd name="T14" fmla="*/ 6 w 26"/>
                <a:gd name="T15" fmla="*/ 19 h 32"/>
                <a:gd name="T16" fmla="*/ 6 w 26"/>
                <a:gd name="T17" fmla="*/ 20 h 32"/>
                <a:gd name="T18" fmla="*/ 7 w 26"/>
                <a:gd name="T19" fmla="*/ 21 h 32"/>
                <a:gd name="T20" fmla="*/ 6 w 26"/>
                <a:gd name="T21" fmla="*/ 21 h 32"/>
                <a:gd name="T22" fmla="*/ 0 w 26"/>
                <a:gd name="T23" fmla="*/ 12 h 32"/>
                <a:gd name="T24" fmla="*/ 0 w 26"/>
                <a:gd name="T25" fmla="*/ 11 h 32"/>
                <a:gd name="T26" fmla="*/ 1 w 26"/>
                <a:gd name="T27" fmla="*/ 12 h 32"/>
                <a:gd name="T28" fmla="*/ 2 w 26"/>
                <a:gd name="T29" fmla="*/ 13 h 32"/>
                <a:gd name="T30" fmla="*/ 3 w 26"/>
                <a:gd name="T31" fmla="*/ 13 h 32"/>
                <a:gd name="T32" fmla="*/ 4 w 26"/>
                <a:gd name="T33" fmla="*/ 13 h 32"/>
                <a:gd name="T34" fmla="*/ 16 w 26"/>
                <a:gd name="T35" fmla="*/ 5 h 32"/>
                <a:gd name="T36" fmla="*/ 17 w 26"/>
                <a:gd name="T37" fmla="*/ 4 h 32"/>
                <a:gd name="T38" fmla="*/ 17 w 26"/>
                <a:gd name="T39" fmla="*/ 3 h 32"/>
                <a:gd name="T40" fmla="*/ 17 w 26"/>
                <a:gd name="T41" fmla="*/ 2 h 32"/>
                <a:gd name="T42" fmla="*/ 16 w 26"/>
                <a:gd name="T43" fmla="*/ 1 h 32"/>
                <a:gd name="T44" fmla="*/ 17 w 26"/>
                <a:gd name="T45" fmla="*/ 0 h 32"/>
                <a:gd name="T46" fmla="*/ 24 w 26"/>
                <a:gd name="T47" fmla="*/ 10 h 32"/>
                <a:gd name="T48" fmla="*/ 26 w 26"/>
                <a:gd name="T49" fmla="*/ 16 h 32"/>
                <a:gd name="T50" fmla="*/ 24 w 26"/>
                <a:gd name="T51" fmla="*/ 20 h 32"/>
                <a:gd name="T52" fmla="*/ 20 w 26"/>
                <a:gd name="T53" fmla="*/ 21 h 32"/>
                <a:gd name="T54" fmla="*/ 16 w 26"/>
                <a:gd name="T55" fmla="*/ 19 h 32"/>
                <a:gd name="T56" fmla="*/ 15 w 26"/>
                <a:gd name="T57" fmla="*/ 22 h 32"/>
                <a:gd name="T58" fmla="*/ 14 w 26"/>
                <a:gd name="T59" fmla="*/ 26 h 32"/>
                <a:gd name="T60" fmla="*/ 13 w 26"/>
                <a:gd name="T61" fmla="*/ 28 h 32"/>
                <a:gd name="T62" fmla="*/ 13 w 26"/>
                <a:gd name="T63" fmla="*/ 30 h 32"/>
                <a:gd name="T64" fmla="*/ 13 w 26"/>
                <a:gd name="T65" fmla="*/ 31 h 32"/>
                <a:gd name="T66" fmla="*/ 14 w 26"/>
                <a:gd name="T67" fmla="*/ 31 h 32"/>
                <a:gd name="T68" fmla="*/ 13 w 26"/>
                <a:gd name="T69" fmla="*/ 32 h 32"/>
                <a:gd name="T70" fmla="*/ 20 w 26"/>
                <a:gd name="T71" fmla="*/ 15 h 32"/>
                <a:gd name="T72" fmla="*/ 22 w 26"/>
                <a:gd name="T73" fmla="*/ 12 h 32"/>
                <a:gd name="T74" fmla="*/ 21 w 26"/>
                <a:gd name="T75" fmla="*/ 9 h 32"/>
                <a:gd name="T76" fmla="*/ 21 w 26"/>
                <a:gd name="T77" fmla="*/ 8 h 32"/>
                <a:gd name="T78" fmla="*/ 13 w 26"/>
                <a:gd name="T79" fmla="*/ 13 h 32"/>
                <a:gd name="T80" fmla="*/ 14 w 26"/>
                <a:gd name="T81" fmla="*/ 14 h 32"/>
                <a:gd name="T82" fmla="*/ 17 w 26"/>
                <a:gd name="T83" fmla="*/ 16 h 32"/>
                <a:gd name="T84" fmla="*/ 20 w 26"/>
                <a:gd name="T85" fmla="*/ 15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6" h="32">
                  <a:moveTo>
                    <a:pt x="13" y="32"/>
                  </a:moveTo>
                  <a:cubicBezTo>
                    <a:pt x="8" y="25"/>
                    <a:pt x="8" y="25"/>
                    <a:pt x="8" y="25"/>
                  </a:cubicBezTo>
                  <a:cubicBezTo>
                    <a:pt x="9" y="23"/>
                    <a:pt x="10" y="21"/>
                    <a:pt x="11" y="20"/>
                  </a:cubicBezTo>
                  <a:cubicBezTo>
                    <a:pt x="11" y="18"/>
                    <a:pt x="12" y="16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6" y="17"/>
                    <a:pt x="6" y="18"/>
                    <a:pt x="6" y="18"/>
                  </a:cubicBezTo>
                  <a:cubicBezTo>
                    <a:pt x="6" y="18"/>
                    <a:pt x="6" y="18"/>
                    <a:pt x="6" y="19"/>
                  </a:cubicBezTo>
                  <a:cubicBezTo>
                    <a:pt x="6" y="19"/>
                    <a:pt x="6" y="19"/>
                    <a:pt x="6" y="20"/>
                  </a:cubicBezTo>
                  <a:cubicBezTo>
                    <a:pt x="6" y="20"/>
                    <a:pt x="6" y="20"/>
                    <a:pt x="7" y="21"/>
                  </a:cubicBezTo>
                  <a:cubicBezTo>
                    <a:pt x="6" y="21"/>
                    <a:pt x="6" y="21"/>
                    <a:pt x="6" y="21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" y="11"/>
                    <a:pt x="1" y="12"/>
                    <a:pt x="1" y="12"/>
                  </a:cubicBezTo>
                  <a:cubicBezTo>
                    <a:pt x="2" y="12"/>
                    <a:pt x="2" y="13"/>
                    <a:pt x="2" y="13"/>
                  </a:cubicBezTo>
                  <a:cubicBezTo>
                    <a:pt x="2" y="13"/>
                    <a:pt x="3" y="13"/>
                    <a:pt x="3" y="13"/>
                  </a:cubicBezTo>
                  <a:cubicBezTo>
                    <a:pt x="3" y="13"/>
                    <a:pt x="3" y="13"/>
                    <a:pt x="4" y="13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7" y="4"/>
                    <a:pt x="17" y="4"/>
                  </a:cubicBezTo>
                  <a:cubicBezTo>
                    <a:pt x="17" y="4"/>
                    <a:pt x="17" y="4"/>
                    <a:pt x="17" y="3"/>
                  </a:cubicBezTo>
                  <a:cubicBezTo>
                    <a:pt x="17" y="3"/>
                    <a:pt x="17" y="2"/>
                    <a:pt x="17" y="2"/>
                  </a:cubicBezTo>
                  <a:cubicBezTo>
                    <a:pt x="16" y="2"/>
                    <a:pt x="16" y="1"/>
                    <a:pt x="16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10"/>
                    <a:pt x="24" y="10"/>
                    <a:pt x="24" y="10"/>
                  </a:cubicBezTo>
                  <a:cubicBezTo>
                    <a:pt x="25" y="13"/>
                    <a:pt x="26" y="14"/>
                    <a:pt x="26" y="16"/>
                  </a:cubicBezTo>
                  <a:cubicBezTo>
                    <a:pt x="26" y="18"/>
                    <a:pt x="25" y="19"/>
                    <a:pt x="24" y="20"/>
                  </a:cubicBezTo>
                  <a:cubicBezTo>
                    <a:pt x="23" y="21"/>
                    <a:pt x="21" y="21"/>
                    <a:pt x="20" y="21"/>
                  </a:cubicBezTo>
                  <a:cubicBezTo>
                    <a:pt x="19" y="20"/>
                    <a:pt x="18" y="20"/>
                    <a:pt x="16" y="19"/>
                  </a:cubicBezTo>
                  <a:cubicBezTo>
                    <a:pt x="16" y="20"/>
                    <a:pt x="15" y="21"/>
                    <a:pt x="15" y="22"/>
                  </a:cubicBezTo>
                  <a:cubicBezTo>
                    <a:pt x="14" y="24"/>
                    <a:pt x="14" y="25"/>
                    <a:pt x="14" y="26"/>
                  </a:cubicBezTo>
                  <a:cubicBezTo>
                    <a:pt x="13" y="27"/>
                    <a:pt x="13" y="27"/>
                    <a:pt x="13" y="28"/>
                  </a:cubicBezTo>
                  <a:cubicBezTo>
                    <a:pt x="13" y="29"/>
                    <a:pt x="13" y="30"/>
                    <a:pt x="13" y="30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31"/>
                    <a:pt x="14" y="31"/>
                    <a:pt x="14" y="31"/>
                  </a:cubicBezTo>
                  <a:lnTo>
                    <a:pt x="13" y="32"/>
                  </a:lnTo>
                  <a:close/>
                  <a:moveTo>
                    <a:pt x="20" y="15"/>
                  </a:moveTo>
                  <a:cubicBezTo>
                    <a:pt x="21" y="14"/>
                    <a:pt x="22" y="13"/>
                    <a:pt x="22" y="12"/>
                  </a:cubicBezTo>
                  <a:cubicBezTo>
                    <a:pt x="22" y="11"/>
                    <a:pt x="22" y="10"/>
                    <a:pt x="21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5" y="15"/>
                    <a:pt x="16" y="16"/>
                    <a:pt x="17" y="16"/>
                  </a:cubicBezTo>
                  <a:cubicBezTo>
                    <a:pt x="18" y="16"/>
                    <a:pt x="19" y="16"/>
                    <a:pt x="20" y="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"/>
            <p:cNvSpPr>
              <a:spLocks/>
            </p:cNvSpPr>
            <p:nvPr userDrawn="1"/>
          </p:nvSpPr>
          <p:spPr bwMode="auto">
            <a:xfrm>
              <a:off x="1512839" y="884660"/>
              <a:ext cx="95250" cy="76200"/>
            </a:xfrm>
            <a:custGeom>
              <a:avLst/>
              <a:gdLst>
                <a:gd name="T0" fmla="*/ 2 w 25"/>
                <a:gd name="T1" fmla="*/ 13 h 20"/>
                <a:gd name="T2" fmla="*/ 2 w 25"/>
                <a:gd name="T3" fmla="*/ 10 h 20"/>
                <a:gd name="T4" fmla="*/ 2 w 25"/>
                <a:gd name="T5" fmla="*/ 7 h 20"/>
                <a:gd name="T6" fmla="*/ 1 w 25"/>
                <a:gd name="T7" fmla="*/ 6 h 20"/>
                <a:gd name="T8" fmla="*/ 0 w 25"/>
                <a:gd name="T9" fmla="*/ 5 h 20"/>
                <a:gd name="T10" fmla="*/ 7 w 25"/>
                <a:gd name="T11" fmla="*/ 2 h 20"/>
                <a:gd name="T12" fmla="*/ 8 w 25"/>
                <a:gd name="T13" fmla="*/ 4 h 20"/>
                <a:gd name="T14" fmla="*/ 6 w 25"/>
                <a:gd name="T15" fmla="*/ 5 h 20"/>
                <a:gd name="T16" fmla="*/ 4 w 25"/>
                <a:gd name="T17" fmla="*/ 7 h 20"/>
                <a:gd name="T18" fmla="*/ 4 w 25"/>
                <a:gd name="T19" fmla="*/ 10 h 20"/>
                <a:gd name="T20" fmla="*/ 4 w 25"/>
                <a:gd name="T21" fmla="*/ 13 h 20"/>
                <a:gd name="T22" fmla="*/ 6 w 25"/>
                <a:gd name="T23" fmla="*/ 15 h 20"/>
                <a:gd name="T24" fmla="*/ 8 w 25"/>
                <a:gd name="T25" fmla="*/ 15 h 20"/>
                <a:gd name="T26" fmla="*/ 10 w 25"/>
                <a:gd name="T27" fmla="*/ 14 h 20"/>
                <a:gd name="T28" fmla="*/ 11 w 25"/>
                <a:gd name="T29" fmla="*/ 11 h 20"/>
                <a:gd name="T30" fmla="*/ 11 w 25"/>
                <a:gd name="T31" fmla="*/ 8 h 20"/>
                <a:gd name="T32" fmla="*/ 11 w 25"/>
                <a:gd name="T33" fmla="*/ 6 h 20"/>
                <a:gd name="T34" fmla="*/ 12 w 25"/>
                <a:gd name="T35" fmla="*/ 3 h 20"/>
                <a:gd name="T36" fmla="*/ 15 w 25"/>
                <a:gd name="T37" fmla="*/ 0 h 20"/>
                <a:gd name="T38" fmla="*/ 17 w 25"/>
                <a:gd name="T39" fmla="*/ 0 h 20"/>
                <a:gd name="T40" fmla="*/ 20 w 25"/>
                <a:gd name="T41" fmla="*/ 1 h 20"/>
                <a:gd name="T42" fmla="*/ 22 w 25"/>
                <a:gd name="T43" fmla="*/ 3 h 20"/>
                <a:gd name="T44" fmla="*/ 23 w 25"/>
                <a:gd name="T45" fmla="*/ 6 h 20"/>
                <a:gd name="T46" fmla="*/ 24 w 25"/>
                <a:gd name="T47" fmla="*/ 9 h 20"/>
                <a:gd name="T48" fmla="*/ 24 w 25"/>
                <a:gd name="T49" fmla="*/ 12 h 20"/>
                <a:gd name="T50" fmla="*/ 25 w 25"/>
                <a:gd name="T51" fmla="*/ 12 h 20"/>
                <a:gd name="T52" fmla="*/ 25 w 25"/>
                <a:gd name="T53" fmla="*/ 14 h 20"/>
                <a:gd name="T54" fmla="*/ 19 w 25"/>
                <a:gd name="T55" fmla="*/ 16 h 20"/>
                <a:gd name="T56" fmla="*/ 18 w 25"/>
                <a:gd name="T57" fmla="*/ 15 h 20"/>
                <a:gd name="T58" fmla="*/ 20 w 25"/>
                <a:gd name="T59" fmla="*/ 13 h 20"/>
                <a:gd name="T60" fmla="*/ 22 w 25"/>
                <a:gd name="T61" fmla="*/ 11 h 20"/>
                <a:gd name="T62" fmla="*/ 22 w 25"/>
                <a:gd name="T63" fmla="*/ 9 h 20"/>
                <a:gd name="T64" fmla="*/ 22 w 25"/>
                <a:gd name="T65" fmla="*/ 7 h 20"/>
                <a:gd name="T66" fmla="*/ 20 w 25"/>
                <a:gd name="T67" fmla="*/ 5 h 20"/>
                <a:gd name="T68" fmla="*/ 18 w 25"/>
                <a:gd name="T69" fmla="*/ 4 h 20"/>
                <a:gd name="T70" fmla="*/ 16 w 25"/>
                <a:gd name="T71" fmla="*/ 6 h 20"/>
                <a:gd name="T72" fmla="*/ 16 w 25"/>
                <a:gd name="T73" fmla="*/ 9 h 20"/>
                <a:gd name="T74" fmla="*/ 16 w 25"/>
                <a:gd name="T75" fmla="*/ 11 h 20"/>
                <a:gd name="T76" fmla="*/ 16 w 25"/>
                <a:gd name="T77" fmla="*/ 13 h 20"/>
                <a:gd name="T78" fmla="*/ 15 w 25"/>
                <a:gd name="T79" fmla="*/ 17 h 20"/>
                <a:gd name="T80" fmla="*/ 12 w 25"/>
                <a:gd name="T81" fmla="*/ 20 h 20"/>
                <a:gd name="T82" fmla="*/ 9 w 25"/>
                <a:gd name="T83" fmla="*/ 20 h 20"/>
                <a:gd name="T84" fmla="*/ 6 w 25"/>
                <a:gd name="T85" fmla="*/ 19 h 20"/>
                <a:gd name="T86" fmla="*/ 4 w 25"/>
                <a:gd name="T87" fmla="*/ 17 h 20"/>
                <a:gd name="T88" fmla="*/ 2 w 25"/>
                <a:gd name="T89" fmla="*/ 13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" h="20">
                  <a:moveTo>
                    <a:pt x="2" y="13"/>
                  </a:moveTo>
                  <a:cubicBezTo>
                    <a:pt x="2" y="12"/>
                    <a:pt x="2" y="11"/>
                    <a:pt x="2" y="10"/>
                  </a:cubicBezTo>
                  <a:cubicBezTo>
                    <a:pt x="2" y="9"/>
                    <a:pt x="2" y="8"/>
                    <a:pt x="2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7" y="4"/>
                    <a:pt x="7" y="5"/>
                    <a:pt x="6" y="5"/>
                  </a:cubicBezTo>
                  <a:cubicBezTo>
                    <a:pt x="5" y="6"/>
                    <a:pt x="5" y="7"/>
                    <a:pt x="4" y="7"/>
                  </a:cubicBezTo>
                  <a:cubicBezTo>
                    <a:pt x="4" y="8"/>
                    <a:pt x="4" y="9"/>
                    <a:pt x="4" y="10"/>
                  </a:cubicBezTo>
                  <a:cubicBezTo>
                    <a:pt x="3" y="11"/>
                    <a:pt x="4" y="12"/>
                    <a:pt x="4" y="13"/>
                  </a:cubicBezTo>
                  <a:cubicBezTo>
                    <a:pt x="4" y="14"/>
                    <a:pt x="5" y="15"/>
                    <a:pt x="6" y="15"/>
                  </a:cubicBezTo>
                  <a:cubicBezTo>
                    <a:pt x="7" y="16"/>
                    <a:pt x="7" y="16"/>
                    <a:pt x="8" y="15"/>
                  </a:cubicBezTo>
                  <a:cubicBezTo>
                    <a:pt x="9" y="15"/>
                    <a:pt x="10" y="15"/>
                    <a:pt x="10" y="14"/>
                  </a:cubicBezTo>
                  <a:cubicBezTo>
                    <a:pt x="10" y="13"/>
                    <a:pt x="11" y="12"/>
                    <a:pt x="11" y="11"/>
                  </a:cubicBezTo>
                  <a:cubicBezTo>
                    <a:pt x="11" y="10"/>
                    <a:pt x="11" y="9"/>
                    <a:pt x="11" y="8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5"/>
                    <a:pt x="11" y="3"/>
                    <a:pt x="12" y="3"/>
                  </a:cubicBezTo>
                  <a:cubicBezTo>
                    <a:pt x="13" y="2"/>
                    <a:pt x="14" y="1"/>
                    <a:pt x="15" y="0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18" y="0"/>
                    <a:pt x="19" y="1"/>
                    <a:pt x="20" y="1"/>
                  </a:cubicBezTo>
                  <a:cubicBezTo>
                    <a:pt x="20" y="1"/>
                    <a:pt x="21" y="2"/>
                    <a:pt x="22" y="3"/>
                  </a:cubicBezTo>
                  <a:cubicBezTo>
                    <a:pt x="22" y="4"/>
                    <a:pt x="23" y="5"/>
                    <a:pt x="23" y="6"/>
                  </a:cubicBezTo>
                  <a:cubicBezTo>
                    <a:pt x="24" y="7"/>
                    <a:pt x="24" y="8"/>
                    <a:pt x="24" y="9"/>
                  </a:cubicBezTo>
                  <a:cubicBezTo>
                    <a:pt x="24" y="10"/>
                    <a:pt x="24" y="11"/>
                    <a:pt x="24" y="12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25" y="14"/>
                    <a:pt x="25" y="14"/>
                    <a:pt x="25" y="14"/>
                  </a:cubicBezTo>
                  <a:cubicBezTo>
                    <a:pt x="19" y="16"/>
                    <a:pt x="19" y="16"/>
                    <a:pt x="19" y="16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9" y="14"/>
                    <a:pt x="19" y="14"/>
                    <a:pt x="20" y="13"/>
                  </a:cubicBezTo>
                  <a:cubicBezTo>
                    <a:pt x="21" y="12"/>
                    <a:pt x="21" y="12"/>
                    <a:pt x="22" y="11"/>
                  </a:cubicBezTo>
                  <a:cubicBezTo>
                    <a:pt x="22" y="11"/>
                    <a:pt x="22" y="10"/>
                    <a:pt x="22" y="9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2" y="6"/>
                    <a:pt x="21" y="5"/>
                    <a:pt x="20" y="5"/>
                  </a:cubicBezTo>
                  <a:cubicBezTo>
                    <a:pt x="20" y="4"/>
                    <a:pt x="19" y="4"/>
                    <a:pt x="18" y="4"/>
                  </a:cubicBezTo>
                  <a:cubicBezTo>
                    <a:pt x="17" y="5"/>
                    <a:pt x="17" y="5"/>
                    <a:pt x="16" y="6"/>
                  </a:cubicBezTo>
                  <a:cubicBezTo>
                    <a:pt x="16" y="7"/>
                    <a:pt x="16" y="8"/>
                    <a:pt x="16" y="9"/>
                  </a:cubicBezTo>
                  <a:cubicBezTo>
                    <a:pt x="16" y="10"/>
                    <a:pt x="16" y="11"/>
                    <a:pt x="16" y="11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5"/>
                    <a:pt x="15" y="16"/>
                    <a:pt x="15" y="17"/>
                  </a:cubicBezTo>
                  <a:cubicBezTo>
                    <a:pt x="14" y="18"/>
                    <a:pt x="13" y="19"/>
                    <a:pt x="12" y="20"/>
                  </a:cubicBezTo>
                  <a:cubicBezTo>
                    <a:pt x="11" y="20"/>
                    <a:pt x="10" y="20"/>
                    <a:pt x="9" y="20"/>
                  </a:cubicBezTo>
                  <a:cubicBezTo>
                    <a:pt x="8" y="20"/>
                    <a:pt x="7" y="19"/>
                    <a:pt x="6" y="19"/>
                  </a:cubicBezTo>
                  <a:cubicBezTo>
                    <a:pt x="6" y="18"/>
                    <a:pt x="5" y="18"/>
                    <a:pt x="4" y="17"/>
                  </a:cubicBezTo>
                  <a:cubicBezTo>
                    <a:pt x="3" y="16"/>
                    <a:pt x="3" y="15"/>
                    <a:pt x="2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4"/>
            <p:cNvSpPr>
              <a:spLocks/>
            </p:cNvSpPr>
            <p:nvPr userDrawn="1"/>
          </p:nvSpPr>
          <p:spPr bwMode="auto">
            <a:xfrm>
              <a:off x="1543001" y="1006897"/>
              <a:ext cx="82550" cy="52388"/>
            </a:xfrm>
            <a:custGeom>
              <a:avLst/>
              <a:gdLst>
                <a:gd name="T0" fmla="*/ 1 w 22"/>
                <a:gd name="T1" fmla="*/ 14 h 14"/>
                <a:gd name="T2" fmla="*/ 0 w 22"/>
                <a:gd name="T3" fmla="*/ 2 h 14"/>
                <a:gd name="T4" fmla="*/ 1 w 22"/>
                <a:gd name="T5" fmla="*/ 2 h 14"/>
                <a:gd name="T6" fmla="*/ 2 w 22"/>
                <a:gd name="T7" fmla="*/ 3 h 14"/>
                <a:gd name="T8" fmla="*/ 2 w 22"/>
                <a:gd name="T9" fmla="*/ 4 h 14"/>
                <a:gd name="T10" fmla="*/ 3 w 22"/>
                <a:gd name="T11" fmla="*/ 5 h 14"/>
                <a:gd name="T12" fmla="*/ 3 w 22"/>
                <a:gd name="T13" fmla="*/ 5 h 14"/>
                <a:gd name="T14" fmla="*/ 18 w 22"/>
                <a:gd name="T15" fmla="*/ 3 h 14"/>
                <a:gd name="T16" fmla="*/ 19 w 22"/>
                <a:gd name="T17" fmla="*/ 3 h 14"/>
                <a:gd name="T18" fmla="*/ 20 w 22"/>
                <a:gd name="T19" fmla="*/ 2 h 14"/>
                <a:gd name="T20" fmla="*/ 20 w 22"/>
                <a:gd name="T21" fmla="*/ 1 h 14"/>
                <a:gd name="T22" fmla="*/ 20 w 22"/>
                <a:gd name="T23" fmla="*/ 0 h 14"/>
                <a:gd name="T24" fmla="*/ 21 w 22"/>
                <a:gd name="T25" fmla="*/ 0 h 14"/>
                <a:gd name="T26" fmla="*/ 22 w 22"/>
                <a:gd name="T27" fmla="*/ 12 h 14"/>
                <a:gd name="T28" fmla="*/ 21 w 22"/>
                <a:gd name="T29" fmla="*/ 12 h 14"/>
                <a:gd name="T30" fmla="*/ 21 w 22"/>
                <a:gd name="T31" fmla="*/ 11 h 14"/>
                <a:gd name="T32" fmla="*/ 21 w 22"/>
                <a:gd name="T33" fmla="*/ 9 h 14"/>
                <a:gd name="T34" fmla="*/ 20 w 22"/>
                <a:gd name="T35" fmla="*/ 9 h 14"/>
                <a:gd name="T36" fmla="*/ 19 w 22"/>
                <a:gd name="T37" fmla="*/ 9 h 14"/>
                <a:gd name="T38" fmla="*/ 4 w 22"/>
                <a:gd name="T39" fmla="*/ 10 h 14"/>
                <a:gd name="T40" fmla="*/ 3 w 22"/>
                <a:gd name="T41" fmla="*/ 11 h 14"/>
                <a:gd name="T42" fmla="*/ 3 w 22"/>
                <a:gd name="T43" fmla="*/ 11 h 14"/>
                <a:gd name="T44" fmla="*/ 3 w 22"/>
                <a:gd name="T45" fmla="*/ 12 h 14"/>
                <a:gd name="T46" fmla="*/ 3 w 22"/>
                <a:gd name="T47" fmla="*/ 14 h 14"/>
                <a:gd name="T48" fmla="*/ 1 w 22"/>
                <a:gd name="T4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14">
                  <a:moveTo>
                    <a:pt x="1" y="14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3"/>
                    <a:pt x="2" y="3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5"/>
                    <a:pt x="2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9" y="3"/>
                    <a:pt x="20" y="3"/>
                    <a:pt x="20" y="2"/>
                  </a:cubicBezTo>
                  <a:cubicBezTo>
                    <a:pt x="20" y="2"/>
                    <a:pt x="20" y="2"/>
                    <a:pt x="20" y="1"/>
                  </a:cubicBezTo>
                  <a:cubicBezTo>
                    <a:pt x="20" y="1"/>
                    <a:pt x="20" y="0"/>
                    <a:pt x="2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1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10"/>
                    <a:pt x="21" y="10"/>
                    <a:pt x="21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3" y="10"/>
                    <a:pt x="3" y="11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3"/>
                    <a:pt x="3" y="13"/>
                    <a:pt x="3" y="14"/>
                  </a:cubicBezTo>
                  <a:lnTo>
                    <a:pt x="1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5"/>
            <p:cNvSpPr>
              <a:spLocks/>
            </p:cNvSpPr>
            <p:nvPr userDrawn="1"/>
          </p:nvSpPr>
          <p:spPr bwMode="auto">
            <a:xfrm>
              <a:off x="1543001" y="1108497"/>
              <a:ext cx="87313" cy="79375"/>
            </a:xfrm>
            <a:custGeom>
              <a:avLst/>
              <a:gdLst>
                <a:gd name="T0" fmla="*/ 14 w 23"/>
                <a:gd name="T1" fmla="*/ 21 h 21"/>
                <a:gd name="T2" fmla="*/ 14 w 23"/>
                <a:gd name="T3" fmla="*/ 20 h 21"/>
                <a:gd name="T4" fmla="*/ 17 w 23"/>
                <a:gd name="T5" fmla="*/ 18 h 21"/>
                <a:gd name="T6" fmla="*/ 19 w 23"/>
                <a:gd name="T7" fmla="*/ 17 h 21"/>
                <a:gd name="T8" fmla="*/ 20 w 23"/>
                <a:gd name="T9" fmla="*/ 16 h 21"/>
                <a:gd name="T10" fmla="*/ 20 w 23"/>
                <a:gd name="T11" fmla="*/ 14 h 21"/>
                <a:gd name="T12" fmla="*/ 20 w 23"/>
                <a:gd name="T13" fmla="*/ 14 h 21"/>
                <a:gd name="T14" fmla="*/ 3 w 23"/>
                <a:gd name="T15" fmla="*/ 12 h 21"/>
                <a:gd name="T16" fmla="*/ 3 w 23"/>
                <a:gd name="T17" fmla="*/ 12 h 21"/>
                <a:gd name="T18" fmla="*/ 2 w 23"/>
                <a:gd name="T19" fmla="*/ 13 h 21"/>
                <a:gd name="T20" fmla="*/ 1 w 23"/>
                <a:gd name="T21" fmla="*/ 14 h 21"/>
                <a:gd name="T22" fmla="*/ 1 w 23"/>
                <a:gd name="T23" fmla="*/ 15 h 21"/>
                <a:gd name="T24" fmla="*/ 0 w 23"/>
                <a:gd name="T25" fmla="*/ 15 h 21"/>
                <a:gd name="T26" fmla="*/ 1 w 23"/>
                <a:gd name="T27" fmla="*/ 3 h 21"/>
                <a:gd name="T28" fmla="*/ 2 w 23"/>
                <a:gd name="T29" fmla="*/ 3 h 21"/>
                <a:gd name="T30" fmla="*/ 2 w 23"/>
                <a:gd name="T31" fmla="*/ 4 h 21"/>
                <a:gd name="T32" fmla="*/ 2 w 23"/>
                <a:gd name="T33" fmla="*/ 5 h 21"/>
                <a:gd name="T34" fmla="*/ 3 w 23"/>
                <a:gd name="T35" fmla="*/ 6 h 21"/>
                <a:gd name="T36" fmla="*/ 4 w 23"/>
                <a:gd name="T37" fmla="*/ 7 h 21"/>
                <a:gd name="T38" fmla="*/ 20 w 23"/>
                <a:gd name="T39" fmla="*/ 9 h 21"/>
                <a:gd name="T40" fmla="*/ 21 w 23"/>
                <a:gd name="T41" fmla="*/ 8 h 21"/>
                <a:gd name="T42" fmla="*/ 21 w 23"/>
                <a:gd name="T43" fmla="*/ 7 h 21"/>
                <a:gd name="T44" fmla="*/ 21 w 23"/>
                <a:gd name="T45" fmla="*/ 5 h 21"/>
                <a:gd name="T46" fmla="*/ 19 w 23"/>
                <a:gd name="T47" fmla="*/ 3 h 21"/>
                <a:gd name="T48" fmla="*/ 17 w 23"/>
                <a:gd name="T49" fmla="*/ 2 h 21"/>
                <a:gd name="T50" fmla="*/ 17 w 23"/>
                <a:gd name="T51" fmla="*/ 0 h 21"/>
                <a:gd name="T52" fmla="*/ 23 w 23"/>
                <a:gd name="T53" fmla="*/ 1 h 21"/>
                <a:gd name="T54" fmla="*/ 20 w 23"/>
                <a:gd name="T55" fmla="*/ 21 h 21"/>
                <a:gd name="T56" fmla="*/ 14 w 23"/>
                <a:gd name="T57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" h="21">
                  <a:moveTo>
                    <a:pt x="14" y="2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15" y="19"/>
                    <a:pt x="16" y="19"/>
                    <a:pt x="17" y="18"/>
                  </a:cubicBezTo>
                  <a:cubicBezTo>
                    <a:pt x="19" y="18"/>
                    <a:pt x="19" y="17"/>
                    <a:pt x="19" y="17"/>
                  </a:cubicBezTo>
                  <a:cubicBezTo>
                    <a:pt x="19" y="16"/>
                    <a:pt x="19" y="16"/>
                    <a:pt x="20" y="16"/>
                  </a:cubicBezTo>
                  <a:cubicBezTo>
                    <a:pt x="20" y="15"/>
                    <a:pt x="20" y="15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2" y="12"/>
                    <a:pt x="2" y="12"/>
                    <a:pt x="2" y="13"/>
                  </a:cubicBezTo>
                  <a:cubicBezTo>
                    <a:pt x="2" y="13"/>
                    <a:pt x="2" y="13"/>
                    <a:pt x="1" y="14"/>
                  </a:cubicBezTo>
                  <a:cubicBezTo>
                    <a:pt x="1" y="14"/>
                    <a:pt x="1" y="14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3"/>
                    <a:pt x="2" y="4"/>
                    <a:pt x="2" y="4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4" y="6"/>
                    <a:pt x="4" y="7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1" y="8"/>
                    <a:pt x="21" y="8"/>
                    <a:pt x="21" y="8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21" y="6"/>
                    <a:pt x="21" y="6"/>
                    <a:pt x="21" y="5"/>
                  </a:cubicBezTo>
                  <a:cubicBezTo>
                    <a:pt x="21" y="5"/>
                    <a:pt x="20" y="4"/>
                    <a:pt x="19" y="3"/>
                  </a:cubicBezTo>
                  <a:cubicBezTo>
                    <a:pt x="18" y="3"/>
                    <a:pt x="17" y="2"/>
                    <a:pt x="17" y="2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0" y="21"/>
                    <a:pt x="20" y="21"/>
                    <a:pt x="20" y="21"/>
                  </a:cubicBezTo>
                  <a:lnTo>
                    <a:pt x="14" y="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6"/>
            <p:cNvSpPr>
              <a:spLocks/>
            </p:cNvSpPr>
            <p:nvPr userDrawn="1"/>
          </p:nvSpPr>
          <p:spPr bwMode="auto">
            <a:xfrm>
              <a:off x="1509664" y="1233910"/>
              <a:ext cx="98425" cy="93663"/>
            </a:xfrm>
            <a:custGeom>
              <a:avLst/>
              <a:gdLst>
                <a:gd name="T0" fmla="*/ 16 w 26"/>
                <a:gd name="T1" fmla="*/ 24 h 25"/>
                <a:gd name="T2" fmla="*/ 17 w 26"/>
                <a:gd name="T3" fmla="*/ 23 h 25"/>
                <a:gd name="T4" fmla="*/ 17 w 26"/>
                <a:gd name="T5" fmla="*/ 22 h 25"/>
                <a:gd name="T6" fmla="*/ 16 w 26"/>
                <a:gd name="T7" fmla="*/ 21 h 25"/>
                <a:gd name="T8" fmla="*/ 15 w 26"/>
                <a:gd name="T9" fmla="*/ 19 h 25"/>
                <a:gd name="T10" fmla="*/ 13 w 26"/>
                <a:gd name="T11" fmla="*/ 17 h 25"/>
                <a:gd name="T12" fmla="*/ 11 w 26"/>
                <a:gd name="T13" fmla="*/ 13 h 25"/>
                <a:gd name="T14" fmla="*/ 9 w 26"/>
                <a:gd name="T15" fmla="*/ 11 h 25"/>
                <a:gd name="T16" fmla="*/ 7 w 26"/>
                <a:gd name="T17" fmla="*/ 10 h 25"/>
                <a:gd name="T18" fmla="*/ 4 w 26"/>
                <a:gd name="T19" fmla="*/ 9 h 25"/>
                <a:gd name="T20" fmla="*/ 3 w 26"/>
                <a:gd name="T21" fmla="*/ 9 h 25"/>
                <a:gd name="T22" fmla="*/ 2 w 26"/>
                <a:gd name="T23" fmla="*/ 10 h 25"/>
                <a:gd name="T24" fmla="*/ 2 w 26"/>
                <a:gd name="T25" fmla="*/ 11 h 25"/>
                <a:gd name="T26" fmla="*/ 1 w 26"/>
                <a:gd name="T27" fmla="*/ 12 h 25"/>
                <a:gd name="T28" fmla="*/ 0 w 26"/>
                <a:gd name="T29" fmla="*/ 11 h 25"/>
                <a:gd name="T30" fmla="*/ 4 w 26"/>
                <a:gd name="T31" fmla="*/ 0 h 25"/>
                <a:gd name="T32" fmla="*/ 5 w 26"/>
                <a:gd name="T33" fmla="*/ 1 h 25"/>
                <a:gd name="T34" fmla="*/ 5 w 26"/>
                <a:gd name="T35" fmla="*/ 2 h 25"/>
                <a:gd name="T36" fmla="*/ 5 w 26"/>
                <a:gd name="T37" fmla="*/ 3 h 25"/>
                <a:gd name="T38" fmla="*/ 5 w 26"/>
                <a:gd name="T39" fmla="*/ 4 h 25"/>
                <a:gd name="T40" fmla="*/ 6 w 26"/>
                <a:gd name="T41" fmla="*/ 4 h 25"/>
                <a:gd name="T42" fmla="*/ 9 w 26"/>
                <a:gd name="T43" fmla="*/ 6 h 25"/>
                <a:gd name="T44" fmla="*/ 10 w 26"/>
                <a:gd name="T45" fmla="*/ 6 h 25"/>
                <a:gd name="T46" fmla="*/ 11 w 26"/>
                <a:gd name="T47" fmla="*/ 6 h 25"/>
                <a:gd name="T48" fmla="*/ 12 w 26"/>
                <a:gd name="T49" fmla="*/ 6 h 25"/>
                <a:gd name="T50" fmla="*/ 13 w 26"/>
                <a:gd name="T51" fmla="*/ 6 h 25"/>
                <a:gd name="T52" fmla="*/ 17 w 26"/>
                <a:gd name="T53" fmla="*/ 5 h 25"/>
                <a:gd name="T54" fmla="*/ 21 w 26"/>
                <a:gd name="T55" fmla="*/ 4 h 25"/>
                <a:gd name="T56" fmla="*/ 23 w 26"/>
                <a:gd name="T57" fmla="*/ 4 h 25"/>
                <a:gd name="T58" fmla="*/ 24 w 26"/>
                <a:gd name="T59" fmla="*/ 3 h 25"/>
                <a:gd name="T60" fmla="*/ 25 w 26"/>
                <a:gd name="T61" fmla="*/ 3 h 25"/>
                <a:gd name="T62" fmla="*/ 25 w 26"/>
                <a:gd name="T63" fmla="*/ 2 h 25"/>
                <a:gd name="T64" fmla="*/ 26 w 26"/>
                <a:gd name="T65" fmla="*/ 2 h 25"/>
                <a:gd name="T66" fmla="*/ 22 w 26"/>
                <a:gd name="T67" fmla="*/ 13 h 25"/>
                <a:gd name="T68" fmla="*/ 21 w 26"/>
                <a:gd name="T69" fmla="*/ 13 h 25"/>
                <a:gd name="T70" fmla="*/ 21 w 26"/>
                <a:gd name="T71" fmla="*/ 11 h 25"/>
                <a:gd name="T72" fmla="*/ 21 w 26"/>
                <a:gd name="T73" fmla="*/ 10 h 25"/>
                <a:gd name="T74" fmla="*/ 20 w 26"/>
                <a:gd name="T75" fmla="*/ 10 h 25"/>
                <a:gd name="T76" fmla="*/ 19 w 26"/>
                <a:gd name="T77" fmla="*/ 10 h 25"/>
                <a:gd name="T78" fmla="*/ 16 w 26"/>
                <a:gd name="T79" fmla="*/ 11 h 25"/>
                <a:gd name="T80" fmla="*/ 11 w 26"/>
                <a:gd name="T81" fmla="*/ 11 h 25"/>
                <a:gd name="T82" fmla="*/ 16 w 26"/>
                <a:gd name="T83" fmla="*/ 17 h 25"/>
                <a:gd name="T84" fmla="*/ 17 w 26"/>
                <a:gd name="T85" fmla="*/ 19 h 25"/>
                <a:gd name="T86" fmla="*/ 18 w 26"/>
                <a:gd name="T87" fmla="*/ 19 h 25"/>
                <a:gd name="T88" fmla="*/ 19 w 26"/>
                <a:gd name="T89" fmla="*/ 17 h 25"/>
                <a:gd name="T90" fmla="*/ 20 w 26"/>
                <a:gd name="T91" fmla="*/ 17 h 25"/>
                <a:gd name="T92" fmla="*/ 18 w 26"/>
                <a:gd name="T93" fmla="*/ 25 h 25"/>
                <a:gd name="T94" fmla="*/ 16 w 26"/>
                <a:gd name="T9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6" h="25">
                  <a:moveTo>
                    <a:pt x="16" y="24"/>
                  </a:moveTo>
                  <a:cubicBezTo>
                    <a:pt x="17" y="24"/>
                    <a:pt x="17" y="23"/>
                    <a:pt x="17" y="23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6" y="22"/>
                    <a:pt x="16" y="21"/>
                    <a:pt x="16" y="21"/>
                  </a:cubicBezTo>
                  <a:cubicBezTo>
                    <a:pt x="16" y="20"/>
                    <a:pt x="16" y="20"/>
                    <a:pt x="15" y="19"/>
                  </a:cubicBezTo>
                  <a:cubicBezTo>
                    <a:pt x="15" y="19"/>
                    <a:pt x="14" y="18"/>
                    <a:pt x="13" y="17"/>
                  </a:cubicBezTo>
                  <a:cubicBezTo>
                    <a:pt x="12" y="15"/>
                    <a:pt x="12" y="14"/>
                    <a:pt x="11" y="13"/>
                  </a:cubicBezTo>
                  <a:cubicBezTo>
                    <a:pt x="10" y="12"/>
                    <a:pt x="10" y="12"/>
                    <a:pt x="9" y="11"/>
                  </a:cubicBezTo>
                  <a:cubicBezTo>
                    <a:pt x="9" y="11"/>
                    <a:pt x="8" y="11"/>
                    <a:pt x="7" y="10"/>
                  </a:cubicBezTo>
                  <a:cubicBezTo>
                    <a:pt x="4" y="9"/>
                    <a:pt x="4" y="9"/>
                    <a:pt x="4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3" y="9"/>
                    <a:pt x="3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1" y="11"/>
                    <a:pt x="1" y="11"/>
                    <a:pt x="1" y="1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ubicBezTo>
                    <a:pt x="5" y="2"/>
                    <a:pt x="5" y="3"/>
                    <a:pt x="5" y="3"/>
                  </a:cubicBezTo>
                  <a:cubicBezTo>
                    <a:pt x="5" y="3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2" y="6"/>
                  </a:cubicBezTo>
                  <a:cubicBezTo>
                    <a:pt x="12" y="6"/>
                    <a:pt x="12" y="6"/>
                    <a:pt x="13" y="6"/>
                  </a:cubicBezTo>
                  <a:cubicBezTo>
                    <a:pt x="14" y="6"/>
                    <a:pt x="16" y="5"/>
                    <a:pt x="17" y="5"/>
                  </a:cubicBezTo>
                  <a:cubicBezTo>
                    <a:pt x="19" y="5"/>
                    <a:pt x="20" y="5"/>
                    <a:pt x="21" y="4"/>
                  </a:cubicBezTo>
                  <a:cubicBezTo>
                    <a:pt x="22" y="4"/>
                    <a:pt x="22" y="4"/>
                    <a:pt x="23" y="4"/>
                  </a:cubicBezTo>
                  <a:cubicBezTo>
                    <a:pt x="23" y="4"/>
                    <a:pt x="24" y="4"/>
                    <a:pt x="24" y="3"/>
                  </a:cubicBezTo>
                  <a:cubicBezTo>
                    <a:pt x="24" y="3"/>
                    <a:pt x="24" y="3"/>
                    <a:pt x="25" y="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2" y="13"/>
                    <a:pt x="22" y="13"/>
                    <a:pt x="22" y="13"/>
                  </a:cubicBezTo>
                  <a:cubicBezTo>
                    <a:pt x="21" y="13"/>
                    <a:pt x="21" y="13"/>
                    <a:pt x="21" y="13"/>
                  </a:cubicBezTo>
                  <a:cubicBezTo>
                    <a:pt x="21" y="12"/>
                    <a:pt x="21" y="11"/>
                    <a:pt x="21" y="11"/>
                  </a:cubicBezTo>
                  <a:cubicBezTo>
                    <a:pt x="21" y="10"/>
                    <a:pt x="21" y="10"/>
                    <a:pt x="21" y="10"/>
                  </a:cubicBezTo>
                  <a:cubicBezTo>
                    <a:pt x="21" y="10"/>
                    <a:pt x="21" y="10"/>
                    <a:pt x="20" y="10"/>
                  </a:cubicBezTo>
                  <a:cubicBezTo>
                    <a:pt x="20" y="10"/>
                    <a:pt x="19" y="10"/>
                    <a:pt x="19" y="10"/>
                  </a:cubicBezTo>
                  <a:cubicBezTo>
                    <a:pt x="18" y="10"/>
                    <a:pt x="17" y="10"/>
                    <a:pt x="16" y="11"/>
                  </a:cubicBezTo>
                  <a:cubicBezTo>
                    <a:pt x="14" y="11"/>
                    <a:pt x="13" y="11"/>
                    <a:pt x="11" y="11"/>
                  </a:cubicBezTo>
                  <a:cubicBezTo>
                    <a:pt x="13" y="14"/>
                    <a:pt x="15" y="16"/>
                    <a:pt x="16" y="17"/>
                  </a:cubicBezTo>
                  <a:cubicBezTo>
                    <a:pt x="16" y="18"/>
                    <a:pt x="17" y="19"/>
                    <a:pt x="17" y="19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9" y="18"/>
                    <a:pt x="19" y="18"/>
                    <a:pt x="19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6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7"/>
            <p:cNvSpPr>
              <a:spLocks noEditPoints="1"/>
            </p:cNvSpPr>
            <p:nvPr userDrawn="1"/>
          </p:nvSpPr>
          <p:spPr bwMode="auto">
            <a:xfrm>
              <a:off x="671464" y="673522"/>
              <a:ext cx="815975" cy="820738"/>
            </a:xfrm>
            <a:custGeom>
              <a:avLst/>
              <a:gdLst>
                <a:gd name="T0" fmla="*/ 108 w 217"/>
                <a:gd name="T1" fmla="*/ 217 h 217"/>
                <a:gd name="T2" fmla="*/ 108 w 217"/>
                <a:gd name="T3" fmla="*/ 0 h 217"/>
                <a:gd name="T4" fmla="*/ 92 w 217"/>
                <a:gd name="T5" fmla="*/ 18 h 217"/>
                <a:gd name="T6" fmla="*/ 84 w 217"/>
                <a:gd name="T7" fmla="*/ 38 h 217"/>
                <a:gd name="T8" fmla="*/ 27 w 217"/>
                <a:gd name="T9" fmla="*/ 67 h 217"/>
                <a:gd name="T10" fmla="*/ 38 w 217"/>
                <a:gd name="T11" fmla="*/ 80 h 217"/>
                <a:gd name="T12" fmla="*/ 84 w 217"/>
                <a:gd name="T13" fmla="*/ 74 h 217"/>
                <a:gd name="T14" fmla="*/ 21 w 217"/>
                <a:gd name="T15" fmla="*/ 128 h 217"/>
                <a:gd name="T16" fmla="*/ 23 w 217"/>
                <a:gd name="T17" fmla="*/ 139 h 217"/>
                <a:gd name="T18" fmla="*/ 63 w 217"/>
                <a:gd name="T19" fmla="*/ 104 h 217"/>
                <a:gd name="T20" fmla="*/ 101 w 217"/>
                <a:gd name="T21" fmla="*/ 80 h 217"/>
                <a:gd name="T22" fmla="*/ 101 w 217"/>
                <a:gd name="T23" fmla="*/ 27 h 217"/>
                <a:gd name="T24" fmla="*/ 92 w 217"/>
                <a:gd name="T25" fmla="*/ 18 h 217"/>
                <a:gd name="T26" fmla="*/ 116 w 217"/>
                <a:gd name="T27" fmla="*/ 27 h 217"/>
                <a:gd name="T28" fmla="*/ 116 w 217"/>
                <a:gd name="T29" fmla="*/ 80 h 217"/>
                <a:gd name="T30" fmla="*/ 154 w 217"/>
                <a:gd name="T31" fmla="*/ 104 h 217"/>
                <a:gd name="T32" fmla="*/ 193 w 217"/>
                <a:gd name="T33" fmla="*/ 139 h 217"/>
                <a:gd name="T34" fmla="*/ 196 w 217"/>
                <a:gd name="T35" fmla="*/ 128 h 217"/>
                <a:gd name="T36" fmla="*/ 133 w 217"/>
                <a:gd name="T37" fmla="*/ 74 h 217"/>
                <a:gd name="T38" fmla="*/ 178 w 217"/>
                <a:gd name="T39" fmla="*/ 80 h 217"/>
                <a:gd name="T40" fmla="*/ 189 w 217"/>
                <a:gd name="T41" fmla="*/ 67 h 217"/>
                <a:gd name="T42" fmla="*/ 133 w 217"/>
                <a:gd name="T43" fmla="*/ 38 h 217"/>
                <a:gd name="T44" fmla="*/ 124 w 217"/>
                <a:gd name="T45" fmla="*/ 18 h 217"/>
                <a:gd name="T46" fmla="*/ 176 w 217"/>
                <a:gd name="T47" fmla="*/ 164 h 217"/>
                <a:gd name="T48" fmla="*/ 148 w 217"/>
                <a:gd name="T49" fmla="*/ 122 h 217"/>
                <a:gd name="T50" fmla="*/ 117 w 217"/>
                <a:gd name="T51" fmla="*/ 105 h 217"/>
                <a:gd name="T52" fmla="*/ 108 w 217"/>
                <a:gd name="T53" fmla="*/ 92 h 217"/>
                <a:gd name="T54" fmla="*/ 100 w 217"/>
                <a:gd name="T55" fmla="*/ 105 h 217"/>
                <a:gd name="T56" fmla="*/ 68 w 217"/>
                <a:gd name="T57" fmla="*/ 122 h 217"/>
                <a:gd name="T58" fmla="*/ 41 w 217"/>
                <a:gd name="T59" fmla="*/ 164 h 217"/>
                <a:gd name="T60" fmla="*/ 56 w 217"/>
                <a:gd name="T61" fmla="*/ 171 h 217"/>
                <a:gd name="T62" fmla="*/ 100 w 217"/>
                <a:gd name="T63" fmla="*/ 122 h 217"/>
                <a:gd name="T64" fmla="*/ 95 w 217"/>
                <a:gd name="T65" fmla="*/ 143 h 217"/>
                <a:gd name="T66" fmla="*/ 82 w 217"/>
                <a:gd name="T67" fmla="*/ 154 h 217"/>
                <a:gd name="T68" fmla="*/ 75 w 217"/>
                <a:gd name="T69" fmla="*/ 194 h 217"/>
                <a:gd name="T70" fmla="*/ 95 w 217"/>
                <a:gd name="T71" fmla="*/ 164 h 217"/>
                <a:gd name="T72" fmla="*/ 121 w 217"/>
                <a:gd name="T73" fmla="*/ 164 h 217"/>
                <a:gd name="T74" fmla="*/ 141 w 217"/>
                <a:gd name="T75" fmla="*/ 194 h 217"/>
                <a:gd name="T76" fmla="*/ 134 w 217"/>
                <a:gd name="T77" fmla="*/ 154 h 217"/>
                <a:gd name="T78" fmla="*/ 122 w 217"/>
                <a:gd name="T79" fmla="*/ 143 h 217"/>
                <a:gd name="T80" fmla="*/ 117 w 217"/>
                <a:gd name="T81" fmla="*/ 122 h 217"/>
                <a:gd name="T82" fmla="*/ 160 w 217"/>
                <a:gd name="T83" fmla="*/ 171 h 217"/>
                <a:gd name="T84" fmla="*/ 176 w 217"/>
                <a:gd name="T85" fmla="*/ 164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7" h="217">
                  <a:moveTo>
                    <a:pt x="217" y="109"/>
                  </a:moveTo>
                  <a:cubicBezTo>
                    <a:pt x="217" y="169"/>
                    <a:pt x="168" y="217"/>
                    <a:pt x="108" y="217"/>
                  </a:cubicBezTo>
                  <a:cubicBezTo>
                    <a:pt x="48" y="217"/>
                    <a:pt x="0" y="169"/>
                    <a:pt x="0" y="109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8" y="0"/>
                    <a:pt x="217" y="49"/>
                    <a:pt x="217" y="109"/>
                  </a:cubicBezTo>
                  <a:close/>
                  <a:moveTo>
                    <a:pt x="92" y="18"/>
                  </a:moveTo>
                  <a:cubicBezTo>
                    <a:pt x="88" y="18"/>
                    <a:pt x="84" y="22"/>
                    <a:pt x="84" y="27"/>
                  </a:cubicBezTo>
                  <a:cubicBezTo>
                    <a:pt x="84" y="38"/>
                    <a:pt x="84" y="38"/>
                    <a:pt x="84" y="38"/>
                  </a:cubicBezTo>
                  <a:cubicBezTo>
                    <a:pt x="75" y="40"/>
                    <a:pt x="66" y="43"/>
                    <a:pt x="57" y="48"/>
                  </a:cubicBezTo>
                  <a:cubicBezTo>
                    <a:pt x="46" y="53"/>
                    <a:pt x="36" y="60"/>
                    <a:pt x="27" y="67"/>
                  </a:cubicBezTo>
                  <a:cubicBezTo>
                    <a:pt x="24" y="70"/>
                    <a:pt x="23" y="75"/>
                    <a:pt x="26" y="79"/>
                  </a:cubicBezTo>
                  <a:cubicBezTo>
                    <a:pt x="29" y="82"/>
                    <a:pt x="35" y="83"/>
                    <a:pt x="38" y="80"/>
                  </a:cubicBezTo>
                  <a:cubicBezTo>
                    <a:pt x="52" y="68"/>
                    <a:pt x="68" y="59"/>
                    <a:pt x="84" y="55"/>
                  </a:cubicBezTo>
                  <a:cubicBezTo>
                    <a:pt x="84" y="74"/>
                    <a:pt x="84" y="74"/>
                    <a:pt x="84" y="74"/>
                  </a:cubicBezTo>
                  <a:cubicBezTo>
                    <a:pt x="73" y="77"/>
                    <a:pt x="62" y="83"/>
                    <a:pt x="52" y="92"/>
                  </a:cubicBezTo>
                  <a:cubicBezTo>
                    <a:pt x="41" y="101"/>
                    <a:pt x="30" y="113"/>
                    <a:pt x="21" y="128"/>
                  </a:cubicBezTo>
                  <a:cubicBezTo>
                    <a:pt x="20" y="129"/>
                    <a:pt x="19" y="131"/>
                    <a:pt x="19" y="132"/>
                  </a:cubicBezTo>
                  <a:cubicBezTo>
                    <a:pt x="19" y="135"/>
                    <a:pt x="21" y="138"/>
                    <a:pt x="23" y="139"/>
                  </a:cubicBezTo>
                  <a:cubicBezTo>
                    <a:pt x="27" y="142"/>
                    <a:pt x="32" y="141"/>
                    <a:pt x="35" y="137"/>
                  </a:cubicBezTo>
                  <a:cubicBezTo>
                    <a:pt x="43" y="124"/>
                    <a:pt x="53" y="113"/>
                    <a:pt x="63" y="104"/>
                  </a:cubicBezTo>
                  <a:cubicBezTo>
                    <a:pt x="73" y="96"/>
                    <a:pt x="84" y="90"/>
                    <a:pt x="94" y="88"/>
                  </a:cubicBezTo>
                  <a:cubicBezTo>
                    <a:pt x="99" y="87"/>
                    <a:pt x="101" y="83"/>
                    <a:pt x="101" y="80"/>
                  </a:cubicBezTo>
                  <a:cubicBezTo>
                    <a:pt x="101" y="80"/>
                    <a:pt x="101" y="78"/>
                    <a:pt x="101" y="76"/>
                  </a:cubicBezTo>
                  <a:cubicBezTo>
                    <a:pt x="101" y="63"/>
                    <a:pt x="101" y="27"/>
                    <a:pt x="101" y="27"/>
                  </a:cubicBezTo>
                  <a:cubicBezTo>
                    <a:pt x="101" y="27"/>
                    <a:pt x="101" y="27"/>
                    <a:pt x="101" y="27"/>
                  </a:cubicBezTo>
                  <a:cubicBezTo>
                    <a:pt x="101" y="22"/>
                    <a:pt x="97" y="18"/>
                    <a:pt x="92" y="18"/>
                  </a:cubicBezTo>
                  <a:close/>
                  <a:moveTo>
                    <a:pt x="116" y="27"/>
                  </a:moveTo>
                  <a:cubicBezTo>
                    <a:pt x="116" y="27"/>
                    <a:pt x="116" y="27"/>
                    <a:pt x="116" y="27"/>
                  </a:cubicBezTo>
                  <a:cubicBezTo>
                    <a:pt x="116" y="27"/>
                    <a:pt x="116" y="63"/>
                    <a:pt x="116" y="76"/>
                  </a:cubicBezTo>
                  <a:cubicBezTo>
                    <a:pt x="116" y="78"/>
                    <a:pt x="116" y="80"/>
                    <a:pt x="116" y="80"/>
                  </a:cubicBezTo>
                  <a:cubicBezTo>
                    <a:pt x="116" y="83"/>
                    <a:pt x="118" y="87"/>
                    <a:pt x="122" y="88"/>
                  </a:cubicBezTo>
                  <a:cubicBezTo>
                    <a:pt x="132" y="90"/>
                    <a:pt x="143" y="96"/>
                    <a:pt x="154" y="104"/>
                  </a:cubicBezTo>
                  <a:cubicBezTo>
                    <a:pt x="164" y="113"/>
                    <a:pt x="173" y="124"/>
                    <a:pt x="182" y="137"/>
                  </a:cubicBezTo>
                  <a:cubicBezTo>
                    <a:pt x="184" y="141"/>
                    <a:pt x="189" y="142"/>
                    <a:pt x="193" y="139"/>
                  </a:cubicBezTo>
                  <a:cubicBezTo>
                    <a:pt x="196" y="138"/>
                    <a:pt x="197" y="135"/>
                    <a:pt x="197" y="132"/>
                  </a:cubicBezTo>
                  <a:cubicBezTo>
                    <a:pt x="197" y="131"/>
                    <a:pt x="197" y="129"/>
                    <a:pt x="196" y="128"/>
                  </a:cubicBezTo>
                  <a:cubicBezTo>
                    <a:pt x="186" y="113"/>
                    <a:pt x="176" y="101"/>
                    <a:pt x="164" y="92"/>
                  </a:cubicBezTo>
                  <a:cubicBezTo>
                    <a:pt x="154" y="83"/>
                    <a:pt x="144" y="77"/>
                    <a:pt x="133" y="74"/>
                  </a:cubicBezTo>
                  <a:cubicBezTo>
                    <a:pt x="133" y="55"/>
                    <a:pt x="133" y="55"/>
                    <a:pt x="133" y="55"/>
                  </a:cubicBezTo>
                  <a:cubicBezTo>
                    <a:pt x="148" y="59"/>
                    <a:pt x="165" y="68"/>
                    <a:pt x="178" y="80"/>
                  </a:cubicBezTo>
                  <a:cubicBezTo>
                    <a:pt x="182" y="83"/>
                    <a:pt x="187" y="82"/>
                    <a:pt x="190" y="79"/>
                  </a:cubicBezTo>
                  <a:cubicBezTo>
                    <a:pt x="193" y="75"/>
                    <a:pt x="193" y="70"/>
                    <a:pt x="189" y="67"/>
                  </a:cubicBezTo>
                  <a:cubicBezTo>
                    <a:pt x="180" y="60"/>
                    <a:pt x="170" y="53"/>
                    <a:pt x="160" y="48"/>
                  </a:cubicBezTo>
                  <a:cubicBezTo>
                    <a:pt x="151" y="43"/>
                    <a:pt x="142" y="40"/>
                    <a:pt x="133" y="38"/>
                  </a:cubicBezTo>
                  <a:cubicBezTo>
                    <a:pt x="133" y="27"/>
                    <a:pt x="133" y="27"/>
                    <a:pt x="133" y="27"/>
                  </a:cubicBezTo>
                  <a:cubicBezTo>
                    <a:pt x="133" y="22"/>
                    <a:pt x="129" y="18"/>
                    <a:pt x="124" y="18"/>
                  </a:cubicBezTo>
                  <a:cubicBezTo>
                    <a:pt x="119" y="18"/>
                    <a:pt x="116" y="22"/>
                    <a:pt x="116" y="27"/>
                  </a:cubicBezTo>
                  <a:close/>
                  <a:moveTo>
                    <a:pt x="176" y="164"/>
                  </a:moveTo>
                  <a:cubicBezTo>
                    <a:pt x="172" y="156"/>
                    <a:pt x="168" y="148"/>
                    <a:pt x="164" y="141"/>
                  </a:cubicBezTo>
                  <a:cubicBezTo>
                    <a:pt x="159" y="134"/>
                    <a:pt x="154" y="128"/>
                    <a:pt x="148" y="122"/>
                  </a:cubicBezTo>
                  <a:cubicBezTo>
                    <a:pt x="142" y="117"/>
                    <a:pt x="136" y="112"/>
                    <a:pt x="130" y="110"/>
                  </a:cubicBezTo>
                  <a:cubicBezTo>
                    <a:pt x="126" y="108"/>
                    <a:pt x="121" y="106"/>
                    <a:pt x="117" y="105"/>
                  </a:cubicBezTo>
                  <a:cubicBezTo>
                    <a:pt x="117" y="100"/>
                    <a:pt x="117" y="100"/>
                    <a:pt x="117" y="100"/>
                  </a:cubicBezTo>
                  <a:cubicBezTo>
                    <a:pt x="117" y="96"/>
                    <a:pt x="113" y="92"/>
                    <a:pt x="108" y="92"/>
                  </a:cubicBezTo>
                  <a:cubicBezTo>
                    <a:pt x="104" y="92"/>
                    <a:pt x="100" y="96"/>
                    <a:pt x="100" y="100"/>
                  </a:cubicBezTo>
                  <a:cubicBezTo>
                    <a:pt x="100" y="105"/>
                    <a:pt x="100" y="105"/>
                    <a:pt x="100" y="105"/>
                  </a:cubicBezTo>
                  <a:cubicBezTo>
                    <a:pt x="95" y="106"/>
                    <a:pt x="91" y="108"/>
                    <a:pt x="87" y="110"/>
                  </a:cubicBezTo>
                  <a:cubicBezTo>
                    <a:pt x="80" y="112"/>
                    <a:pt x="74" y="117"/>
                    <a:pt x="68" y="122"/>
                  </a:cubicBezTo>
                  <a:cubicBezTo>
                    <a:pt x="63" y="128"/>
                    <a:pt x="58" y="134"/>
                    <a:pt x="53" y="141"/>
                  </a:cubicBezTo>
                  <a:cubicBezTo>
                    <a:pt x="48" y="148"/>
                    <a:pt x="44" y="156"/>
                    <a:pt x="41" y="164"/>
                  </a:cubicBezTo>
                  <a:cubicBezTo>
                    <a:pt x="39" y="168"/>
                    <a:pt x="41" y="173"/>
                    <a:pt x="45" y="175"/>
                  </a:cubicBezTo>
                  <a:cubicBezTo>
                    <a:pt x="49" y="177"/>
                    <a:pt x="54" y="175"/>
                    <a:pt x="56" y="171"/>
                  </a:cubicBezTo>
                  <a:cubicBezTo>
                    <a:pt x="63" y="155"/>
                    <a:pt x="71" y="143"/>
                    <a:pt x="80" y="134"/>
                  </a:cubicBezTo>
                  <a:cubicBezTo>
                    <a:pt x="86" y="128"/>
                    <a:pt x="93" y="124"/>
                    <a:pt x="100" y="122"/>
                  </a:cubicBezTo>
                  <a:cubicBezTo>
                    <a:pt x="100" y="136"/>
                    <a:pt x="100" y="136"/>
                    <a:pt x="100" y="136"/>
                  </a:cubicBezTo>
                  <a:cubicBezTo>
                    <a:pt x="100" y="141"/>
                    <a:pt x="96" y="142"/>
                    <a:pt x="95" y="143"/>
                  </a:cubicBezTo>
                  <a:cubicBezTo>
                    <a:pt x="94" y="144"/>
                    <a:pt x="93" y="144"/>
                    <a:pt x="93" y="145"/>
                  </a:cubicBezTo>
                  <a:cubicBezTo>
                    <a:pt x="89" y="147"/>
                    <a:pt x="86" y="150"/>
                    <a:pt x="82" y="154"/>
                  </a:cubicBezTo>
                  <a:cubicBezTo>
                    <a:pt x="76" y="162"/>
                    <a:pt x="71" y="173"/>
                    <a:pt x="69" y="185"/>
                  </a:cubicBezTo>
                  <a:cubicBezTo>
                    <a:pt x="68" y="189"/>
                    <a:pt x="71" y="193"/>
                    <a:pt x="75" y="194"/>
                  </a:cubicBezTo>
                  <a:cubicBezTo>
                    <a:pt x="80" y="195"/>
                    <a:pt x="84" y="193"/>
                    <a:pt x="85" y="188"/>
                  </a:cubicBezTo>
                  <a:cubicBezTo>
                    <a:pt x="87" y="179"/>
                    <a:pt x="91" y="170"/>
                    <a:pt x="95" y="164"/>
                  </a:cubicBezTo>
                  <a:cubicBezTo>
                    <a:pt x="98" y="161"/>
                    <a:pt x="103" y="156"/>
                    <a:pt x="108" y="156"/>
                  </a:cubicBezTo>
                  <a:cubicBezTo>
                    <a:pt x="114" y="156"/>
                    <a:pt x="119" y="161"/>
                    <a:pt x="121" y="164"/>
                  </a:cubicBezTo>
                  <a:cubicBezTo>
                    <a:pt x="126" y="170"/>
                    <a:pt x="129" y="179"/>
                    <a:pt x="131" y="188"/>
                  </a:cubicBezTo>
                  <a:cubicBezTo>
                    <a:pt x="132" y="193"/>
                    <a:pt x="137" y="195"/>
                    <a:pt x="141" y="194"/>
                  </a:cubicBezTo>
                  <a:cubicBezTo>
                    <a:pt x="146" y="193"/>
                    <a:pt x="149" y="189"/>
                    <a:pt x="148" y="185"/>
                  </a:cubicBezTo>
                  <a:cubicBezTo>
                    <a:pt x="145" y="173"/>
                    <a:pt x="140" y="162"/>
                    <a:pt x="134" y="154"/>
                  </a:cubicBezTo>
                  <a:cubicBezTo>
                    <a:pt x="131" y="150"/>
                    <a:pt x="127" y="147"/>
                    <a:pt x="124" y="145"/>
                  </a:cubicBezTo>
                  <a:cubicBezTo>
                    <a:pt x="123" y="144"/>
                    <a:pt x="122" y="144"/>
                    <a:pt x="122" y="143"/>
                  </a:cubicBezTo>
                  <a:cubicBezTo>
                    <a:pt x="120" y="142"/>
                    <a:pt x="117" y="141"/>
                    <a:pt x="117" y="136"/>
                  </a:cubicBezTo>
                  <a:cubicBezTo>
                    <a:pt x="117" y="122"/>
                    <a:pt x="117" y="122"/>
                    <a:pt x="117" y="122"/>
                  </a:cubicBezTo>
                  <a:cubicBezTo>
                    <a:pt x="124" y="124"/>
                    <a:pt x="130" y="128"/>
                    <a:pt x="137" y="134"/>
                  </a:cubicBezTo>
                  <a:cubicBezTo>
                    <a:pt x="146" y="143"/>
                    <a:pt x="154" y="155"/>
                    <a:pt x="160" y="171"/>
                  </a:cubicBezTo>
                  <a:cubicBezTo>
                    <a:pt x="162" y="175"/>
                    <a:pt x="167" y="177"/>
                    <a:pt x="171" y="175"/>
                  </a:cubicBezTo>
                  <a:cubicBezTo>
                    <a:pt x="176" y="173"/>
                    <a:pt x="178" y="168"/>
                    <a:pt x="176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8"/>
            <p:cNvSpPr>
              <a:spLocks noEditPoints="1"/>
            </p:cNvSpPr>
            <p:nvPr userDrawn="1"/>
          </p:nvSpPr>
          <p:spPr bwMode="auto">
            <a:xfrm>
              <a:off x="1924001" y="1452985"/>
              <a:ext cx="146050" cy="192088"/>
            </a:xfrm>
            <a:custGeom>
              <a:avLst/>
              <a:gdLst>
                <a:gd name="T0" fmla="*/ 39 w 39"/>
                <a:gd name="T1" fmla="*/ 13 h 51"/>
                <a:gd name="T2" fmla="*/ 37 w 39"/>
                <a:gd name="T3" fmla="*/ 20 h 51"/>
                <a:gd name="T4" fmla="*/ 33 w 39"/>
                <a:gd name="T5" fmla="*/ 25 h 51"/>
                <a:gd name="T6" fmla="*/ 27 w 39"/>
                <a:gd name="T7" fmla="*/ 28 h 51"/>
                <a:gd name="T8" fmla="*/ 20 w 39"/>
                <a:gd name="T9" fmla="*/ 29 h 51"/>
                <a:gd name="T10" fmla="*/ 14 w 39"/>
                <a:gd name="T11" fmla="*/ 29 h 51"/>
                <a:gd name="T12" fmla="*/ 14 w 39"/>
                <a:gd name="T13" fmla="*/ 44 h 51"/>
                <a:gd name="T14" fmla="*/ 15 w 39"/>
                <a:gd name="T15" fmla="*/ 47 h 51"/>
                <a:gd name="T16" fmla="*/ 17 w 39"/>
                <a:gd name="T17" fmla="*/ 48 h 51"/>
                <a:gd name="T18" fmla="*/ 19 w 39"/>
                <a:gd name="T19" fmla="*/ 49 h 51"/>
                <a:gd name="T20" fmla="*/ 22 w 39"/>
                <a:gd name="T21" fmla="*/ 49 h 51"/>
                <a:gd name="T22" fmla="*/ 22 w 39"/>
                <a:gd name="T23" fmla="*/ 51 h 51"/>
                <a:gd name="T24" fmla="*/ 0 w 39"/>
                <a:gd name="T25" fmla="*/ 51 h 51"/>
                <a:gd name="T26" fmla="*/ 0 w 39"/>
                <a:gd name="T27" fmla="*/ 49 h 51"/>
                <a:gd name="T28" fmla="*/ 3 w 39"/>
                <a:gd name="T29" fmla="*/ 49 h 51"/>
                <a:gd name="T30" fmla="*/ 5 w 39"/>
                <a:gd name="T31" fmla="*/ 48 h 51"/>
                <a:gd name="T32" fmla="*/ 6 w 39"/>
                <a:gd name="T33" fmla="*/ 47 h 51"/>
                <a:gd name="T34" fmla="*/ 7 w 39"/>
                <a:gd name="T35" fmla="*/ 44 h 51"/>
                <a:gd name="T36" fmla="*/ 7 w 39"/>
                <a:gd name="T37" fmla="*/ 8 h 51"/>
                <a:gd name="T38" fmla="*/ 6 w 39"/>
                <a:gd name="T39" fmla="*/ 5 h 51"/>
                <a:gd name="T40" fmla="*/ 5 w 39"/>
                <a:gd name="T41" fmla="*/ 4 h 51"/>
                <a:gd name="T42" fmla="*/ 2 w 39"/>
                <a:gd name="T43" fmla="*/ 3 h 51"/>
                <a:gd name="T44" fmla="*/ 0 w 39"/>
                <a:gd name="T45" fmla="*/ 3 h 51"/>
                <a:gd name="T46" fmla="*/ 0 w 39"/>
                <a:gd name="T47" fmla="*/ 0 h 51"/>
                <a:gd name="T48" fmla="*/ 23 w 39"/>
                <a:gd name="T49" fmla="*/ 0 h 51"/>
                <a:gd name="T50" fmla="*/ 35 w 39"/>
                <a:gd name="T51" fmla="*/ 4 h 51"/>
                <a:gd name="T52" fmla="*/ 39 w 39"/>
                <a:gd name="T53" fmla="*/ 13 h 51"/>
                <a:gd name="T54" fmla="*/ 28 w 39"/>
                <a:gd name="T55" fmla="*/ 22 h 51"/>
                <a:gd name="T56" fmla="*/ 30 w 39"/>
                <a:gd name="T57" fmla="*/ 18 h 51"/>
                <a:gd name="T58" fmla="*/ 30 w 39"/>
                <a:gd name="T59" fmla="*/ 15 h 51"/>
                <a:gd name="T60" fmla="*/ 30 w 39"/>
                <a:gd name="T61" fmla="*/ 11 h 51"/>
                <a:gd name="T62" fmla="*/ 28 w 39"/>
                <a:gd name="T63" fmla="*/ 7 h 51"/>
                <a:gd name="T64" fmla="*/ 25 w 39"/>
                <a:gd name="T65" fmla="*/ 4 h 51"/>
                <a:gd name="T66" fmla="*/ 20 w 39"/>
                <a:gd name="T67" fmla="*/ 3 h 51"/>
                <a:gd name="T68" fmla="*/ 14 w 39"/>
                <a:gd name="T69" fmla="*/ 3 h 51"/>
                <a:gd name="T70" fmla="*/ 14 w 39"/>
                <a:gd name="T71" fmla="*/ 26 h 51"/>
                <a:gd name="T72" fmla="*/ 18 w 39"/>
                <a:gd name="T73" fmla="*/ 26 h 51"/>
                <a:gd name="T74" fmla="*/ 24 w 39"/>
                <a:gd name="T75" fmla="*/ 25 h 51"/>
                <a:gd name="T76" fmla="*/ 28 w 39"/>
                <a:gd name="T77" fmla="*/ 2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9" h="51">
                  <a:moveTo>
                    <a:pt x="39" y="13"/>
                  </a:moveTo>
                  <a:cubicBezTo>
                    <a:pt x="39" y="16"/>
                    <a:pt x="38" y="18"/>
                    <a:pt x="37" y="20"/>
                  </a:cubicBezTo>
                  <a:cubicBezTo>
                    <a:pt x="36" y="22"/>
                    <a:pt x="35" y="24"/>
                    <a:pt x="33" y="25"/>
                  </a:cubicBezTo>
                  <a:cubicBezTo>
                    <a:pt x="31" y="27"/>
                    <a:pt x="29" y="28"/>
                    <a:pt x="27" y="28"/>
                  </a:cubicBezTo>
                  <a:cubicBezTo>
                    <a:pt x="25" y="29"/>
                    <a:pt x="23" y="29"/>
                    <a:pt x="20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6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3" y="3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8" y="0"/>
                    <a:pt x="32" y="2"/>
                    <a:pt x="35" y="4"/>
                  </a:cubicBezTo>
                  <a:cubicBezTo>
                    <a:pt x="37" y="6"/>
                    <a:pt x="39" y="9"/>
                    <a:pt x="39" y="13"/>
                  </a:cubicBezTo>
                  <a:close/>
                  <a:moveTo>
                    <a:pt x="28" y="22"/>
                  </a:moveTo>
                  <a:cubicBezTo>
                    <a:pt x="29" y="21"/>
                    <a:pt x="29" y="19"/>
                    <a:pt x="30" y="18"/>
                  </a:cubicBezTo>
                  <a:cubicBezTo>
                    <a:pt x="30" y="17"/>
                    <a:pt x="30" y="16"/>
                    <a:pt x="30" y="15"/>
                  </a:cubicBezTo>
                  <a:cubicBezTo>
                    <a:pt x="30" y="13"/>
                    <a:pt x="30" y="12"/>
                    <a:pt x="30" y="11"/>
                  </a:cubicBezTo>
                  <a:cubicBezTo>
                    <a:pt x="29" y="9"/>
                    <a:pt x="29" y="8"/>
                    <a:pt x="28" y="7"/>
                  </a:cubicBezTo>
                  <a:cubicBezTo>
                    <a:pt x="27" y="6"/>
                    <a:pt x="26" y="5"/>
                    <a:pt x="25" y="4"/>
                  </a:cubicBezTo>
                  <a:cubicBezTo>
                    <a:pt x="23" y="4"/>
                    <a:pt x="22" y="3"/>
                    <a:pt x="20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21" y="26"/>
                    <a:pt x="23" y="25"/>
                    <a:pt x="24" y="25"/>
                  </a:cubicBezTo>
                  <a:cubicBezTo>
                    <a:pt x="26" y="24"/>
                    <a:pt x="27" y="23"/>
                    <a:pt x="28" y="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9"/>
            <p:cNvSpPr>
              <a:spLocks/>
            </p:cNvSpPr>
            <p:nvPr userDrawn="1"/>
          </p:nvSpPr>
          <p:spPr bwMode="auto">
            <a:xfrm>
              <a:off x="2089101" y="1452985"/>
              <a:ext cx="165100" cy="192088"/>
            </a:xfrm>
            <a:custGeom>
              <a:avLst/>
              <a:gdLst>
                <a:gd name="T0" fmla="*/ 44 w 44"/>
                <a:gd name="T1" fmla="*/ 36 h 51"/>
                <a:gd name="T2" fmla="*/ 43 w 44"/>
                <a:gd name="T3" fmla="*/ 51 h 51"/>
                <a:gd name="T4" fmla="*/ 0 w 44"/>
                <a:gd name="T5" fmla="*/ 51 h 51"/>
                <a:gd name="T6" fmla="*/ 0 w 44"/>
                <a:gd name="T7" fmla="*/ 49 h 51"/>
                <a:gd name="T8" fmla="*/ 3 w 44"/>
                <a:gd name="T9" fmla="*/ 49 h 51"/>
                <a:gd name="T10" fmla="*/ 6 w 44"/>
                <a:gd name="T11" fmla="*/ 48 h 51"/>
                <a:gd name="T12" fmla="*/ 7 w 44"/>
                <a:gd name="T13" fmla="*/ 47 h 51"/>
                <a:gd name="T14" fmla="*/ 8 w 44"/>
                <a:gd name="T15" fmla="*/ 44 h 51"/>
                <a:gd name="T16" fmla="*/ 8 w 44"/>
                <a:gd name="T17" fmla="*/ 8 h 51"/>
                <a:gd name="T18" fmla="*/ 7 w 44"/>
                <a:gd name="T19" fmla="*/ 6 h 51"/>
                <a:gd name="T20" fmla="*/ 6 w 44"/>
                <a:gd name="T21" fmla="*/ 4 h 51"/>
                <a:gd name="T22" fmla="*/ 3 w 44"/>
                <a:gd name="T23" fmla="*/ 3 h 51"/>
                <a:gd name="T24" fmla="*/ 0 w 44"/>
                <a:gd name="T25" fmla="*/ 3 h 51"/>
                <a:gd name="T26" fmla="*/ 0 w 44"/>
                <a:gd name="T27" fmla="*/ 0 h 51"/>
                <a:gd name="T28" fmla="*/ 40 w 44"/>
                <a:gd name="T29" fmla="*/ 0 h 51"/>
                <a:gd name="T30" fmla="*/ 40 w 44"/>
                <a:gd name="T31" fmla="*/ 13 h 51"/>
                <a:gd name="T32" fmla="*/ 37 w 44"/>
                <a:gd name="T33" fmla="*/ 13 h 51"/>
                <a:gd name="T34" fmla="*/ 34 w 44"/>
                <a:gd name="T35" fmla="*/ 7 h 51"/>
                <a:gd name="T36" fmla="*/ 29 w 44"/>
                <a:gd name="T37" fmla="*/ 4 h 51"/>
                <a:gd name="T38" fmla="*/ 27 w 44"/>
                <a:gd name="T39" fmla="*/ 4 h 51"/>
                <a:gd name="T40" fmla="*/ 23 w 44"/>
                <a:gd name="T41" fmla="*/ 3 h 51"/>
                <a:gd name="T42" fmla="*/ 15 w 44"/>
                <a:gd name="T43" fmla="*/ 3 h 51"/>
                <a:gd name="T44" fmla="*/ 15 w 44"/>
                <a:gd name="T45" fmla="*/ 24 h 51"/>
                <a:gd name="T46" fmla="*/ 21 w 44"/>
                <a:gd name="T47" fmla="*/ 24 h 51"/>
                <a:gd name="T48" fmla="*/ 25 w 44"/>
                <a:gd name="T49" fmla="*/ 23 h 51"/>
                <a:gd name="T50" fmla="*/ 27 w 44"/>
                <a:gd name="T51" fmla="*/ 21 h 51"/>
                <a:gd name="T52" fmla="*/ 29 w 44"/>
                <a:gd name="T53" fmla="*/ 19 h 51"/>
                <a:gd name="T54" fmla="*/ 29 w 44"/>
                <a:gd name="T55" fmla="*/ 15 h 51"/>
                <a:gd name="T56" fmla="*/ 32 w 44"/>
                <a:gd name="T57" fmla="*/ 15 h 51"/>
                <a:gd name="T58" fmla="*/ 32 w 44"/>
                <a:gd name="T59" fmla="*/ 35 h 51"/>
                <a:gd name="T60" fmla="*/ 29 w 44"/>
                <a:gd name="T61" fmla="*/ 35 h 51"/>
                <a:gd name="T62" fmla="*/ 29 w 44"/>
                <a:gd name="T63" fmla="*/ 32 h 51"/>
                <a:gd name="T64" fmla="*/ 27 w 44"/>
                <a:gd name="T65" fmla="*/ 29 h 51"/>
                <a:gd name="T66" fmla="*/ 25 w 44"/>
                <a:gd name="T67" fmla="*/ 27 h 51"/>
                <a:gd name="T68" fmla="*/ 21 w 44"/>
                <a:gd name="T69" fmla="*/ 27 h 51"/>
                <a:gd name="T70" fmla="*/ 15 w 44"/>
                <a:gd name="T71" fmla="*/ 27 h 51"/>
                <a:gd name="T72" fmla="*/ 15 w 44"/>
                <a:gd name="T73" fmla="*/ 42 h 51"/>
                <a:gd name="T74" fmla="*/ 16 w 44"/>
                <a:gd name="T75" fmla="*/ 45 h 51"/>
                <a:gd name="T76" fmla="*/ 17 w 44"/>
                <a:gd name="T77" fmla="*/ 47 h 51"/>
                <a:gd name="T78" fmla="*/ 19 w 44"/>
                <a:gd name="T79" fmla="*/ 48 h 51"/>
                <a:gd name="T80" fmla="*/ 24 w 44"/>
                <a:gd name="T81" fmla="*/ 48 h 51"/>
                <a:gd name="T82" fmla="*/ 27 w 44"/>
                <a:gd name="T83" fmla="*/ 48 h 51"/>
                <a:gd name="T84" fmla="*/ 30 w 44"/>
                <a:gd name="T85" fmla="*/ 48 h 51"/>
                <a:gd name="T86" fmla="*/ 33 w 44"/>
                <a:gd name="T87" fmla="*/ 48 h 51"/>
                <a:gd name="T88" fmla="*/ 35 w 44"/>
                <a:gd name="T89" fmla="*/ 47 h 51"/>
                <a:gd name="T90" fmla="*/ 39 w 44"/>
                <a:gd name="T91" fmla="*/ 42 h 51"/>
                <a:gd name="T92" fmla="*/ 41 w 44"/>
                <a:gd name="T93" fmla="*/ 36 h 51"/>
                <a:gd name="T94" fmla="*/ 44 w 44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4" h="51">
                  <a:moveTo>
                    <a:pt x="44" y="36"/>
                  </a:moveTo>
                  <a:cubicBezTo>
                    <a:pt x="43" y="51"/>
                    <a:pt x="43" y="51"/>
                    <a:pt x="43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6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37" y="13"/>
                    <a:pt x="37" y="13"/>
                    <a:pt x="37" y="13"/>
                  </a:cubicBezTo>
                  <a:cubicBezTo>
                    <a:pt x="37" y="11"/>
                    <a:pt x="36" y="9"/>
                    <a:pt x="34" y="7"/>
                  </a:cubicBezTo>
                  <a:cubicBezTo>
                    <a:pt x="32" y="5"/>
                    <a:pt x="31" y="4"/>
                    <a:pt x="29" y="4"/>
                  </a:cubicBezTo>
                  <a:cubicBezTo>
                    <a:pt x="29" y="4"/>
                    <a:pt x="28" y="4"/>
                    <a:pt x="27" y="4"/>
                  </a:cubicBezTo>
                  <a:cubicBezTo>
                    <a:pt x="26" y="3"/>
                    <a:pt x="25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1" y="24"/>
                    <a:pt x="21" y="24"/>
                    <a:pt x="21" y="24"/>
                  </a:cubicBezTo>
                  <a:cubicBezTo>
                    <a:pt x="23" y="24"/>
                    <a:pt x="24" y="23"/>
                    <a:pt x="25" y="23"/>
                  </a:cubicBezTo>
                  <a:cubicBezTo>
                    <a:pt x="26" y="23"/>
                    <a:pt x="27" y="22"/>
                    <a:pt x="27" y="21"/>
                  </a:cubicBezTo>
                  <a:cubicBezTo>
                    <a:pt x="28" y="21"/>
                    <a:pt x="28" y="20"/>
                    <a:pt x="29" y="19"/>
                  </a:cubicBezTo>
                  <a:cubicBezTo>
                    <a:pt x="29" y="17"/>
                    <a:pt x="29" y="16"/>
                    <a:pt x="29" y="15"/>
                  </a:cubicBezTo>
                  <a:cubicBezTo>
                    <a:pt x="32" y="15"/>
                    <a:pt x="32" y="15"/>
                    <a:pt x="32" y="1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9" y="33"/>
                    <a:pt x="29" y="32"/>
                  </a:cubicBezTo>
                  <a:cubicBezTo>
                    <a:pt x="28" y="30"/>
                    <a:pt x="28" y="29"/>
                    <a:pt x="27" y="29"/>
                  </a:cubicBezTo>
                  <a:cubicBezTo>
                    <a:pt x="27" y="28"/>
                    <a:pt x="26" y="27"/>
                    <a:pt x="25" y="27"/>
                  </a:cubicBezTo>
                  <a:cubicBezTo>
                    <a:pt x="24" y="27"/>
                    <a:pt x="23" y="27"/>
                    <a:pt x="21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16" y="46"/>
                    <a:pt x="16" y="47"/>
                    <a:pt x="17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2" y="48"/>
                    <a:pt x="24" y="48"/>
                  </a:cubicBezTo>
                  <a:cubicBezTo>
                    <a:pt x="25" y="48"/>
                    <a:pt x="26" y="48"/>
                    <a:pt x="27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8"/>
                    <a:pt x="35" y="47"/>
                    <a:pt x="35" y="47"/>
                  </a:cubicBezTo>
                  <a:cubicBezTo>
                    <a:pt x="36" y="46"/>
                    <a:pt x="37" y="44"/>
                    <a:pt x="39" y="42"/>
                  </a:cubicBezTo>
                  <a:cubicBezTo>
                    <a:pt x="40" y="39"/>
                    <a:pt x="41" y="38"/>
                    <a:pt x="41" y="36"/>
                  </a:cubicBezTo>
                  <a:lnTo>
                    <a:pt x="44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0"/>
            <p:cNvSpPr>
              <a:spLocks/>
            </p:cNvSpPr>
            <p:nvPr userDrawn="1"/>
          </p:nvSpPr>
          <p:spPr bwMode="auto">
            <a:xfrm>
              <a:off x="2265314" y="1452985"/>
              <a:ext cx="184150" cy="192088"/>
            </a:xfrm>
            <a:custGeom>
              <a:avLst/>
              <a:gdLst>
                <a:gd name="T0" fmla="*/ 49 w 49"/>
                <a:gd name="T1" fmla="*/ 51 h 51"/>
                <a:gd name="T2" fmla="*/ 35 w 49"/>
                <a:gd name="T3" fmla="*/ 51 h 51"/>
                <a:gd name="T4" fmla="*/ 26 w 49"/>
                <a:gd name="T5" fmla="*/ 39 h 51"/>
                <a:gd name="T6" fmla="*/ 15 w 49"/>
                <a:gd name="T7" fmla="*/ 27 h 51"/>
                <a:gd name="T8" fmla="*/ 14 w 49"/>
                <a:gd name="T9" fmla="*/ 27 h 51"/>
                <a:gd name="T10" fmla="*/ 14 w 49"/>
                <a:gd name="T11" fmla="*/ 44 h 51"/>
                <a:gd name="T12" fmla="*/ 14 w 49"/>
                <a:gd name="T13" fmla="*/ 46 h 51"/>
                <a:gd name="T14" fmla="*/ 16 w 49"/>
                <a:gd name="T15" fmla="*/ 48 h 51"/>
                <a:gd name="T16" fmla="*/ 18 w 49"/>
                <a:gd name="T17" fmla="*/ 48 h 51"/>
                <a:gd name="T18" fmla="*/ 21 w 49"/>
                <a:gd name="T19" fmla="*/ 49 h 51"/>
                <a:gd name="T20" fmla="*/ 21 w 49"/>
                <a:gd name="T21" fmla="*/ 51 h 51"/>
                <a:gd name="T22" fmla="*/ 0 w 49"/>
                <a:gd name="T23" fmla="*/ 51 h 51"/>
                <a:gd name="T24" fmla="*/ 0 w 49"/>
                <a:gd name="T25" fmla="*/ 49 h 51"/>
                <a:gd name="T26" fmla="*/ 2 w 49"/>
                <a:gd name="T27" fmla="*/ 49 h 51"/>
                <a:gd name="T28" fmla="*/ 4 w 49"/>
                <a:gd name="T29" fmla="*/ 48 h 51"/>
                <a:gd name="T30" fmla="*/ 6 w 49"/>
                <a:gd name="T31" fmla="*/ 47 h 51"/>
                <a:gd name="T32" fmla="*/ 6 w 49"/>
                <a:gd name="T33" fmla="*/ 45 h 51"/>
                <a:gd name="T34" fmla="*/ 6 w 49"/>
                <a:gd name="T35" fmla="*/ 8 h 51"/>
                <a:gd name="T36" fmla="*/ 6 w 49"/>
                <a:gd name="T37" fmla="*/ 6 h 51"/>
                <a:gd name="T38" fmla="*/ 4 w 49"/>
                <a:gd name="T39" fmla="*/ 4 h 51"/>
                <a:gd name="T40" fmla="*/ 2 w 49"/>
                <a:gd name="T41" fmla="*/ 3 h 51"/>
                <a:gd name="T42" fmla="*/ 0 w 49"/>
                <a:gd name="T43" fmla="*/ 3 h 51"/>
                <a:gd name="T44" fmla="*/ 0 w 49"/>
                <a:gd name="T45" fmla="*/ 0 h 51"/>
                <a:gd name="T46" fmla="*/ 21 w 49"/>
                <a:gd name="T47" fmla="*/ 0 h 51"/>
                <a:gd name="T48" fmla="*/ 21 w 49"/>
                <a:gd name="T49" fmla="*/ 3 h 51"/>
                <a:gd name="T50" fmla="*/ 18 w 49"/>
                <a:gd name="T51" fmla="*/ 3 h 51"/>
                <a:gd name="T52" fmla="*/ 16 w 49"/>
                <a:gd name="T53" fmla="*/ 4 h 51"/>
                <a:gd name="T54" fmla="*/ 14 w 49"/>
                <a:gd name="T55" fmla="*/ 5 h 51"/>
                <a:gd name="T56" fmla="*/ 14 w 49"/>
                <a:gd name="T57" fmla="*/ 8 h 51"/>
                <a:gd name="T58" fmla="*/ 14 w 49"/>
                <a:gd name="T59" fmla="*/ 25 h 51"/>
                <a:gd name="T60" fmla="*/ 15 w 49"/>
                <a:gd name="T61" fmla="*/ 25 h 51"/>
                <a:gd name="T62" fmla="*/ 21 w 49"/>
                <a:gd name="T63" fmla="*/ 19 h 51"/>
                <a:gd name="T64" fmla="*/ 27 w 49"/>
                <a:gd name="T65" fmla="*/ 14 h 51"/>
                <a:gd name="T66" fmla="*/ 31 w 49"/>
                <a:gd name="T67" fmla="*/ 8 h 51"/>
                <a:gd name="T68" fmla="*/ 32 w 49"/>
                <a:gd name="T69" fmla="*/ 5 h 51"/>
                <a:gd name="T70" fmla="*/ 32 w 49"/>
                <a:gd name="T71" fmla="*/ 4 h 51"/>
                <a:gd name="T72" fmla="*/ 30 w 49"/>
                <a:gd name="T73" fmla="*/ 3 h 51"/>
                <a:gd name="T74" fmla="*/ 28 w 49"/>
                <a:gd name="T75" fmla="*/ 3 h 51"/>
                <a:gd name="T76" fmla="*/ 27 w 49"/>
                <a:gd name="T77" fmla="*/ 3 h 51"/>
                <a:gd name="T78" fmla="*/ 27 w 49"/>
                <a:gd name="T79" fmla="*/ 0 h 51"/>
                <a:gd name="T80" fmla="*/ 46 w 49"/>
                <a:gd name="T81" fmla="*/ 0 h 51"/>
                <a:gd name="T82" fmla="*/ 46 w 49"/>
                <a:gd name="T83" fmla="*/ 3 h 51"/>
                <a:gd name="T84" fmla="*/ 46 w 49"/>
                <a:gd name="T85" fmla="*/ 3 h 51"/>
                <a:gd name="T86" fmla="*/ 45 w 49"/>
                <a:gd name="T87" fmla="*/ 3 h 51"/>
                <a:gd name="T88" fmla="*/ 44 w 49"/>
                <a:gd name="T89" fmla="*/ 3 h 51"/>
                <a:gd name="T90" fmla="*/ 42 w 49"/>
                <a:gd name="T91" fmla="*/ 4 h 51"/>
                <a:gd name="T92" fmla="*/ 40 w 49"/>
                <a:gd name="T93" fmla="*/ 4 h 51"/>
                <a:gd name="T94" fmla="*/ 38 w 49"/>
                <a:gd name="T95" fmla="*/ 6 h 51"/>
                <a:gd name="T96" fmla="*/ 30 w 49"/>
                <a:gd name="T97" fmla="*/ 15 h 51"/>
                <a:gd name="T98" fmla="*/ 22 w 49"/>
                <a:gd name="T99" fmla="*/ 23 h 51"/>
                <a:gd name="T100" fmla="*/ 31 w 49"/>
                <a:gd name="T101" fmla="*/ 34 h 51"/>
                <a:gd name="T102" fmla="*/ 39 w 49"/>
                <a:gd name="T103" fmla="*/ 43 h 51"/>
                <a:gd name="T104" fmla="*/ 42 w 49"/>
                <a:gd name="T105" fmla="*/ 46 h 51"/>
                <a:gd name="T106" fmla="*/ 44 w 49"/>
                <a:gd name="T107" fmla="*/ 48 h 51"/>
                <a:gd name="T108" fmla="*/ 47 w 49"/>
                <a:gd name="T109" fmla="*/ 49 h 51"/>
                <a:gd name="T110" fmla="*/ 49 w 49"/>
                <a:gd name="T111" fmla="*/ 49 h 51"/>
                <a:gd name="T112" fmla="*/ 49 w 49"/>
                <a:gd name="T11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9" h="51">
                  <a:moveTo>
                    <a:pt x="49" y="51"/>
                  </a:moveTo>
                  <a:cubicBezTo>
                    <a:pt x="35" y="51"/>
                    <a:pt x="35" y="51"/>
                    <a:pt x="35" y="51"/>
                  </a:cubicBezTo>
                  <a:cubicBezTo>
                    <a:pt x="32" y="47"/>
                    <a:pt x="29" y="43"/>
                    <a:pt x="26" y="39"/>
                  </a:cubicBezTo>
                  <a:cubicBezTo>
                    <a:pt x="22" y="35"/>
                    <a:pt x="19" y="30"/>
                    <a:pt x="15" y="27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44"/>
                    <a:pt x="14" y="44"/>
                    <a:pt x="14" y="44"/>
                  </a:cubicBezTo>
                  <a:cubicBezTo>
                    <a:pt x="14" y="45"/>
                    <a:pt x="14" y="46"/>
                    <a:pt x="14" y="46"/>
                  </a:cubicBezTo>
                  <a:cubicBezTo>
                    <a:pt x="15" y="47"/>
                    <a:pt x="15" y="47"/>
                    <a:pt x="16" y="48"/>
                  </a:cubicBezTo>
                  <a:cubicBezTo>
                    <a:pt x="16" y="48"/>
                    <a:pt x="17" y="48"/>
                    <a:pt x="18" y="48"/>
                  </a:cubicBezTo>
                  <a:cubicBezTo>
                    <a:pt x="19" y="49"/>
                    <a:pt x="20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3" y="49"/>
                    <a:pt x="4" y="48"/>
                    <a:pt x="4" y="48"/>
                  </a:cubicBezTo>
                  <a:cubicBezTo>
                    <a:pt x="5" y="48"/>
                    <a:pt x="6" y="47"/>
                    <a:pt x="6" y="47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7" y="23"/>
                    <a:pt x="19" y="21"/>
                    <a:pt x="21" y="19"/>
                  </a:cubicBezTo>
                  <a:cubicBezTo>
                    <a:pt x="23" y="17"/>
                    <a:pt x="25" y="16"/>
                    <a:pt x="27" y="14"/>
                  </a:cubicBezTo>
                  <a:cubicBezTo>
                    <a:pt x="29" y="11"/>
                    <a:pt x="30" y="10"/>
                    <a:pt x="31" y="8"/>
                  </a:cubicBezTo>
                  <a:cubicBezTo>
                    <a:pt x="32" y="7"/>
                    <a:pt x="32" y="6"/>
                    <a:pt x="32" y="5"/>
                  </a:cubicBezTo>
                  <a:cubicBezTo>
                    <a:pt x="32" y="4"/>
                    <a:pt x="32" y="4"/>
                    <a:pt x="32" y="4"/>
                  </a:cubicBezTo>
                  <a:cubicBezTo>
                    <a:pt x="31" y="4"/>
                    <a:pt x="31" y="4"/>
                    <a:pt x="30" y="3"/>
                  </a:cubicBezTo>
                  <a:cubicBezTo>
                    <a:pt x="29" y="3"/>
                    <a:pt x="29" y="3"/>
                    <a:pt x="28" y="3"/>
                  </a:cubicBezTo>
                  <a:cubicBezTo>
                    <a:pt x="28" y="3"/>
                    <a:pt x="27" y="3"/>
                    <a:pt x="27" y="3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6" y="3"/>
                    <a:pt x="46" y="3"/>
                    <a:pt x="46" y="3"/>
                  </a:cubicBezTo>
                  <a:cubicBezTo>
                    <a:pt x="45" y="3"/>
                    <a:pt x="45" y="3"/>
                    <a:pt x="45" y="3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43" y="3"/>
                    <a:pt x="43" y="3"/>
                    <a:pt x="42" y="4"/>
                  </a:cubicBezTo>
                  <a:cubicBezTo>
                    <a:pt x="42" y="4"/>
                    <a:pt x="41" y="4"/>
                    <a:pt x="40" y="4"/>
                  </a:cubicBezTo>
                  <a:cubicBezTo>
                    <a:pt x="39" y="5"/>
                    <a:pt x="38" y="5"/>
                    <a:pt x="38" y="6"/>
                  </a:cubicBezTo>
                  <a:cubicBezTo>
                    <a:pt x="35" y="9"/>
                    <a:pt x="33" y="12"/>
                    <a:pt x="30" y="15"/>
                  </a:cubicBezTo>
                  <a:cubicBezTo>
                    <a:pt x="27" y="18"/>
                    <a:pt x="25" y="20"/>
                    <a:pt x="22" y="23"/>
                  </a:cubicBezTo>
                  <a:cubicBezTo>
                    <a:pt x="26" y="27"/>
                    <a:pt x="29" y="31"/>
                    <a:pt x="31" y="34"/>
                  </a:cubicBezTo>
                  <a:cubicBezTo>
                    <a:pt x="33" y="36"/>
                    <a:pt x="36" y="40"/>
                    <a:pt x="39" y="43"/>
                  </a:cubicBezTo>
                  <a:cubicBezTo>
                    <a:pt x="40" y="44"/>
                    <a:pt x="41" y="45"/>
                    <a:pt x="42" y="46"/>
                  </a:cubicBezTo>
                  <a:cubicBezTo>
                    <a:pt x="43" y="47"/>
                    <a:pt x="44" y="47"/>
                    <a:pt x="44" y="48"/>
                  </a:cubicBezTo>
                  <a:cubicBezTo>
                    <a:pt x="45" y="48"/>
                    <a:pt x="46" y="48"/>
                    <a:pt x="47" y="49"/>
                  </a:cubicBezTo>
                  <a:cubicBezTo>
                    <a:pt x="48" y="49"/>
                    <a:pt x="48" y="49"/>
                    <a:pt x="49" y="49"/>
                  </a:cubicBezTo>
                  <a:lnTo>
                    <a:pt x="49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1"/>
            <p:cNvSpPr>
              <a:spLocks/>
            </p:cNvSpPr>
            <p:nvPr userDrawn="1"/>
          </p:nvSpPr>
          <p:spPr bwMode="auto">
            <a:xfrm>
              <a:off x="2460576" y="1452985"/>
              <a:ext cx="87313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2 w 23"/>
                <a:gd name="T7" fmla="*/ 49 h 51"/>
                <a:gd name="T8" fmla="*/ 5 w 23"/>
                <a:gd name="T9" fmla="*/ 48 h 51"/>
                <a:gd name="T10" fmla="*/ 7 w 23"/>
                <a:gd name="T11" fmla="*/ 47 h 51"/>
                <a:gd name="T12" fmla="*/ 7 w 23"/>
                <a:gd name="T13" fmla="*/ 45 h 51"/>
                <a:gd name="T14" fmla="*/ 7 w 23"/>
                <a:gd name="T15" fmla="*/ 8 h 51"/>
                <a:gd name="T16" fmla="*/ 7 w 23"/>
                <a:gd name="T17" fmla="*/ 6 h 51"/>
                <a:gd name="T18" fmla="*/ 5 w 23"/>
                <a:gd name="T19" fmla="*/ 4 h 51"/>
                <a:gd name="T20" fmla="*/ 2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7 w 23"/>
                <a:gd name="T33" fmla="*/ 4 h 51"/>
                <a:gd name="T34" fmla="*/ 15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5 w 23"/>
                <a:gd name="T41" fmla="*/ 46 h 51"/>
                <a:gd name="T42" fmla="*/ 17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2" y="49"/>
                  </a:cubicBezTo>
                  <a:cubicBezTo>
                    <a:pt x="4" y="49"/>
                    <a:pt x="4" y="48"/>
                    <a:pt x="5" y="48"/>
                  </a:cubicBezTo>
                  <a:cubicBezTo>
                    <a:pt x="6" y="48"/>
                    <a:pt x="6" y="47"/>
                    <a:pt x="7" y="47"/>
                  </a:cubicBezTo>
                  <a:cubicBezTo>
                    <a:pt x="7" y="46"/>
                    <a:pt x="7" y="46"/>
                    <a:pt x="7" y="45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7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8" y="4"/>
                    <a:pt x="17" y="4"/>
                  </a:cubicBezTo>
                  <a:cubicBezTo>
                    <a:pt x="16" y="4"/>
                    <a:pt x="16" y="5"/>
                    <a:pt x="15" y="5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6"/>
                  </a:cubicBezTo>
                  <a:cubicBezTo>
                    <a:pt x="16" y="47"/>
                    <a:pt x="16" y="47"/>
                    <a:pt x="17" y="48"/>
                  </a:cubicBezTo>
                  <a:cubicBezTo>
                    <a:pt x="18" y="48"/>
                    <a:pt x="18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2"/>
            <p:cNvSpPr>
              <a:spLocks/>
            </p:cNvSpPr>
            <p:nvPr userDrawn="1"/>
          </p:nvSpPr>
          <p:spPr bwMode="auto">
            <a:xfrm>
              <a:off x="2554239" y="1452985"/>
              <a:ext cx="207963" cy="196850"/>
            </a:xfrm>
            <a:custGeom>
              <a:avLst/>
              <a:gdLst>
                <a:gd name="T0" fmla="*/ 55 w 55"/>
                <a:gd name="T1" fmla="*/ 3 h 52"/>
                <a:gd name="T2" fmla="*/ 51 w 55"/>
                <a:gd name="T3" fmla="*/ 4 h 52"/>
                <a:gd name="T4" fmla="*/ 48 w 55"/>
                <a:gd name="T5" fmla="*/ 5 h 52"/>
                <a:gd name="T6" fmla="*/ 47 w 55"/>
                <a:gd name="T7" fmla="*/ 8 h 52"/>
                <a:gd name="T8" fmla="*/ 46 w 55"/>
                <a:gd name="T9" fmla="*/ 15 h 52"/>
                <a:gd name="T10" fmla="*/ 46 w 55"/>
                <a:gd name="T11" fmla="*/ 52 h 52"/>
                <a:gd name="T12" fmla="*/ 43 w 55"/>
                <a:gd name="T13" fmla="*/ 52 h 52"/>
                <a:gd name="T14" fmla="*/ 12 w 55"/>
                <a:gd name="T15" fmla="*/ 10 h 52"/>
                <a:gd name="T16" fmla="*/ 12 w 55"/>
                <a:gd name="T17" fmla="*/ 37 h 52"/>
                <a:gd name="T18" fmla="*/ 13 w 55"/>
                <a:gd name="T19" fmla="*/ 43 h 52"/>
                <a:gd name="T20" fmla="*/ 14 w 55"/>
                <a:gd name="T21" fmla="*/ 47 h 52"/>
                <a:gd name="T22" fmla="*/ 18 w 55"/>
                <a:gd name="T23" fmla="*/ 48 h 52"/>
                <a:gd name="T24" fmla="*/ 21 w 55"/>
                <a:gd name="T25" fmla="*/ 49 h 52"/>
                <a:gd name="T26" fmla="*/ 21 w 55"/>
                <a:gd name="T27" fmla="*/ 51 h 52"/>
                <a:gd name="T28" fmla="*/ 0 w 55"/>
                <a:gd name="T29" fmla="*/ 51 h 52"/>
                <a:gd name="T30" fmla="*/ 0 w 55"/>
                <a:gd name="T31" fmla="*/ 49 h 52"/>
                <a:gd name="T32" fmla="*/ 4 w 55"/>
                <a:gd name="T33" fmla="*/ 48 h 52"/>
                <a:gd name="T34" fmla="*/ 7 w 55"/>
                <a:gd name="T35" fmla="*/ 47 h 52"/>
                <a:gd name="T36" fmla="*/ 8 w 55"/>
                <a:gd name="T37" fmla="*/ 44 h 52"/>
                <a:gd name="T38" fmla="*/ 9 w 55"/>
                <a:gd name="T39" fmla="*/ 37 h 52"/>
                <a:gd name="T40" fmla="*/ 9 w 55"/>
                <a:gd name="T41" fmla="*/ 12 h 52"/>
                <a:gd name="T42" fmla="*/ 8 w 55"/>
                <a:gd name="T43" fmla="*/ 9 h 52"/>
                <a:gd name="T44" fmla="*/ 7 w 55"/>
                <a:gd name="T45" fmla="*/ 6 h 52"/>
                <a:gd name="T46" fmla="*/ 3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4 w 55"/>
                <a:gd name="T53" fmla="*/ 0 h 52"/>
                <a:gd name="T54" fmla="*/ 43 w 55"/>
                <a:gd name="T55" fmla="*/ 39 h 52"/>
                <a:gd name="T56" fmla="*/ 43 w 55"/>
                <a:gd name="T57" fmla="*/ 15 h 52"/>
                <a:gd name="T58" fmla="*/ 42 w 55"/>
                <a:gd name="T59" fmla="*/ 8 h 52"/>
                <a:gd name="T60" fmla="*/ 41 w 55"/>
                <a:gd name="T61" fmla="*/ 5 h 52"/>
                <a:gd name="T62" fmla="*/ 37 w 55"/>
                <a:gd name="T63" fmla="*/ 4 h 52"/>
                <a:gd name="T64" fmla="*/ 34 w 55"/>
                <a:gd name="T65" fmla="*/ 3 h 52"/>
                <a:gd name="T66" fmla="*/ 34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4" y="3"/>
                    <a:pt x="53" y="3"/>
                    <a:pt x="51" y="4"/>
                  </a:cubicBezTo>
                  <a:cubicBezTo>
                    <a:pt x="50" y="4"/>
                    <a:pt x="49" y="4"/>
                    <a:pt x="48" y="5"/>
                  </a:cubicBezTo>
                  <a:cubicBezTo>
                    <a:pt x="48" y="5"/>
                    <a:pt x="47" y="6"/>
                    <a:pt x="47" y="8"/>
                  </a:cubicBezTo>
                  <a:cubicBezTo>
                    <a:pt x="46" y="10"/>
                    <a:pt x="46" y="12"/>
                    <a:pt x="46" y="15"/>
                  </a:cubicBezTo>
                  <a:cubicBezTo>
                    <a:pt x="46" y="52"/>
                    <a:pt x="46" y="52"/>
                    <a:pt x="46" y="52"/>
                  </a:cubicBezTo>
                  <a:cubicBezTo>
                    <a:pt x="43" y="52"/>
                    <a:pt x="43" y="52"/>
                    <a:pt x="43" y="52"/>
                  </a:cubicBezTo>
                  <a:cubicBezTo>
                    <a:pt x="12" y="10"/>
                    <a:pt x="12" y="10"/>
                    <a:pt x="12" y="10"/>
                  </a:cubicBezTo>
                  <a:cubicBezTo>
                    <a:pt x="12" y="37"/>
                    <a:pt x="12" y="37"/>
                    <a:pt x="12" y="37"/>
                  </a:cubicBezTo>
                  <a:cubicBezTo>
                    <a:pt x="12" y="39"/>
                    <a:pt x="12" y="42"/>
                    <a:pt x="13" y="43"/>
                  </a:cubicBezTo>
                  <a:cubicBezTo>
                    <a:pt x="13" y="45"/>
                    <a:pt x="14" y="46"/>
                    <a:pt x="14" y="47"/>
                  </a:cubicBezTo>
                  <a:cubicBezTo>
                    <a:pt x="15" y="47"/>
                    <a:pt x="16" y="48"/>
                    <a:pt x="18" y="48"/>
                  </a:cubicBezTo>
                  <a:cubicBezTo>
                    <a:pt x="20" y="49"/>
                    <a:pt x="21" y="49"/>
                    <a:pt x="21" y="49"/>
                  </a:cubicBezTo>
                  <a:cubicBezTo>
                    <a:pt x="21" y="51"/>
                    <a:pt x="21" y="51"/>
                    <a:pt x="21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4" y="48"/>
                  </a:cubicBezTo>
                  <a:cubicBezTo>
                    <a:pt x="5" y="48"/>
                    <a:pt x="6" y="47"/>
                    <a:pt x="7" y="47"/>
                  </a:cubicBezTo>
                  <a:cubicBezTo>
                    <a:pt x="7" y="46"/>
                    <a:pt x="8" y="45"/>
                    <a:pt x="8" y="44"/>
                  </a:cubicBezTo>
                  <a:cubicBezTo>
                    <a:pt x="9" y="43"/>
                    <a:pt x="9" y="40"/>
                    <a:pt x="9" y="37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9" y="10"/>
                    <a:pt x="8" y="9"/>
                  </a:cubicBezTo>
                  <a:cubicBezTo>
                    <a:pt x="8" y="7"/>
                    <a:pt x="7" y="7"/>
                    <a:pt x="7" y="6"/>
                  </a:cubicBezTo>
                  <a:cubicBezTo>
                    <a:pt x="6" y="5"/>
                    <a:pt x="5" y="5"/>
                    <a:pt x="3" y="4"/>
                  </a:cubicBezTo>
                  <a:cubicBezTo>
                    <a:pt x="2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43" y="39"/>
                    <a:pt x="43" y="39"/>
                    <a:pt x="43" y="39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2"/>
                    <a:pt x="43" y="10"/>
                    <a:pt x="42" y="8"/>
                  </a:cubicBezTo>
                  <a:cubicBezTo>
                    <a:pt x="42" y="7"/>
                    <a:pt x="41" y="6"/>
                    <a:pt x="41" y="5"/>
                  </a:cubicBezTo>
                  <a:cubicBezTo>
                    <a:pt x="40" y="5"/>
                    <a:pt x="39" y="4"/>
                    <a:pt x="37" y="4"/>
                  </a:cubicBezTo>
                  <a:cubicBezTo>
                    <a:pt x="36" y="3"/>
                    <a:pt x="35" y="3"/>
                    <a:pt x="34" y="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3"/>
            <p:cNvSpPr>
              <a:spLocks/>
            </p:cNvSpPr>
            <p:nvPr userDrawn="1"/>
          </p:nvSpPr>
          <p:spPr bwMode="auto">
            <a:xfrm>
              <a:off x="2773314" y="1449810"/>
              <a:ext cx="187325" cy="203200"/>
            </a:xfrm>
            <a:custGeom>
              <a:avLst/>
              <a:gdLst>
                <a:gd name="T0" fmla="*/ 50 w 50"/>
                <a:gd name="T1" fmla="*/ 32 h 54"/>
                <a:gd name="T2" fmla="*/ 48 w 50"/>
                <a:gd name="T3" fmla="*/ 32 h 54"/>
                <a:gd name="T4" fmla="*/ 45 w 50"/>
                <a:gd name="T5" fmla="*/ 33 h 54"/>
                <a:gd name="T6" fmla="*/ 44 w 50"/>
                <a:gd name="T7" fmla="*/ 35 h 54"/>
                <a:gd name="T8" fmla="*/ 43 w 50"/>
                <a:gd name="T9" fmla="*/ 37 h 54"/>
                <a:gd name="T10" fmla="*/ 43 w 50"/>
                <a:gd name="T11" fmla="*/ 41 h 54"/>
                <a:gd name="T12" fmla="*/ 43 w 50"/>
                <a:gd name="T13" fmla="*/ 47 h 54"/>
                <a:gd name="T14" fmla="*/ 43 w 50"/>
                <a:gd name="T15" fmla="*/ 49 h 54"/>
                <a:gd name="T16" fmla="*/ 34 w 50"/>
                <a:gd name="T17" fmla="*/ 52 h 54"/>
                <a:gd name="T18" fmla="*/ 25 w 50"/>
                <a:gd name="T19" fmla="*/ 54 h 54"/>
                <a:gd name="T20" fmla="*/ 15 w 50"/>
                <a:gd name="T21" fmla="*/ 52 h 54"/>
                <a:gd name="T22" fmla="*/ 7 w 50"/>
                <a:gd name="T23" fmla="*/ 47 h 54"/>
                <a:gd name="T24" fmla="*/ 2 w 50"/>
                <a:gd name="T25" fmla="*/ 38 h 54"/>
                <a:gd name="T26" fmla="*/ 0 w 50"/>
                <a:gd name="T27" fmla="*/ 27 h 54"/>
                <a:gd name="T28" fmla="*/ 2 w 50"/>
                <a:gd name="T29" fmla="*/ 17 h 54"/>
                <a:gd name="T30" fmla="*/ 7 w 50"/>
                <a:gd name="T31" fmla="*/ 8 h 54"/>
                <a:gd name="T32" fmla="*/ 15 w 50"/>
                <a:gd name="T33" fmla="*/ 2 h 54"/>
                <a:gd name="T34" fmla="*/ 25 w 50"/>
                <a:gd name="T35" fmla="*/ 0 h 54"/>
                <a:gd name="T36" fmla="*/ 33 w 50"/>
                <a:gd name="T37" fmla="*/ 1 h 54"/>
                <a:gd name="T38" fmla="*/ 39 w 50"/>
                <a:gd name="T39" fmla="*/ 4 h 54"/>
                <a:gd name="T40" fmla="*/ 40 w 50"/>
                <a:gd name="T41" fmla="*/ 1 h 54"/>
                <a:gd name="T42" fmla="*/ 43 w 50"/>
                <a:gd name="T43" fmla="*/ 1 h 54"/>
                <a:gd name="T44" fmla="*/ 43 w 50"/>
                <a:gd name="T45" fmla="*/ 19 h 54"/>
                <a:gd name="T46" fmla="*/ 40 w 50"/>
                <a:gd name="T47" fmla="*/ 19 h 54"/>
                <a:gd name="T48" fmla="*/ 38 w 50"/>
                <a:gd name="T49" fmla="*/ 13 h 54"/>
                <a:gd name="T50" fmla="*/ 36 w 50"/>
                <a:gd name="T51" fmla="*/ 8 h 54"/>
                <a:gd name="T52" fmla="*/ 31 w 50"/>
                <a:gd name="T53" fmla="*/ 5 h 54"/>
                <a:gd name="T54" fmla="*/ 25 w 50"/>
                <a:gd name="T55" fmla="*/ 3 h 54"/>
                <a:gd name="T56" fmla="*/ 18 w 50"/>
                <a:gd name="T57" fmla="*/ 5 h 54"/>
                <a:gd name="T58" fmla="*/ 13 w 50"/>
                <a:gd name="T59" fmla="*/ 10 h 54"/>
                <a:gd name="T60" fmla="*/ 10 w 50"/>
                <a:gd name="T61" fmla="*/ 17 h 54"/>
                <a:gd name="T62" fmla="*/ 9 w 50"/>
                <a:gd name="T63" fmla="*/ 27 h 54"/>
                <a:gd name="T64" fmla="*/ 10 w 50"/>
                <a:gd name="T65" fmla="*/ 36 h 54"/>
                <a:gd name="T66" fmla="*/ 13 w 50"/>
                <a:gd name="T67" fmla="*/ 44 h 54"/>
                <a:gd name="T68" fmla="*/ 19 w 50"/>
                <a:gd name="T69" fmla="*/ 49 h 54"/>
                <a:gd name="T70" fmla="*/ 26 w 50"/>
                <a:gd name="T71" fmla="*/ 50 h 54"/>
                <a:gd name="T72" fmla="*/ 32 w 50"/>
                <a:gd name="T73" fmla="*/ 49 h 54"/>
                <a:gd name="T74" fmla="*/ 36 w 50"/>
                <a:gd name="T75" fmla="*/ 47 h 54"/>
                <a:gd name="T76" fmla="*/ 36 w 50"/>
                <a:gd name="T77" fmla="*/ 44 h 54"/>
                <a:gd name="T78" fmla="*/ 36 w 50"/>
                <a:gd name="T79" fmla="*/ 40 h 54"/>
                <a:gd name="T80" fmla="*/ 36 w 50"/>
                <a:gd name="T81" fmla="*/ 38 h 54"/>
                <a:gd name="T82" fmla="*/ 36 w 50"/>
                <a:gd name="T83" fmla="*/ 35 h 54"/>
                <a:gd name="T84" fmla="*/ 34 w 50"/>
                <a:gd name="T85" fmla="*/ 33 h 54"/>
                <a:gd name="T86" fmla="*/ 31 w 50"/>
                <a:gd name="T87" fmla="*/ 32 h 54"/>
                <a:gd name="T88" fmla="*/ 28 w 50"/>
                <a:gd name="T89" fmla="*/ 32 h 54"/>
                <a:gd name="T90" fmla="*/ 28 w 50"/>
                <a:gd name="T91" fmla="*/ 29 h 54"/>
                <a:gd name="T92" fmla="*/ 50 w 50"/>
                <a:gd name="T93" fmla="*/ 29 h 54"/>
                <a:gd name="T94" fmla="*/ 50 w 50"/>
                <a:gd name="T95" fmla="*/ 3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0" h="54">
                  <a:moveTo>
                    <a:pt x="50" y="32"/>
                  </a:moveTo>
                  <a:cubicBezTo>
                    <a:pt x="49" y="32"/>
                    <a:pt x="49" y="32"/>
                    <a:pt x="48" y="32"/>
                  </a:cubicBezTo>
                  <a:cubicBezTo>
                    <a:pt x="47" y="32"/>
                    <a:pt x="46" y="33"/>
                    <a:pt x="45" y="33"/>
                  </a:cubicBezTo>
                  <a:cubicBezTo>
                    <a:pt x="44" y="33"/>
                    <a:pt x="44" y="34"/>
                    <a:pt x="44" y="35"/>
                  </a:cubicBezTo>
                  <a:cubicBezTo>
                    <a:pt x="43" y="35"/>
                    <a:pt x="43" y="36"/>
                    <a:pt x="43" y="37"/>
                  </a:cubicBezTo>
                  <a:cubicBezTo>
                    <a:pt x="43" y="41"/>
                    <a:pt x="43" y="41"/>
                    <a:pt x="43" y="41"/>
                  </a:cubicBezTo>
                  <a:cubicBezTo>
                    <a:pt x="43" y="44"/>
                    <a:pt x="43" y="46"/>
                    <a:pt x="43" y="47"/>
                  </a:cubicBezTo>
                  <a:cubicBezTo>
                    <a:pt x="43" y="48"/>
                    <a:pt x="43" y="48"/>
                    <a:pt x="43" y="49"/>
                  </a:cubicBezTo>
                  <a:cubicBezTo>
                    <a:pt x="40" y="51"/>
                    <a:pt x="37" y="52"/>
                    <a:pt x="34" y="52"/>
                  </a:cubicBezTo>
                  <a:cubicBezTo>
                    <a:pt x="31" y="53"/>
                    <a:pt x="28" y="54"/>
                    <a:pt x="25" y="54"/>
                  </a:cubicBezTo>
                  <a:cubicBezTo>
                    <a:pt x="21" y="54"/>
                    <a:pt x="18" y="53"/>
                    <a:pt x="15" y="52"/>
                  </a:cubicBezTo>
                  <a:cubicBezTo>
                    <a:pt x="12" y="51"/>
                    <a:pt x="10" y="49"/>
                    <a:pt x="7" y="47"/>
                  </a:cubicBezTo>
                  <a:cubicBezTo>
                    <a:pt x="5" y="44"/>
                    <a:pt x="3" y="41"/>
                    <a:pt x="2" y="38"/>
                  </a:cubicBezTo>
                  <a:cubicBezTo>
                    <a:pt x="1" y="35"/>
                    <a:pt x="0" y="31"/>
                    <a:pt x="0" y="27"/>
                  </a:cubicBezTo>
                  <a:cubicBezTo>
                    <a:pt x="0" y="23"/>
                    <a:pt x="1" y="20"/>
                    <a:pt x="2" y="17"/>
                  </a:cubicBezTo>
                  <a:cubicBezTo>
                    <a:pt x="3" y="13"/>
                    <a:pt x="5" y="10"/>
                    <a:pt x="7" y="8"/>
                  </a:cubicBezTo>
                  <a:cubicBezTo>
                    <a:pt x="10" y="5"/>
                    <a:pt x="12" y="4"/>
                    <a:pt x="15" y="2"/>
                  </a:cubicBezTo>
                  <a:cubicBezTo>
                    <a:pt x="19" y="1"/>
                    <a:pt x="22" y="0"/>
                    <a:pt x="25" y="0"/>
                  </a:cubicBezTo>
                  <a:cubicBezTo>
                    <a:pt x="28" y="0"/>
                    <a:pt x="31" y="1"/>
                    <a:pt x="33" y="1"/>
                  </a:cubicBezTo>
                  <a:cubicBezTo>
                    <a:pt x="35" y="2"/>
                    <a:pt x="37" y="3"/>
                    <a:pt x="39" y="4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3" y="1"/>
                    <a:pt x="43" y="1"/>
                    <a:pt x="43" y="1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0" y="19"/>
                    <a:pt x="40" y="19"/>
                    <a:pt x="40" y="19"/>
                  </a:cubicBezTo>
                  <a:cubicBezTo>
                    <a:pt x="40" y="17"/>
                    <a:pt x="39" y="15"/>
                    <a:pt x="38" y="13"/>
                  </a:cubicBezTo>
                  <a:cubicBezTo>
                    <a:pt x="38" y="12"/>
                    <a:pt x="37" y="10"/>
                    <a:pt x="36" y="8"/>
                  </a:cubicBezTo>
                  <a:cubicBezTo>
                    <a:pt x="34" y="7"/>
                    <a:pt x="33" y="6"/>
                    <a:pt x="31" y="5"/>
                  </a:cubicBezTo>
                  <a:cubicBezTo>
                    <a:pt x="30" y="4"/>
                    <a:pt x="28" y="3"/>
                    <a:pt x="25" y="3"/>
                  </a:cubicBezTo>
                  <a:cubicBezTo>
                    <a:pt x="23" y="3"/>
                    <a:pt x="20" y="4"/>
                    <a:pt x="18" y="5"/>
                  </a:cubicBezTo>
                  <a:cubicBezTo>
                    <a:pt x="16" y="6"/>
                    <a:pt x="15" y="7"/>
                    <a:pt x="13" y="10"/>
                  </a:cubicBezTo>
                  <a:cubicBezTo>
                    <a:pt x="12" y="12"/>
                    <a:pt x="11" y="14"/>
                    <a:pt x="10" y="17"/>
                  </a:cubicBezTo>
                  <a:cubicBezTo>
                    <a:pt x="9" y="20"/>
                    <a:pt x="9" y="23"/>
                    <a:pt x="9" y="27"/>
                  </a:cubicBezTo>
                  <a:cubicBezTo>
                    <a:pt x="9" y="30"/>
                    <a:pt x="9" y="33"/>
                    <a:pt x="10" y="36"/>
                  </a:cubicBezTo>
                  <a:cubicBezTo>
                    <a:pt x="11" y="39"/>
                    <a:pt x="12" y="41"/>
                    <a:pt x="13" y="44"/>
                  </a:cubicBezTo>
                  <a:cubicBezTo>
                    <a:pt x="15" y="46"/>
                    <a:pt x="17" y="47"/>
                    <a:pt x="19" y="49"/>
                  </a:cubicBezTo>
                  <a:cubicBezTo>
                    <a:pt x="21" y="50"/>
                    <a:pt x="24" y="50"/>
                    <a:pt x="26" y="50"/>
                  </a:cubicBezTo>
                  <a:cubicBezTo>
                    <a:pt x="28" y="50"/>
                    <a:pt x="30" y="50"/>
                    <a:pt x="32" y="49"/>
                  </a:cubicBezTo>
                  <a:cubicBezTo>
                    <a:pt x="34" y="49"/>
                    <a:pt x="35" y="48"/>
                    <a:pt x="36" y="47"/>
                  </a:cubicBezTo>
                  <a:cubicBezTo>
                    <a:pt x="36" y="46"/>
                    <a:pt x="36" y="45"/>
                    <a:pt x="36" y="44"/>
                  </a:cubicBezTo>
                  <a:cubicBezTo>
                    <a:pt x="36" y="42"/>
                    <a:pt x="36" y="41"/>
                    <a:pt x="36" y="40"/>
                  </a:cubicBezTo>
                  <a:cubicBezTo>
                    <a:pt x="36" y="38"/>
                    <a:pt x="36" y="38"/>
                    <a:pt x="36" y="38"/>
                  </a:cubicBezTo>
                  <a:cubicBezTo>
                    <a:pt x="36" y="37"/>
                    <a:pt x="36" y="36"/>
                    <a:pt x="36" y="35"/>
                  </a:cubicBezTo>
                  <a:cubicBezTo>
                    <a:pt x="35" y="34"/>
                    <a:pt x="35" y="34"/>
                    <a:pt x="34" y="33"/>
                  </a:cubicBezTo>
                  <a:cubicBezTo>
                    <a:pt x="33" y="33"/>
                    <a:pt x="32" y="33"/>
                    <a:pt x="31" y="32"/>
                  </a:cubicBezTo>
                  <a:cubicBezTo>
                    <a:pt x="29" y="32"/>
                    <a:pt x="28" y="32"/>
                    <a:pt x="28" y="32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50" y="29"/>
                    <a:pt x="50" y="29"/>
                    <a:pt x="50" y="29"/>
                  </a:cubicBezTo>
                  <a:lnTo>
                    <a:pt x="50" y="3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4"/>
            <p:cNvSpPr>
              <a:spLocks/>
            </p:cNvSpPr>
            <p:nvPr userDrawn="1"/>
          </p:nvSpPr>
          <p:spPr bwMode="auto">
            <a:xfrm>
              <a:off x="3040014" y="1452985"/>
              <a:ext cx="195263" cy="200025"/>
            </a:xfrm>
            <a:custGeom>
              <a:avLst/>
              <a:gdLst>
                <a:gd name="T0" fmla="*/ 52 w 52"/>
                <a:gd name="T1" fmla="*/ 3 h 53"/>
                <a:gd name="T2" fmla="*/ 49 w 52"/>
                <a:gd name="T3" fmla="*/ 3 h 53"/>
                <a:gd name="T4" fmla="*/ 46 w 52"/>
                <a:gd name="T5" fmla="*/ 5 h 53"/>
                <a:gd name="T6" fmla="*/ 44 w 52"/>
                <a:gd name="T7" fmla="*/ 8 h 53"/>
                <a:gd name="T8" fmla="*/ 44 w 52"/>
                <a:gd name="T9" fmla="*/ 14 h 53"/>
                <a:gd name="T10" fmla="*/ 44 w 52"/>
                <a:gd name="T11" fmla="*/ 36 h 53"/>
                <a:gd name="T12" fmla="*/ 42 w 52"/>
                <a:gd name="T13" fmla="*/ 44 h 53"/>
                <a:gd name="T14" fmla="*/ 37 w 52"/>
                <a:gd name="T15" fmla="*/ 49 h 53"/>
                <a:gd name="T16" fmla="*/ 31 w 52"/>
                <a:gd name="T17" fmla="*/ 52 h 53"/>
                <a:gd name="T18" fmla="*/ 25 w 52"/>
                <a:gd name="T19" fmla="*/ 53 h 53"/>
                <a:gd name="T20" fmla="*/ 17 w 52"/>
                <a:gd name="T21" fmla="*/ 51 h 53"/>
                <a:gd name="T22" fmla="*/ 11 w 52"/>
                <a:gd name="T23" fmla="*/ 48 h 53"/>
                <a:gd name="T24" fmla="*/ 8 w 52"/>
                <a:gd name="T25" fmla="*/ 43 h 53"/>
                <a:gd name="T26" fmla="*/ 6 w 52"/>
                <a:gd name="T27" fmla="*/ 38 h 53"/>
                <a:gd name="T28" fmla="*/ 6 w 52"/>
                <a:gd name="T29" fmla="*/ 8 h 53"/>
                <a:gd name="T30" fmla="*/ 6 w 52"/>
                <a:gd name="T31" fmla="*/ 6 h 53"/>
                <a:gd name="T32" fmla="*/ 4 w 52"/>
                <a:gd name="T33" fmla="*/ 4 h 53"/>
                <a:gd name="T34" fmla="*/ 2 w 52"/>
                <a:gd name="T35" fmla="*/ 3 h 53"/>
                <a:gd name="T36" fmla="*/ 0 w 52"/>
                <a:gd name="T37" fmla="*/ 3 h 53"/>
                <a:gd name="T38" fmla="*/ 0 w 52"/>
                <a:gd name="T39" fmla="*/ 0 h 53"/>
                <a:gd name="T40" fmla="*/ 21 w 52"/>
                <a:gd name="T41" fmla="*/ 0 h 53"/>
                <a:gd name="T42" fmla="*/ 21 w 52"/>
                <a:gd name="T43" fmla="*/ 3 h 53"/>
                <a:gd name="T44" fmla="*/ 18 w 52"/>
                <a:gd name="T45" fmla="*/ 3 h 53"/>
                <a:gd name="T46" fmla="*/ 16 w 52"/>
                <a:gd name="T47" fmla="*/ 4 h 53"/>
                <a:gd name="T48" fmla="*/ 14 w 52"/>
                <a:gd name="T49" fmla="*/ 5 h 53"/>
                <a:gd name="T50" fmla="*/ 14 w 52"/>
                <a:gd name="T51" fmla="*/ 8 h 53"/>
                <a:gd name="T52" fmla="*/ 14 w 52"/>
                <a:gd name="T53" fmla="*/ 36 h 53"/>
                <a:gd name="T54" fmla="*/ 15 w 52"/>
                <a:gd name="T55" fmla="*/ 40 h 53"/>
                <a:gd name="T56" fmla="*/ 16 w 52"/>
                <a:gd name="T57" fmla="*/ 44 h 53"/>
                <a:gd name="T58" fmla="*/ 20 w 52"/>
                <a:gd name="T59" fmla="*/ 47 h 53"/>
                <a:gd name="T60" fmla="*/ 27 w 52"/>
                <a:gd name="T61" fmla="*/ 49 h 53"/>
                <a:gd name="T62" fmla="*/ 33 w 52"/>
                <a:gd name="T63" fmla="*/ 47 h 53"/>
                <a:gd name="T64" fmla="*/ 38 w 52"/>
                <a:gd name="T65" fmla="*/ 44 h 53"/>
                <a:gd name="T66" fmla="*/ 40 w 52"/>
                <a:gd name="T67" fmla="*/ 40 h 53"/>
                <a:gd name="T68" fmla="*/ 40 w 52"/>
                <a:gd name="T69" fmla="*/ 36 h 53"/>
                <a:gd name="T70" fmla="*/ 40 w 52"/>
                <a:gd name="T71" fmla="*/ 15 h 53"/>
                <a:gd name="T72" fmla="*/ 40 w 52"/>
                <a:gd name="T73" fmla="*/ 8 h 53"/>
                <a:gd name="T74" fmla="*/ 38 w 52"/>
                <a:gd name="T75" fmla="*/ 5 h 53"/>
                <a:gd name="T76" fmla="*/ 35 w 52"/>
                <a:gd name="T77" fmla="*/ 4 h 53"/>
                <a:gd name="T78" fmla="*/ 31 w 52"/>
                <a:gd name="T79" fmla="*/ 3 h 53"/>
                <a:gd name="T80" fmla="*/ 31 w 52"/>
                <a:gd name="T81" fmla="*/ 0 h 53"/>
                <a:gd name="T82" fmla="*/ 52 w 52"/>
                <a:gd name="T83" fmla="*/ 0 h 53"/>
                <a:gd name="T84" fmla="*/ 52 w 52"/>
                <a:gd name="T85" fmla="*/ 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52" h="53">
                  <a:moveTo>
                    <a:pt x="52" y="3"/>
                  </a:moveTo>
                  <a:cubicBezTo>
                    <a:pt x="51" y="3"/>
                    <a:pt x="50" y="3"/>
                    <a:pt x="49" y="3"/>
                  </a:cubicBezTo>
                  <a:cubicBezTo>
                    <a:pt x="48" y="4"/>
                    <a:pt x="47" y="4"/>
                    <a:pt x="46" y="5"/>
                  </a:cubicBezTo>
                  <a:cubicBezTo>
                    <a:pt x="45" y="5"/>
                    <a:pt x="45" y="6"/>
                    <a:pt x="44" y="8"/>
                  </a:cubicBezTo>
                  <a:cubicBezTo>
                    <a:pt x="44" y="10"/>
                    <a:pt x="44" y="12"/>
                    <a:pt x="44" y="14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4" y="39"/>
                    <a:pt x="43" y="42"/>
                    <a:pt x="42" y="44"/>
                  </a:cubicBezTo>
                  <a:cubicBezTo>
                    <a:pt x="41" y="46"/>
                    <a:pt x="39" y="48"/>
                    <a:pt x="37" y="49"/>
                  </a:cubicBezTo>
                  <a:cubicBezTo>
                    <a:pt x="36" y="50"/>
                    <a:pt x="34" y="51"/>
                    <a:pt x="31" y="52"/>
                  </a:cubicBezTo>
                  <a:cubicBezTo>
                    <a:pt x="29" y="52"/>
                    <a:pt x="27" y="53"/>
                    <a:pt x="25" y="53"/>
                  </a:cubicBezTo>
                  <a:cubicBezTo>
                    <a:pt x="22" y="53"/>
                    <a:pt x="20" y="52"/>
                    <a:pt x="17" y="51"/>
                  </a:cubicBezTo>
                  <a:cubicBezTo>
                    <a:pt x="15" y="51"/>
                    <a:pt x="13" y="49"/>
                    <a:pt x="11" y="48"/>
                  </a:cubicBezTo>
                  <a:cubicBezTo>
                    <a:pt x="10" y="47"/>
                    <a:pt x="8" y="45"/>
                    <a:pt x="8" y="43"/>
                  </a:cubicBezTo>
                  <a:cubicBezTo>
                    <a:pt x="7" y="42"/>
                    <a:pt x="6" y="40"/>
                    <a:pt x="6" y="3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7"/>
                    <a:pt x="6" y="6"/>
                    <a:pt x="6" y="6"/>
                  </a:cubicBezTo>
                  <a:cubicBezTo>
                    <a:pt x="6" y="5"/>
                    <a:pt x="5" y="5"/>
                    <a:pt x="4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9" y="3"/>
                    <a:pt x="18" y="3"/>
                  </a:cubicBezTo>
                  <a:cubicBezTo>
                    <a:pt x="17" y="4"/>
                    <a:pt x="17" y="4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ubicBezTo>
                    <a:pt x="14" y="6"/>
                    <a:pt x="14" y="7"/>
                    <a:pt x="14" y="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7"/>
                    <a:pt x="14" y="38"/>
                    <a:pt x="15" y="40"/>
                  </a:cubicBezTo>
                  <a:cubicBezTo>
                    <a:pt x="15" y="41"/>
                    <a:pt x="15" y="43"/>
                    <a:pt x="16" y="44"/>
                  </a:cubicBezTo>
                  <a:cubicBezTo>
                    <a:pt x="17" y="45"/>
                    <a:pt x="19" y="46"/>
                    <a:pt x="20" y="47"/>
                  </a:cubicBezTo>
                  <a:cubicBezTo>
                    <a:pt x="22" y="48"/>
                    <a:pt x="24" y="49"/>
                    <a:pt x="27" y="49"/>
                  </a:cubicBezTo>
                  <a:cubicBezTo>
                    <a:pt x="29" y="49"/>
                    <a:pt x="32" y="48"/>
                    <a:pt x="33" y="47"/>
                  </a:cubicBezTo>
                  <a:cubicBezTo>
                    <a:pt x="35" y="46"/>
                    <a:pt x="37" y="45"/>
                    <a:pt x="38" y="44"/>
                  </a:cubicBezTo>
                  <a:cubicBezTo>
                    <a:pt x="39" y="43"/>
                    <a:pt x="39" y="41"/>
                    <a:pt x="40" y="40"/>
                  </a:cubicBezTo>
                  <a:cubicBezTo>
                    <a:pt x="40" y="39"/>
                    <a:pt x="40" y="37"/>
                    <a:pt x="40" y="3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2"/>
                    <a:pt x="40" y="10"/>
                    <a:pt x="40" y="8"/>
                  </a:cubicBezTo>
                  <a:cubicBezTo>
                    <a:pt x="39" y="7"/>
                    <a:pt x="39" y="6"/>
                    <a:pt x="38" y="5"/>
                  </a:cubicBezTo>
                  <a:cubicBezTo>
                    <a:pt x="37" y="4"/>
                    <a:pt x="36" y="4"/>
                    <a:pt x="35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5"/>
            <p:cNvSpPr>
              <a:spLocks/>
            </p:cNvSpPr>
            <p:nvPr userDrawn="1"/>
          </p:nvSpPr>
          <p:spPr bwMode="auto">
            <a:xfrm>
              <a:off x="3243214" y="1452985"/>
              <a:ext cx="206375" cy="196850"/>
            </a:xfrm>
            <a:custGeom>
              <a:avLst/>
              <a:gdLst>
                <a:gd name="T0" fmla="*/ 55 w 55"/>
                <a:gd name="T1" fmla="*/ 3 h 52"/>
                <a:gd name="T2" fmla="*/ 52 w 55"/>
                <a:gd name="T3" fmla="*/ 4 h 52"/>
                <a:gd name="T4" fmla="*/ 49 w 55"/>
                <a:gd name="T5" fmla="*/ 5 h 52"/>
                <a:gd name="T6" fmla="*/ 48 w 55"/>
                <a:gd name="T7" fmla="*/ 8 h 52"/>
                <a:gd name="T8" fmla="*/ 47 w 55"/>
                <a:gd name="T9" fmla="*/ 15 h 52"/>
                <a:gd name="T10" fmla="*/ 47 w 55"/>
                <a:gd name="T11" fmla="*/ 52 h 52"/>
                <a:gd name="T12" fmla="*/ 44 w 55"/>
                <a:gd name="T13" fmla="*/ 52 h 52"/>
                <a:gd name="T14" fmla="*/ 13 w 55"/>
                <a:gd name="T15" fmla="*/ 10 h 52"/>
                <a:gd name="T16" fmla="*/ 13 w 55"/>
                <a:gd name="T17" fmla="*/ 37 h 52"/>
                <a:gd name="T18" fmla="*/ 14 w 55"/>
                <a:gd name="T19" fmla="*/ 43 h 52"/>
                <a:gd name="T20" fmla="*/ 15 w 55"/>
                <a:gd name="T21" fmla="*/ 47 h 52"/>
                <a:gd name="T22" fmla="*/ 19 w 55"/>
                <a:gd name="T23" fmla="*/ 48 h 52"/>
                <a:gd name="T24" fmla="*/ 22 w 55"/>
                <a:gd name="T25" fmla="*/ 49 h 52"/>
                <a:gd name="T26" fmla="*/ 22 w 55"/>
                <a:gd name="T27" fmla="*/ 51 h 52"/>
                <a:gd name="T28" fmla="*/ 1 w 55"/>
                <a:gd name="T29" fmla="*/ 51 h 52"/>
                <a:gd name="T30" fmla="*/ 1 w 55"/>
                <a:gd name="T31" fmla="*/ 49 h 52"/>
                <a:gd name="T32" fmla="*/ 5 w 55"/>
                <a:gd name="T33" fmla="*/ 48 h 52"/>
                <a:gd name="T34" fmla="*/ 7 w 55"/>
                <a:gd name="T35" fmla="*/ 47 h 52"/>
                <a:gd name="T36" fmla="*/ 9 w 55"/>
                <a:gd name="T37" fmla="*/ 44 h 52"/>
                <a:gd name="T38" fmla="*/ 10 w 55"/>
                <a:gd name="T39" fmla="*/ 37 h 52"/>
                <a:gd name="T40" fmla="*/ 10 w 55"/>
                <a:gd name="T41" fmla="*/ 12 h 52"/>
                <a:gd name="T42" fmla="*/ 9 w 55"/>
                <a:gd name="T43" fmla="*/ 9 h 52"/>
                <a:gd name="T44" fmla="*/ 8 w 55"/>
                <a:gd name="T45" fmla="*/ 6 h 52"/>
                <a:gd name="T46" fmla="*/ 4 w 55"/>
                <a:gd name="T47" fmla="*/ 4 h 52"/>
                <a:gd name="T48" fmla="*/ 0 w 55"/>
                <a:gd name="T49" fmla="*/ 3 h 52"/>
                <a:gd name="T50" fmla="*/ 0 w 55"/>
                <a:gd name="T51" fmla="*/ 0 h 52"/>
                <a:gd name="T52" fmla="*/ 15 w 55"/>
                <a:gd name="T53" fmla="*/ 0 h 52"/>
                <a:gd name="T54" fmla="*/ 44 w 55"/>
                <a:gd name="T55" fmla="*/ 39 h 52"/>
                <a:gd name="T56" fmla="*/ 44 w 55"/>
                <a:gd name="T57" fmla="*/ 15 h 52"/>
                <a:gd name="T58" fmla="*/ 43 w 55"/>
                <a:gd name="T59" fmla="*/ 8 h 52"/>
                <a:gd name="T60" fmla="*/ 41 w 55"/>
                <a:gd name="T61" fmla="*/ 5 h 52"/>
                <a:gd name="T62" fmla="*/ 38 w 55"/>
                <a:gd name="T63" fmla="*/ 4 h 52"/>
                <a:gd name="T64" fmla="*/ 35 w 55"/>
                <a:gd name="T65" fmla="*/ 3 h 52"/>
                <a:gd name="T66" fmla="*/ 35 w 55"/>
                <a:gd name="T67" fmla="*/ 0 h 52"/>
                <a:gd name="T68" fmla="*/ 55 w 55"/>
                <a:gd name="T69" fmla="*/ 0 h 52"/>
                <a:gd name="T70" fmla="*/ 55 w 55"/>
                <a:gd name="T71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5" h="52">
                  <a:moveTo>
                    <a:pt x="55" y="3"/>
                  </a:moveTo>
                  <a:cubicBezTo>
                    <a:pt x="55" y="3"/>
                    <a:pt x="54" y="3"/>
                    <a:pt x="52" y="4"/>
                  </a:cubicBezTo>
                  <a:cubicBezTo>
                    <a:pt x="51" y="4"/>
                    <a:pt x="50" y="4"/>
                    <a:pt x="49" y="5"/>
                  </a:cubicBezTo>
                  <a:cubicBezTo>
                    <a:pt x="48" y="5"/>
                    <a:pt x="48" y="6"/>
                    <a:pt x="48" y="8"/>
                  </a:cubicBezTo>
                  <a:cubicBezTo>
                    <a:pt x="47" y="10"/>
                    <a:pt x="47" y="12"/>
                    <a:pt x="47" y="15"/>
                  </a:cubicBezTo>
                  <a:cubicBezTo>
                    <a:pt x="47" y="52"/>
                    <a:pt x="47" y="52"/>
                    <a:pt x="47" y="52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3" y="39"/>
                    <a:pt x="13" y="42"/>
                    <a:pt x="14" y="43"/>
                  </a:cubicBezTo>
                  <a:cubicBezTo>
                    <a:pt x="14" y="45"/>
                    <a:pt x="15" y="46"/>
                    <a:pt x="15" y="47"/>
                  </a:cubicBezTo>
                  <a:cubicBezTo>
                    <a:pt x="16" y="47"/>
                    <a:pt x="17" y="48"/>
                    <a:pt x="19" y="48"/>
                  </a:cubicBezTo>
                  <a:cubicBezTo>
                    <a:pt x="20" y="49"/>
                    <a:pt x="22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49"/>
                    <a:pt x="1" y="49"/>
                    <a:pt x="1" y="49"/>
                  </a:cubicBezTo>
                  <a:cubicBezTo>
                    <a:pt x="2" y="49"/>
                    <a:pt x="3" y="49"/>
                    <a:pt x="5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9" y="45"/>
                    <a:pt x="9" y="44"/>
                  </a:cubicBezTo>
                  <a:cubicBezTo>
                    <a:pt x="9" y="43"/>
                    <a:pt x="10" y="40"/>
                    <a:pt x="10" y="37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1"/>
                    <a:pt x="9" y="10"/>
                    <a:pt x="9" y="9"/>
                  </a:cubicBezTo>
                  <a:cubicBezTo>
                    <a:pt x="9" y="7"/>
                    <a:pt x="8" y="7"/>
                    <a:pt x="8" y="6"/>
                  </a:cubicBezTo>
                  <a:cubicBezTo>
                    <a:pt x="7" y="5"/>
                    <a:pt x="6" y="5"/>
                    <a:pt x="4" y="4"/>
                  </a:cubicBezTo>
                  <a:cubicBezTo>
                    <a:pt x="3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44" y="39"/>
                    <a:pt x="44" y="39"/>
                    <a:pt x="44" y="39"/>
                  </a:cubicBezTo>
                  <a:cubicBezTo>
                    <a:pt x="44" y="15"/>
                    <a:pt x="44" y="15"/>
                    <a:pt x="44" y="15"/>
                  </a:cubicBezTo>
                  <a:cubicBezTo>
                    <a:pt x="44" y="12"/>
                    <a:pt x="43" y="10"/>
                    <a:pt x="43" y="8"/>
                  </a:cubicBezTo>
                  <a:cubicBezTo>
                    <a:pt x="43" y="7"/>
                    <a:pt x="42" y="6"/>
                    <a:pt x="41" y="5"/>
                  </a:cubicBezTo>
                  <a:cubicBezTo>
                    <a:pt x="41" y="5"/>
                    <a:pt x="40" y="4"/>
                    <a:pt x="38" y="4"/>
                  </a:cubicBezTo>
                  <a:cubicBezTo>
                    <a:pt x="37" y="3"/>
                    <a:pt x="36" y="3"/>
                    <a:pt x="35" y="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55" y="0"/>
                    <a:pt x="55" y="0"/>
                    <a:pt x="55" y="0"/>
                  </a:cubicBezTo>
                  <a:lnTo>
                    <a:pt x="55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6"/>
            <p:cNvSpPr>
              <a:spLocks/>
            </p:cNvSpPr>
            <p:nvPr userDrawn="1"/>
          </p:nvSpPr>
          <p:spPr bwMode="auto">
            <a:xfrm>
              <a:off x="3457526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8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8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1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6 w 23"/>
                <a:gd name="T37" fmla="*/ 7 h 51"/>
                <a:gd name="T38" fmla="*/ 16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7" y="48"/>
                    <a:pt x="7" y="47"/>
                    <a:pt x="8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8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3"/>
                    <a:pt x="22" y="3"/>
                    <a:pt x="21" y="3"/>
                  </a:cubicBezTo>
                  <a:cubicBezTo>
                    <a:pt x="20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6" y="7"/>
                    <a:pt x="16" y="7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6" y="45"/>
                    <a:pt x="16" y="46"/>
                    <a:pt x="16" y="46"/>
                  </a:cubicBezTo>
                  <a:cubicBezTo>
                    <a:pt x="17" y="47"/>
                    <a:pt x="17" y="47"/>
                    <a:pt x="18" y="48"/>
                  </a:cubicBezTo>
                  <a:cubicBezTo>
                    <a:pt x="19" y="48"/>
                    <a:pt x="19" y="48"/>
                    <a:pt x="20" y="48"/>
                  </a:cubicBezTo>
                  <a:cubicBezTo>
                    <a:pt x="22" y="49"/>
                    <a:pt x="23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7"/>
            <p:cNvSpPr>
              <a:spLocks/>
            </p:cNvSpPr>
            <p:nvPr userDrawn="1"/>
          </p:nvSpPr>
          <p:spPr bwMode="auto">
            <a:xfrm>
              <a:off x="3551189" y="1452985"/>
              <a:ext cx="195263" cy="196850"/>
            </a:xfrm>
            <a:custGeom>
              <a:avLst/>
              <a:gdLst>
                <a:gd name="T0" fmla="*/ 52 w 52"/>
                <a:gd name="T1" fmla="*/ 3 h 52"/>
                <a:gd name="T2" fmla="*/ 50 w 52"/>
                <a:gd name="T3" fmla="*/ 3 h 52"/>
                <a:gd name="T4" fmla="*/ 48 w 52"/>
                <a:gd name="T5" fmla="*/ 4 h 52"/>
                <a:gd name="T6" fmla="*/ 46 w 52"/>
                <a:gd name="T7" fmla="*/ 6 h 52"/>
                <a:gd name="T8" fmla="*/ 44 w 52"/>
                <a:gd name="T9" fmla="*/ 9 h 52"/>
                <a:gd name="T10" fmla="*/ 37 w 52"/>
                <a:gd name="T11" fmla="*/ 27 h 52"/>
                <a:gd name="T12" fmla="*/ 27 w 52"/>
                <a:gd name="T13" fmla="*/ 52 h 52"/>
                <a:gd name="T14" fmla="*/ 24 w 52"/>
                <a:gd name="T15" fmla="*/ 52 h 52"/>
                <a:gd name="T16" fmla="*/ 14 w 52"/>
                <a:gd name="T17" fmla="*/ 25 h 52"/>
                <a:gd name="T18" fmla="*/ 8 w 52"/>
                <a:gd name="T19" fmla="*/ 8 h 52"/>
                <a:gd name="T20" fmla="*/ 7 w 52"/>
                <a:gd name="T21" fmla="*/ 6 h 52"/>
                <a:gd name="T22" fmla="*/ 5 w 52"/>
                <a:gd name="T23" fmla="*/ 4 h 52"/>
                <a:gd name="T24" fmla="*/ 2 w 52"/>
                <a:gd name="T25" fmla="*/ 3 h 52"/>
                <a:gd name="T26" fmla="*/ 0 w 52"/>
                <a:gd name="T27" fmla="*/ 3 h 52"/>
                <a:gd name="T28" fmla="*/ 0 w 52"/>
                <a:gd name="T29" fmla="*/ 0 h 52"/>
                <a:gd name="T30" fmla="*/ 21 w 52"/>
                <a:gd name="T31" fmla="*/ 0 h 52"/>
                <a:gd name="T32" fmla="*/ 21 w 52"/>
                <a:gd name="T33" fmla="*/ 3 h 52"/>
                <a:gd name="T34" fmla="*/ 17 w 52"/>
                <a:gd name="T35" fmla="*/ 4 h 52"/>
                <a:gd name="T36" fmla="*/ 15 w 52"/>
                <a:gd name="T37" fmla="*/ 5 h 52"/>
                <a:gd name="T38" fmla="*/ 15 w 52"/>
                <a:gd name="T39" fmla="*/ 6 h 52"/>
                <a:gd name="T40" fmla="*/ 15 w 52"/>
                <a:gd name="T41" fmla="*/ 7 h 52"/>
                <a:gd name="T42" fmla="*/ 20 w 52"/>
                <a:gd name="T43" fmla="*/ 18 h 52"/>
                <a:gd name="T44" fmla="*/ 28 w 52"/>
                <a:gd name="T45" fmla="*/ 41 h 52"/>
                <a:gd name="T46" fmla="*/ 34 w 52"/>
                <a:gd name="T47" fmla="*/ 25 h 52"/>
                <a:gd name="T48" fmla="*/ 39 w 52"/>
                <a:gd name="T49" fmla="*/ 13 h 52"/>
                <a:gd name="T50" fmla="*/ 41 w 52"/>
                <a:gd name="T51" fmla="*/ 8 h 52"/>
                <a:gd name="T52" fmla="*/ 41 w 52"/>
                <a:gd name="T53" fmla="*/ 6 h 52"/>
                <a:gd name="T54" fmla="*/ 40 w 52"/>
                <a:gd name="T55" fmla="*/ 5 h 52"/>
                <a:gd name="T56" fmla="*/ 38 w 52"/>
                <a:gd name="T57" fmla="*/ 4 h 52"/>
                <a:gd name="T58" fmla="*/ 36 w 52"/>
                <a:gd name="T59" fmla="*/ 3 h 52"/>
                <a:gd name="T60" fmla="*/ 33 w 52"/>
                <a:gd name="T61" fmla="*/ 3 h 52"/>
                <a:gd name="T62" fmla="*/ 33 w 52"/>
                <a:gd name="T63" fmla="*/ 0 h 52"/>
                <a:gd name="T64" fmla="*/ 52 w 52"/>
                <a:gd name="T65" fmla="*/ 0 h 52"/>
                <a:gd name="T66" fmla="*/ 52 w 52"/>
                <a:gd name="T67" fmla="*/ 3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2" h="52">
                  <a:moveTo>
                    <a:pt x="52" y="3"/>
                  </a:moveTo>
                  <a:cubicBezTo>
                    <a:pt x="52" y="3"/>
                    <a:pt x="51" y="3"/>
                    <a:pt x="50" y="3"/>
                  </a:cubicBezTo>
                  <a:cubicBezTo>
                    <a:pt x="49" y="4"/>
                    <a:pt x="48" y="4"/>
                    <a:pt x="48" y="4"/>
                  </a:cubicBezTo>
                  <a:cubicBezTo>
                    <a:pt x="47" y="5"/>
                    <a:pt x="46" y="6"/>
                    <a:pt x="46" y="6"/>
                  </a:cubicBezTo>
                  <a:cubicBezTo>
                    <a:pt x="45" y="7"/>
                    <a:pt x="45" y="8"/>
                    <a:pt x="44" y="9"/>
                  </a:cubicBezTo>
                  <a:cubicBezTo>
                    <a:pt x="43" y="13"/>
                    <a:pt x="40" y="19"/>
                    <a:pt x="37" y="27"/>
                  </a:cubicBezTo>
                  <a:cubicBezTo>
                    <a:pt x="34" y="35"/>
                    <a:pt x="31" y="43"/>
                    <a:pt x="27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1" y="43"/>
                    <a:pt x="17" y="34"/>
                    <a:pt x="14" y="25"/>
                  </a:cubicBezTo>
                  <a:cubicBezTo>
                    <a:pt x="11" y="17"/>
                    <a:pt x="9" y="11"/>
                    <a:pt x="8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6"/>
                    <a:pt x="15" y="6"/>
                  </a:cubicBezTo>
                  <a:cubicBezTo>
                    <a:pt x="15" y="6"/>
                    <a:pt x="15" y="7"/>
                    <a:pt x="15" y="7"/>
                  </a:cubicBezTo>
                  <a:cubicBezTo>
                    <a:pt x="16" y="9"/>
                    <a:pt x="18" y="13"/>
                    <a:pt x="20" y="18"/>
                  </a:cubicBezTo>
                  <a:cubicBezTo>
                    <a:pt x="22" y="24"/>
                    <a:pt x="24" y="31"/>
                    <a:pt x="28" y="41"/>
                  </a:cubicBezTo>
                  <a:cubicBezTo>
                    <a:pt x="30" y="36"/>
                    <a:pt x="32" y="31"/>
                    <a:pt x="34" y="25"/>
                  </a:cubicBezTo>
                  <a:cubicBezTo>
                    <a:pt x="37" y="19"/>
                    <a:pt x="38" y="15"/>
                    <a:pt x="39" y="13"/>
                  </a:cubicBezTo>
                  <a:cubicBezTo>
                    <a:pt x="40" y="11"/>
                    <a:pt x="40" y="9"/>
                    <a:pt x="41" y="8"/>
                  </a:cubicBezTo>
                  <a:cubicBezTo>
                    <a:pt x="41" y="7"/>
                    <a:pt x="41" y="7"/>
                    <a:pt x="41" y="6"/>
                  </a:cubicBezTo>
                  <a:cubicBezTo>
                    <a:pt x="41" y="6"/>
                    <a:pt x="40" y="5"/>
                    <a:pt x="40" y="5"/>
                  </a:cubicBezTo>
                  <a:cubicBezTo>
                    <a:pt x="40" y="4"/>
                    <a:pt x="39" y="4"/>
                    <a:pt x="38" y="4"/>
                  </a:cubicBezTo>
                  <a:cubicBezTo>
                    <a:pt x="37" y="4"/>
                    <a:pt x="36" y="3"/>
                    <a:pt x="36" y="3"/>
                  </a:cubicBezTo>
                  <a:cubicBezTo>
                    <a:pt x="35" y="3"/>
                    <a:pt x="34" y="3"/>
                    <a:pt x="33" y="3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52" y="0"/>
                    <a:pt x="52" y="0"/>
                    <a:pt x="52" y="0"/>
                  </a:cubicBez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8"/>
            <p:cNvSpPr>
              <a:spLocks/>
            </p:cNvSpPr>
            <p:nvPr userDrawn="1"/>
          </p:nvSpPr>
          <p:spPr bwMode="auto">
            <a:xfrm>
              <a:off x="3754389" y="1452985"/>
              <a:ext cx="161925" cy="192088"/>
            </a:xfrm>
            <a:custGeom>
              <a:avLst/>
              <a:gdLst>
                <a:gd name="T0" fmla="*/ 43 w 43"/>
                <a:gd name="T1" fmla="*/ 36 h 51"/>
                <a:gd name="T2" fmla="*/ 42 w 43"/>
                <a:gd name="T3" fmla="*/ 51 h 51"/>
                <a:gd name="T4" fmla="*/ 0 w 43"/>
                <a:gd name="T5" fmla="*/ 51 h 51"/>
                <a:gd name="T6" fmla="*/ 0 w 43"/>
                <a:gd name="T7" fmla="*/ 49 h 51"/>
                <a:gd name="T8" fmla="*/ 3 w 43"/>
                <a:gd name="T9" fmla="*/ 49 h 51"/>
                <a:gd name="T10" fmla="*/ 5 w 43"/>
                <a:gd name="T11" fmla="*/ 48 h 51"/>
                <a:gd name="T12" fmla="*/ 6 w 43"/>
                <a:gd name="T13" fmla="*/ 47 h 51"/>
                <a:gd name="T14" fmla="*/ 7 w 43"/>
                <a:gd name="T15" fmla="*/ 44 h 51"/>
                <a:gd name="T16" fmla="*/ 7 w 43"/>
                <a:gd name="T17" fmla="*/ 8 h 51"/>
                <a:gd name="T18" fmla="*/ 7 w 43"/>
                <a:gd name="T19" fmla="*/ 6 h 51"/>
                <a:gd name="T20" fmla="*/ 5 w 43"/>
                <a:gd name="T21" fmla="*/ 4 h 51"/>
                <a:gd name="T22" fmla="*/ 2 w 43"/>
                <a:gd name="T23" fmla="*/ 3 h 51"/>
                <a:gd name="T24" fmla="*/ 0 w 43"/>
                <a:gd name="T25" fmla="*/ 3 h 51"/>
                <a:gd name="T26" fmla="*/ 0 w 43"/>
                <a:gd name="T27" fmla="*/ 0 h 51"/>
                <a:gd name="T28" fmla="*/ 39 w 43"/>
                <a:gd name="T29" fmla="*/ 0 h 51"/>
                <a:gd name="T30" fmla="*/ 39 w 43"/>
                <a:gd name="T31" fmla="*/ 13 h 51"/>
                <a:gd name="T32" fmla="*/ 36 w 43"/>
                <a:gd name="T33" fmla="*/ 13 h 51"/>
                <a:gd name="T34" fmla="*/ 33 w 43"/>
                <a:gd name="T35" fmla="*/ 7 h 51"/>
                <a:gd name="T36" fmla="*/ 29 w 43"/>
                <a:gd name="T37" fmla="*/ 4 h 51"/>
                <a:gd name="T38" fmla="*/ 26 w 43"/>
                <a:gd name="T39" fmla="*/ 4 h 51"/>
                <a:gd name="T40" fmla="*/ 23 w 43"/>
                <a:gd name="T41" fmla="*/ 3 h 51"/>
                <a:gd name="T42" fmla="*/ 15 w 43"/>
                <a:gd name="T43" fmla="*/ 3 h 51"/>
                <a:gd name="T44" fmla="*/ 15 w 43"/>
                <a:gd name="T45" fmla="*/ 24 h 51"/>
                <a:gd name="T46" fmla="*/ 20 w 43"/>
                <a:gd name="T47" fmla="*/ 24 h 51"/>
                <a:gd name="T48" fmla="*/ 24 w 43"/>
                <a:gd name="T49" fmla="*/ 23 h 51"/>
                <a:gd name="T50" fmla="*/ 27 w 43"/>
                <a:gd name="T51" fmla="*/ 21 h 51"/>
                <a:gd name="T52" fmla="*/ 28 w 43"/>
                <a:gd name="T53" fmla="*/ 19 h 51"/>
                <a:gd name="T54" fmla="*/ 29 w 43"/>
                <a:gd name="T55" fmla="*/ 15 h 51"/>
                <a:gd name="T56" fmla="*/ 31 w 43"/>
                <a:gd name="T57" fmla="*/ 15 h 51"/>
                <a:gd name="T58" fmla="*/ 31 w 43"/>
                <a:gd name="T59" fmla="*/ 35 h 51"/>
                <a:gd name="T60" fmla="*/ 29 w 43"/>
                <a:gd name="T61" fmla="*/ 35 h 51"/>
                <a:gd name="T62" fmla="*/ 28 w 43"/>
                <a:gd name="T63" fmla="*/ 32 h 51"/>
                <a:gd name="T64" fmla="*/ 27 w 43"/>
                <a:gd name="T65" fmla="*/ 29 h 51"/>
                <a:gd name="T66" fmla="*/ 24 w 43"/>
                <a:gd name="T67" fmla="*/ 27 h 51"/>
                <a:gd name="T68" fmla="*/ 20 w 43"/>
                <a:gd name="T69" fmla="*/ 27 h 51"/>
                <a:gd name="T70" fmla="*/ 15 w 43"/>
                <a:gd name="T71" fmla="*/ 27 h 51"/>
                <a:gd name="T72" fmla="*/ 15 w 43"/>
                <a:gd name="T73" fmla="*/ 42 h 51"/>
                <a:gd name="T74" fmla="*/ 15 w 43"/>
                <a:gd name="T75" fmla="*/ 45 h 51"/>
                <a:gd name="T76" fmla="*/ 16 w 43"/>
                <a:gd name="T77" fmla="*/ 47 h 51"/>
                <a:gd name="T78" fmla="*/ 19 w 43"/>
                <a:gd name="T79" fmla="*/ 48 h 51"/>
                <a:gd name="T80" fmla="*/ 23 w 43"/>
                <a:gd name="T81" fmla="*/ 48 h 51"/>
                <a:gd name="T82" fmla="*/ 26 w 43"/>
                <a:gd name="T83" fmla="*/ 48 h 51"/>
                <a:gd name="T84" fmla="*/ 30 w 43"/>
                <a:gd name="T85" fmla="*/ 48 h 51"/>
                <a:gd name="T86" fmla="*/ 32 w 43"/>
                <a:gd name="T87" fmla="*/ 48 h 51"/>
                <a:gd name="T88" fmla="*/ 34 w 43"/>
                <a:gd name="T89" fmla="*/ 47 h 51"/>
                <a:gd name="T90" fmla="*/ 38 w 43"/>
                <a:gd name="T91" fmla="*/ 42 h 51"/>
                <a:gd name="T92" fmla="*/ 40 w 43"/>
                <a:gd name="T93" fmla="*/ 36 h 51"/>
                <a:gd name="T94" fmla="*/ 43 w 43"/>
                <a:gd name="T95" fmla="*/ 36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3" h="51">
                  <a:moveTo>
                    <a:pt x="43" y="36"/>
                  </a:moveTo>
                  <a:cubicBezTo>
                    <a:pt x="42" y="51"/>
                    <a:pt x="42" y="51"/>
                    <a:pt x="4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49"/>
                    <a:pt x="1" y="49"/>
                    <a:pt x="3" y="49"/>
                  </a:cubicBezTo>
                  <a:cubicBezTo>
                    <a:pt x="4" y="48"/>
                    <a:pt x="5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6"/>
                  </a:cubicBezTo>
                  <a:cubicBezTo>
                    <a:pt x="6" y="5"/>
                    <a:pt x="6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6" y="11"/>
                    <a:pt x="35" y="9"/>
                    <a:pt x="33" y="7"/>
                  </a:cubicBezTo>
                  <a:cubicBezTo>
                    <a:pt x="32" y="5"/>
                    <a:pt x="30" y="4"/>
                    <a:pt x="29" y="4"/>
                  </a:cubicBezTo>
                  <a:cubicBezTo>
                    <a:pt x="28" y="4"/>
                    <a:pt x="27" y="4"/>
                    <a:pt x="26" y="4"/>
                  </a:cubicBezTo>
                  <a:cubicBezTo>
                    <a:pt x="25" y="3"/>
                    <a:pt x="24" y="3"/>
                    <a:pt x="23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4"/>
                    <a:pt x="15" y="24"/>
                    <a:pt x="15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2" y="24"/>
                    <a:pt x="23" y="23"/>
                    <a:pt x="24" y="23"/>
                  </a:cubicBezTo>
                  <a:cubicBezTo>
                    <a:pt x="25" y="23"/>
                    <a:pt x="26" y="22"/>
                    <a:pt x="27" y="21"/>
                  </a:cubicBezTo>
                  <a:cubicBezTo>
                    <a:pt x="27" y="21"/>
                    <a:pt x="28" y="20"/>
                    <a:pt x="28" y="19"/>
                  </a:cubicBezTo>
                  <a:cubicBezTo>
                    <a:pt x="28" y="17"/>
                    <a:pt x="28" y="16"/>
                    <a:pt x="29" y="15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4"/>
                    <a:pt x="28" y="33"/>
                    <a:pt x="28" y="32"/>
                  </a:cubicBezTo>
                  <a:cubicBezTo>
                    <a:pt x="27" y="30"/>
                    <a:pt x="27" y="29"/>
                    <a:pt x="27" y="29"/>
                  </a:cubicBezTo>
                  <a:cubicBezTo>
                    <a:pt x="26" y="28"/>
                    <a:pt x="25" y="27"/>
                    <a:pt x="24" y="27"/>
                  </a:cubicBezTo>
                  <a:cubicBezTo>
                    <a:pt x="23" y="27"/>
                    <a:pt x="22" y="27"/>
                    <a:pt x="20" y="27"/>
                  </a:cubicBezTo>
                  <a:cubicBezTo>
                    <a:pt x="15" y="27"/>
                    <a:pt x="15" y="27"/>
                    <a:pt x="15" y="27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3"/>
                    <a:pt x="15" y="44"/>
                    <a:pt x="15" y="45"/>
                  </a:cubicBezTo>
                  <a:cubicBezTo>
                    <a:pt x="15" y="46"/>
                    <a:pt x="16" y="47"/>
                    <a:pt x="16" y="47"/>
                  </a:cubicBezTo>
                  <a:cubicBezTo>
                    <a:pt x="17" y="48"/>
                    <a:pt x="18" y="48"/>
                    <a:pt x="19" y="48"/>
                  </a:cubicBezTo>
                  <a:cubicBezTo>
                    <a:pt x="20" y="48"/>
                    <a:pt x="21" y="48"/>
                    <a:pt x="23" y="48"/>
                  </a:cubicBezTo>
                  <a:cubicBezTo>
                    <a:pt x="24" y="48"/>
                    <a:pt x="25" y="48"/>
                    <a:pt x="26" y="48"/>
                  </a:cubicBezTo>
                  <a:cubicBezTo>
                    <a:pt x="28" y="48"/>
                    <a:pt x="29" y="48"/>
                    <a:pt x="30" y="48"/>
                  </a:cubicBezTo>
                  <a:cubicBezTo>
                    <a:pt x="31" y="48"/>
                    <a:pt x="31" y="48"/>
                    <a:pt x="32" y="48"/>
                  </a:cubicBezTo>
                  <a:cubicBezTo>
                    <a:pt x="33" y="48"/>
                    <a:pt x="34" y="47"/>
                    <a:pt x="34" y="47"/>
                  </a:cubicBezTo>
                  <a:cubicBezTo>
                    <a:pt x="36" y="46"/>
                    <a:pt x="37" y="44"/>
                    <a:pt x="38" y="42"/>
                  </a:cubicBezTo>
                  <a:cubicBezTo>
                    <a:pt x="39" y="39"/>
                    <a:pt x="40" y="38"/>
                    <a:pt x="40" y="36"/>
                  </a:cubicBezTo>
                  <a:lnTo>
                    <a:pt x="43" y="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9"/>
            <p:cNvSpPr>
              <a:spLocks noEditPoints="1"/>
            </p:cNvSpPr>
            <p:nvPr userDrawn="1"/>
          </p:nvSpPr>
          <p:spPr bwMode="auto">
            <a:xfrm>
              <a:off x="3935364" y="1452985"/>
              <a:ext cx="187325" cy="192088"/>
            </a:xfrm>
            <a:custGeom>
              <a:avLst/>
              <a:gdLst>
                <a:gd name="T0" fmla="*/ 50 w 50"/>
                <a:gd name="T1" fmla="*/ 51 h 51"/>
                <a:gd name="T2" fmla="*/ 36 w 50"/>
                <a:gd name="T3" fmla="*/ 51 h 51"/>
                <a:gd name="T4" fmla="*/ 28 w 50"/>
                <a:gd name="T5" fmla="*/ 39 h 51"/>
                <a:gd name="T6" fmla="*/ 20 w 50"/>
                <a:gd name="T7" fmla="*/ 28 h 51"/>
                <a:gd name="T8" fmla="*/ 15 w 50"/>
                <a:gd name="T9" fmla="*/ 28 h 51"/>
                <a:gd name="T10" fmla="*/ 15 w 50"/>
                <a:gd name="T11" fmla="*/ 44 h 51"/>
                <a:gd name="T12" fmla="*/ 15 w 50"/>
                <a:gd name="T13" fmla="*/ 47 h 51"/>
                <a:gd name="T14" fmla="*/ 17 w 50"/>
                <a:gd name="T15" fmla="*/ 48 h 51"/>
                <a:gd name="T16" fmla="*/ 19 w 50"/>
                <a:gd name="T17" fmla="*/ 49 h 51"/>
                <a:gd name="T18" fmla="*/ 22 w 50"/>
                <a:gd name="T19" fmla="*/ 49 h 51"/>
                <a:gd name="T20" fmla="*/ 22 w 50"/>
                <a:gd name="T21" fmla="*/ 51 h 51"/>
                <a:gd name="T22" fmla="*/ 0 w 50"/>
                <a:gd name="T23" fmla="*/ 51 h 51"/>
                <a:gd name="T24" fmla="*/ 0 w 50"/>
                <a:gd name="T25" fmla="*/ 49 h 51"/>
                <a:gd name="T26" fmla="*/ 3 w 50"/>
                <a:gd name="T27" fmla="*/ 49 h 51"/>
                <a:gd name="T28" fmla="*/ 5 w 50"/>
                <a:gd name="T29" fmla="*/ 48 h 51"/>
                <a:gd name="T30" fmla="*/ 6 w 50"/>
                <a:gd name="T31" fmla="*/ 47 h 51"/>
                <a:gd name="T32" fmla="*/ 7 w 50"/>
                <a:gd name="T33" fmla="*/ 44 h 51"/>
                <a:gd name="T34" fmla="*/ 7 w 50"/>
                <a:gd name="T35" fmla="*/ 8 h 51"/>
                <a:gd name="T36" fmla="*/ 7 w 50"/>
                <a:gd name="T37" fmla="*/ 5 h 51"/>
                <a:gd name="T38" fmla="*/ 5 w 50"/>
                <a:gd name="T39" fmla="*/ 4 h 51"/>
                <a:gd name="T40" fmla="*/ 3 w 50"/>
                <a:gd name="T41" fmla="*/ 3 h 51"/>
                <a:gd name="T42" fmla="*/ 0 w 50"/>
                <a:gd name="T43" fmla="*/ 3 h 51"/>
                <a:gd name="T44" fmla="*/ 0 w 50"/>
                <a:gd name="T45" fmla="*/ 0 h 51"/>
                <a:gd name="T46" fmla="*/ 24 w 50"/>
                <a:gd name="T47" fmla="*/ 0 h 51"/>
                <a:gd name="T48" fmla="*/ 30 w 50"/>
                <a:gd name="T49" fmla="*/ 1 h 51"/>
                <a:gd name="T50" fmla="*/ 35 w 50"/>
                <a:gd name="T51" fmla="*/ 3 h 51"/>
                <a:gd name="T52" fmla="*/ 38 w 50"/>
                <a:gd name="T53" fmla="*/ 7 h 51"/>
                <a:gd name="T54" fmla="*/ 40 w 50"/>
                <a:gd name="T55" fmla="*/ 13 h 51"/>
                <a:gd name="T56" fmla="*/ 39 w 50"/>
                <a:gd name="T57" fmla="*/ 18 h 51"/>
                <a:gd name="T58" fmla="*/ 36 w 50"/>
                <a:gd name="T59" fmla="*/ 22 h 51"/>
                <a:gd name="T60" fmla="*/ 32 w 50"/>
                <a:gd name="T61" fmla="*/ 24 h 51"/>
                <a:gd name="T62" fmla="*/ 27 w 50"/>
                <a:gd name="T63" fmla="*/ 26 h 51"/>
                <a:gd name="T64" fmla="*/ 34 w 50"/>
                <a:gd name="T65" fmla="*/ 35 h 51"/>
                <a:gd name="T66" fmla="*/ 40 w 50"/>
                <a:gd name="T67" fmla="*/ 43 h 51"/>
                <a:gd name="T68" fmla="*/ 43 w 50"/>
                <a:gd name="T69" fmla="*/ 46 h 51"/>
                <a:gd name="T70" fmla="*/ 45 w 50"/>
                <a:gd name="T71" fmla="*/ 48 h 51"/>
                <a:gd name="T72" fmla="*/ 47 w 50"/>
                <a:gd name="T73" fmla="*/ 49 h 51"/>
                <a:gd name="T74" fmla="*/ 50 w 50"/>
                <a:gd name="T75" fmla="*/ 49 h 51"/>
                <a:gd name="T76" fmla="*/ 50 w 50"/>
                <a:gd name="T77" fmla="*/ 51 h 51"/>
                <a:gd name="T78" fmla="*/ 31 w 50"/>
                <a:gd name="T79" fmla="*/ 13 h 51"/>
                <a:gd name="T80" fmla="*/ 28 w 50"/>
                <a:gd name="T81" fmla="*/ 6 h 51"/>
                <a:gd name="T82" fmla="*/ 21 w 50"/>
                <a:gd name="T83" fmla="*/ 3 h 51"/>
                <a:gd name="T84" fmla="*/ 15 w 50"/>
                <a:gd name="T85" fmla="*/ 3 h 51"/>
                <a:gd name="T86" fmla="*/ 15 w 50"/>
                <a:gd name="T87" fmla="*/ 25 h 51"/>
                <a:gd name="T88" fmla="*/ 19 w 50"/>
                <a:gd name="T89" fmla="*/ 25 h 51"/>
                <a:gd name="T90" fmla="*/ 28 w 50"/>
                <a:gd name="T91" fmla="*/ 22 h 51"/>
                <a:gd name="T92" fmla="*/ 31 w 50"/>
                <a:gd name="T93" fmla="*/ 1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" h="51">
                  <a:moveTo>
                    <a:pt x="50" y="51"/>
                  </a:moveTo>
                  <a:cubicBezTo>
                    <a:pt x="36" y="51"/>
                    <a:pt x="36" y="51"/>
                    <a:pt x="36" y="51"/>
                  </a:cubicBezTo>
                  <a:cubicBezTo>
                    <a:pt x="33" y="47"/>
                    <a:pt x="30" y="43"/>
                    <a:pt x="28" y="39"/>
                  </a:cubicBezTo>
                  <a:cubicBezTo>
                    <a:pt x="25" y="36"/>
                    <a:pt x="23" y="32"/>
                    <a:pt x="20" y="28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5" y="46"/>
                    <a:pt x="15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7" y="48"/>
                    <a:pt x="18" y="48"/>
                    <a:pt x="19" y="49"/>
                  </a:cubicBezTo>
                  <a:cubicBezTo>
                    <a:pt x="20" y="49"/>
                    <a:pt x="21" y="49"/>
                    <a:pt x="22" y="49"/>
                  </a:cubicBezTo>
                  <a:cubicBezTo>
                    <a:pt x="22" y="51"/>
                    <a:pt x="22" y="51"/>
                    <a:pt x="22" y="5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8"/>
                    <a:pt x="4" y="48"/>
                    <a:pt x="5" y="48"/>
                  </a:cubicBezTo>
                  <a:cubicBezTo>
                    <a:pt x="6" y="48"/>
                    <a:pt x="6" y="47"/>
                    <a:pt x="6" y="47"/>
                  </a:cubicBezTo>
                  <a:cubicBezTo>
                    <a:pt x="7" y="46"/>
                    <a:pt x="7" y="45"/>
                    <a:pt x="7" y="4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7"/>
                    <a:pt x="7" y="6"/>
                    <a:pt x="7" y="5"/>
                  </a:cubicBezTo>
                  <a:cubicBezTo>
                    <a:pt x="6" y="5"/>
                    <a:pt x="6" y="4"/>
                    <a:pt x="5" y="4"/>
                  </a:cubicBezTo>
                  <a:cubicBezTo>
                    <a:pt x="4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6" y="0"/>
                    <a:pt x="28" y="1"/>
                    <a:pt x="30" y="1"/>
                  </a:cubicBezTo>
                  <a:cubicBezTo>
                    <a:pt x="32" y="2"/>
                    <a:pt x="33" y="2"/>
                    <a:pt x="35" y="3"/>
                  </a:cubicBezTo>
                  <a:cubicBezTo>
                    <a:pt x="36" y="4"/>
                    <a:pt x="38" y="6"/>
                    <a:pt x="38" y="7"/>
                  </a:cubicBezTo>
                  <a:cubicBezTo>
                    <a:pt x="39" y="9"/>
                    <a:pt x="40" y="10"/>
                    <a:pt x="40" y="13"/>
                  </a:cubicBezTo>
                  <a:cubicBezTo>
                    <a:pt x="40" y="15"/>
                    <a:pt x="39" y="16"/>
                    <a:pt x="39" y="18"/>
                  </a:cubicBezTo>
                  <a:cubicBezTo>
                    <a:pt x="38" y="19"/>
                    <a:pt x="37" y="21"/>
                    <a:pt x="36" y="22"/>
                  </a:cubicBezTo>
                  <a:cubicBezTo>
                    <a:pt x="35" y="23"/>
                    <a:pt x="34" y="24"/>
                    <a:pt x="32" y="24"/>
                  </a:cubicBezTo>
                  <a:cubicBezTo>
                    <a:pt x="31" y="25"/>
                    <a:pt x="29" y="26"/>
                    <a:pt x="27" y="26"/>
                  </a:cubicBezTo>
                  <a:cubicBezTo>
                    <a:pt x="30" y="30"/>
                    <a:pt x="32" y="32"/>
                    <a:pt x="34" y="35"/>
                  </a:cubicBezTo>
                  <a:cubicBezTo>
                    <a:pt x="35" y="37"/>
                    <a:pt x="37" y="40"/>
                    <a:pt x="40" y="43"/>
                  </a:cubicBezTo>
                  <a:cubicBezTo>
                    <a:pt x="41" y="44"/>
                    <a:pt x="42" y="46"/>
                    <a:pt x="43" y="46"/>
                  </a:cubicBezTo>
                  <a:cubicBezTo>
                    <a:pt x="43" y="47"/>
                    <a:pt x="44" y="47"/>
                    <a:pt x="45" y="48"/>
                  </a:cubicBezTo>
                  <a:cubicBezTo>
                    <a:pt x="46" y="48"/>
                    <a:pt x="47" y="48"/>
                    <a:pt x="47" y="49"/>
                  </a:cubicBezTo>
                  <a:cubicBezTo>
                    <a:pt x="48" y="49"/>
                    <a:pt x="49" y="49"/>
                    <a:pt x="50" y="49"/>
                  </a:cubicBezTo>
                  <a:lnTo>
                    <a:pt x="50" y="51"/>
                  </a:lnTo>
                  <a:close/>
                  <a:moveTo>
                    <a:pt x="31" y="13"/>
                  </a:moveTo>
                  <a:cubicBezTo>
                    <a:pt x="31" y="10"/>
                    <a:pt x="30" y="8"/>
                    <a:pt x="28" y="6"/>
                  </a:cubicBezTo>
                  <a:cubicBezTo>
                    <a:pt x="26" y="4"/>
                    <a:pt x="24" y="3"/>
                    <a:pt x="21" y="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25"/>
                    <a:pt x="15" y="25"/>
                    <a:pt x="15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23" y="25"/>
                    <a:pt x="25" y="24"/>
                    <a:pt x="28" y="22"/>
                  </a:cubicBezTo>
                  <a:cubicBezTo>
                    <a:pt x="30" y="20"/>
                    <a:pt x="31" y="17"/>
                    <a:pt x="31" y="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0"/>
            <p:cNvSpPr>
              <a:spLocks/>
            </p:cNvSpPr>
            <p:nvPr userDrawn="1"/>
          </p:nvSpPr>
          <p:spPr bwMode="auto">
            <a:xfrm>
              <a:off x="4130626" y="1449810"/>
              <a:ext cx="131763" cy="203200"/>
            </a:xfrm>
            <a:custGeom>
              <a:avLst/>
              <a:gdLst>
                <a:gd name="T0" fmla="*/ 31 w 35"/>
                <a:gd name="T1" fmla="*/ 29 h 54"/>
                <a:gd name="T2" fmla="*/ 34 w 35"/>
                <a:gd name="T3" fmla="*/ 33 h 54"/>
                <a:gd name="T4" fmla="*/ 35 w 35"/>
                <a:gd name="T5" fmla="*/ 38 h 54"/>
                <a:gd name="T6" fmla="*/ 30 w 35"/>
                <a:gd name="T7" fmla="*/ 49 h 54"/>
                <a:gd name="T8" fmla="*/ 17 w 35"/>
                <a:gd name="T9" fmla="*/ 54 h 54"/>
                <a:gd name="T10" fmla="*/ 10 w 35"/>
                <a:gd name="T11" fmla="*/ 52 h 54"/>
                <a:gd name="T12" fmla="*/ 5 w 35"/>
                <a:gd name="T13" fmla="*/ 50 h 54"/>
                <a:gd name="T14" fmla="*/ 3 w 35"/>
                <a:gd name="T15" fmla="*/ 52 h 54"/>
                <a:gd name="T16" fmla="*/ 0 w 35"/>
                <a:gd name="T17" fmla="*/ 52 h 54"/>
                <a:gd name="T18" fmla="*/ 0 w 35"/>
                <a:gd name="T19" fmla="*/ 35 h 54"/>
                <a:gd name="T20" fmla="*/ 2 w 35"/>
                <a:gd name="T21" fmla="*/ 35 h 54"/>
                <a:gd name="T22" fmla="*/ 5 w 35"/>
                <a:gd name="T23" fmla="*/ 41 h 54"/>
                <a:gd name="T24" fmla="*/ 8 w 35"/>
                <a:gd name="T25" fmla="*/ 46 h 54"/>
                <a:gd name="T26" fmla="*/ 12 w 35"/>
                <a:gd name="T27" fmla="*/ 49 h 54"/>
                <a:gd name="T28" fmla="*/ 18 w 35"/>
                <a:gd name="T29" fmla="*/ 50 h 54"/>
                <a:gd name="T30" fmla="*/ 22 w 35"/>
                <a:gd name="T31" fmla="*/ 50 h 54"/>
                <a:gd name="T32" fmla="*/ 25 w 35"/>
                <a:gd name="T33" fmla="*/ 48 h 54"/>
                <a:gd name="T34" fmla="*/ 27 w 35"/>
                <a:gd name="T35" fmla="*/ 45 h 54"/>
                <a:gd name="T36" fmla="*/ 28 w 35"/>
                <a:gd name="T37" fmla="*/ 41 h 54"/>
                <a:gd name="T38" fmla="*/ 26 w 35"/>
                <a:gd name="T39" fmla="*/ 36 h 54"/>
                <a:gd name="T40" fmla="*/ 21 w 35"/>
                <a:gd name="T41" fmla="*/ 32 h 54"/>
                <a:gd name="T42" fmla="*/ 15 w 35"/>
                <a:gd name="T43" fmla="*/ 30 h 54"/>
                <a:gd name="T44" fmla="*/ 10 w 35"/>
                <a:gd name="T45" fmla="*/ 28 h 54"/>
                <a:gd name="T46" fmla="*/ 3 w 35"/>
                <a:gd name="T47" fmla="*/ 22 h 54"/>
                <a:gd name="T48" fmla="*/ 1 w 35"/>
                <a:gd name="T49" fmla="*/ 14 h 54"/>
                <a:gd name="T50" fmla="*/ 2 w 35"/>
                <a:gd name="T51" fmla="*/ 9 h 54"/>
                <a:gd name="T52" fmla="*/ 6 w 35"/>
                <a:gd name="T53" fmla="*/ 4 h 54"/>
                <a:gd name="T54" fmla="*/ 11 w 35"/>
                <a:gd name="T55" fmla="*/ 1 h 54"/>
                <a:gd name="T56" fmla="*/ 16 w 35"/>
                <a:gd name="T57" fmla="*/ 0 h 54"/>
                <a:gd name="T58" fmla="*/ 23 w 35"/>
                <a:gd name="T59" fmla="*/ 1 h 54"/>
                <a:gd name="T60" fmla="*/ 28 w 35"/>
                <a:gd name="T61" fmla="*/ 4 h 54"/>
                <a:gd name="T62" fmla="*/ 29 w 35"/>
                <a:gd name="T63" fmla="*/ 1 h 54"/>
                <a:gd name="T64" fmla="*/ 32 w 35"/>
                <a:gd name="T65" fmla="*/ 1 h 54"/>
                <a:gd name="T66" fmla="*/ 32 w 35"/>
                <a:gd name="T67" fmla="*/ 18 h 54"/>
                <a:gd name="T68" fmla="*/ 30 w 35"/>
                <a:gd name="T69" fmla="*/ 18 h 54"/>
                <a:gd name="T70" fmla="*/ 28 w 35"/>
                <a:gd name="T71" fmla="*/ 13 h 54"/>
                <a:gd name="T72" fmla="*/ 25 w 35"/>
                <a:gd name="T73" fmla="*/ 8 h 54"/>
                <a:gd name="T74" fmla="*/ 21 w 35"/>
                <a:gd name="T75" fmla="*/ 5 h 54"/>
                <a:gd name="T76" fmla="*/ 16 w 35"/>
                <a:gd name="T77" fmla="*/ 3 h 54"/>
                <a:gd name="T78" fmla="*/ 10 w 35"/>
                <a:gd name="T79" fmla="*/ 6 h 54"/>
                <a:gd name="T80" fmla="*/ 8 w 35"/>
                <a:gd name="T81" fmla="*/ 11 h 54"/>
                <a:gd name="T82" fmla="*/ 9 w 35"/>
                <a:gd name="T83" fmla="*/ 17 h 54"/>
                <a:gd name="T84" fmla="*/ 14 w 35"/>
                <a:gd name="T85" fmla="*/ 20 h 54"/>
                <a:gd name="T86" fmla="*/ 19 w 35"/>
                <a:gd name="T87" fmla="*/ 22 h 54"/>
                <a:gd name="T88" fmla="*/ 24 w 35"/>
                <a:gd name="T89" fmla="*/ 24 h 54"/>
                <a:gd name="T90" fmla="*/ 28 w 35"/>
                <a:gd name="T91" fmla="*/ 26 h 54"/>
                <a:gd name="T92" fmla="*/ 31 w 35"/>
                <a:gd name="T93" fmla="*/ 29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5" h="54">
                  <a:moveTo>
                    <a:pt x="31" y="29"/>
                  </a:moveTo>
                  <a:cubicBezTo>
                    <a:pt x="32" y="30"/>
                    <a:pt x="33" y="32"/>
                    <a:pt x="34" y="33"/>
                  </a:cubicBezTo>
                  <a:cubicBezTo>
                    <a:pt x="34" y="34"/>
                    <a:pt x="35" y="36"/>
                    <a:pt x="35" y="38"/>
                  </a:cubicBezTo>
                  <a:cubicBezTo>
                    <a:pt x="35" y="43"/>
                    <a:pt x="33" y="46"/>
                    <a:pt x="30" y="49"/>
                  </a:cubicBezTo>
                  <a:cubicBezTo>
                    <a:pt x="26" y="52"/>
                    <a:pt x="22" y="54"/>
                    <a:pt x="17" y="54"/>
                  </a:cubicBezTo>
                  <a:cubicBezTo>
                    <a:pt x="15" y="54"/>
                    <a:pt x="13" y="53"/>
                    <a:pt x="10" y="52"/>
                  </a:cubicBezTo>
                  <a:cubicBezTo>
                    <a:pt x="8" y="52"/>
                    <a:pt x="6" y="51"/>
                    <a:pt x="5" y="50"/>
                  </a:cubicBezTo>
                  <a:cubicBezTo>
                    <a:pt x="3" y="52"/>
                    <a:pt x="3" y="52"/>
                    <a:pt x="3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2" y="35"/>
                    <a:pt x="2" y="35"/>
                    <a:pt x="2" y="35"/>
                  </a:cubicBezTo>
                  <a:cubicBezTo>
                    <a:pt x="3" y="37"/>
                    <a:pt x="4" y="39"/>
                    <a:pt x="5" y="41"/>
                  </a:cubicBezTo>
                  <a:cubicBezTo>
                    <a:pt x="5" y="43"/>
                    <a:pt x="6" y="44"/>
                    <a:pt x="8" y="46"/>
                  </a:cubicBezTo>
                  <a:cubicBezTo>
                    <a:pt x="9" y="47"/>
                    <a:pt x="10" y="48"/>
                    <a:pt x="12" y="49"/>
                  </a:cubicBezTo>
                  <a:cubicBezTo>
                    <a:pt x="14" y="50"/>
                    <a:pt x="16" y="50"/>
                    <a:pt x="18" y="50"/>
                  </a:cubicBezTo>
                  <a:cubicBezTo>
                    <a:pt x="20" y="50"/>
                    <a:pt x="21" y="50"/>
                    <a:pt x="22" y="50"/>
                  </a:cubicBezTo>
                  <a:cubicBezTo>
                    <a:pt x="23" y="49"/>
                    <a:pt x="24" y="49"/>
                    <a:pt x="25" y="48"/>
                  </a:cubicBezTo>
                  <a:cubicBezTo>
                    <a:pt x="26" y="47"/>
                    <a:pt x="27" y="46"/>
                    <a:pt x="27" y="45"/>
                  </a:cubicBezTo>
                  <a:cubicBezTo>
                    <a:pt x="27" y="44"/>
                    <a:pt x="28" y="43"/>
                    <a:pt x="28" y="41"/>
                  </a:cubicBezTo>
                  <a:cubicBezTo>
                    <a:pt x="28" y="39"/>
                    <a:pt x="27" y="37"/>
                    <a:pt x="26" y="36"/>
                  </a:cubicBezTo>
                  <a:cubicBezTo>
                    <a:pt x="25" y="34"/>
                    <a:pt x="23" y="33"/>
                    <a:pt x="21" y="32"/>
                  </a:cubicBezTo>
                  <a:cubicBezTo>
                    <a:pt x="19" y="31"/>
                    <a:pt x="17" y="30"/>
                    <a:pt x="15" y="30"/>
                  </a:cubicBezTo>
                  <a:cubicBezTo>
                    <a:pt x="13" y="29"/>
                    <a:pt x="12" y="28"/>
                    <a:pt x="10" y="28"/>
                  </a:cubicBezTo>
                  <a:cubicBezTo>
                    <a:pt x="7" y="26"/>
                    <a:pt x="5" y="25"/>
                    <a:pt x="3" y="22"/>
                  </a:cubicBezTo>
                  <a:cubicBezTo>
                    <a:pt x="2" y="20"/>
                    <a:pt x="1" y="18"/>
                    <a:pt x="1" y="14"/>
                  </a:cubicBezTo>
                  <a:cubicBezTo>
                    <a:pt x="1" y="12"/>
                    <a:pt x="1" y="10"/>
                    <a:pt x="2" y="9"/>
                  </a:cubicBezTo>
                  <a:cubicBezTo>
                    <a:pt x="3" y="7"/>
                    <a:pt x="4" y="6"/>
                    <a:pt x="6" y="4"/>
                  </a:cubicBezTo>
                  <a:cubicBezTo>
                    <a:pt x="7" y="3"/>
                    <a:pt x="9" y="2"/>
                    <a:pt x="11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1" y="1"/>
                    <a:pt x="23" y="1"/>
                  </a:cubicBezTo>
                  <a:cubicBezTo>
                    <a:pt x="25" y="2"/>
                    <a:pt x="26" y="3"/>
                    <a:pt x="28" y="4"/>
                  </a:cubicBezTo>
                  <a:cubicBezTo>
                    <a:pt x="29" y="1"/>
                    <a:pt x="29" y="1"/>
                    <a:pt x="29" y="1"/>
                  </a:cubicBezTo>
                  <a:cubicBezTo>
                    <a:pt x="32" y="1"/>
                    <a:pt x="32" y="1"/>
                    <a:pt x="32" y="1"/>
                  </a:cubicBezTo>
                  <a:cubicBezTo>
                    <a:pt x="32" y="18"/>
                    <a:pt x="32" y="18"/>
                    <a:pt x="32" y="18"/>
                  </a:cubicBezTo>
                  <a:cubicBezTo>
                    <a:pt x="30" y="18"/>
                    <a:pt x="30" y="18"/>
                    <a:pt x="30" y="18"/>
                  </a:cubicBezTo>
                  <a:cubicBezTo>
                    <a:pt x="29" y="16"/>
                    <a:pt x="28" y="15"/>
                    <a:pt x="28" y="13"/>
                  </a:cubicBezTo>
                  <a:cubicBezTo>
                    <a:pt x="27" y="11"/>
                    <a:pt x="26" y="9"/>
                    <a:pt x="25" y="8"/>
                  </a:cubicBezTo>
                  <a:cubicBezTo>
                    <a:pt x="24" y="7"/>
                    <a:pt x="23" y="6"/>
                    <a:pt x="21" y="5"/>
                  </a:cubicBezTo>
                  <a:cubicBezTo>
                    <a:pt x="20" y="4"/>
                    <a:pt x="18" y="3"/>
                    <a:pt x="16" y="3"/>
                  </a:cubicBezTo>
                  <a:cubicBezTo>
                    <a:pt x="14" y="3"/>
                    <a:pt x="12" y="4"/>
                    <a:pt x="10" y="6"/>
                  </a:cubicBezTo>
                  <a:cubicBezTo>
                    <a:pt x="9" y="7"/>
                    <a:pt x="8" y="9"/>
                    <a:pt x="8" y="11"/>
                  </a:cubicBezTo>
                  <a:cubicBezTo>
                    <a:pt x="8" y="13"/>
                    <a:pt x="8" y="15"/>
                    <a:pt x="9" y="17"/>
                  </a:cubicBezTo>
                  <a:cubicBezTo>
                    <a:pt x="10" y="18"/>
                    <a:pt x="12" y="19"/>
                    <a:pt x="14" y="20"/>
                  </a:cubicBezTo>
                  <a:cubicBezTo>
                    <a:pt x="16" y="21"/>
                    <a:pt x="17" y="22"/>
                    <a:pt x="19" y="22"/>
                  </a:cubicBezTo>
                  <a:cubicBezTo>
                    <a:pt x="21" y="23"/>
                    <a:pt x="22" y="24"/>
                    <a:pt x="24" y="24"/>
                  </a:cubicBezTo>
                  <a:cubicBezTo>
                    <a:pt x="25" y="25"/>
                    <a:pt x="27" y="26"/>
                    <a:pt x="28" y="26"/>
                  </a:cubicBezTo>
                  <a:cubicBezTo>
                    <a:pt x="29" y="27"/>
                    <a:pt x="30" y="28"/>
                    <a:pt x="31" y="2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1"/>
            <p:cNvSpPr>
              <a:spLocks/>
            </p:cNvSpPr>
            <p:nvPr userDrawn="1"/>
          </p:nvSpPr>
          <p:spPr bwMode="auto">
            <a:xfrm>
              <a:off x="4281439" y="1452985"/>
              <a:ext cx="85725" cy="192088"/>
            </a:xfrm>
            <a:custGeom>
              <a:avLst/>
              <a:gdLst>
                <a:gd name="T0" fmla="*/ 23 w 23"/>
                <a:gd name="T1" fmla="*/ 51 h 51"/>
                <a:gd name="T2" fmla="*/ 0 w 23"/>
                <a:gd name="T3" fmla="*/ 51 h 51"/>
                <a:gd name="T4" fmla="*/ 0 w 23"/>
                <a:gd name="T5" fmla="*/ 49 h 51"/>
                <a:gd name="T6" fmla="*/ 3 w 23"/>
                <a:gd name="T7" fmla="*/ 49 h 51"/>
                <a:gd name="T8" fmla="*/ 6 w 23"/>
                <a:gd name="T9" fmla="*/ 48 h 51"/>
                <a:gd name="T10" fmla="*/ 7 w 23"/>
                <a:gd name="T11" fmla="*/ 47 h 51"/>
                <a:gd name="T12" fmla="*/ 8 w 23"/>
                <a:gd name="T13" fmla="*/ 45 h 51"/>
                <a:gd name="T14" fmla="*/ 8 w 23"/>
                <a:gd name="T15" fmla="*/ 8 h 51"/>
                <a:gd name="T16" fmla="*/ 7 w 23"/>
                <a:gd name="T17" fmla="*/ 6 h 51"/>
                <a:gd name="T18" fmla="*/ 6 w 23"/>
                <a:gd name="T19" fmla="*/ 4 h 51"/>
                <a:gd name="T20" fmla="*/ 3 w 23"/>
                <a:gd name="T21" fmla="*/ 3 h 51"/>
                <a:gd name="T22" fmla="*/ 0 w 23"/>
                <a:gd name="T23" fmla="*/ 3 h 51"/>
                <a:gd name="T24" fmla="*/ 0 w 23"/>
                <a:gd name="T25" fmla="*/ 0 h 51"/>
                <a:gd name="T26" fmla="*/ 23 w 23"/>
                <a:gd name="T27" fmla="*/ 0 h 51"/>
                <a:gd name="T28" fmla="*/ 23 w 23"/>
                <a:gd name="T29" fmla="*/ 3 h 51"/>
                <a:gd name="T30" fmla="*/ 20 w 23"/>
                <a:gd name="T31" fmla="*/ 3 h 51"/>
                <a:gd name="T32" fmla="*/ 18 w 23"/>
                <a:gd name="T33" fmla="*/ 4 h 51"/>
                <a:gd name="T34" fmla="*/ 16 w 23"/>
                <a:gd name="T35" fmla="*/ 5 h 51"/>
                <a:gd name="T36" fmla="*/ 15 w 23"/>
                <a:gd name="T37" fmla="*/ 7 h 51"/>
                <a:gd name="T38" fmla="*/ 15 w 23"/>
                <a:gd name="T39" fmla="*/ 44 h 51"/>
                <a:gd name="T40" fmla="*/ 16 w 23"/>
                <a:gd name="T41" fmla="*/ 46 h 51"/>
                <a:gd name="T42" fmla="*/ 18 w 23"/>
                <a:gd name="T43" fmla="*/ 48 h 51"/>
                <a:gd name="T44" fmla="*/ 20 w 23"/>
                <a:gd name="T45" fmla="*/ 48 h 51"/>
                <a:gd name="T46" fmla="*/ 23 w 23"/>
                <a:gd name="T47" fmla="*/ 49 h 51"/>
                <a:gd name="T48" fmla="*/ 23 w 23"/>
                <a:gd name="T4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" h="51">
                  <a:moveTo>
                    <a:pt x="23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" y="49"/>
                    <a:pt x="2" y="49"/>
                    <a:pt x="3" y="49"/>
                  </a:cubicBezTo>
                  <a:cubicBezTo>
                    <a:pt x="4" y="49"/>
                    <a:pt x="5" y="48"/>
                    <a:pt x="6" y="48"/>
                  </a:cubicBezTo>
                  <a:cubicBezTo>
                    <a:pt x="6" y="48"/>
                    <a:pt x="7" y="47"/>
                    <a:pt x="7" y="47"/>
                  </a:cubicBezTo>
                  <a:cubicBezTo>
                    <a:pt x="8" y="46"/>
                    <a:pt x="8" y="46"/>
                    <a:pt x="8" y="45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7"/>
                    <a:pt x="8" y="6"/>
                    <a:pt x="7" y="6"/>
                  </a:cubicBezTo>
                  <a:cubicBezTo>
                    <a:pt x="7" y="5"/>
                    <a:pt x="7" y="5"/>
                    <a:pt x="6" y="4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2" y="3"/>
                    <a:pt x="21" y="3"/>
                    <a:pt x="20" y="3"/>
                  </a:cubicBezTo>
                  <a:cubicBezTo>
                    <a:pt x="19" y="3"/>
                    <a:pt x="19" y="4"/>
                    <a:pt x="18" y="4"/>
                  </a:cubicBezTo>
                  <a:cubicBezTo>
                    <a:pt x="17" y="4"/>
                    <a:pt x="16" y="5"/>
                    <a:pt x="16" y="5"/>
                  </a:cubicBezTo>
                  <a:cubicBezTo>
                    <a:pt x="16" y="6"/>
                    <a:pt x="15" y="7"/>
                    <a:pt x="15" y="7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5"/>
                    <a:pt x="16" y="46"/>
                    <a:pt x="16" y="46"/>
                  </a:cubicBezTo>
                  <a:cubicBezTo>
                    <a:pt x="16" y="47"/>
                    <a:pt x="17" y="47"/>
                    <a:pt x="18" y="48"/>
                  </a:cubicBezTo>
                  <a:cubicBezTo>
                    <a:pt x="18" y="48"/>
                    <a:pt x="19" y="48"/>
                    <a:pt x="20" y="48"/>
                  </a:cubicBezTo>
                  <a:cubicBezTo>
                    <a:pt x="21" y="49"/>
                    <a:pt x="22" y="49"/>
                    <a:pt x="23" y="49"/>
                  </a:cubicBezTo>
                  <a:lnTo>
                    <a:pt x="23" y="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2"/>
            <p:cNvSpPr>
              <a:spLocks/>
            </p:cNvSpPr>
            <p:nvPr userDrawn="1"/>
          </p:nvSpPr>
          <p:spPr bwMode="auto">
            <a:xfrm>
              <a:off x="4383039" y="1452985"/>
              <a:ext cx="165100" cy="192088"/>
            </a:xfrm>
            <a:custGeom>
              <a:avLst/>
              <a:gdLst>
                <a:gd name="T0" fmla="*/ 44 w 44"/>
                <a:gd name="T1" fmla="*/ 14 h 51"/>
                <a:gd name="T2" fmla="*/ 42 w 44"/>
                <a:gd name="T3" fmla="*/ 14 h 51"/>
                <a:gd name="T4" fmla="*/ 40 w 44"/>
                <a:gd name="T5" fmla="*/ 11 h 51"/>
                <a:gd name="T6" fmla="*/ 38 w 44"/>
                <a:gd name="T7" fmla="*/ 8 h 51"/>
                <a:gd name="T8" fmla="*/ 36 w 44"/>
                <a:gd name="T9" fmla="*/ 5 h 51"/>
                <a:gd name="T10" fmla="*/ 34 w 44"/>
                <a:gd name="T11" fmla="*/ 4 h 51"/>
                <a:gd name="T12" fmla="*/ 31 w 44"/>
                <a:gd name="T13" fmla="*/ 3 h 51"/>
                <a:gd name="T14" fmla="*/ 28 w 44"/>
                <a:gd name="T15" fmla="*/ 3 h 51"/>
                <a:gd name="T16" fmla="*/ 26 w 44"/>
                <a:gd name="T17" fmla="*/ 3 h 51"/>
                <a:gd name="T18" fmla="*/ 26 w 44"/>
                <a:gd name="T19" fmla="*/ 44 h 51"/>
                <a:gd name="T20" fmla="*/ 26 w 44"/>
                <a:gd name="T21" fmla="*/ 46 h 51"/>
                <a:gd name="T22" fmla="*/ 28 w 44"/>
                <a:gd name="T23" fmla="*/ 48 h 51"/>
                <a:gd name="T24" fmla="*/ 31 w 44"/>
                <a:gd name="T25" fmla="*/ 48 h 51"/>
                <a:gd name="T26" fmla="*/ 34 w 44"/>
                <a:gd name="T27" fmla="*/ 49 h 51"/>
                <a:gd name="T28" fmla="*/ 34 w 44"/>
                <a:gd name="T29" fmla="*/ 51 h 51"/>
                <a:gd name="T30" fmla="*/ 10 w 44"/>
                <a:gd name="T31" fmla="*/ 51 h 51"/>
                <a:gd name="T32" fmla="*/ 10 w 44"/>
                <a:gd name="T33" fmla="*/ 49 h 51"/>
                <a:gd name="T34" fmla="*/ 13 w 44"/>
                <a:gd name="T35" fmla="*/ 49 h 51"/>
                <a:gd name="T36" fmla="*/ 16 w 44"/>
                <a:gd name="T37" fmla="*/ 48 h 51"/>
                <a:gd name="T38" fmla="*/ 17 w 44"/>
                <a:gd name="T39" fmla="*/ 47 h 51"/>
                <a:gd name="T40" fmla="*/ 18 w 44"/>
                <a:gd name="T41" fmla="*/ 44 h 51"/>
                <a:gd name="T42" fmla="*/ 18 w 44"/>
                <a:gd name="T43" fmla="*/ 3 h 51"/>
                <a:gd name="T44" fmla="*/ 16 w 44"/>
                <a:gd name="T45" fmla="*/ 3 h 51"/>
                <a:gd name="T46" fmla="*/ 13 w 44"/>
                <a:gd name="T47" fmla="*/ 3 h 51"/>
                <a:gd name="T48" fmla="*/ 10 w 44"/>
                <a:gd name="T49" fmla="*/ 4 h 51"/>
                <a:gd name="T50" fmla="*/ 7 w 44"/>
                <a:gd name="T51" fmla="*/ 5 h 51"/>
                <a:gd name="T52" fmla="*/ 5 w 44"/>
                <a:gd name="T53" fmla="*/ 8 h 51"/>
                <a:gd name="T54" fmla="*/ 3 w 44"/>
                <a:gd name="T55" fmla="*/ 11 h 51"/>
                <a:gd name="T56" fmla="*/ 2 w 44"/>
                <a:gd name="T57" fmla="*/ 14 h 51"/>
                <a:gd name="T58" fmla="*/ 0 w 44"/>
                <a:gd name="T59" fmla="*/ 14 h 51"/>
                <a:gd name="T60" fmla="*/ 0 w 44"/>
                <a:gd name="T61" fmla="*/ 0 h 51"/>
                <a:gd name="T62" fmla="*/ 44 w 44"/>
                <a:gd name="T63" fmla="*/ 0 h 51"/>
                <a:gd name="T64" fmla="*/ 44 w 44"/>
                <a:gd name="T65" fmla="*/ 14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4" h="51">
                  <a:moveTo>
                    <a:pt x="44" y="14"/>
                  </a:moveTo>
                  <a:cubicBezTo>
                    <a:pt x="42" y="14"/>
                    <a:pt x="42" y="14"/>
                    <a:pt x="42" y="14"/>
                  </a:cubicBezTo>
                  <a:cubicBezTo>
                    <a:pt x="41" y="13"/>
                    <a:pt x="41" y="12"/>
                    <a:pt x="40" y="11"/>
                  </a:cubicBezTo>
                  <a:cubicBezTo>
                    <a:pt x="40" y="10"/>
                    <a:pt x="39" y="9"/>
                    <a:pt x="38" y="8"/>
                  </a:cubicBezTo>
                  <a:cubicBezTo>
                    <a:pt x="38" y="7"/>
                    <a:pt x="37" y="6"/>
                    <a:pt x="36" y="5"/>
                  </a:cubicBezTo>
                  <a:cubicBezTo>
                    <a:pt x="35" y="4"/>
                    <a:pt x="34" y="4"/>
                    <a:pt x="34" y="4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0" y="3"/>
                    <a:pt x="29" y="3"/>
                    <a:pt x="28" y="3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6" y="46"/>
                    <a:pt x="26" y="46"/>
                  </a:cubicBezTo>
                  <a:cubicBezTo>
                    <a:pt x="26" y="47"/>
                    <a:pt x="27" y="47"/>
                    <a:pt x="28" y="48"/>
                  </a:cubicBezTo>
                  <a:cubicBezTo>
                    <a:pt x="28" y="48"/>
                    <a:pt x="29" y="48"/>
                    <a:pt x="31" y="48"/>
                  </a:cubicBezTo>
                  <a:cubicBezTo>
                    <a:pt x="32" y="49"/>
                    <a:pt x="33" y="49"/>
                    <a:pt x="34" y="49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10" y="51"/>
                    <a:pt x="10" y="51"/>
                    <a:pt x="10" y="51"/>
                  </a:cubicBezTo>
                  <a:cubicBezTo>
                    <a:pt x="10" y="49"/>
                    <a:pt x="10" y="49"/>
                    <a:pt x="10" y="49"/>
                  </a:cubicBezTo>
                  <a:cubicBezTo>
                    <a:pt x="10" y="49"/>
                    <a:pt x="11" y="49"/>
                    <a:pt x="13" y="49"/>
                  </a:cubicBezTo>
                  <a:cubicBezTo>
                    <a:pt x="14" y="48"/>
                    <a:pt x="15" y="48"/>
                    <a:pt x="16" y="48"/>
                  </a:cubicBezTo>
                  <a:cubicBezTo>
                    <a:pt x="16" y="48"/>
                    <a:pt x="17" y="47"/>
                    <a:pt x="17" y="47"/>
                  </a:cubicBezTo>
                  <a:cubicBezTo>
                    <a:pt x="18" y="46"/>
                    <a:pt x="18" y="45"/>
                    <a:pt x="18" y="4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15" y="3"/>
                    <a:pt x="14" y="3"/>
                    <a:pt x="13" y="3"/>
                  </a:cubicBezTo>
                  <a:cubicBezTo>
                    <a:pt x="12" y="3"/>
                    <a:pt x="11" y="3"/>
                    <a:pt x="10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7" y="6"/>
                    <a:pt x="6" y="7"/>
                    <a:pt x="5" y="8"/>
                  </a:cubicBezTo>
                  <a:cubicBezTo>
                    <a:pt x="4" y="9"/>
                    <a:pt x="4" y="10"/>
                    <a:pt x="3" y="11"/>
                  </a:cubicBezTo>
                  <a:cubicBezTo>
                    <a:pt x="3" y="13"/>
                    <a:pt x="2" y="14"/>
                    <a:pt x="2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4" y="0"/>
                    <a:pt x="44" y="0"/>
                    <a:pt x="44" y="0"/>
                  </a:cubicBezTo>
                  <a:lnTo>
                    <a:pt x="44" y="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3"/>
            <p:cNvSpPr>
              <a:spLocks/>
            </p:cNvSpPr>
            <p:nvPr userDrawn="1"/>
          </p:nvSpPr>
          <p:spPr bwMode="auto">
            <a:xfrm>
              <a:off x="4559251" y="1452985"/>
              <a:ext cx="184150" cy="192088"/>
            </a:xfrm>
            <a:custGeom>
              <a:avLst/>
              <a:gdLst>
                <a:gd name="T0" fmla="*/ 49 w 49"/>
                <a:gd name="T1" fmla="*/ 3 h 51"/>
                <a:gd name="T2" fmla="*/ 47 w 49"/>
                <a:gd name="T3" fmla="*/ 4 h 51"/>
                <a:gd name="T4" fmla="*/ 45 w 49"/>
                <a:gd name="T5" fmla="*/ 4 h 51"/>
                <a:gd name="T6" fmla="*/ 43 w 49"/>
                <a:gd name="T7" fmla="*/ 6 h 51"/>
                <a:gd name="T8" fmla="*/ 41 w 49"/>
                <a:gd name="T9" fmla="*/ 8 h 51"/>
                <a:gd name="T10" fmla="*/ 36 w 49"/>
                <a:gd name="T11" fmla="*/ 16 h 51"/>
                <a:gd name="T12" fmla="*/ 30 w 49"/>
                <a:gd name="T13" fmla="*/ 26 h 51"/>
                <a:gd name="T14" fmla="*/ 28 w 49"/>
                <a:gd name="T15" fmla="*/ 30 h 51"/>
                <a:gd name="T16" fmla="*/ 28 w 49"/>
                <a:gd name="T17" fmla="*/ 34 h 51"/>
                <a:gd name="T18" fmla="*/ 28 w 49"/>
                <a:gd name="T19" fmla="*/ 44 h 51"/>
                <a:gd name="T20" fmla="*/ 29 w 49"/>
                <a:gd name="T21" fmla="*/ 46 h 51"/>
                <a:gd name="T22" fmla="*/ 30 w 49"/>
                <a:gd name="T23" fmla="*/ 48 h 51"/>
                <a:gd name="T24" fmla="*/ 33 w 49"/>
                <a:gd name="T25" fmla="*/ 48 h 51"/>
                <a:gd name="T26" fmla="*/ 36 w 49"/>
                <a:gd name="T27" fmla="*/ 49 h 51"/>
                <a:gd name="T28" fmla="*/ 36 w 49"/>
                <a:gd name="T29" fmla="*/ 51 h 51"/>
                <a:gd name="T30" fmla="*/ 12 w 49"/>
                <a:gd name="T31" fmla="*/ 51 h 51"/>
                <a:gd name="T32" fmla="*/ 12 w 49"/>
                <a:gd name="T33" fmla="*/ 49 h 51"/>
                <a:gd name="T34" fmla="*/ 15 w 49"/>
                <a:gd name="T35" fmla="*/ 49 h 51"/>
                <a:gd name="T36" fmla="*/ 18 w 49"/>
                <a:gd name="T37" fmla="*/ 48 h 51"/>
                <a:gd name="T38" fmla="*/ 20 w 49"/>
                <a:gd name="T39" fmla="*/ 47 h 51"/>
                <a:gd name="T40" fmla="*/ 20 w 49"/>
                <a:gd name="T41" fmla="*/ 44 h 51"/>
                <a:gd name="T42" fmla="*/ 20 w 49"/>
                <a:gd name="T43" fmla="*/ 32 h 51"/>
                <a:gd name="T44" fmla="*/ 20 w 49"/>
                <a:gd name="T45" fmla="*/ 30 h 51"/>
                <a:gd name="T46" fmla="*/ 18 w 49"/>
                <a:gd name="T47" fmla="*/ 26 h 51"/>
                <a:gd name="T48" fmla="*/ 13 w 49"/>
                <a:gd name="T49" fmla="*/ 17 h 51"/>
                <a:gd name="T50" fmla="*/ 9 w 49"/>
                <a:gd name="T51" fmla="*/ 9 h 51"/>
                <a:gd name="T52" fmla="*/ 7 w 49"/>
                <a:gd name="T53" fmla="*/ 6 h 51"/>
                <a:gd name="T54" fmla="*/ 5 w 49"/>
                <a:gd name="T55" fmla="*/ 4 h 51"/>
                <a:gd name="T56" fmla="*/ 2 w 49"/>
                <a:gd name="T57" fmla="*/ 3 h 51"/>
                <a:gd name="T58" fmla="*/ 0 w 49"/>
                <a:gd name="T59" fmla="*/ 3 h 51"/>
                <a:gd name="T60" fmla="*/ 0 w 49"/>
                <a:gd name="T61" fmla="*/ 0 h 51"/>
                <a:gd name="T62" fmla="*/ 22 w 49"/>
                <a:gd name="T63" fmla="*/ 0 h 51"/>
                <a:gd name="T64" fmla="*/ 22 w 49"/>
                <a:gd name="T65" fmla="*/ 3 h 51"/>
                <a:gd name="T66" fmla="*/ 17 w 49"/>
                <a:gd name="T67" fmla="*/ 4 h 51"/>
                <a:gd name="T68" fmla="*/ 15 w 49"/>
                <a:gd name="T69" fmla="*/ 5 h 51"/>
                <a:gd name="T70" fmla="*/ 16 w 49"/>
                <a:gd name="T71" fmla="*/ 6 h 51"/>
                <a:gd name="T72" fmla="*/ 16 w 49"/>
                <a:gd name="T73" fmla="*/ 7 h 51"/>
                <a:gd name="T74" fmla="*/ 17 w 49"/>
                <a:gd name="T75" fmla="*/ 9 h 51"/>
                <a:gd name="T76" fmla="*/ 18 w 49"/>
                <a:gd name="T77" fmla="*/ 11 h 51"/>
                <a:gd name="T78" fmla="*/ 22 w 49"/>
                <a:gd name="T79" fmla="*/ 18 h 51"/>
                <a:gd name="T80" fmla="*/ 26 w 49"/>
                <a:gd name="T81" fmla="*/ 26 h 51"/>
                <a:gd name="T82" fmla="*/ 35 w 49"/>
                <a:gd name="T83" fmla="*/ 12 h 51"/>
                <a:gd name="T84" fmla="*/ 38 w 49"/>
                <a:gd name="T85" fmla="*/ 6 h 51"/>
                <a:gd name="T86" fmla="*/ 37 w 49"/>
                <a:gd name="T87" fmla="*/ 4 h 51"/>
                <a:gd name="T88" fmla="*/ 36 w 49"/>
                <a:gd name="T89" fmla="*/ 4 h 51"/>
                <a:gd name="T90" fmla="*/ 34 w 49"/>
                <a:gd name="T91" fmla="*/ 3 h 51"/>
                <a:gd name="T92" fmla="*/ 31 w 49"/>
                <a:gd name="T93" fmla="*/ 3 h 51"/>
                <a:gd name="T94" fmla="*/ 31 w 49"/>
                <a:gd name="T95" fmla="*/ 0 h 51"/>
                <a:gd name="T96" fmla="*/ 49 w 49"/>
                <a:gd name="T97" fmla="*/ 0 h 51"/>
                <a:gd name="T98" fmla="*/ 49 w 49"/>
                <a:gd name="T99" fmla="*/ 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9" h="51">
                  <a:moveTo>
                    <a:pt x="49" y="3"/>
                  </a:moveTo>
                  <a:cubicBezTo>
                    <a:pt x="49" y="3"/>
                    <a:pt x="48" y="3"/>
                    <a:pt x="47" y="4"/>
                  </a:cubicBezTo>
                  <a:cubicBezTo>
                    <a:pt x="46" y="4"/>
                    <a:pt x="46" y="4"/>
                    <a:pt x="45" y="4"/>
                  </a:cubicBezTo>
                  <a:cubicBezTo>
                    <a:pt x="44" y="5"/>
                    <a:pt x="44" y="5"/>
                    <a:pt x="43" y="6"/>
                  </a:cubicBezTo>
                  <a:cubicBezTo>
                    <a:pt x="43" y="6"/>
                    <a:pt x="42" y="7"/>
                    <a:pt x="41" y="8"/>
                  </a:cubicBezTo>
                  <a:cubicBezTo>
                    <a:pt x="39" y="11"/>
                    <a:pt x="38" y="13"/>
                    <a:pt x="36" y="16"/>
                  </a:cubicBezTo>
                  <a:cubicBezTo>
                    <a:pt x="35" y="19"/>
                    <a:pt x="33" y="22"/>
                    <a:pt x="30" y="26"/>
                  </a:cubicBezTo>
                  <a:cubicBezTo>
                    <a:pt x="29" y="28"/>
                    <a:pt x="29" y="29"/>
                    <a:pt x="28" y="30"/>
                  </a:cubicBezTo>
                  <a:cubicBezTo>
                    <a:pt x="28" y="31"/>
                    <a:pt x="28" y="32"/>
                    <a:pt x="28" y="34"/>
                  </a:cubicBezTo>
                  <a:cubicBezTo>
                    <a:pt x="28" y="44"/>
                    <a:pt x="28" y="44"/>
                    <a:pt x="28" y="44"/>
                  </a:cubicBezTo>
                  <a:cubicBezTo>
                    <a:pt x="28" y="45"/>
                    <a:pt x="28" y="46"/>
                    <a:pt x="29" y="46"/>
                  </a:cubicBezTo>
                  <a:cubicBezTo>
                    <a:pt x="29" y="47"/>
                    <a:pt x="29" y="47"/>
                    <a:pt x="30" y="48"/>
                  </a:cubicBezTo>
                  <a:cubicBezTo>
                    <a:pt x="31" y="48"/>
                    <a:pt x="32" y="48"/>
                    <a:pt x="33" y="48"/>
                  </a:cubicBezTo>
                  <a:cubicBezTo>
                    <a:pt x="34" y="49"/>
                    <a:pt x="35" y="49"/>
                    <a:pt x="36" y="49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12" y="51"/>
                    <a:pt x="12" y="51"/>
                    <a:pt x="12" y="51"/>
                  </a:cubicBezTo>
                  <a:cubicBezTo>
                    <a:pt x="12" y="49"/>
                    <a:pt x="12" y="49"/>
                    <a:pt x="12" y="49"/>
                  </a:cubicBezTo>
                  <a:cubicBezTo>
                    <a:pt x="13" y="49"/>
                    <a:pt x="14" y="49"/>
                    <a:pt x="15" y="49"/>
                  </a:cubicBezTo>
                  <a:cubicBezTo>
                    <a:pt x="17" y="48"/>
                    <a:pt x="18" y="48"/>
                    <a:pt x="18" y="48"/>
                  </a:cubicBezTo>
                  <a:cubicBezTo>
                    <a:pt x="19" y="48"/>
                    <a:pt x="20" y="47"/>
                    <a:pt x="20" y="47"/>
                  </a:cubicBezTo>
                  <a:cubicBezTo>
                    <a:pt x="20" y="46"/>
                    <a:pt x="20" y="45"/>
                    <a:pt x="20" y="44"/>
                  </a:cubicBezTo>
                  <a:cubicBezTo>
                    <a:pt x="20" y="32"/>
                    <a:pt x="20" y="32"/>
                    <a:pt x="20" y="32"/>
                  </a:cubicBezTo>
                  <a:cubicBezTo>
                    <a:pt x="20" y="32"/>
                    <a:pt x="20" y="31"/>
                    <a:pt x="20" y="30"/>
                  </a:cubicBezTo>
                  <a:cubicBezTo>
                    <a:pt x="19" y="29"/>
                    <a:pt x="19" y="28"/>
                    <a:pt x="18" y="26"/>
                  </a:cubicBezTo>
                  <a:cubicBezTo>
                    <a:pt x="17" y="24"/>
                    <a:pt x="15" y="21"/>
                    <a:pt x="13" y="17"/>
                  </a:cubicBezTo>
                  <a:cubicBezTo>
                    <a:pt x="12" y="14"/>
                    <a:pt x="10" y="11"/>
                    <a:pt x="9" y="9"/>
                  </a:cubicBezTo>
                  <a:cubicBezTo>
                    <a:pt x="8" y="8"/>
                    <a:pt x="7" y="7"/>
                    <a:pt x="7" y="6"/>
                  </a:cubicBezTo>
                  <a:cubicBezTo>
                    <a:pt x="6" y="5"/>
                    <a:pt x="5" y="5"/>
                    <a:pt x="5" y="4"/>
                  </a:cubicBezTo>
                  <a:cubicBezTo>
                    <a:pt x="4" y="4"/>
                    <a:pt x="3" y="4"/>
                    <a:pt x="2" y="3"/>
                  </a:cubicBezTo>
                  <a:cubicBezTo>
                    <a:pt x="2" y="3"/>
                    <a:pt x="1" y="3"/>
                    <a:pt x="0" y="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0" y="3"/>
                    <a:pt x="18" y="3"/>
                    <a:pt x="17" y="4"/>
                  </a:cubicBezTo>
                  <a:cubicBezTo>
                    <a:pt x="16" y="4"/>
                    <a:pt x="15" y="4"/>
                    <a:pt x="15" y="5"/>
                  </a:cubicBezTo>
                  <a:cubicBezTo>
                    <a:pt x="15" y="5"/>
                    <a:pt x="15" y="5"/>
                    <a:pt x="16" y="6"/>
                  </a:cubicBezTo>
                  <a:cubicBezTo>
                    <a:pt x="16" y="6"/>
                    <a:pt x="16" y="6"/>
                    <a:pt x="16" y="7"/>
                  </a:cubicBezTo>
                  <a:cubicBezTo>
                    <a:pt x="16" y="7"/>
                    <a:pt x="17" y="8"/>
                    <a:pt x="17" y="9"/>
                  </a:cubicBezTo>
                  <a:cubicBezTo>
                    <a:pt x="18" y="10"/>
                    <a:pt x="18" y="11"/>
                    <a:pt x="18" y="11"/>
                  </a:cubicBezTo>
                  <a:cubicBezTo>
                    <a:pt x="20" y="13"/>
                    <a:pt x="21" y="16"/>
                    <a:pt x="22" y="18"/>
                  </a:cubicBezTo>
                  <a:cubicBezTo>
                    <a:pt x="23" y="20"/>
                    <a:pt x="25" y="23"/>
                    <a:pt x="26" y="26"/>
                  </a:cubicBezTo>
                  <a:cubicBezTo>
                    <a:pt x="30" y="20"/>
                    <a:pt x="33" y="15"/>
                    <a:pt x="35" y="12"/>
                  </a:cubicBezTo>
                  <a:cubicBezTo>
                    <a:pt x="37" y="8"/>
                    <a:pt x="38" y="6"/>
                    <a:pt x="38" y="6"/>
                  </a:cubicBezTo>
                  <a:cubicBezTo>
                    <a:pt x="38" y="5"/>
                    <a:pt x="38" y="5"/>
                    <a:pt x="37" y="4"/>
                  </a:cubicBezTo>
                  <a:cubicBezTo>
                    <a:pt x="37" y="4"/>
                    <a:pt x="36" y="4"/>
                    <a:pt x="36" y="4"/>
                  </a:cubicBezTo>
                  <a:cubicBezTo>
                    <a:pt x="35" y="3"/>
                    <a:pt x="34" y="3"/>
                    <a:pt x="34" y="3"/>
                  </a:cubicBezTo>
                  <a:cubicBezTo>
                    <a:pt x="33" y="3"/>
                    <a:pt x="32" y="3"/>
                    <a:pt x="31" y="3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49" y="0"/>
                    <a:pt x="49" y="0"/>
                    <a:pt x="49" y="0"/>
                  </a:cubicBezTo>
                  <a:lnTo>
                    <a:pt x="49" y="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4"/>
            <p:cNvSpPr>
              <a:spLocks/>
            </p:cNvSpPr>
            <p:nvPr userDrawn="1"/>
          </p:nvSpPr>
          <p:spPr bwMode="auto">
            <a:xfrm>
              <a:off x="2306589" y="714797"/>
              <a:ext cx="327025" cy="461963"/>
            </a:xfrm>
            <a:custGeom>
              <a:avLst/>
              <a:gdLst>
                <a:gd name="T0" fmla="*/ 67 w 87"/>
                <a:gd name="T1" fmla="*/ 93 h 122"/>
                <a:gd name="T2" fmla="*/ 63 w 87"/>
                <a:gd name="T3" fmla="*/ 93 h 122"/>
                <a:gd name="T4" fmla="*/ 50 w 87"/>
                <a:gd name="T5" fmla="*/ 98 h 122"/>
                <a:gd name="T6" fmla="*/ 33 w 87"/>
                <a:gd name="T7" fmla="*/ 98 h 122"/>
                <a:gd name="T8" fmla="*/ 33 w 87"/>
                <a:gd name="T9" fmla="*/ 97 h 122"/>
                <a:gd name="T10" fmla="*/ 44 w 87"/>
                <a:gd name="T11" fmla="*/ 86 h 122"/>
                <a:gd name="T12" fmla="*/ 44 w 87"/>
                <a:gd name="T13" fmla="*/ 73 h 122"/>
                <a:gd name="T14" fmla="*/ 59 w 87"/>
                <a:gd name="T15" fmla="*/ 68 h 122"/>
                <a:gd name="T16" fmla="*/ 71 w 87"/>
                <a:gd name="T17" fmla="*/ 63 h 122"/>
                <a:gd name="T18" fmla="*/ 80 w 87"/>
                <a:gd name="T19" fmla="*/ 51 h 122"/>
                <a:gd name="T20" fmla="*/ 81 w 87"/>
                <a:gd name="T21" fmla="*/ 44 h 122"/>
                <a:gd name="T22" fmla="*/ 81 w 87"/>
                <a:gd name="T23" fmla="*/ 41 h 122"/>
                <a:gd name="T24" fmla="*/ 68 w 87"/>
                <a:gd name="T25" fmla="*/ 36 h 122"/>
                <a:gd name="T26" fmla="*/ 64 w 87"/>
                <a:gd name="T27" fmla="*/ 31 h 122"/>
                <a:gd name="T28" fmla="*/ 63 w 87"/>
                <a:gd name="T29" fmla="*/ 28 h 122"/>
                <a:gd name="T30" fmla="*/ 62 w 87"/>
                <a:gd name="T31" fmla="*/ 27 h 122"/>
                <a:gd name="T32" fmla="*/ 58 w 87"/>
                <a:gd name="T33" fmla="*/ 28 h 122"/>
                <a:gd name="T34" fmla="*/ 57 w 87"/>
                <a:gd name="T35" fmla="*/ 29 h 122"/>
                <a:gd name="T36" fmla="*/ 57 w 87"/>
                <a:gd name="T37" fmla="*/ 30 h 122"/>
                <a:gd name="T38" fmla="*/ 57 w 87"/>
                <a:gd name="T39" fmla="*/ 41 h 122"/>
                <a:gd name="T40" fmla="*/ 49 w 87"/>
                <a:gd name="T41" fmla="*/ 46 h 122"/>
                <a:gd name="T42" fmla="*/ 44 w 87"/>
                <a:gd name="T43" fmla="*/ 52 h 122"/>
                <a:gd name="T44" fmla="*/ 39 w 87"/>
                <a:gd name="T45" fmla="*/ 50 h 122"/>
                <a:gd name="T46" fmla="*/ 22 w 87"/>
                <a:gd name="T47" fmla="*/ 8 h 122"/>
                <a:gd name="T48" fmla="*/ 13 w 87"/>
                <a:gd name="T49" fmla="*/ 0 h 122"/>
                <a:gd name="T50" fmla="*/ 9 w 87"/>
                <a:gd name="T51" fmla="*/ 11 h 122"/>
                <a:gd name="T52" fmla="*/ 9 w 87"/>
                <a:gd name="T53" fmla="*/ 13 h 122"/>
                <a:gd name="T54" fmla="*/ 3 w 87"/>
                <a:gd name="T55" fmla="*/ 38 h 122"/>
                <a:gd name="T56" fmla="*/ 0 w 87"/>
                <a:gd name="T57" fmla="*/ 53 h 122"/>
                <a:gd name="T58" fmla="*/ 7 w 87"/>
                <a:gd name="T59" fmla="*/ 81 h 122"/>
                <a:gd name="T60" fmla="*/ 8 w 87"/>
                <a:gd name="T61" fmla="*/ 91 h 122"/>
                <a:gd name="T62" fmla="*/ 21 w 87"/>
                <a:gd name="T63" fmla="*/ 117 h 122"/>
                <a:gd name="T64" fmla="*/ 41 w 87"/>
                <a:gd name="T65" fmla="*/ 119 h 122"/>
                <a:gd name="T66" fmla="*/ 46 w 87"/>
                <a:gd name="T67" fmla="*/ 115 h 122"/>
                <a:gd name="T68" fmla="*/ 53 w 87"/>
                <a:gd name="T69" fmla="*/ 115 h 122"/>
                <a:gd name="T70" fmla="*/ 72 w 87"/>
                <a:gd name="T71" fmla="*/ 110 h 122"/>
                <a:gd name="T72" fmla="*/ 82 w 87"/>
                <a:gd name="T73" fmla="*/ 104 h 122"/>
                <a:gd name="T74" fmla="*/ 87 w 87"/>
                <a:gd name="T75" fmla="*/ 94 h 122"/>
                <a:gd name="T76" fmla="*/ 86 w 87"/>
                <a:gd name="T77" fmla="*/ 88 h 122"/>
                <a:gd name="T78" fmla="*/ 67 w 87"/>
                <a:gd name="T79" fmla="*/ 93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87" h="122">
                  <a:moveTo>
                    <a:pt x="67" y="93"/>
                  </a:moveTo>
                  <a:cubicBezTo>
                    <a:pt x="66" y="93"/>
                    <a:pt x="64" y="93"/>
                    <a:pt x="63" y="93"/>
                  </a:cubicBezTo>
                  <a:cubicBezTo>
                    <a:pt x="59" y="95"/>
                    <a:pt x="54" y="96"/>
                    <a:pt x="50" y="98"/>
                  </a:cubicBezTo>
                  <a:cubicBezTo>
                    <a:pt x="45" y="99"/>
                    <a:pt x="38" y="102"/>
                    <a:pt x="33" y="98"/>
                  </a:cubicBezTo>
                  <a:cubicBezTo>
                    <a:pt x="33" y="98"/>
                    <a:pt x="33" y="98"/>
                    <a:pt x="33" y="97"/>
                  </a:cubicBezTo>
                  <a:cubicBezTo>
                    <a:pt x="37" y="93"/>
                    <a:pt x="37" y="90"/>
                    <a:pt x="44" y="86"/>
                  </a:cubicBezTo>
                  <a:cubicBezTo>
                    <a:pt x="44" y="82"/>
                    <a:pt x="46" y="76"/>
                    <a:pt x="44" y="73"/>
                  </a:cubicBezTo>
                  <a:cubicBezTo>
                    <a:pt x="44" y="66"/>
                    <a:pt x="53" y="69"/>
                    <a:pt x="59" y="68"/>
                  </a:cubicBezTo>
                  <a:cubicBezTo>
                    <a:pt x="63" y="67"/>
                    <a:pt x="68" y="65"/>
                    <a:pt x="71" y="63"/>
                  </a:cubicBezTo>
                  <a:cubicBezTo>
                    <a:pt x="75" y="61"/>
                    <a:pt x="78" y="56"/>
                    <a:pt x="80" y="51"/>
                  </a:cubicBezTo>
                  <a:cubicBezTo>
                    <a:pt x="81" y="50"/>
                    <a:pt x="80" y="46"/>
                    <a:pt x="81" y="44"/>
                  </a:cubicBezTo>
                  <a:cubicBezTo>
                    <a:pt x="81" y="43"/>
                    <a:pt x="81" y="42"/>
                    <a:pt x="81" y="41"/>
                  </a:cubicBezTo>
                  <a:cubicBezTo>
                    <a:pt x="81" y="40"/>
                    <a:pt x="70" y="37"/>
                    <a:pt x="68" y="36"/>
                  </a:cubicBezTo>
                  <a:cubicBezTo>
                    <a:pt x="67" y="35"/>
                    <a:pt x="64" y="33"/>
                    <a:pt x="64" y="31"/>
                  </a:cubicBezTo>
                  <a:cubicBezTo>
                    <a:pt x="63" y="30"/>
                    <a:pt x="64" y="29"/>
                    <a:pt x="63" y="28"/>
                  </a:cubicBezTo>
                  <a:cubicBezTo>
                    <a:pt x="63" y="27"/>
                    <a:pt x="62" y="27"/>
                    <a:pt x="62" y="27"/>
                  </a:cubicBezTo>
                  <a:cubicBezTo>
                    <a:pt x="59" y="27"/>
                    <a:pt x="59" y="27"/>
                    <a:pt x="58" y="28"/>
                  </a:cubicBezTo>
                  <a:cubicBezTo>
                    <a:pt x="58" y="29"/>
                    <a:pt x="57" y="29"/>
                    <a:pt x="57" y="29"/>
                  </a:cubicBezTo>
                  <a:cubicBezTo>
                    <a:pt x="57" y="30"/>
                    <a:pt x="57" y="30"/>
                    <a:pt x="57" y="30"/>
                  </a:cubicBezTo>
                  <a:cubicBezTo>
                    <a:pt x="57" y="34"/>
                    <a:pt x="57" y="37"/>
                    <a:pt x="57" y="41"/>
                  </a:cubicBezTo>
                  <a:cubicBezTo>
                    <a:pt x="56" y="43"/>
                    <a:pt x="51" y="45"/>
                    <a:pt x="49" y="46"/>
                  </a:cubicBezTo>
                  <a:cubicBezTo>
                    <a:pt x="47" y="48"/>
                    <a:pt x="45" y="50"/>
                    <a:pt x="44" y="52"/>
                  </a:cubicBezTo>
                  <a:cubicBezTo>
                    <a:pt x="41" y="52"/>
                    <a:pt x="41" y="51"/>
                    <a:pt x="39" y="50"/>
                  </a:cubicBezTo>
                  <a:cubicBezTo>
                    <a:pt x="36" y="32"/>
                    <a:pt x="34" y="17"/>
                    <a:pt x="22" y="8"/>
                  </a:cubicBezTo>
                  <a:cubicBezTo>
                    <a:pt x="19" y="6"/>
                    <a:pt x="17" y="2"/>
                    <a:pt x="13" y="0"/>
                  </a:cubicBezTo>
                  <a:cubicBezTo>
                    <a:pt x="12" y="4"/>
                    <a:pt x="10" y="7"/>
                    <a:pt x="9" y="11"/>
                  </a:cubicBezTo>
                  <a:cubicBezTo>
                    <a:pt x="9" y="12"/>
                    <a:pt x="9" y="13"/>
                    <a:pt x="9" y="13"/>
                  </a:cubicBezTo>
                  <a:cubicBezTo>
                    <a:pt x="7" y="21"/>
                    <a:pt x="5" y="30"/>
                    <a:pt x="3" y="38"/>
                  </a:cubicBezTo>
                  <a:cubicBezTo>
                    <a:pt x="3" y="40"/>
                    <a:pt x="0" y="51"/>
                    <a:pt x="0" y="53"/>
                  </a:cubicBezTo>
                  <a:cubicBezTo>
                    <a:pt x="2" y="62"/>
                    <a:pt x="5" y="73"/>
                    <a:pt x="7" y="81"/>
                  </a:cubicBezTo>
                  <a:cubicBezTo>
                    <a:pt x="8" y="85"/>
                    <a:pt x="7" y="88"/>
                    <a:pt x="8" y="91"/>
                  </a:cubicBezTo>
                  <a:cubicBezTo>
                    <a:pt x="10" y="98"/>
                    <a:pt x="16" y="114"/>
                    <a:pt x="21" y="117"/>
                  </a:cubicBezTo>
                  <a:cubicBezTo>
                    <a:pt x="26" y="120"/>
                    <a:pt x="34" y="122"/>
                    <a:pt x="41" y="119"/>
                  </a:cubicBezTo>
                  <a:cubicBezTo>
                    <a:pt x="43" y="118"/>
                    <a:pt x="45" y="115"/>
                    <a:pt x="46" y="115"/>
                  </a:cubicBezTo>
                  <a:cubicBezTo>
                    <a:pt x="49" y="115"/>
                    <a:pt x="51" y="115"/>
                    <a:pt x="53" y="115"/>
                  </a:cubicBezTo>
                  <a:cubicBezTo>
                    <a:pt x="59" y="113"/>
                    <a:pt x="66" y="111"/>
                    <a:pt x="72" y="110"/>
                  </a:cubicBezTo>
                  <a:cubicBezTo>
                    <a:pt x="74" y="109"/>
                    <a:pt x="80" y="106"/>
                    <a:pt x="82" y="104"/>
                  </a:cubicBezTo>
                  <a:cubicBezTo>
                    <a:pt x="84" y="102"/>
                    <a:pt x="84" y="97"/>
                    <a:pt x="87" y="94"/>
                  </a:cubicBezTo>
                  <a:cubicBezTo>
                    <a:pt x="87" y="91"/>
                    <a:pt x="87" y="90"/>
                    <a:pt x="86" y="88"/>
                  </a:cubicBezTo>
                  <a:cubicBezTo>
                    <a:pt x="78" y="88"/>
                    <a:pt x="73" y="91"/>
                    <a:pt x="67" y="9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5"/>
            <p:cNvSpPr>
              <a:spLocks noEditPoints="1"/>
            </p:cNvSpPr>
            <p:nvPr userDrawn="1"/>
          </p:nvSpPr>
          <p:spPr bwMode="auto">
            <a:xfrm>
              <a:off x="1919239" y="627485"/>
              <a:ext cx="282575" cy="644525"/>
            </a:xfrm>
            <a:custGeom>
              <a:avLst/>
              <a:gdLst>
                <a:gd name="T0" fmla="*/ 74 w 75"/>
                <a:gd name="T1" fmla="*/ 59 h 170"/>
                <a:gd name="T2" fmla="*/ 73 w 75"/>
                <a:gd name="T3" fmla="*/ 42 h 170"/>
                <a:gd name="T4" fmla="*/ 72 w 75"/>
                <a:gd name="T5" fmla="*/ 30 h 170"/>
                <a:gd name="T6" fmla="*/ 42 w 75"/>
                <a:gd name="T7" fmla="*/ 7 h 170"/>
                <a:gd name="T8" fmla="*/ 33 w 75"/>
                <a:gd name="T9" fmla="*/ 1 h 170"/>
                <a:gd name="T10" fmla="*/ 30 w 75"/>
                <a:gd name="T11" fmla="*/ 4 h 170"/>
                <a:gd name="T12" fmla="*/ 37 w 75"/>
                <a:gd name="T13" fmla="*/ 16 h 170"/>
                <a:gd name="T14" fmla="*/ 42 w 75"/>
                <a:gd name="T15" fmla="*/ 23 h 170"/>
                <a:gd name="T16" fmla="*/ 51 w 75"/>
                <a:gd name="T17" fmla="*/ 35 h 170"/>
                <a:gd name="T18" fmla="*/ 52 w 75"/>
                <a:gd name="T19" fmla="*/ 71 h 170"/>
                <a:gd name="T20" fmla="*/ 52 w 75"/>
                <a:gd name="T21" fmla="*/ 80 h 170"/>
                <a:gd name="T22" fmla="*/ 51 w 75"/>
                <a:gd name="T23" fmla="*/ 90 h 170"/>
                <a:gd name="T24" fmla="*/ 44 w 75"/>
                <a:gd name="T25" fmla="*/ 86 h 170"/>
                <a:gd name="T26" fmla="*/ 39 w 75"/>
                <a:gd name="T27" fmla="*/ 85 h 170"/>
                <a:gd name="T28" fmla="*/ 33 w 75"/>
                <a:gd name="T29" fmla="*/ 81 h 170"/>
                <a:gd name="T30" fmla="*/ 26 w 75"/>
                <a:gd name="T31" fmla="*/ 80 h 170"/>
                <a:gd name="T32" fmla="*/ 17 w 75"/>
                <a:gd name="T33" fmla="*/ 77 h 170"/>
                <a:gd name="T34" fmla="*/ 14 w 75"/>
                <a:gd name="T35" fmla="*/ 79 h 170"/>
                <a:gd name="T36" fmla="*/ 19 w 75"/>
                <a:gd name="T37" fmla="*/ 88 h 170"/>
                <a:gd name="T38" fmla="*/ 19 w 75"/>
                <a:gd name="T39" fmla="*/ 91 h 170"/>
                <a:gd name="T40" fmla="*/ 21 w 75"/>
                <a:gd name="T41" fmla="*/ 101 h 170"/>
                <a:gd name="T42" fmla="*/ 18 w 75"/>
                <a:gd name="T43" fmla="*/ 112 h 170"/>
                <a:gd name="T44" fmla="*/ 2 w 75"/>
                <a:gd name="T45" fmla="*/ 143 h 170"/>
                <a:gd name="T46" fmla="*/ 1 w 75"/>
                <a:gd name="T47" fmla="*/ 144 h 170"/>
                <a:gd name="T48" fmla="*/ 1 w 75"/>
                <a:gd name="T49" fmla="*/ 146 h 170"/>
                <a:gd name="T50" fmla="*/ 6 w 75"/>
                <a:gd name="T51" fmla="*/ 169 h 170"/>
                <a:gd name="T52" fmla="*/ 7 w 75"/>
                <a:gd name="T53" fmla="*/ 170 h 170"/>
                <a:gd name="T54" fmla="*/ 15 w 75"/>
                <a:gd name="T55" fmla="*/ 170 h 170"/>
                <a:gd name="T56" fmla="*/ 24 w 75"/>
                <a:gd name="T57" fmla="*/ 161 h 170"/>
                <a:gd name="T58" fmla="*/ 36 w 75"/>
                <a:gd name="T59" fmla="*/ 153 h 170"/>
                <a:gd name="T60" fmla="*/ 38 w 75"/>
                <a:gd name="T61" fmla="*/ 151 h 170"/>
                <a:gd name="T62" fmla="*/ 50 w 75"/>
                <a:gd name="T63" fmla="*/ 141 h 170"/>
                <a:gd name="T64" fmla="*/ 51 w 75"/>
                <a:gd name="T65" fmla="*/ 141 h 170"/>
                <a:gd name="T66" fmla="*/ 51 w 75"/>
                <a:gd name="T67" fmla="*/ 147 h 170"/>
                <a:gd name="T68" fmla="*/ 53 w 75"/>
                <a:gd name="T69" fmla="*/ 165 h 170"/>
                <a:gd name="T70" fmla="*/ 58 w 75"/>
                <a:gd name="T71" fmla="*/ 164 h 170"/>
                <a:gd name="T72" fmla="*/ 65 w 75"/>
                <a:gd name="T73" fmla="*/ 154 h 170"/>
                <a:gd name="T74" fmla="*/ 72 w 75"/>
                <a:gd name="T75" fmla="*/ 124 h 170"/>
                <a:gd name="T76" fmla="*/ 72 w 75"/>
                <a:gd name="T77" fmla="*/ 113 h 170"/>
                <a:gd name="T78" fmla="*/ 74 w 75"/>
                <a:gd name="T79" fmla="*/ 80 h 170"/>
                <a:gd name="T80" fmla="*/ 75 w 75"/>
                <a:gd name="T81" fmla="*/ 66 h 170"/>
                <a:gd name="T82" fmla="*/ 74 w 75"/>
                <a:gd name="T83" fmla="*/ 59 h 170"/>
                <a:gd name="T84" fmla="*/ 51 w 75"/>
                <a:gd name="T85" fmla="*/ 122 h 170"/>
                <a:gd name="T86" fmla="*/ 51 w 75"/>
                <a:gd name="T87" fmla="*/ 128 h 170"/>
                <a:gd name="T88" fmla="*/ 44 w 75"/>
                <a:gd name="T89" fmla="*/ 132 h 170"/>
                <a:gd name="T90" fmla="*/ 40 w 75"/>
                <a:gd name="T91" fmla="*/ 136 h 170"/>
                <a:gd name="T92" fmla="*/ 31 w 75"/>
                <a:gd name="T93" fmla="*/ 139 h 170"/>
                <a:gd name="T94" fmla="*/ 24 w 75"/>
                <a:gd name="T95" fmla="*/ 144 h 170"/>
                <a:gd name="T96" fmla="*/ 13 w 75"/>
                <a:gd name="T97" fmla="*/ 146 h 170"/>
                <a:gd name="T98" fmla="*/ 12 w 75"/>
                <a:gd name="T99" fmla="*/ 145 h 170"/>
                <a:gd name="T100" fmla="*/ 17 w 75"/>
                <a:gd name="T101" fmla="*/ 135 h 170"/>
                <a:gd name="T102" fmla="*/ 30 w 75"/>
                <a:gd name="T103" fmla="*/ 118 h 170"/>
                <a:gd name="T104" fmla="*/ 31 w 75"/>
                <a:gd name="T105" fmla="*/ 115 h 170"/>
                <a:gd name="T106" fmla="*/ 36 w 75"/>
                <a:gd name="T107" fmla="*/ 108 h 170"/>
                <a:gd name="T108" fmla="*/ 49 w 75"/>
                <a:gd name="T109" fmla="*/ 99 h 170"/>
                <a:gd name="T110" fmla="*/ 51 w 75"/>
                <a:gd name="T111" fmla="*/ 99 h 170"/>
                <a:gd name="T112" fmla="*/ 51 w 75"/>
                <a:gd name="T113" fmla="*/ 114 h 170"/>
                <a:gd name="T114" fmla="*/ 51 w 75"/>
                <a:gd name="T115" fmla="*/ 122 h 1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5" h="170">
                  <a:moveTo>
                    <a:pt x="74" y="59"/>
                  </a:moveTo>
                  <a:cubicBezTo>
                    <a:pt x="74" y="53"/>
                    <a:pt x="74" y="46"/>
                    <a:pt x="73" y="42"/>
                  </a:cubicBezTo>
                  <a:cubicBezTo>
                    <a:pt x="72" y="38"/>
                    <a:pt x="74" y="33"/>
                    <a:pt x="72" y="30"/>
                  </a:cubicBezTo>
                  <a:cubicBezTo>
                    <a:pt x="68" y="20"/>
                    <a:pt x="51" y="12"/>
                    <a:pt x="42" y="7"/>
                  </a:cubicBezTo>
                  <a:cubicBezTo>
                    <a:pt x="38" y="5"/>
                    <a:pt x="38" y="2"/>
                    <a:pt x="33" y="1"/>
                  </a:cubicBezTo>
                  <a:cubicBezTo>
                    <a:pt x="32" y="0"/>
                    <a:pt x="30" y="3"/>
                    <a:pt x="30" y="4"/>
                  </a:cubicBezTo>
                  <a:cubicBezTo>
                    <a:pt x="29" y="10"/>
                    <a:pt x="34" y="12"/>
                    <a:pt x="37" y="16"/>
                  </a:cubicBezTo>
                  <a:cubicBezTo>
                    <a:pt x="39" y="18"/>
                    <a:pt x="40" y="21"/>
                    <a:pt x="42" y="23"/>
                  </a:cubicBezTo>
                  <a:cubicBezTo>
                    <a:pt x="45" y="27"/>
                    <a:pt x="49" y="30"/>
                    <a:pt x="51" y="35"/>
                  </a:cubicBezTo>
                  <a:cubicBezTo>
                    <a:pt x="54" y="43"/>
                    <a:pt x="54" y="63"/>
                    <a:pt x="52" y="71"/>
                  </a:cubicBezTo>
                  <a:cubicBezTo>
                    <a:pt x="52" y="74"/>
                    <a:pt x="52" y="77"/>
                    <a:pt x="52" y="80"/>
                  </a:cubicBezTo>
                  <a:cubicBezTo>
                    <a:pt x="52" y="84"/>
                    <a:pt x="51" y="87"/>
                    <a:pt x="51" y="90"/>
                  </a:cubicBezTo>
                  <a:cubicBezTo>
                    <a:pt x="49" y="89"/>
                    <a:pt x="47" y="87"/>
                    <a:pt x="44" y="86"/>
                  </a:cubicBezTo>
                  <a:cubicBezTo>
                    <a:pt x="43" y="86"/>
                    <a:pt x="41" y="85"/>
                    <a:pt x="39" y="85"/>
                  </a:cubicBezTo>
                  <a:cubicBezTo>
                    <a:pt x="37" y="84"/>
                    <a:pt x="36" y="82"/>
                    <a:pt x="33" y="81"/>
                  </a:cubicBezTo>
                  <a:cubicBezTo>
                    <a:pt x="31" y="80"/>
                    <a:pt x="28" y="81"/>
                    <a:pt x="26" y="80"/>
                  </a:cubicBezTo>
                  <a:cubicBezTo>
                    <a:pt x="23" y="79"/>
                    <a:pt x="22" y="77"/>
                    <a:pt x="17" y="77"/>
                  </a:cubicBezTo>
                  <a:cubicBezTo>
                    <a:pt x="16" y="77"/>
                    <a:pt x="14" y="78"/>
                    <a:pt x="14" y="79"/>
                  </a:cubicBezTo>
                  <a:cubicBezTo>
                    <a:pt x="15" y="83"/>
                    <a:pt x="18" y="84"/>
                    <a:pt x="19" y="88"/>
                  </a:cubicBezTo>
                  <a:cubicBezTo>
                    <a:pt x="19" y="89"/>
                    <a:pt x="19" y="90"/>
                    <a:pt x="19" y="91"/>
                  </a:cubicBezTo>
                  <a:cubicBezTo>
                    <a:pt x="20" y="94"/>
                    <a:pt x="21" y="98"/>
                    <a:pt x="21" y="101"/>
                  </a:cubicBezTo>
                  <a:cubicBezTo>
                    <a:pt x="22" y="106"/>
                    <a:pt x="19" y="109"/>
                    <a:pt x="18" y="112"/>
                  </a:cubicBezTo>
                  <a:cubicBezTo>
                    <a:pt x="14" y="124"/>
                    <a:pt x="12" y="137"/>
                    <a:pt x="2" y="143"/>
                  </a:cubicBezTo>
                  <a:cubicBezTo>
                    <a:pt x="2" y="144"/>
                    <a:pt x="2" y="144"/>
                    <a:pt x="1" y="144"/>
                  </a:cubicBezTo>
                  <a:cubicBezTo>
                    <a:pt x="1" y="145"/>
                    <a:pt x="1" y="146"/>
                    <a:pt x="1" y="146"/>
                  </a:cubicBezTo>
                  <a:cubicBezTo>
                    <a:pt x="1" y="153"/>
                    <a:pt x="0" y="167"/>
                    <a:pt x="6" y="169"/>
                  </a:cubicBezTo>
                  <a:cubicBezTo>
                    <a:pt x="7" y="170"/>
                    <a:pt x="7" y="170"/>
                    <a:pt x="7" y="170"/>
                  </a:cubicBezTo>
                  <a:cubicBezTo>
                    <a:pt x="8" y="170"/>
                    <a:pt x="14" y="170"/>
                    <a:pt x="15" y="170"/>
                  </a:cubicBezTo>
                  <a:cubicBezTo>
                    <a:pt x="17" y="169"/>
                    <a:pt x="21" y="162"/>
                    <a:pt x="24" y="161"/>
                  </a:cubicBezTo>
                  <a:cubicBezTo>
                    <a:pt x="28" y="158"/>
                    <a:pt x="32" y="156"/>
                    <a:pt x="36" y="153"/>
                  </a:cubicBezTo>
                  <a:cubicBezTo>
                    <a:pt x="37" y="152"/>
                    <a:pt x="38" y="151"/>
                    <a:pt x="38" y="151"/>
                  </a:cubicBezTo>
                  <a:cubicBezTo>
                    <a:pt x="42" y="148"/>
                    <a:pt x="46" y="144"/>
                    <a:pt x="50" y="141"/>
                  </a:cubicBezTo>
                  <a:cubicBezTo>
                    <a:pt x="50" y="141"/>
                    <a:pt x="51" y="141"/>
                    <a:pt x="51" y="141"/>
                  </a:cubicBezTo>
                  <a:cubicBezTo>
                    <a:pt x="51" y="142"/>
                    <a:pt x="52" y="146"/>
                    <a:pt x="51" y="147"/>
                  </a:cubicBezTo>
                  <a:cubicBezTo>
                    <a:pt x="51" y="155"/>
                    <a:pt x="50" y="160"/>
                    <a:pt x="53" y="165"/>
                  </a:cubicBezTo>
                  <a:cubicBezTo>
                    <a:pt x="55" y="165"/>
                    <a:pt x="57" y="165"/>
                    <a:pt x="58" y="164"/>
                  </a:cubicBezTo>
                  <a:cubicBezTo>
                    <a:pt x="62" y="163"/>
                    <a:pt x="63" y="157"/>
                    <a:pt x="65" y="154"/>
                  </a:cubicBezTo>
                  <a:cubicBezTo>
                    <a:pt x="69" y="145"/>
                    <a:pt x="70" y="134"/>
                    <a:pt x="72" y="124"/>
                  </a:cubicBezTo>
                  <a:cubicBezTo>
                    <a:pt x="72" y="120"/>
                    <a:pt x="72" y="117"/>
                    <a:pt x="72" y="113"/>
                  </a:cubicBezTo>
                  <a:cubicBezTo>
                    <a:pt x="75" y="103"/>
                    <a:pt x="74" y="91"/>
                    <a:pt x="74" y="80"/>
                  </a:cubicBezTo>
                  <a:cubicBezTo>
                    <a:pt x="74" y="75"/>
                    <a:pt x="74" y="71"/>
                    <a:pt x="75" y="66"/>
                  </a:cubicBezTo>
                  <a:cubicBezTo>
                    <a:pt x="74" y="64"/>
                    <a:pt x="74" y="61"/>
                    <a:pt x="74" y="59"/>
                  </a:cubicBezTo>
                  <a:close/>
                  <a:moveTo>
                    <a:pt x="51" y="122"/>
                  </a:moveTo>
                  <a:cubicBezTo>
                    <a:pt x="51" y="124"/>
                    <a:pt x="51" y="126"/>
                    <a:pt x="51" y="128"/>
                  </a:cubicBezTo>
                  <a:cubicBezTo>
                    <a:pt x="50" y="130"/>
                    <a:pt x="46" y="131"/>
                    <a:pt x="44" y="132"/>
                  </a:cubicBezTo>
                  <a:cubicBezTo>
                    <a:pt x="43" y="133"/>
                    <a:pt x="41" y="135"/>
                    <a:pt x="40" y="136"/>
                  </a:cubicBezTo>
                  <a:cubicBezTo>
                    <a:pt x="37" y="137"/>
                    <a:pt x="34" y="137"/>
                    <a:pt x="31" y="139"/>
                  </a:cubicBezTo>
                  <a:cubicBezTo>
                    <a:pt x="29" y="140"/>
                    <a:pt x="26" y="142"/>
                    <a:pt x="24" y="144"/>
                  </a:cubicBezTo>
                  <a:cubicBezTo>
                    <a:pt x="22" y="145"/>
                    <a:pt x="16" y="148"/>
                    <a:pt x="13" y="146"/>
                  </a:cubicBezTo>
                  <a:cubicBezTo>
                    <a:pt x="12" y="146"/>
                    <a:pt x="12" y="145"/>
                    <a:pt x="12" y="145"/>
                  </a:cubicBezTo>
                  <a:cubicBezTo>
                    <a:pt x="12" y="141"/>
                    <a:pt x="15" y="138"/>
                    <a:pt x="17" y="135"/>
                  </a:cubicBezTo>
                  <a:cubicBezTo>
                    <a:pt x="21" y="129"/>
                    <a:pt x="26" y="124"/>
                    <a:pt x="30" y="118"/>
                  </a:cubicBezTo>
                  <a:cubicBezTo>
                    <a:pt x="30" y="117"/>
                    <a:pt x="31" y="116"/>
                    <a:pt x="31" y="115"/>
                  </a:cubicBezTo>
                  <a:cubicBezTo>
                    <a:pt x="32" y="113"/>
                    <a:pt x="35" y="111"/>
                    <a:pt x="36" y="108"/>
                  </a:cubicBezTo>
                  <a:cubicBezTo>
                    <a:pt x="44" y="108"/>
                    <a:pt x="48" y="104"/>
                    <a:pt x="49" y="99"/>
                  </a:cubicBezTo>
                  <a:cubicBezTo>
                    <a:pt x="50" y="99"/>
                    <a:pt x="51" y="99"/>
                    <a:pt x="51" y="99"/>
                  </a:cubicBezTo>
                  <a:cubicBezTo>
                    <a:pt x="51" y="104"/>
                    <a:pt x="52" y="109"/>
                    <a:pt x="51" y="114"/>
                  </a:cubicBezTo>
                  <a:cubicBezTo>
                    <a:pt x="51" y="117"/>
                    <a:pt x="52" y="121"/>
                    <a:pt x="51" y="12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6"/>
            <p:cNvSpPr>
              <a:spLocks/>
            </p:cNvSpPr>
            <p:nvPr userDrawn="1"/>
          </p:nvSpPr>
          <p:spPr bwMode="auto">
            <a:xfrm>
              <a:off x="4246514" y="684635"/>
              <a:ext cx="158750" cy="219075"/>
            </a:xfrm>
            <a:custGeom>
              <a:avLst/>
              <a:gdLst>
                <a:gd name="T0" fmla="*/ 14 w 42"/>
                <a:gd name="T1" fmla="*/ 25 h 58"/>
                <a:gd name="T2" fmla="*/ 19 w 42"/>
                <a:gd name="T3" fmla="*/ 30 h 58"/>
                <a:gd name="T4" fmla="*/ 28 w 42"/>
                <a:gd name="T5" fmla="*/ 58 h 58"/>
                <a:gd name="T6" fmla="*/ 42 w 42"/>
                <a:gd name="T7" fmla="*/ 47 h 58"/>
                <a:gd name="T8" fmla="*/ 25 w 42"/>
                <a:gd name="T9" fmla="*/ 15 h 58"/>
                <a:gd name="T10" fmla="*/ 13 w 42"/>
                <a:gd name="T11" fmla="*/ 9 h 58"/>
                <a:gd name="T12" fmla="*/ 2 w 42"/>
                <a:gd name="T13" fmla="*/ 0 h 58"/>
                <a:gd name="T14" fmla="*/ 0 w 42"/>
                <a:gd name="T15" fmla="*/ 2 h 58"/>
                <a:gd name="T16" fmla="*/ 0 w 42"/>
                <a:gd name="T17" fmla="*/ 9 h 58"/>
                <a:gd name="T18" fmla="*/ 5 w 42"/>
                <a:gd name="T19" fmla="*/ 13 h 58"/>
                <a:gd name="T20" fmla="*/ 14 w 42"/>
                <a:gd name="T21" fmla="*/ 2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8">
                  <a:moveTo>
                    <a:pt x="14" y="25"/>
                  </a:moveTo>
                  <a:cubicBezTo>
                    <a:pt x="15" y="27"/>
                    <a:pt x="18" y="28"/>
                    <a:pt x="19" y="30"/>
                  </a:cubicBezTo>
                  <a:cubicBezTo>
                    <a:pt x="24" y="37"/>
                    <a:pt x="25" y="50"/>
                    <a:pt x="28" y="58"/>
                  </a:cubicBezTo>
                  <a:cubicBezTo>
                    <a:pt x="35" y="58"/>
                    <a:pt x="39" y="51"/>
                    <a:pt x="42" y="47"/>
                  </a:cubicBezTo>
                  <a:cubicBezTo>
                    <a:pt x="42" y="36"/>
                    <a:pt x="31" y="19"/>
                    <a:pt x="25" y="15"/>
                  </a:cubicBezTo>
                  <a:cubicBezTo>
                    <a:pt x="21" y="12"/>
                    <a:pt x="17" y="11"/>
                    <a:pt x="13" y="9"/>
                  </a:cubicBezTo>
                  <a:cubicBezTo>
                    <a:pt x="9" y="6"/>
                    <a:pt x="7" y="2"/>
                    <a:pt x="2" y="0"/>
                  </a:cubicBezTo>
                  <a:cubicBezTo>
                    <a:pt x="2" y="0"/>
                    <a:pt x="0" y="2"/>
                    <a:pt x="0" y="2"/>
                  </a:cubicBezTo>
                  <a:cubicBezTo>
                    <a:pt x="0" y="5"/>
                    <a:pt x="0" y="7"/>
                    <a:pt x="0" y="9"/>
                  </a:cubicBezTo>
                  <a:cubicBezTo>
                    <a:pt x="2" y="10"/>
                    <a:pt x="3" y="12"/>
                    <a:pt x="5" y="13"/>
                  </a:cubicBezTo>
                  <a:cubicBezTo>
                    <a:pt x="8" y="17"/>
                    <a:pt x="11" y="21"/>
                    <a:pt x="14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7"/>
            <p:cNvSpPr>
              <a:spLocks noEditPoints="1"/>
            </p:cNvSpPr>
            <p:nvPr userDrawn="1"/>
          </p:nvSpPr>
          <p:spPr bwMode="auto">
            <a:xfrm>
              <a:off x="4276676" y="529060"/>
              <a:ext cx="474663" cy="533400"/>
            </a:xfrm>
            <a:custGeom>
              <a:avLst/>
              <a:gdLst>
                <a:gd name="T0" fmla="*/ 120 w 126"/>
                <a:gd name="T1" fmla="*/ 50 h 141"/>
                <a:gd name="T2" fmla="*/ 114 w 126"/>
                <a:gd name="T3" fmla="*/ 33 h 141"/>
                <a:gd name="T4" fmla="*/ 105 w 126"/>
                <a:gd name="T5" fmla="*/ 32 h 141"/>
                <a:gd name="T6" fmla="*/ 79 w 126"/>
                <a:gd name="T7" fmla="*/ 40 h 141"/>
                <a:gd name="T8" fmla="*/ 86 w 126"/>
                <a:gd name="T9" fmla="*/ 19 h 141"/>
                <a:gd name="T10" fmla="*/ 82 w 126"/>
                <a:gd name="T11" fmla="*/ 1 h 141"/>
                <a:gd name="T12" fmla="*/ 67 w 126"/>
                <a:gd name="T13" fmla="*/ 30 h 141"/>
                <a:gd name="T14" fmla="*/ 46 w 126"/>
                <a:gd name="T15" fmla="*/ 34 h 141"/>
                <a:gd name="T16" fmla="*/ 48 w 126"/>
                <a:gd name="T17" fmla="*/ 44 h 141"/>
                <a:gd name="T18" fmla="*/ 50 w 126"/>
                <a:gd name="T19" fmla="*/ 52 h 141"/>
                <a:gd name="T20" fmla="*/ 60 w 126"/>
                <a:gd name="T21" fmla="*/ 54 h 141"/>
                <a:gd name="T22" fmla="*/ 43 w 126"/>
                <a:gd name="T23" fmla="*/ 66 h 141"/>
                <a:gd name="T24" fmla="*/ 46 w 126"/>
                <a:gd name="T25" fmla="*/ 72 h 141"/>
                <a:gd name="T26" fmla="*/ 37 w 126"/>
                <a:gd name="T27" fmla="*/ 90 h 141"/>
                <a:gd name="T28" fmla="*/ 53 w 126"/>
                <a:gd name="T29" fmla="*/ 79 h 141"/>
                <a:gd name="T30" fmla="*/ 62 w 126"/>
                <a:gd name="T31" fmla="*/ 90 h 141"/>
                <a:gd name="T32" fmla="*/ 79 w 126"/>
                <a:gd name="T33" fmla="*/ 90 h 141"/>
                <a:gd name="T34" fmla="*/ 73 w 126"/>
                <a:gd name="T35" fmla="*/ 94 h 141"/>
                <a:gd name="T36" fmla="*/ 37 w 126"/>
                <a:gd name="T37" fmla="*/ 113 h 141"/>
                <a:gd name="T38" fmla="*/ 0 w 126"/>
                <a:gd name="T39" fmla="*/ 135 h 141"/>
                <a:gd name="T40" fmla="*/ 0 w 126"/>
                <a:gd name="T41" fmla="*/ 139 h 141"/>
                <a:gd name="T42" fmla="*/ 68 w 126"/>
                <a:gd name="T43" fmla="*/ 111 h 141"/>
                <a:gd name="T44" fmla="*/ 85 w 126"/>
                <a:gd name="T45" fmla="*/ 98 h 141"/>
                <a:gd name="T46" fmla="*/ 83 w 126"/>
                <a:gd name="T47" fmla="*/ 104 h 141"/>
                <a:gd name="T48" fmla="*/ 75 w 126"/>
                <a:gd name="T49" fmla="*/ 114 h 141"/>
                <a:gd name="T50" fmla="*/ 61 w 126"/>
                <a:gd name="T51" fmla="*/ 127 h 141"/>
                <a:gd name="T52" fmla="*/ 78 w 126"/>
                <a:gd name="T53" fmla="*/ 124 h 141"/>
                <a:gd name="T54" fmla="*/ 92 w 126"/>
                <a:gd name="T55" fmla="*/ 116 h 141"/>
                <a:gd name="T56" fmla="*/ 100 w 126"/>
                <a:gd name="T57" fmla="*/ 87 h 141"/>
                <a:gd name="T58" fmla="*/ 100 w 126"/>
                <a:gd name="T59" fmla="*/ 78 h 141"/>
                <a:gd name="T60" fmla="*/ 81 w 126"/>
                <a:gd name="T61" fmla="*/ 80 h 141"/>
                <a:gd name="T62" fmla="*/ 75 w 126"/>
                <a:gd name="T63" fmla="*/ 63 h 141"/>
                <a:gd name="T64" fmla="*/ 68 w 126"/>
                <a:gd name="T65" fmla="*/ 74 h 141"/>
                <a:gd name="T66" fmla="*/ 76 w 126"/>
                <a:gd name="T67" fmla="*/ 48 h 141"/>
                <a:gd name="T68" fmla="*/ 86 w 126"/>
                <a:gd name="T69" fmla="*/ 72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6" h="141">
                  <a:moveTo>
                    <a:pt x="100" y="78"/>
                  </a:moveTo>
                  <a:cubicBezTo>
                    <a:pt x="106" y="69"/>
                    <a:pt x="115" y="61"/>
                    <a:pt x="120" y="50"/>
                  </a:cubicBezTo>
                  <a:cubicBezTo>
                    <a:pt x="121" y="47"/>
                    <a:pt x="126" y="39"/>
                    <a:pt x="123" y="35"/>
                  </a:cubicBezTo>
                  <a:cubicBezTo>
                    <a:pt x="121" y="33"/>
                    <a:pt x="117" y="34"/>
                    <a:pt x="114" y="33"/>
                  </a:cubicBezTo>
                  <a:cubicBezTo>
                    <a:pt x="113" y="33"/>
                    <a:pt x="112" y="31"/>
                    <a:pt x="111" y="31"/>
                  </a:cubicBezTo>
                  <a:cubicBezTo>
                    <a:pt x="109" y="30"/>
                    <a:pt x="106" y="32"/>
                    <a:pt x="105" y="32"/>
                  </a:cubicBezTo>
                  <a:cubicBezTo>
                    <a:pt x="100" y="34"/>
                    <a:pt x="95" y="35"/>
                    <a:pt x="90" y="37"/>
                  </a:cubicBezTo>
                  <a:cubicBezTo>
                    <a:pt x="88" y="38"/>
                    <a:pt x="81" y="41"/>
                    <a:pt x="79" y="40"/>
                  </a:cubicBezTo>
                  <a:cubicBezTo>
                    <a:pt x="78" y="40"/>
                    <a:pt x="78" y="39"/>
                    <a:pt x="77" y="39"/>
                  </a:cubicBezTo>
                  <a:cubicBezTo>
                    <a:pt x="78" y="31"/>
                    <a:pt x="84" y="26"/>
                    <a:pt x="86" y="19"/>
                  </a:cubicBezTo>
                  <a:cubicBezTo>
                    <a:pt x="87" y="17"/>
                    <a:pt x="90" y="12"/>
                    <a:pt x="88" y="10"/>
                  </a:cubicBezTo>
                  <a:cubicBezTo>
                    <a:pt x="88" y="6"/>
                    <a:pt x="84" y="3"/>
                    <a:pt x="82" y="1"/>
                  </a:cubicBezTo>
                  <a:cubicBezTo>
                    <a:pt x="81" y="0"/>
                    <a:pt x="78" y="1"/>
                    <a:pt x="78" y="3"/>
                  </a:cubicBezTo>
                  <a:cubicBezTo>
                    <a:pt x="78" y="14"/>
                    <a:pt x="73" y="26"/>
                    <a:pt x="67" y="30"/>
                  </a:cubicBezTo>
                  <a:cubicBezTo>
                    <a:pt x="65" y="31"/>
                    <a:pt x="63" y="31"/>
                    <a:pt x="60" y="32"/>
                  </a:cubicBezTo>
                  <a:cubicBezTo>
                    <a:pt x="56" y="33"/>
                    <a:pt x="51" y="38"/>
                    <a:pt x="46" y="34"/>
                  </a:cubicBezTo>
                  <a:cubicBezTo>
                    <a:pt x="44" y="34"/>
                    <a:pt x="43" y="34"/>
                    <a:pt x="42" y="35"/>
                  </a:cubicBezTo>
                  <a:cubicBezTo>
                    <a:pt x="42" y="40"/>
                    <a:pt x="45" y="43"/>
                    <a:pt x="48" y="44"/>
                  </a:cubicBezTo>
                  <a:cubicBezTo>
                    <a:pt x="49" y="45"/>
                    <a:pt x="52" y="45"/>
                    <a:pt x="55" y="44"/>
                  </a:cubicBezTo>
                  <a:cubicBezTo>
                    <a:pt x="54" y="48"/>
                    <a:pt x="52" y="51"/>
                    <a:pt x="50" y="52"/>
                  </a:cubicBezTo>
                  <a:cubicBezTo>
                    <a:pt x="50" y="54"/>
                    <a:pt x="50" y="55"/>
                    <a:pt x="50" y="56"/>
                  </a:cubicBezTo>
                  <a:cubicBezTo>
                    <a:pt x="55" y="57"/>
                    <a:pt x="56" y="54"/>
                    <a:pt x="60" y="54"/>
                  </a:cubicBezTo>
                  <a:cubicBezTo>
                    <a:pt x="59" y="59"/>
                    <a:pt x="55" y="61"/>
                    <a:pt x="53" y="65"/>
                  </a:cubicBezTo>
                  <a:cubicBezTo>
                    <a:pt x="50" y="66"/>
                    <a:pt x="46" y="66"/>
                    <a:pt x="43" y="66"/>
                  </a:cubicBezTo>
                  <a:cubicBezTo>
                    <a:pt x="43" y="66"/>
                    <a:pt x="43" y="67"/>
                    <a:pt x="43" y="67"/>
                  </a:cubicBezTo>
                  <a:cubicBezTo>
                    <a:pt x="43" y="70"/>
                    <a:pt x="44" y="71"/>
                    <a:pt x="46" y="72"/>
                  </a:cubicBezTo>
                  <a:cubicBezTo>
                    <a:pt x="45" y="77"/>
                    <a:pt x="41" y="80"/>
                    <a:pt x="39" y="84"/>
                  </a:cubicBezTo>
                  <a:cubicBezTo>
                    <a:pt x="38" y="85"/>
                    <a:pt x="35" y="87"/>
                    <a:pt x="37" y="90"/>
                  </a:cubicBezTo>
                  <a:cubicBezTo>
                    <a:pt x="37" y="91"/>
                    <a:pt x="38" y="91"/>
                    <a:pt x="39" y="91"/>
                  </a:cubicBezTo>
                  <a:cubicBezTo>
                    <a:pt x="44" y="87"/>
                    <a:pt x="51" y="85"/>
                    <a:pt x="53" y="79"/>
                  </a:cubicBezTo>
                  <a:cubicBezTo>
                    <a:pt x="60" y="79"/>
                    <a:pt x="60" y="81"/>
                    <a:pt x="64" y="83"/>
                  </a:cubicBezTo>
                  <a:cubicBezTo>
                    <a:pt x="64" y="86"/>
                    <a:pt x="63" y="88"/>
                    <a:pt x="62" y="90"/>
                  </a:cubicBezTo>
                  <a:cubicBezTo>
                    <a:pt x="62" y="92"/>
                    <a:pt x="62" y="93"/>
                    <a:pt x="62" y="94"/>
                  </a:cubicBezTo>
                  <a:cubicBezTo>
                    <a:pt x="67" y="94"/>
                    <a:pt x="75" y="87"/>
                    <a:pt x="79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9" y="92"/>
                    <a:pt x="76" y="93"/>
                    <a:pt x="73" y="94"/>
                  </a:cubicBezTo>
                  <a:cubicBezTo>
                    <a:pt x="69" y="97"/>
                    <a:pt x="63" y="99"/>
                    <a:pt x="58" y="101"/>
                  </a:cubicBezTo>
                  <a:cubicBezTo>
                    <a:pt x="51" y="105"/>
                    <a:pt x="43" y="109"/>
                    <a:pt x="37" y="113"/>
                  </a:cubicBezTo>
                  <a:cubicBezTo>
                    <a:pt x="35" y="114"/>
                    <a:pt x="33" y="114"/>
                    <a:pt x="31" y="115"/>
                  </a:cubicBezTo>
                  <a:cubicBezTo>
                    <a:pt x="21" y="121"/>
                    <a:pt x="11" y="129"/>
                    <a:pt x="0" y="135"/>
                  </a:cubicBezTo>
                  <a:cubicBezTo>
                    <a:pt x="0" y="135"/>
                    <a:pt x="0" y="135"/>
                    <a:pt x="0" y="135"/>
                  </a:cubicBezTo>
                  <a:cubicBezTo>
                    <a:pt x="0" y="137"/>
                    <a:pt x="0" y="138"/>
                    <a:pt x="0" y="139"/>
                  </a:cubicBezTo>
                  <a:cubicBezTo>
                    <a:pt x="14" y="141"/>
                    <a:pt x="24" y="135"/>
                    <a:pt x="34" y="132"/>
                  </a:cubicBezTo>
                  <a:cubicBezTo>
                    <a:pt x="46" y="127"/>
                    <a:pt x="58" y="118"/>
                    <a:pt x="68" y="111"/>
                  </a:cubicBezTo>
                  <a:cubicBezTo>
                    <a:pt x="71" y="109"/>
                    <a:pt x="74" y="104"/>
                    <a:pt x="77" y="102"/>
                  </a:cubicBezTo>
                  <a:cubicBezTo>
                    <a:pt x="80" y="100"/>
                    <a:pt x="82" y="100"/>
                    <a:pt x="85" y="98"/>
                  </a:cubicBezTo>
                  <a:cubicBezTo>
                    <a:pt x="85" y="98"/>
                    <a:pt x="86" y="98"/>
                    <a:pt x="87" y="98"/>
                  </a:cubicBezTo>
                  <a:cubicBezTo>
                    <a:pt x="86" y="101"/>
                    <a:pt x="84" y="102"/>
                    <a:pt x="83" y="104"/>
                  </a:cubicBezTo>
                  <a:cubicBezTo>
                    <a:pt x="83" y="105"/>
                    <a:pt x="82" y="106"/>
                    <a:pt x="82" y="107"/>
                  </a:cubicBezTo>
                  <a:cubicBezTo>
                    <a:pt x="79" y="109"/>
                    <a:pt x="77" y="111"/>
                    <a:pt x="75" y="114"/>
                  </a:cubicBezTo>
                  <a:cubicBezTo>
                    <a:pt x="74" y="115"/>
                    <a:pt x="73" y="117"/>
                    <a:pt x="71" y="118"/>
                  </a:cubicBezTo>
                  <a:cubicBezTo>
                    <a:pt x="68" y="121"/>
                    <a:pt x="64" y="124"/>
                    <a:pt x="61" y="127"/>
                  </a:cubicBezTo>
                  <a:cubicBezTo>
                    <a:pt x="61" y="128"/>
                    <a:pt x="61" y="130"/>
                    <a:pt x="62" y="132"/>
                  </a:cubicBezTo>
                  <a:cubicBezTo>
                    <a:pt x="69" y="131"/>
                    <a:pt x="73" y="126"/>
                    <a:pt x="78" y="124"/>
                  </a:cubicBezTo>
                  <a:cubicBezTo>
                    <a:pt x="81" y="123"/>
                    <a:pt x="84" y="122"/>
                    <a:pt x="87" y="121"/>
                  </a:cubicBezTo>
                  <a:cubicBezTo>
                    <a:pt x="89" y="119"/>
                    <a:pt x="90" y="117"/>
                    <a:pt x="92" y="116"/>
                  </a:cubicBezTo>
                  <a:cubicBezTo>
                    <a:pt x="101" y="109"/>
                    <a:pt x="108" y="105"/>
                    <a:pt x="107" y="89"/>
                  </a:cubicBezTo>
                  <a:cubicBezTo>
                    <a:pt x="104" y="88"/>
                    <a:pt x="101" y="88"/>
                    <a:pt x="100" y="87"/>
                  </a:cubicBezTo>
                  <a:cubicBezTo>
                    <a:pt x="97" y="87"/>
                    <a:pt x="93" y="87"/>
                    <a:pt x="90" y="87"/>
                  </a:cubicBezTo>
                  <a:cubicBezTo>
                    <a:pt x="92" y="82"/>
                    <a:pt x="97" y="82"/>
                    <a:pt x="100" y="78"/>
                  </a:cubicBezTo>
                  <a:close/>
                  <a:moveTo>
                    <a:pt x="86" y="72"/>
                  </a:moveTo>
                  <a:cubicBezTo>
                    <a:pt x="84" y="75"/>
                    <a:pt x="83" y="77"/>
                    <a:pt x="81" y="80"/>
                  </a:cubicBezTo>
                  <a:cubicBezTo>
                    <a:pt x="80" y="80"/>
                    <a:pt x="80" y="80"/>
                    <a:pt x="79" y="79"/>
                  </a:cubicBezTo>
                  <a:cubicBezTo>
                    <a:pt x="78" y="73"/>
                    <a:pt x="77" y="68"/>
                    <a:pt x="75" y="63"/>
                  </a:cubicBezTo>
                  <a:cubicBezTo>
                    <a:pt x="74" y="63"/>
                    <a:pt x="73" y="63"/>
                    <a:pt x="72" y="64"/>
                  </a:cubicBezTo>
                  <a:cubicBezTo>
                    <a:pt x="69" y="66"/>
                    <a:pt x="71" y="72"/>
                    <a:pt x="68" y="74"/>
                  </a:cubicBezTo>
                  <a:cubicBezTo>
                    <a:pt x="66" y="76"/>
                    <a:pt x="63" y="71"/>
                    <a:pt x="62" y="70"/>
                  </a:cubicBezTo>
                  <a:cubicBezTo>
                    <a:pt x="63" y="61"/>
                    <a:pt x="72" y="54"/>
                    <a:pt x="76" y="48"/>
                  </a:cubicBezTo>
                  <a:cubicBezTo>
                    <a:pt x="85" y="48"/>
                    <a:pt x="91" y="52"/>
                    <a:pt x="99" y="52"/>
                  </a:cubicBezTo>
                  <a:cubicBezTo>
                    <a:pt x="98" y="63"/>
                    <a:pt x="90" y="66"/>
                    <a:pt x="86" y="7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8"/>
            <p:cNvSpPr>
              <a:spLocks/>
            </p:cNvSpPr>
            <p:nvPr userDrawn="1"/>
          </p:nvSpPr>
          <p:spPr bwMode="auto">
            <a:xfrm>
              <a:off x="4240164" y="867197"/>
              <a:ext cx="71438" cy="120650"/>
            </a:xfrm>
            <a:custGeom>
              <a:avLst/>
              <a:gdLst>
                <a:gd name="T0" fmla="*/ 2 w 19"/>
                <a:gd name="T1" fmla="*/ 24 h 32"/>
                <a:gd name="T2" fmla="*/ 7 w 19"/>
                <a:gd name="T3" fmla="*/ 32 h 32"/>
                <a:gd name="T4" fmla="*/ 12 w 19"/>
                <a:gd name="T5" fmla="*/ 32 h 32"/>
                <a:gd name="T6" fmla="*/ 18 w 19"/>
                <a:gd name="T7" fmla="*/ 19 h 32"/>
                <a:gd name="T8" fmla="*/ 5 w 19"/>
                <a:gd name="T9" fmla="*/ 0 h 32"/>
                <a:gd name="T10" fmla="*/ 1 w 19"/>
                <a:gd name="T11" fmla="*/ 0 h 32"/>
                <a:gd name="T12" fmla="*/ 2 w 19"/>
                <a:gd name="T13" fmla="*/ 15 h 32"/>
                <a:gd name="T14" fmla="*/ 2 w 19"/>
                <a:gd name="T15" fmla="*/ 24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" h="32">
                  <a:moveTo>
                    <a:pt x="2" y="24"/>
                  </a:moveTo>
                  <a:cubicBezTo>
                    <a:pt x="3" y="26"/>
                    <a:pt x="6" y="29"/>
                    <a:pt x="7" y="32"/>
                  </a:cubicBezTo>
                  <a:cubicBezTo>
                    <a:pt x="9" y="32"/>
                    <a:pt x="10" y="32"/>
                    <a:pt x="12" y="32"/>
                  </a:cubicBezTo>
                  <a:cubicBezTo>
                    <a:pt x="15" y="29"/>
                    <a:pt x="17" y="25"/>
                    <a:pt x="18" y="19"/>
                  </a:cubicBezTo>
                  <a:cubicBezTo>
                    <a:pt x="19" y="14"/>
                    <a:pt x="9" y="1"/>
                    <a:pt x="5" y="0"/>
                  </a:cubicBezTo>
                  <a:cubicBezTo>
                    <a:pt x="4" y="0"/>
                    <a:pt x="2" y="0"/>
                    <a:pt x="1" y="0"/>
                  </a:cubicBezTo>
                  <a:cubicBezTo>
                    <a:pt x="0" y="3"/>
                    <a:pt x="2" y="12"/>
                    <a:pt x="2" y="15"/>
                  </a:cubicBezTo>
                  <a:cubicBezTo>
                    <a:pt x="2" y="18"/>
                    <a:pt x="2" y="21"/>
                    <a:pt x="2" y="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9"/>
            <p:cNvSpPr>
              <a:spLocks/>
            </p:cNvSpPr>
            <p:nvPr userDrawn="1"/>
          </p:nvSpPr>
          <p:spPr bwMode="auto">
            <a:xfrm>
              <a:off x="4210001" y="1051347"/>
              <a:ext cx="398463" cy="265113"/>
            </a:xfrm>
            <a:custGeom>
              <a:avLst/>
              <a:gdLst>
                <a:gd name="T0" fmla="*/ 87 w 106"/>
                <a:gd name="T1" fmla="*/ 0 h 70"/>
                <a:gd name="T2" fmla="*/ 63 w 106"/>
                <a:gd name="T3" fmla="*/ 7 h 70"/>
                <a:gd name="T4" fmla="*/ 38 w 106"/>
                <a:gd name="T5" fmla="*/ 16 h 70"/>
                <a:gd name="T6" fmla="*/ 22 w 106"/>
                <a:gd name="T7" fmla="*/ 24 h 70"/>
                <a:gd name="T8" fmla="*/ 17 w 106"/>
                <a:gd name="T9" fmla="*/ 25 h 70"/>
                <a:gd name="T10" fmla="*/ 10 w 106"/>
                <a:gd name="T11" fmla="*/ 29 h 70"/>
                <a:gd name="T12" fmla="*/ 4 w 106"/>
                <a:gd name="T13" fmla="*/ 30 h 70"/>
                <a:gd name="T14" fmla="*/ 0 w 106"/>
                <a:gd name="T15" fmla="*/ 35 h 70"/>
                <a:gd name="T16" fmla="*/ 6 w 106"/>
                <a:gd name="T17" fmla="*/ 49 h 70"/>
                <a:gd name="T18" fmla="*/ 7 w 106"/>
                <a:gd name="T19" fmla="*/ 52 h 70"/>
                <a:gd name="T20" fmla="*/ 10 w 106"/>
                <a:gd name="T21" fmla="*/ 54 h 70"/>
                <a:gd name="T22" fmla="*/ 20 w 106"/>
                <a:gd name="T23" fmla="*/ 51 h 70"/>
                <a:gd name="T24" fmla="*/ 41 w 106"/>
                <a:gd name="T25" fmla="*/ 37 h 70"/>
                <a:gd name="T26" fmla="*/ 51 w 106"/>
                <a:gd name="T27" fmla="*/ 32 h 70"/>
                <a:gd name="T28" fmla="*/ 59 w 106"/>
                <a:gd name="T29" fmla="*/ 31 h 70"/>
                <a:gd name="T30" fmla="*/ 69 w 106"/>
                <a:gd name="T31" fmla="*/ 28 h 70"/>
                <a:gd name="T32" fmla="*/ 71 w 106"/>
                <a:gd name="T33" fmla="*/ 31 h 70"/>
                <a:gd name="T34" fmla="*/ 70 w 106"/>
                <a:gd name="T35" fmla="*/ 40 h 70"/>
                <a:gd name="T36" fmla="*/ 72 w 106"/>
                <a:gd name="T37" fmla="*/ 47 h 70"/>
                <a:gd name="T38" fmla="*/ 69 w 106"/>
                <a:gd name="T39" fmla="*/ 51 h 70"/>
                <a:gd name="T40" fmla="*/ 54 w 106"/>
                <a:gd name="T41" fmla="*/ 56 h 70"/>
                <a:gd name="T42" fmla="*/ 44 w 106"/>
                <a:gd name="T43" fmla="*/ 56 h 70"/>
                <a:gd name="T44" fmla="*/ 43 w 106"/>
                <a:gd name="T45" fmla="*/ 56 h 70"/>
                <a:gd name="T46" fmla="*/ 44 w 106"/>
                <a:gd name="T47" fmla="*/ 60 h 70"/>
                <a:gd name="T48" fmla="*/ 52 w 106"/>
                <a:gd name="T49" fmla="*/ 63 h 70"/>
                <a:gd name="T50" fmla="*/ 67 w 106"/>
                <a:gd name="T51" fmla="*/ 67 h 70"/>
                <a:gd name="T52" fmla="*/ 71 w 106"/>
                <a:gd name="T53" fmla="*/ 63 h 70"/>
                <a:gd name="T54" fmla="*/ 80 w 106"/>
                <a:gd name="T55" fmla="*/ 62 h 70"/>
                <a:gd name="T56" fmla="*/ 83 w 106"/>
                <a:gd name="T57" fmla="*/ 56 h 70"/>
                <a:gd name="T58" fmla="*/ 86 w 106"/>
                <a:gd name="T59" fmla="*/ 49 h 70"/>
                <a:gd name="T60" fmla="*/ 85 w 106"/>
                <a:gd name="T61" fmla="*/ 42 h 70"/>
                <a:gd name="T62" fmla="*/ 84 w 106"/>
                <a:gd name="T63" fmla="*/ 37 h 70"/>
                <a:gd name="T64" fmla="*/ 80 w 106"/>
                <a:gd name="T65" fmla="*/ 25 h 70"/>
                <a:gd name="T66" fmla="*/ 81 w 106"/>
                <a:gd name="T67" fmla="*/ 23 h 70"/>
                <a:gd name="T68" fmla="*/ 97 w 106"/>
                <a:gd name="T69" fmla="*/ 21 h 70"/>
                <a:gd name="T70" fmla="*/ 104 w 106"/>
                <a:gd name="T71" fmla="*/ 15 h 70"/>
                <a:gd name="T72" fmla="*/ 106 w 106"/>
                <a:gd name="T73" fmla="*/ 9 h 70"/>
                <a:gd name="T74" fmla="*/ 103 w 106"/>
                <a:gd name="T75" fmla="*/ 2 h 70"/>
                <a:gd name="T76" fmla="*/ 87 w 106"/>
                <a:gd name="T7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06" h="70">
                  <a:moveTo>
                    <a:pt x="87" y="0"/>
                  </a:moveTo>
                  <a:cubicBezTo>
                    <a:pt x="83" y="4"/>
                    <a:pt x="69" y="4"/>
                    <a:pt x="63" y="7"/>
                  </a:cubicBezTo>
                  <a:cubicBezTo>
                    <a:pt x="55" y="10"/>
                    <a:pt x="47" y="13"/>
                    <a:pt x="38" y="16"/>
                  </a:cubicBezTo>
                  <a:cubicBezTo>
                    <a:pt x="33" y="19"/>
                    <a:pt x="27" y="22"/>
                    <a:pt x="22" y="24"/>
                  </a:cubicBezTo>
                  <a:cubicBezTo>
                    <a:pt x="20" y="24"/>
                    <a:pt x="19" y="25"/>
                    <a:pt x="17" y="25"/>
                  </a:cubicBezTo>
                  <a:cubicBezTo>
                    <a:pt x="15" y="26"/>
                    <a:pt x="13" y="28"/>
                    <a:pt x="10" y="29"/>
                  </a:cubicBezTo>
                  <a:cubicBezTo>
                    <a:pt x="8" y="30"/>
                    <a:pt x="6" y="30"/>
                    <a:pt x="4" y="30"/>
                  </a:cubicBezTo>
                  <a:cubicBezTo>
                    <a:pt x="2" y="31"/>
                    <a:pt x="1" y="33"/>
                    <a:pt x="0" y="35"/>
                  </a:cubicBezTo>
                  <a:cubicBezTo>
                    <a:pt x="0" y="42"/>
                    <a:pt x="4" y="45"/>
                    <a:pt x="6" y="49"/>
                  </a:cubicBezTo>
                  <a:cubicBezTo>
                    <a:pt x="6" y="50"/>
                    <a:pt x="6" y="51"/>
                    <a:pt x="7" y="52"/>
                  </a:cubicBezTo>
                  <a:cubicBezTo>
                    <a:pt x="7" y="53"/>
                    <a:pt x="9" y="54"/>
                    <a:pt x="10" y="54"/>
                  </a:cubicBezTo>
                  <a:cubicBezTo>
                    <a:pt x="14" y="54"/>
                    <a:pt x="18" y="52"/>
                    <a:pt x="20" y="51"/>
                  </a:cubicBezTo>
                  <a:cubicBezTo>
                    <a:pt x="28" y="47"/>
                    <a:pt x="34" y="41"/>
                    <a:pt x="41" y="37"/>
                  </a:cubicBezTo>
                  <a:cubicBezTo>
                    <a:pt x="44" y="35"/>
                    <a:pt x="48" y="33"/>
                    <a:pt x="51" y="32"/>
                  </a:cubicBezTo>
                  <a:cubicBezTo>
                    <a:pt x="54" y="31"/>
                    <a:pt x="56" y="32"/>
                    <a:pt x="59" y="31"/>
                  </a:cubicBezTo>
                  <a:cubicBezTo>
                    <a:pt x="64" y="29"/>
                    <a:pt x="62" y="26"/>
                    <a:pt x="69" y="28"/>
                  </a:cubicBezTo>
                  <a:cubicBezTo>
                    <a:pt x="70" y="29"/>
                    <a:pt x="71" y="30"/>
                    <a:pt x="71" y="31"/>
                  </a:cubicBezTo>
                  <a:cubicBezTo>
                    <a:pt x="72" y="34"/>
                    <a:pt x="70" y="38"/>
                    <a:pt x="70" y="40"/>
                  </a:cubicBezTo>
                  <a:cubicBezTo>
                    <a:pt x="71" y="43"/>
                    <a:pt x="72" y="43"/>
                    <a:pt x="72" y="47"/>
                  </a:cubicBezTo>
                  <a:cubicBezTo>
                    <a:pt x="71" y="48"/>
                    <a:pt x="70" y="50"/>
                    <a:pt x="69" y="51"/>
                  </a:cubicBezTo>
                  <a:cubicBezTo>
                    <a:pt x="65" y="54"/>
                    <a:pt x="59" y="55"/>
                    <a:pt x="54" y="56"/>
                  </a:cubicBezTo>
                  <a:cubicBezTo>
                    <a:pt x="51" y="57"/>
                    <a:pt x="46" y="55"/>
                    <a:pt x="44" y="56"/>
                  </a:cubicBezTo>
                  <a:cubicBezTo>
                    <a:pt x="43" y="56"/>
                    <a:pt x="43" y="56"/>
                    <a:pt x="43" y="56"/>
                  </a:cubicBezTo>
                  <a:cubicBezTo>
                    <a:pt x="43" y="58"/>
                    <a:pt x="43" y="59"/>
                    <a:pt x="44" y="60"/>
                  </a:cubicBezTo>
                  <a:cubicBezTo>
                    <a:pt x="45" y="64"/>
                    <a:pt x="47" y="62"/>
                    <a:pt x="52" y="63"/>
                  </a:cubicBezTo>
                  <a:cubicBezTo>
                    <a:pt x="56" y="65"/>
                    <a:pt x="60" y="70"/>
                    <a:pt x="67" y="67"/>
                  </a:cubicBezTo>
                  <a:cubicBezTo>
                    <a:pt x="68" y="66"/>
                    <a:pt x="69" y="64"/>
                    <a:pt x="71" y="63"/>
                  </a:cubicBezTo>
                  <a:cubicBezTo>
                    <a:pt x="74" y="62"/>
                    <a:pt x="77" y="64"/>
                    <a:pt x="80" y="62"/>
                  </a:cubicBezTo>
                  <a:cubicBezTo>
                    <a:pt x="82" y="61"/>
                    <a:pt x="82" y="58"/>
                    <a:pt x="83" y="56"/>
                  </a:cubicBezTo>
                  <a:cubicBezTo>
                    <a:pt x="84" y="54"/>
                    <a:pt x="86" y="52"/>
                    <a:pt x="86" y="49"/>
                  </a:cubicBezTo>
                  <a:cubicBezTo>
                    <a:pt x="87" y="46"/>
                    <a:pt x="85" y="44"/>
                    <a:pt x="85" y="42"/>
                  </a:cubicBezTo>
                  <a:cubicBezTo>
                    <a:pt x="84" y="40"/>
                    <a:pt x="84" y="39"/>
                    <a:pt x="84" y="37"/>
                  </a:cubicBezTo>
                  <a:cubicBezTo>
                    <a:pt x="82" y="33"/>
                    <a:pt x="80" y="31"/>
                    <a:pt x="80" y="25"/>
                  </a:cubicBezTo>
                  <a:cubicBezTo>
                    <a:pt x="79" y="24"/>
                    <a:pt x="80" y="23"/>
                    <a:pt x="81" y="23"/>
                  </a:cubicBezTo>
                  <a:cubicBezTo>
                    <a:pt x="86" y="22"/>
                    <a:pt x="91" y="21"/>
                    <a:pt x="97" y="21"/>
                  </a:cubicBezTo>
                  <a:cubicBezTo>
                    <a:pt x="99" y="19"/>
                    <a:pt x="102" y="17"/>
                    <a:pt x="104" y="15"/>
                  </a:cubicBezTo>
                  <a:cubicBezTo>
                    <a:pt x="105" y="13"/>
                    <a:pt x="105" y="10"/>
                    <a:pt x="106" y="9"/>
                  </a:cubicBezTo>
                  <a:cubicBezTo>
                    <a:pt x="106" y="5"/>
                    <a:pt x="104" y="4"/>
                    <a:pt x="103" y="2"/>
                  </a:cubicBezTo>
                  <a:cubicBezTo>
                    <a:pt x="96" y="2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0"/>
            <p:cNvSpPr>
              <a:spLocks/>
            </p:cNvSpPr>
            <p:nvPr userDrawn="1"/>
          </p:nvSpPr>
          <p:spPr bwMode="auto">
            <a:xfrm>
              <a:off x="3400376" y="624310"/>
              <a:ext cx="557213" cy="593725"/>
            </a:xfrm>
            <a:custGeom>
              <a:avLst/>
              <a:gdLst>
                <a:gd name="T0" fmla="*/ 143 w 148"/>
                <a:gd name="T1" fmla="*/ 58 h 157"/>
                <a:gd name="T2" fmla="*/ 146 w 148"/>
                <a:gd name="T3" fmla="*/ 53 h 157"/>
                <a:gd name="T4" fmla="*/ 145 w 148"/>
                <a:gd name="T5" fmla="*/ 47 h 157"/>
                <a:gd name="T6" fmla="*/ 119 w 148"/>
                <a:gd name="T7" fmla="*/ 62 h 157"/>
                <a:gd name="T8" fmla="*/ 106 w 148"/>
                <a:gd name="T9" fmla="*/ 70 h 157"/>
                <a:gd name="T10" fmla="*/ 106 w 148"/>
                <a:gd name="T11" fmla="*/ 70 h 157"/>
                <a:gd name="T12" fmla="*/ 105 w 148"/>
                <a:gd name="T13" fmla="*/ 40 h 157"/>
                <a:gd name="T14" fmla="*/ 105 w 148"/>
                <a:gd name="T15" fmla="*/ 29 h 157"/>
                <a:gd name="T16" fmla="*/ 107 w 148"/>
                <a:gd name="T17" fmla="*/ 26 h 157"/>
                <a:gd name="T18" fmla="*/ 106 w 148"/>
                <a:gd name="T19" fmla="*/ 14 h 157"/>
                <a:gd name="T20" fmla="*/ 96 w 148"/>
                <a:gd name="T21" fmla="*/ 7 h 157"/>
                <a:gd name="T22" fmla="*/ 90 w 148"/>
                <a:gd name="T23" fmla="*/ 2 h 157"/>
                <a:gd name="T24" fmla="*/ 79 w 148"/>
                <a:gd name="T25" fmla="*/ 0 h 157"/>
                <a:gd name="T26" fmla="*/ 75 w 148"/>
                <a:gd name="T27" fmla="*/ 2 h 157"/>
                <a:gd name="T28" fmla="*/ 84 w 148"/>
                <a:gd name="T29" fmla="*/ 33 h 157"/>
                <a:gd name="T30" fmla="*/ 85 w 148"/>
                <a:gd name="T31" fmla="*/ 66 h 157"/>
                <a:gd name="T32" fmla="*/ 82 w 148"/>
                <a:gd name="T33" fmla="*/ 84 h 157"/>
                <a:gd name="T34" fmla="*/ 63 w 148"/>
                <a:gd name="T35" fmla="*/ 93 h 157"/>
                <a:gd name="T36" fmla="*/ 53 w 148"/>
                <a:gd name="T37" fmla="*/ 97 h 157"/>
                <a:gd name="T38" fmla="*/ 42 w 148"/>
                <a:gd name="T39" fmla="*/ 100 h 157"/>
                <a:gd name="T40" fmla="*/ 24 w 148"/>
                <a:gd name="T41" fmla="*/ 110 h 157"/>
                <a:gd name="T42" fmla="*/ 19 w 148"/>
                <a:gd name="T43" fmla="*/ 111 h 157"/>
                <a:gd name="T44" fmla="*/ 12 w 148"/>
                <a:gd name="T45" fmla="*/ 114 h 157"/>
                <a:gd name="T46" fmla="*/ 9 w 148"/>
                <a:gd name="T47" fmla="*/ 114 h 157"/>
                <a:gd name="T48" fmla="*/ 4 w 148"/>
                <a:gd name="T49" fmla="*/ 108 h 157"/>
                <a:gd name="T50" fmla="*/ 2 w 148"/>
                <a:gd name="T51" fmla="*/ 107 h 157"/>
                <a:gd name="T52" fmla="*/ 1 w 148"/>
                <a:gd name="T53" fmla="*/ 109 h 157"/>
                <a:gd name="T54" fmla="*/ 6 w 148"/>
                <a:gd name="T55" fmla="*/ 134 h 157"/>
                <a:gd name="T56" fmla="*/ 36 w 148"/>
                <a:gd name="T57" fmla="*/ 125 h 157"/>
                <a:gd name="T58" fmla="*/ 47 w 148"/>
                <a:gd name="T59" fmla="*/ 119 h 157"/>
                <a:gd name="T60" fmla="*/ 55 w 148"/>
                <a:gd name="T61" fmla="*/ 112 h 157"/>
                <a:gd name="T62" fmla="*/ 59 w 148"/>
                <a:gd name="T63" fmla="*/ 111 h 157"/>
                <a:gd name="T64" fmla="*/ 78 w 148"/>
                <a:gd name="T65" fmla="*/ 105 h 157"/>
                <a:gd name="T66" fmla="*/ 57 w 148"/>
                <a:gd name="T67" fmla="*/ 140 h 157"/>
                <a:gd name="T68" fmla="*/ 52 w 148"/>
                <a:gd name="T69" fmla="*/ 142 h 157"/>
                <a:gd name="T70" fmla="*/ 47 w 148"/>
                <a:gd name="T71" fmla="*/ 145 h 157"/>
                <a:gd name="T72" fmla="*/ 44 w 148"/>
                <a:gd name="T73" fmla="*/ 145 h 157"/>
                <a:gd name="T74" fmla="*/ 37 w 148"/>
                <a:gd name="T75" fmla="*/ 149 h 157"/>
                <a:gd name="T76" fmla="*/ 33 w 148"/>
                <a:gd name="T77" fmla="*/ 156 h 157"/>
                <a:gd name="T78" fmla="*/ 33 w 148"/>
                <a:gd name="T79" fmla="*/ 157 h 157"/>
                <a:gd name="T80" fmla="*/ 83 w 148"/>
                <a:gd name="T81" fmla="*/ 136 h 157"/>
                <a:gd name="T82" fmla="*/ 97 w 148"/>
                <a:gd name="T83" fmla="*/ 123 h 157"/>
                <a:gd name="T84" fmla="*/ 103 w 148"/>
                <a:gd name="T85" fmla="*/ 99 h 157"/>
                <a:gd name="T86" fmla="*/ 105 w 148"/>
                <a:gd name="T87" fmla="*/ 89 h 157"/>
                <a:gd name="T88" fmla="*/ 115 w 148"/>
                <a:gd name="T89" fmla="*/ 82 h 157"/>
                <a:gd name="T90" fmla="*/ 121 w 148"/>
                <a:gd name="T91" fmla="*/ 76 h 157"/>
                <a:gd name="T92" fmla="*/ 135 w 148"/>
                <a:gd name="T93" fmla="*/ 66 h 157"/>
                <a:gd name="T94" fmla="*/ 143 w 148"/>
                <a:gd name="T95" fmla="*/ 58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48" h="157">
                  <a:moveTo>
                    <a:pt x="143" y="58"/>
                  </a:moveTo>
                  <a:cubicBezTo>
                    <a:pt x="144" y="56"/>
                    <a:pt x="144" y="54"/>
                    <a:pt x="146" y="53"/>
                  </a:cubicBezTo>
                  <a:cubicBezTo>
                    <a:pt x="148" y="52"/>
                    <a:pt x="146" y="47"/>
                    <a:pt x="145" y="47"/>
                  </a:cubicBezTo>
                  <a:cubicBezTo>
                    <a:pt x="129" y="43"/>
                    <a:pt x="127" y="55"/>
                    <a:pt x="119" y="62"/>
                  </a:cubicBezTo>
                  <a:cubicBezTo>
                    <a:pt x="115" y="65"/>
                    <a:pt x="110" y="67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4" y="61"/>
                    <a:pt x="105" y="50"/>
                    <a:pt x="105" y="40"/>
                  </a:cubicBezTo>
                  <a:cubicBezTo>
                    <a:pt x="105" y="36"/>
                    <a:pt x="105" y="32"/>
                    <a:pt x="105" y="29"/>
                  </a:cubicBezTo>
                  <a:cubicBezTo>
                    <a:pt x="105" y="28"/>
                    <a:pt x="107" y="27"/>
                    <a:pt x="107" y="26"/>
                  </a:cubicBezTo>
                  <a:cubicBezTo>
                    <a:pt x="109" y="23"/>
                    <a:pt x="108" y="17"/>
                    <a:pt x="106" y="14"/>
                  </a:cubicBezTo>
                  <a:cubicBezTo>
                    <a:pt x="104" y="10"/>
                    <a:pt x="99" y="9"/>
                    <a:pt x="96" y="7"/>
                  </a:cubicBezTo>
                  <a:cubicBezTo>
                    <a:pt x="94" y="5"/>
                    <a:pt x="92" y="3"/>
                    <a:pt x="90" y="2"/>
                  </a:cubicBezTo>
                  <a:cubicBezTo>
                    <a:pt x="86" y="1"/>
                    <a:pt x="82" y="2"/>
                    <a:pt x="79" y="0"/>
                  </a:cubicBezTo>
                  <a:cubicBezTo>
                    <a:pt x="77" y="0"/>
                    <a:pt x="77" y="1"/>
                    <a:pt x="75" y="2"/>
                  </a:cubicBezTo>
                  <a:cubicBezTo>
                    <a:pt x="72" y="12"/>
                    <a:pt x="81" y="26"/>
                    <a:pt x="84" y="33"/>
                  </a:cubicBezTo>
                  <a:cubicBezTo>
                    <a:pt x="86" y="39"/>
                    <a:pt x="86" y="59"/>
                    <a:pt x="85" y="66"/>
                  </a:cubicBezTo>
                  <a:cubicBezTo>
                    <a:pt x="83" y="72"/>
                    <a:pt x="85" y="80"/>
                    <a:pt x="82" y="84"/>
                  </a:cubicBezTo>
                  <a:cubicBezTo>
                    <a:pt x="81" y="86"/>
                    <a:pt x="66" y="91"/>
                    <a:pt x="63" y="93"/>
                  </a:cubicBezTo>
                  <a:cubicBezTo>
                    <a:pt x="60" y="94"/>
                    <a:pt x="56" y="96"/>
                    <a:pt x="53" y="97"/>
                  </a:cubicBezTo>
                  <a:cubicBezTo>
                    <a:pt x="49" y="98"/>
                    <a:pt x="45" y="98"/>
                    <a:pt x="42" y="100"/>
                  </a:cubicBezTo>
                  <a:cubicBezTo>
                    <a:pt x="37" y="103"/>
                    <a:pt x="30" y="109"/>
                    <a:pt x="24" y="110"/>
                  </a:cubicBezTo>
                  <a:cubicBezTo>
                    <a:pt x="23" y="111"/>
                    <a:pt x="21" y="111"/>
                    <a:pt x="19" y="111"/>
                  </a:cubicBezTo>
                  <a:cubicBezTo>
                    <a:pt x="17" y="112"/>
                    <a:pt x="14" y="113"/>
                    <a:pt x="12" y="114"/>
                  </a:cubicBezTo>
                  <a:cubicBezTo>
                    <a:pt x="11" y="114"/>
                    <a:pt x="9" y="114"/>
                    <a:pt x="9" y="114"/>
                  </a:cubicBezTo>
                  <a:cubicBezTo>
                    <a:pt x="7" y="112"/>
                    <a:pt x="5" y="110"/>
                    <a:pt x="4" y="108"/>
                  </a:cubicBezTo>
                  <a:cubicBezTo>
                    <a:pt x="3" y="107"/>
                    <a:pt x="2" y="107"/>
                    <a:pt x="2" y="107"/>
                  </a:cubicBezTo>
                  <a:cubicBezTo>
                    <a:pt x="2" y="107"/>
                    <a:pt x="1" y="108"/>
                    <a:pt x="1" y="109"/>
                  </a:cubicBezTo>
                  <a:cubicBezTo>
                    <a:pt x="1" y="122"/>
                    <a:pt x="0" y="125"/>
                    <a:pt x="6" y="134"/>
                  </a:cubicBezTo>
                  <a:cubicBezTo>
                    <a:pt x="19" y="137"/>
                    <a:pt x="28" y="131"/>
                    <a:pt x="36" y="125"/>
                  </a:cubicBezTo>
                  <a:cubicBezTo>
                    <a:pt x="40" y="123"/>
                    <a:pt x="43" y="121"/>
                    <a:pt x="47" y="119"/>
                  </a:cubicBezTo>
                  <a:cubicBezTo>
                    <a:pt x="50" y="117"/>
                    <a:pt x="52" y="113"/>
                    <a:pt x="55" y="112"/>
                  </a:cubicBezTo>
                  <a:cubicBezTo>
                    <a:pt x="56" y="111"/>
                    <a:pt x="58" y="111"/>
                    <a:pt x="59" y="111"/>
                  </a:cubicBezTo>
                  <a:cubicBezTo>
                    <a:pt x="65" y="109"/>
                    <a:pt x="70" y="105"/>
                    <a:pt x="78" y="105"/>
                  </a:cubicBezTo>
                  <a:cubicBezTo>
                    <a:pt x="78" y="119"/>
                    <a:pt x="66" y="134"/>
                    <a:pt x="57" y="140"/>
                  </a:cubicBezTo>
                  <a:cubicBezTo>
                    <a:pt x="55" y="141"/>
                    <a:pt x="54" y="142"/>
                    <a:pt x="52" y="142"/>
                  </a:cubicBezTo>
                  <a:cubicBezTo>
                    <a:pt x="51" y="143"/>
                    <a:pt x="49" y="144"/>
                    <a:pt x="47" y="145"/>
                  </a:cubicBezTo>
                  <a:cubicBezTo>
                    <a:pt x="46" y="145"/>
                    <a:pt x="45" y="145"/>
                    <a:pt x="44" y="145"/>
                  </a:cubicBezTo>
                  <a:cubicBezTo>
                    <a:pt x="42" y="146"/>
                    <a:pt x="39" y="148"/>
                    <a:pt x="37" y="149"/>
                  </a:cubicBezTo>
                  <a:cubicBezTo>
                    <a:pt x="34" y="152"/>
                    <a:pt x="34" y="154"/>
                    <a:pt x="33" y="156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56" y="157"/>
                    <a:pt x="70" y="147"/>
                    <a:pt x="83" y="136"/>
                  </a:cubicBezTo>
                  <a:cubicBezTo>
                    <a:pt x="88" y="132"/>
                    <a:pt x="94" y="129"/>
                    <a:pt x="97" y="123"/>
                  </a:cubicBezTo>
                  <a:cubicBezTo>
                    <a:pt x="100" y="115"/>
                    <a:pt x="101" y="106"/>
                    <a:pt x="103" y="99"/>
                  </a:cubicBezTo>
                  <a:cubicBezTo>
                    <a:pt x="104" y="96"/>
                    <a:pt x="104" y="93"/>
                    <a:pt x="105" y="89"/>
                  </a:cubicBezTo>
                  <a:cubicBezTo>
                    <a:pt x="106" y="87"/>
                    <a:pt x="112" y="84"/>
                    <a:pt x="115" y="82"/>
                  </a:cubicBezTo>
                  <a:cubicBezTo>
                    <a:pt x="117" y="80"/>
                    <a:pt x="119" y="78"/>
                    <a:pt x="121" y="76"/>
                  </a:cubicBezTo>
                  <a:cubicBezTo>
                    <a:pt x="126" y="72"/>
                    <a:pt x="131" y="69"/>
                    <a:pt x="135" y="66"/>
                  </a:cubicBezTo>
                  <a:cubicBezTo>
                    <a:pt x="138" y="64"/>
                    <a:pt x="142" y="61"/>
                    <a:pt x="143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1"/>
            <p:cNvSpPr>
              <a:spLocks/>
            </p:cNvSpPr>
            <p:nvPr userDrawn="1"/>
          </p:nvSpPr>
          <p:spPr bwMode="auto">
            <a:xfrm>
              <a:off x="3886151" y="1062460"/>
              <a:ext cx="120650" cy="152400"/>
            </a:xfrm>
            <a:custGeom>
              <a:avLst/>
              <a:gdLst>
                <a:gd name="T0" fmla="*/ 15 w 32"/>
                <a:gd name="T1" fmla="*/ 8 h 40"/>
                <a:gd name="T2" fmla="*/ 1 w 32"/>
                <a:gd name="T3" fmla="*/ 0 h 40"/>
                <a:gd name="T4" fmla="*/ 0 w 32"/>
                <a:gd name="T5" fmla="*/ 1 h 40"/>
                <a:gd name="T6" fmla="*/ 4 w 32"/>
                <a:gd name="T7" fmla="*/ 20 h 40"/>
                <a:gd name="T8" fmla="*/ 5 w 32"/>
                <a:gd name="T9" fmla="*/ 24 h 40"/>
                <a:gd name="T10" fmla="*/ 7 w 32"/>
                <a:gd name="T11" fmla="*/ 34 h 40"/>
                <a:gd name="T12" fmla="*/ 19 w 32"/>
                <a:gd name="T13" fmla="*/ 38 h 40"/>
                <a:gd name="T14" fmla="*/ 32 w 32"/>
                <a:gd name="T15" fmla="*/ 29 h 40"/>
                <a:gd name="T16" fmla="*/ 15 w 32"/>
                <a:gd name="T17" fmla="*/ 8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40">
                  <a:moveTo>
                    <a:pt x="15" y="8"/>
                  </a:moveTo>
                  <a:cubicBezTo>
                    <a:pt x="11" y="5"/>
                    <a:pt x="9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11"/>
                    <a:pt x="1" y="12"/>
                    <a:pt x="4" y="20"/>
                  </a:cubicBezTo>
                  <a:cubicBezTo>
                    <a:pt x="4" y="21"/>
                    <a:pt x="4" y="22"/>
                    <a:pt x="5" y="24"/>
                  </a:cubicBezTo>
                  <a:cubicBezTo>
                    <a:pt x="6" y="26"/>
                    <a:pt x="10" y="30"/>
                    <a:pt x="7" y="34"/>
                  </a:cubicBezTo>
                  <a:cubicBezTo>
                    <a:pt x="8" y="38"/>
                    <a:pt x="14" y="40"/>
                    <a:pt x="19" y="38"/>
                  </a:cubicBezTo>
                  <a:cubicBezTo>
                    <a:pt x="24" y="37"/>
                    <a:pt x="29" y="33"/>
                    <a:pt x="32" y="29"/>
                  </a:cubicBezTo>
                  <a:cubicBezTo>
                    <a:pt x="32" y="18"/>
                    <a:pt x="22" y="13"/>
                    <a:pt x="15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2"/>
            <p:cNvSpPr>
              <a:spLocks/>
            </p:cNvSpPr>
            <p:nvPr userDrawn="1"/>
          </p:nvSpPr>
          <p:spPr bwMode="auto">
            <a:xfrm>
              <a:off x="2990801" y="517947"/>
              <a:ext cx="176213" cy="182563"/>
            </a:xfrm>
            <a:custGeom>
              <a:avLst/>
              <a:gdLst>
                <a:gd name="T0" fmla="*/ 6 w 47"/>
                <a:gd name="T1" fmla="*/ 16 h 48"/>
                <a:gd name="T2" fmla="*/ 8 w 47"/>
                <a:gd name="T3" fmla="*/ 18 h 48"/>
                <a:gd name="T4" fmla="*/ 12 w 47"/>
                <a:gd name="T5" fmla="*/ 27 h 48"/>
                <a:gd name="T6" fmla="*/ 10 w 47"/>
                <a:gd name="T7" fmla="*/ 44 h 48"/>
                <a:gd name="T8" fmla="*/ 12 w 47"/>
                <a:gd name="T9" fmla="*/ 48 h 48"/>
                <a:gd name="T10" fmla="*/ 28 w 47"/>
                <a:gd name="T11" fmla="*/ 37 h 48"/>
                <a:gd name="T12" fmla="*/ 46 w 47"/>
                <a:gd name="T13" fmla="*/ 22 h 48"/>
                <a:gd name="T14" fmla="*/ 43 w 47"/>
                <a:gd name="T15" fmla="*/ 18 h 48"/>
                <a:gd name="T16" fmla="*/ 32 w 47"/>
                <a:gd name="T17" fmla="*/ 10 h 48"/>
                <a:gd name="T18" fmla="*/ 26 w 47"/>
                <a:gd name="T19" fmla="*/ 8 h 48"/>
                <a:gd name="T20" fmla="*/ 5 w 47"/>
                <a:gd name="T21" fmla="*/ 0 h 48"/>
                <a:gd name="T22" fmla="*/ 5 w 47"/>
                <a:gd name="T23" fmla="*/ 11 h 48"/>
                <a:gd name="T24" fmla="*/ 6 w 47"/>
                <a:gd name="T25" fmla="*/ 1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7" h="48">
                  <a:moveTo>
                    <a:pt x="6" y="16"/>
                  </a:moveTo>
                  <a:cubicBezTo>
                    <a:pt x="7" y="17"/>
                    <a:pt x="7" y="17"/>
                    <a:pt x="8" y="18"/>
                  </a:cubicBezTo>
                  <a:cubicBezTo>
                    <a:pt x="9" y="20"/>
                    <a:pt x="11" y="24"/>
                    <a:pt x="12" y="27"/>
                  </a:cubicBezTo>
                  <a:cubicBezTo>
                    <a:pt x="14" y="32"/>
                    <a:pt x="14" y="41"/>
                    <a:pt x="10" y="44"/>
                  </a:cubicBezTo>
                  <a:cubicBezTo>
                    <a:pt x="10" y="44"/>
                    <a:pt x="10" y="48"/>
                    <a:pt x="12" y="48"/>
                  </a:cubicBezTo>
                  <a:cubicBezTo>
                    <a:pt x="19" y="48"/>
                    <a:pt x="26" y="43"/>
                    <a:pt x="28" y="37"/>
                  </a:cubicBezTo>
                  <a:cubicBezTo>
                    <a:pt x="40" y="38"/>
                    <a:pt x="47" y="34"/>
                    <a:pt x="46" y="22"/>
                  </a:cubicBezTo>
                  <a:cubicBezTo>
                    <a:pt x="45" y="21"/>
                    <a:pt x="45" y="19"/>
                    <a:pt x="43" y="18"/>
                  </a:cubicBezTo>
                  <a:cubicBezTo>
                    <a:pt x="40" y="15"/>
                    <a:pt x="36" y="12"/>
                    <a:pt x="32" y="10"/>
                  </a:cubicBezTo>
                  <a:cubicBezTo>
                    <a:pt x="30" y="9"/>
                    <a:pt x="28" y="9"/>
                    <a:pt x="26" y="8"/>
                  </a:cubicBezTo>
                  <a:cubicBezTo>
                    <a:pt x="20" y="4"/>
                    <a:pt x="15" y="0"/>
                    <a:pt x="5" y="0"/>
                  </a:cubicBezTo>
                  <a:cubicBezTo>
                    <a:pt x="0" y="6"/>
                    <a:pt x="3" y="6"/>
                    <a:pt x="5" y="11"/>
                  </a:cubicBezTo>
                  <a:cubicBezTo>
                    <a:pt x="5" y="13"/>
                    <a:pt x="6" y="15"/>
                    <a:pt x="6" y="1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3"/>
            <p:cNvSpPr>
              <a:spLocks/>
            </p:cNvSpPr>
            <p:nvPr userDrawn="1"/>
          </p:nvSpPr>
          <p:spPr bwMode="auto">
            <a:xfrm>
              <a:off x="2900314" y="722735"/>
              <a:ext cx="304800" cy="161925"/>
            </a:xfrm>
            <a:custGeom>
              <a:avLst/>
              <a:gdLst>
                <a:gd name="T0" fmla="*/ 20 w 81"/>
                <a:gd name="T1" fmla="*/ 42 h 43"/>
                <a:gd name="T2" fmla="*/ 34 w 81"/>
                <a:gd name="T3" fmla="*/ 41 h 43"/>
                <a:gd name="T4" fmla="*/ 55 w 81"/>
                <a:gd name="T5" fmla="*/ 21 h 43"/>
                <a:gd name="T6" fmla="*/ 69 w 81"/>
                <a:gd name="T7" fmla="*/ 11 h 43"/>
                <a:gd name="T8" fmla="*/ 75 w 81"/>
                <a:gd name="T9" fmla="*/ 10 h 43"/>
                <a:gd name="T10" fmla="*/ 81 w 81"/>
                <a:gd name="T11" fmla="*/ 4 h 43"/>
                <a:gd name="T12" fmla="*/ 79 w 81"/>
                <a:gd name="T13" fmla="*/ 0 h 43"/>
                <a:gd name="T14" fmla="*/ 74 w 81"/>
                <a:gd name="T15" fmla="*/ 0 h 43"/>
                <a:gd name="T16" fmla="*/ 65 w 81"/>
                <a:gd name="T17" fmla="*/ 1 h 43"/>
                <a:gd name="T18" fmla="*/ 50 w 81"/>
                <a:gd name="T19" fmla="*/ 7 h 43"/>
                <a:gd name="T20" fmla="*/ 46 w 81"/>
                <a:gd name="T21" fmla="*/ 7 h 43"/>
                <a:gd name="T22" fmla="*/ 2 w 81"/>
                <a:gd name="T23" fmla="*/ 25 h 43"/>
                <a:gd name="T24" fmla="*/ 2 w 81"/>
                <a:gd name="T25" fmla="*/ 32 h 43"/>
                <a:gd name="T26" fmla="*/ 20 w 81"/>
                <a:gd name="T27" fmla="*/ 42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1" h="43">
                  <a:moveTo>
                    <a:pt x="20" y="42"/>
                  </a:moveTo>
                  <a:cubicBezTo>
                    <a:pt x="24" y="43"/>
                    <a:pt x="31" y="42"/>
                    <a:pt x="34" y="41"/>
                  </a:cubicBezTo>
                  <a:cubicBezTo>
                    <a:pt x="41" y="38"/>
                    <a:pt x="49" y="25"/>
                    <a:pt x="55" y="21"/>
                  </a:cubicBezTo>
                  <a:cubicBezTo>
                    <a:pt x="60" y="18"/>
                    <a:pt x="64" y="13"/>
                    <a:pt x="69" y="11"/>
                  </a:cubicBezTo>
                  <a:cubicBezTo>
                    <a:pt x="71" y="11"/>
                    <a:pt x="73" y="10"/>
                    <a:pt x="75" y="10"/>
                  </a:cubicBezTo>
                  <a:cubicBezTo>
                    <a:pt x="77" y="8"/>
                    <a:pt x="79" y="6"/>
                    <a:pt x="81" y="4"/>
                  </a:cubicBezTo>
                  <a:cubicBezTo>
                    <a:pt x="81" y="1"/>
                    <a:pt x="80" y="0"/>
                    <a:pt x="79" y="0"/>
                  </a:cubicBezTo>
                  <a:cubicBezTo>
                    <a:pt x="77" y="0"/>
                    <a:pt x="76" y="0"/>
                    <a:pt x="74" y="0"/>
                  </a:cubicBezTo>
                  <a:cubicBezTo>
                    <a:pt x="71" y="1"/>
                    <a:pt x="67" y="1"/>
                    <a:pt x="65" y="1"/>
                  </a:cubicBezTo>
                  <a:cubicBezTo>
                    <a:pt x="60" y="3"/>
                    <a:pt x="54" y="5"/>
                    <a:pt x="50" y="7"/>
                  </a:cubicBezTo>
                  <a:cubicBezTo>
                    <a:pt x="48" y="7"/>
                    <a:pt x="47" y="7"/>
                    <a:pt x="46" y="7"/>
                  </a:cubicBezTo>
                  <a:cubicBezTo>
                    <a:pt x="31" y="12"/>
                    <a:pt x="16" y="19"/>
                    <a:pt x="2" y="25"/>
                  </a:cubicBezTo>
                  <a:cubicBezTo>
                    <a:pt x="2" y="27"/>
                    <a:pt x="0" y="30"/>
                    <a:pt x="2" y="32"/>
                  </a:cubicBezTo>
                  <a:cubicBezTo>
                    <a:pt x="3" y="37"/>
                    <a:pt x="15" y="41"/>
                    <a:pt x="20" y="4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4"/>
            <p:cNvSpPr>
              <a:spLocks/>
            </p:cNvSpPr>
            <p:nvPr userDrawn="1"/>
          </p:nvSpPr>
          <p:spPr bwMode="auto">
            <a:xfrm>
              <a:off x="2798714" y="892597"/>
              <a:ext cx="395288" cy="439738"/>
            </a:xfrm>
            <a:custGeom>
              <a:avLst/>
              <a:gdLst>
                <a:gd name="T0" fmla="*/ 76 w 105"/>
                <a:gd name="T1" fmla="*/ 37 h 116"/>
                <a:gd name="T2" fmla="*/ 78 w 105"/>
                <a:gd name="T3" fmla="*/ 32 h 116"/>
                <a:gd name="T4" fmla="*/ 88 w 105"/>
                <a:gd name="T5" fmla="*/ 23 h 116"/>
                <a:gd name="T6" fmla="*/ 92 w 105"/>
                <a:gd name="T7" fmla="*/ 19 h 116"/>
                <a:gd name="T8" fmla="*/ 105 w 105"/>
                <a:gd name="T9" fmla="*/ 8 h 116"/>
                <a:gd name="T10" fmla="*/ 81 w 105"/>
                <a:gd name="T11" fmla="*/ 1 h 116"/>
                <a:gd name="T12" fmla="*/ 71 w 105"/>
                <a:gd name="T13" fmla="*/ 8 h 116"/>
                <a:gd name="T14" fmla="*/ 57 w 105"/>
                <a:gd name="T15" fmla="*/ 16 h 116"/>
                <a:gd name="T16" fmla="*/ 33 w 105"/>
                <a:gd name="T17" fmla="*/ 20 h 116"/>
                <a:gd name="T18" fmla="*/ 28 w 105"/>
                <a:gd name="T19" fmla="*/ 19 h 116"/>
                <a:gd name="T20" fmla="*/ 26 w 105"/>
                <a:gd name="T21" fmla="*/ 30 h 116"/>
                <a:gd name="T22" fmla="*/ 27 w 105"/>
                <a:gd name="T23" fmla="*/ 63 h 116"/>
                <a:gd name="T24" fmla="*/ 33 w 105"/>
                <a:gd name="T25" fmla="*/ 74 h 116"/>
                <a:gd name="T26" fmla="*/ 47 w 105"/>
                <a:gd name="T27" fmla="*/ 56 h 116"/>
                <a:gd name="T28" fmla="*/ 47 w 105"/>
                <a:gd name="T29" fmla="*/ 53 h 116"/>
                <a:gd name="T30" fmla="*/ 47 w 105"/>
                <a:gd name="T31" fmla="*/ 43 h 116"/>
                <a:gd name="T32" fmla="*/ 57 w 105"/>
                <a:gd name="T33" fmla="*/ 42 h 116"/>
                <a:gd name="T34" fmla="*/ 56 w 105"/>
                <a:gd name="T35" fmla="*/ 60 h 116"/>
                <a:gd name="T36" fmla="*/ 30 w 105"/>
                <a:gd name="T37" fmla="*/ 81 h 116"/>
                <a:gd name="T38" fmla="*/ 20 w 105"/>
                <a:gd name="T39" fmla="*/ 86 h 116"/>
                <a:gd name="T40" fmla="*/ 12 w 105"/>
                <a:gd name="T41" fmla="*/ 91 h 116"/>
                <a:gd name="T42" fmla="*/ 1 w 105"/>
                <a:gd name="T43" fmla="*/ 92 h 116"/>
                <a:gd name="T44" fmla="*/ 35 w 105"/>
                <a:gd name="T45" fmla="*/ 95 h 116"/>
                <a:gd name="T46" fmla="*/ 43 w 105"/>
                <a:gd name="T47" fmla="*/ 85 h 116"/>
                <a:gd name="T48" fmla="*/ 50 w 105"/>
                <a:gd name="T49" fmla="*/ 79 h 116"/>
                <a:gd name="T50" fmla="*/ 56 w 105"/>
                <a:gd name="T51" fmla="*/ 77 h 116"/>
                <a:gd name="T52" fmla="*/ 56 w 105"/>
                <a:gd name="T53" fmla="*/ 92 h 116"/>
                <a:gd name="T54" fmla="*/ 49 w 105"/>
                <a:gd name="T55" fmla="*/ 96 h 116"/>
                <a:gd name="T56" fmla="*/ 58 w 105"/>
                <a:gd name="T57" fmla="*/ 103 h 116"/>
                <a:gd name="T58" fmla="*/ 61 w 105"/>
                <a:gd name="T59" fmla="*/ 111 h 116"/>
                <a:gd name="T60" fmla="*/ 71 w 105"/>
                <a:gd name="T61" fmla="*/ 115 h 116"/>
                <a:gd name="T62" fmla="*/ 67 w 105"/>
                <a:gd name="T63" fmla="*/ 78 h 116"/>
                <a:gd name="T64" fmla="*/ 72 w 105"/>
                <a:gd name="T65" fmla="*/ 57 h 116"/>
                <a:gd name="T66" fmla="*/ 93 w 105"/>
                <a:gd name="T67" fmla="*/ 41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5" h="116">
                  <a:moveTo>
                    <a:pt x="91" y="36"/>
                  </a:moveTo>
                  <a:cubicBezTo>
                    <a:pt x="86" y="36"/>
                    <a:pt x="81" y="35"/>
                    <a:pt x="76" y="37"/>
                  </a:cubicBezTo>
                  <a:cubicBezTo>
                    <a:pt x="74" y="38"/>
                    <a:pt x="73" y="39"/>
                    <a:pt x="71" y="40"/>
                  </a:cubicBezTo>
                  <a:cubicBezTo>
                    <a:pt x="71" y="37"/>
                    <a:pt x="77" y="34"/>
                    <a:pt x="78" y="32"/>
                  </a:cubicBezTo>
                  <a:cubicBezTo>
                    <a:pt x="80" y="30"/>
                    <a:pt x="81" y="28"/>
                    <a:pt x="83" y="26"/>
                  </a:cubicBezTo>
                  <a:cubicBezTo>
                    <a:pt x="85" y="25"/>
                    <a:pt x="87" y="24"/>
                    <a:pt x="88" y="23"/>
                  </a:cubicBezTo>
                  <a:cubicBezTo>
                    <a:pt x="89" y="22"/>
                    <a:pt x="89" y="20"/>
                    <a:pt x="90" y="19"/>
                  </a:cubicBezTo>
                  <a:cubicBezTo>
                    <a:pt x="91" y="19"/>
                    <a:pt x="92" y="19"/>
                    <a:pt x="92" y="19"/>
                  </a:cubicBezTo>
                  <a:cubicBezTo>
                    <a:pt x="94" y="18"/>
                    <a:pt x="94" y="16"/>
                    <a:pt x="95" y="15"/>
                  </a:cubicBezTo>
                  <a:cubicBezTo>
                    <a:pt x="99" y="12"/>
                    <a:pt x="102" y="12"/>
                    <a:pt x="105" y="8"/>
                  </a:cubicBezTo>
                  <a:cubicBezTo>
                    <a:pt x="105" y="7"/>
                    <a:pt x="104" y="5"/>
                    <a:pt x="103" y="4"/>
                  </a:cubicBezTo>
                  <a:cubicBezTo>
                    <a:pt x="100" y="2"/>
                    <a:pt x="86" y="0"/>
                    <a:pt x="81" y="1"/>
                  </a:cubicBezTo>
                  <a:cubicBezTo>
                    <a:pt x="79" y="2"/>
                    <a:pt x="75" y="4"/>
                    <a:pt x="73" y="5"/>
                  </a:cubicBezTo>
                  <a:cubicBezTo>
                    <a:pt x="72" y="6"/>
                    <a:pt x="71" y="7"/>
                    <a:pt x="71" y="8"/>
                  </a:cubicBezTo>
                  <a:cubicBezTo>
                    <a:pt x="68" y="9"/>
                    <a:pt x="66" y="9"/>
                    <a:pt x="64" y="9"/>
                  </a:cubicBezTo>
                  <a:cubicBezTo>
                    <a:pt x="61" y="11"/>
                    <a:pt x="59" y="14"/>
                    <a:pt x="57" y="16"/>
                  </a:cubicBezTo>
                  <a:cubicBezTo>
                    <a:pt x="51" y="20"/>
                    <a:pt x="46" y="23"/>
                    <a:pt x="40" y="26"/>
                  </a:cubicBezTo>
                  <a:cubicBezTo>
                    <a:pt x="38" y="27"/>
                    <a:pt x="35" y="21"/>
                    <a:pt x="33" y="20"/>
                  </a:cubicBezTo>
                  <a:cubicBezTo>
                    <a:pt x="32" y="19"/>
                    <a:pt x="30" y="19"/>
                    <a:pt x="29" y="18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7" y="19"/>
                    <a:pt x="27" y="19"/>
                    <a:pt x="26" y="20"/>
                  </a:cubicBezTo>
                  <a:cubicBezTo>
                    <a:pt x="26" y="23"/>
                    <a:pt x="27" y="27"/>
                    <a:pt x="26" y="30"/>
                  </a:cubicBezTo>
                  <a:cubicBezTo>
                    <a:pt x="25" y="37"/>
                    <a:pt x="22" y="50"/>
                    <a:pt x="24" y="59"/>
                  </a:cubicBezTo>
                  <a:cubicBezTo>
                    <a:pt x="25" y="60"/>
                    <a:pt x="26" y="62"/>
                    <a:pt x="27" y="63"/>
                  </a:cubicBezTo>
                  <a:cubicBezTo>
                    <a:pt x="28" y="65"/>
                    <a:pt x="27" y="66"/>
                    <a:pt x="28" y="68"/>
                  </a:cubicBezTo>
                  <a:cubicBezTo>
                    <a:pt x="29" y="70"/>
                    <a:pt x="32" y="71"/>
                    <a:pt x="33" y="74"/>
                  </a:cubicBezTo>
                  <a:cubicBezTo>
                    <a:pt x="37" y="73"/>
                    <a:pt x="44" y="61"/>
                    <a:pt x="47" y="56"/>
                  </a:cubicBezTo>
                  <a:cubicBezTo>
                    <a:pt x="47" y="56"/>
                    <a:pt x="47" y="56"/>
                    <a:pt x="47" y="56"/>
                  </a:cubicBezTo>
                  <a:cubicBezTo>
                    <a:pt x="47" y="55"/>
                    <a:pt x="47" y="54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3"/>
                    <a:pt x="47" y="53"/>
                    <a:pt x="47" y="53"/>
                  </a:cubicBezTo>
                  <a:cubicBezTo>
                    <a:pt x="47" y="50"/>
                    <a:pt x="47" y="46"/>
                    <a:pt x="47" y="43"/>
                  </a:cubicBezTo>
                  <a:cubicBezTo>
                    <a:pt x="49" y="42"/>
                    <a:pt x="52" y="42"/>
                    <a:pt x="53" y="41"/>
                  </a:cubicBezTo>
                  <a:cubicBezTo>
                    <a:pt x="55" y="41"/>
                    <a:pt x="56" y="41"/>
                    <a:pt x="57" y="42"/>
                  </a:cubicBezTo>
                  <a:cubicBezTo>
                    <a:pt x="57" y="43"/>
                    <a:pt x="52" y="55"/>
                    <a:pt x="51" y="56"/>
                  </a:cubicBezTo>
                  <a:cubicBezTo>
                    <a:pt x="52" y="59"/>
                    <a:pt x="54" y="60"/>
                    <a:pt x="56" y="60"/>
                  </a:cubicBezTo>
                  <a:cubicBezTo>
                    <a:pt x="55" y="66"/>
                    <a:pt x="49" y="68"/>
                    <a:pt x="45" y="70"/>
                  </a:cubicBezTo>
                  <a:cubicBezTo>
                    <a:pt x="40" y="74"/>
                    <a:pt x="35" y="77"/>
                    <a:pt x="30" y="81"/>
                  </a:cubicBezTo>
                  <a:cubicBezTo>
                    <a:pt x="28" y="82"/>
                    <a:pt x="26" y="82"/>
                    <a:pt x="24" y="83"/>
                  </a:cubicBezTo>
                  <a:cubicBezTo>
                    <a:pt x="23" y="84"/>
                    <a:pt x="22" y="86"/>
                    <a:pt x="20" y="86"/>
                  </a:cubicBezTo>
                  <a:cubicBezTo>
                    <a:pt x="18" y="87"/>
                    <a:pt x="16" y="88"/>
                    <a:pt x="14" y="89"/>
                  </a:cubicBezTo>
                  <a:cubicBezTo>
                    <a:pt x="13" y="90"/>
                    <a:pt x="13" y="91"/>
                    <a:pt x="12" y="91"/>
                  </a:cubicBezTo>
                  <a:cubicBezTo>
                    <a:pt x="10" y="92"/>
                    <a:pt x="8" y="90"/>
                    <a:pt x="7" y="90"/>
                  </a:cubicBezTo>
                  <a:cubicBezTo>
                    <a:pt x="4" y="90"/>
                    <a:pt x="3" y="91"/>
                    <a:pt x="1" y="92"/>
                  </a:cubicBezTo>
                  <a:cubicBezTo>
                    <a:pt x="0" y="103"/>
                    <a:pt x="5" y="114"/>
                    <a:pt x="17" y="114"/>
                  </a:cubicBezTo>
                  <a:cubicBezTo>
                    <a:pt x="23" y="107"/>
                    <a:pt x="29" y="102"/>
                    <a:pt x="35" y="95"/>
                  </a:cubicBezTo>
                  <a:cubicBezTo>
                    <a:pt x="37" y="93"/>
                    <a:pt x="39" y="92"/>
                    <a:pt x="40" y="90"/>
                  </a:cubicBezTo>
                  <a:cubicBezTo>
                    <a:pt x="42" y="88"/>
                    <a:pt x="42" y="87"/>
                    <a:pt x="43" y="85"/>
                  </a:cubicBezTo>
                  <a:cubicBezTo>
                    <a:pt x="44" y="84"/>
                    <a:pt x="45" y="85"/>
                    <a:pt x="46" y="84"/>
                  </a:cubicBezTo>
                  <a:cubicBezTo>
                    <a:pt x="47" y="82"/>
                    <a:pt x="49" y="81"/>
                    <a:pt x="50" y="79"/>
                  </a:cubicBezTo>
                  <a:cubicBezTo>
                    <a:pt x="52" y="78"/>
                    <a:pt x="53" y="78"/>
                    <a:pt x="54" y="76"/>
                  </a:cubicBezTo>
                  <a:cubicBezTo>
                    <a:pt x="55" y="76"/>
                    <a:pt x="55" y="76"/>
                    <a:pt x="56" y="77"/>
                  </a:cubicBezTo>
                  <a:cubicBezTo>
                    <a:pt x="57" y="78"/>
                    <a:pt x="57" y="81"/>
                    <a:pt x="58" y="82"/>
                  </a:cubicBezTo>
                  <a:cubicBezTo>
                    <a:pt x="58" y="86"/>
                    <a:pt x="58" y="91"/>
                    <a:pt x="56" y="92"/>
                  </a:cubicBezTo>
                  <a:cubicBezTo>
                    <a:pt x="54" y="92"/>
                    <a:pt x="53" y="93"/>
                    <a:pt x="52" y="93"/>
                  </a:cubicBezTo>
                  <a:cubicBezTo>
                    <a:pt x="51" y="94"/>
                    <a:pt x="50" y="95"/>
                    <a:pt x="49" y="96"/>
                  </a:cubicBezTo>
                  <a:cubicBezTo>
                    <a:pt x="49" y="97"/>
                    <a:pt x="49" y="98"/>
                    <a:pt x="49" y="99"/>
                  </a:cubicBezTo>
                  <a:cubicBezTo>
                    <a:pt x="49" y="100"/>
                    <a:pt x="57" y="102"/>
                    <a:pt x="58" y="103"/>
                  </a:cubicBezTo>
                  <a:cubicBezTo>
                    <a:pt x="59" y="103"/>
                    <a:pt x="61" y="106"/>
                    <a:pt x="61" y="107"/>
                  </a:cubicBezTo>
                  <a:cubicBezTo>
                    <a:pt x="61" y="108"/>
                    <a:pt x="61" y="109"/>
                    <a:pt x="61" y="111"/>
                  </a:cubicBezTo>
                  <a:cubicBezTo>
                    <a:pt x="62" y="112"/>
                    <a:pt x="64" y="113"/>
                    <a:pt x="65" y="115"/>
                  </a:cubicBezTo>
                  <a:cubicBezTo>
                    <a:pt x="66" y="115"/>
                    <a:pt x="69" y="116"/>
                    <a:pt x="71" y="115"/>
                  </a:cubicBezTo>
                  <a:cubicBezTo>
                    <a:pt x="71" y="115"/>
                    <a:pt x="71" y="114"/>
                    <a:pt x="72" y="114"/>
                  </a:cubicBezTo>
                  <a:cubicBezTo>
                    <a:pt x="72" y="101"/>
                    <a:pt x="71" y="89"/>
                    <a:pt x="67" y="78"/>
                  </a:cubicBezTo>
                  <a:cubicBezTo>
                    <a:pt x="66" y="75"/>
                    <a:pt x="61" y="69"/>
                    <a:pt x="64" y="64"/>
                  </a:cubicBezTo>
                  <a:cubicBezTo>
                    <a:pt x="64" y="57"/>
                    <a:pt x="68" y="59"/>
                    <a:pt x="72" y="57"/>
                  </a:cubicBezTo>
                  <a:cubicBezTo>
                    <a:pt x="78" y="54"/>
                    <a:pt x="83" y="51"/>
                    <a:pt x="89" y="47"/>
                  </a:cubicBezTo>
                  <a:cubicBezTo>
                    <a:pt x="90" y="45"/>
                    <a:pt x="91" y="43"/>
                    <a:pt x="93" y="41"/>
                  </a:cubicBezTo>
                  <a:cubicBezTo>
                    <a:pt x="93" y="39"/>
                    <a:pt x="92" y="38"/>
                    <a:pt x="91" y="3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5"/>
            <p:cNvSpPr>
              <a:spLocks/>
            </p:cNvSpPr>
            <p:nvPr userDrawn="1"/>
          </p:nvSpPr>
          <p:spPr bwMode="auto">
            <a:xfrm>
              <a:off x="3138439" y="1097385"/>
              <a:ext cx="119063" cy="147638"/>
            </a:xfrm>
            <a:custGeom>
              <a:avLst/>
              <a:gdLst>
                <a:gd name="T0" fmla="*/ 27 w 32"/>
                <a:gd name="T1" fmla="*/ 12 h 39"/>
                <a:gd name="T2" fmla="*/ 6 w 32"/>
                <a:gd name="T3" fmla="*/ 0 h 39"/>
                <a:gd name="T4" fmla="*/ 2 w 32"/>
                <a:gd name="T5" fmla="*/ 0 h 39"/>
                <a:gd name="T6" fmla="*/ 5 w 32"/>
                <a:gd name="T7" fmla="*/ 23 h 39"/>
                <a:gd name="T8" fmla="*/ 8 w 32"/>
                <a:gd name="T9" fmla="*/ 27 h 39"/>
                <a:gd name="T10" fmla="*/ 17 w 32"/>
                <a:gd name="T11" fmla="*/ 36 h 39"/>
                <a:gd name="T12" fmla="*/ 30 w 32"/>
                <a:gd name="T13" fmla="*/ 31 h 39"/>
                <a:gd name="T14" fmla="*/ 31 w 32"/>
                <a:gd name="T15" fmla="*/ 18 h 39"/>
                <a:gd name="T16" fmla="*/ 27 w 32"/>
                <a:gd name="T17" fmla="*/ 1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39">
                  <a:moveTo>
                    <a:pt x="27" y="12"/>
                  </a:moveTo>
                  <a:cubicBezTo>
                    <a:pt x="22" y="5"/>
                    <a:pt x="17" y="0"/>
                    <a:pt x="6" y="0"/>
                  </a:cubicBezTo>
                  <a:cubicBezTo>
                    <a:pt x="5" y="0"/>
                    <a:pt x="3" y="0"/>
                    <a:pt x="2" y="0"/>
                  </a:cubicBezTo>
                  <a:cubicBezTo>
                    <a:pt x="0" y="9"/>
                    <a:pt x="0" y="17"/>
                    <a:pt x="5" y="23"/>
                  </a:cubicBezTo>
                  <a:cubicBezTo>
                    <a:pt x="6" y="25"/>
                    <a:pt x="7" y="26"/>
                    <a:pt x="8" y="27"/>
                  </a:cubicBezTo>
                  <a:cubicBezTo>
                    <a:pt x="11" y="30"/>
                    <a:pt x="12" y="34"/>
                    <a:pt x="17" y="36"/>
                  </a:cubicBezTo>
                  <a:cubicBezTo>
                    <a:pt x="22" y="39"/>
                    <a:pt x="27" y="33"/>
                    <a:pt x="30" y="31"/>
                  </a:cubicBezTo>
                  <a:cubicBezTo>
                    <a:pt x="30" y="29"/>
                    <a:pt x="32" y="21"/>
                    <a:pt x="31" y="18"/>
                  </a:cubicBezTo>
                  <a:cubicBezTo>
                    <a:pt x="31" y="15"/>
                    <a:pt x="28" y="14"/>
                    <a:pt x="27" y="1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70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THREE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研究难点</a:t>
            </a:r>
          </a:p>
        </p:txBody>
      </p:sp>
    </p:spTree>
    <p:extLst>
      <p:ext uri="{BB962C8B-B14F-4D97-AF65-F5344CB8AC3E}">
        <p14:creationId xmlns:p14="http://schemas.microsoft.com/office/powerpoint/2010/main" val="69533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研究难点</a:t>
            </a:r>
            <a:endParaRPr lang="zh-CN" altLang="en-US" dirty="0"/>
          </a:p>
        </p:txBody>
      </p:sp>
      <p:sp>
        <p:nvSpPr>
          <p:cNvPr id="4" name="MH_Other_1"/>
          <p:cNvSpPr/>
          <p:nvPr>
            <p:custDataLst>
              <p:tags r:id="rId1"/>
            </p:custDataLst>
          </p:nvPr>
        </p:nvSpPr>
        <p:spPr>
          <a:xfrm>
            <a:off x="997384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MH_Other_2"/>
          <p:cNvSpPr/>
          <p:nvPr>
            <p:custDataLst>
              <p:tags r:id="rId2"/>
            </p:custDataLst>
          </p:nvPr>
        </p:nvSpPr>
        <p:spPr>
          <a:xfrm>
            <a:off x="1102159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>
                <a:solidFill>
                  <a:srgbClr val="FFFFFF"/>
                </a:solidFill>
              </a:rPr>
              <a:t>01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11" name="MH_Other_5"/>
          <p:cNvSpPr/>
          <p:nvPr>
            <p:custDataLst>
              <p:tags r:id="rId3"/>
            </p:custDataLst>
          </p:nvPr>
        </p:nvSpPr>
        <p:spPr>
          <a:xfrm>
            <a:off x="997384" y="4392159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MH_Other_6"/>
          <p:cNvSpPr/>
          <p:nvPr>
            <p:custDataLst>
              <p:tags r:id="rId4"/>
            </p:custDataLst>
          </p:nvPr>
        </p:nvSpPr>
        <p:spPr>
          <a:xfrm>
            <a:off x="1102159" y="4500109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>
                <a:solidFill>
                  <a:srgbClr val="FFFFFF"/>
                </a:solidFill>
              </a:rPr>
              <a:t>03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91544" y="222357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60836" y="2673009"/>
            <a:ext cx="36757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991544" y="439215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960836" y="4841598"/>
            <a:ext cx="36757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4" name="MH_Other_1"/>
          <p:cNvSpPr/>
          <p:nvPr>
            <p:custDataLst>
              <p:tags r:id="rId5"/>
            </p:custDataLst>
          </p:nvPr>
        </p:nvSpPr>
        <p:spPr>
          <a:xfrm>
            <a:off x="6641341" y="2223570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" name="MH_Other_2"/>
          <p:cNvSpPr/>
          <p:nvPr>
            <p:custDataLst>
              <p:tags r:id="rId6"/>
            </p:custDataLst>
          </p:nvPr>
        </p:nvSpPr>
        <p:spPr>
          <a:xfrm>
            <a:off x="6746116" y="2331520"/>
            <a:ext cx="547688" cy="5667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02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6" name="MH_Other_5"/>
          <p:cNvSpPr/>
          <p:nvPr>
            <p:custDataLst>
              <p:tags r:id="rId7"/>
            </p:custDataLst>
          </p:nvPr>
        </p:nvSpPr>
        <p:spPr>
          <a:xfrm>
            <a:off x="6641341" y="4392159"/>
            <a:ext cx="757238" cy="782637"/>
          </a:xfrm>
          <a:custGeom>
            <a:avLst/>
            <a:gdLst>
              <a:gd name="connsiteX0" fmla="*/ 743029 w 757237"/>
              <a:gd name="connsiteY0" fmla="*/ 463225 h 783577"/>
              <a:gd name="connsiteX1" fmla="*/ 757237 w 757237"/>
              <a:gd name="connsiteY1" fmla="*/ 463225 h 783577"/>
              <a:gd name="connsiteX2" fmla="*/ 757237 w 757237"/>
              <a:gd name="connsiteY2" fmla="*/ 783577 h 783577"/>
              <a:gd name="connsiteX3" fmla="*/ 450056 w 757237"/>
              <a:gd name="connsiteY3" fmla="*/ 783577 h 783577"/>
              <a:gd name="connsiteX4" fmla="*/ 450056 w 757237"/>
              <a:gd name="connsiteY4" fmla="*/ 768874 h 783577"/>
              <a:gd name="connsiteX5" fmla="*/ 743029 w 757237"/>
              <a:gd name="connsiteY5" fmla="*/ 768874 h 783577"/>
              <a:gd name="connsiteX6" fmla="*/ 0 w 757237"/>
              <a:gd name="connsiteY6" fmla="*/ 463225 h 783577"/>
              <a:gd name="connsiteX7" fmla="*/ 14207 w 757237"/>
              <a:gd name="connsiteY7" fmla="*/ 463225 h 783577"/>
              <a:gd name="connsiteX8" fmla="*/ 14207 w 757237"/>
              <a:gd name="connsiteY8" fmla="*/ 768874 h 783577"/>
              <a:gd name="connsiteX9" fmla="*/ 307181 w 757237"/>
              <a:gd name="connsiteY9" fmla="*/ 768874 h 783577"/>
              <a:gd name="connsiteX10" fmla="*/ 307181 w 757237"/>
              <a:gd name="connsiteY10" fmla="*/ 783577 h 783577"/>
              <a:gd name="connsiteX11" fmla="*/ 0 w 757237"/>
              <a:gd name="connsiteY11" fmla="*/ 783577 h 783577"/>
              <a:gd name="connsiteX12" fmla="*/ 450056 w 757237"/>
              <a:gd name="connsiteY12" fmla="*/ 0 h 783577"/>
              <a:gd name="connsiteX13" fmla="*/ 757237 w 757237"/>
              <a:gd name="connsiteY13" fmla="*/ 0 h 783577"/>
              <a:gd name="connsiteX14" fmla="*/ 757237 w 757237"/>
              <a:gd name="connsiteY14" fmla="*/ 320350 h 783577"/>
              <a:gd name="connsiteX15" fmla="*/ 743029 w 757237"/>
              <a:gd name="connsiteY15" fmla="*/ 320350 h 783577"/>
              <a:gd name="connsiteX16" fmla="*/ 743029 w 757237"/>
              <a:gd name="connsiteY16" fmla="*/ 14702 h 783577"/>
              <a:gd name="connsiteX17" fmla="*/ 450056 w 757237"/>
              <a:gd name="connsiteY17" fmla="*/ 14702 h 783577"/>
              <a:gd name="connsiteX18" fmla="*/ 0 w 757237"/>
              <a:gd name="connsiteY18" fmla="*/ 0 h 783577"/>
              <a:gd name="connsiteX19" fmla="*/ 307181 w 757237"/>
              <a:gd name="connsiteY19" fmla="*/ 0 h 783577"/>
              <a:gd name="connsiteX20" fmla="*/ 307181 w 757237"/>
              <a:gd name="connsiteY20" fmla="*/ 14702 h 783577"/>
              <a:gd name="connsiteX21" fmla="*/ 14207 w 757237"/>
              <a:gd name="connsiteY21" fmla="*/ 14702 h 783577"/>
              <a:gd name="connsiteX22" fmla="*/ 14207 w 757237"/>
              <a:gd name="connsiteY22" fmla="*/ 320350 h 783577"/>
              <a:gd name="connsiteX23" fmla="*/ 0 w 757237"/>
              <a:gd name="connsiteY23" fmla="*/ 320350 h 78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57237" h="783577">
                <a:moveTo>
                  <a:pt x="743029" y="463225"/>
                </a:moveTo>
                <a:lnTo>
                  <a:pt x="757237" y="463225"/>
                </a:lnTo>
                <a:lnTo>
                  <a:pt x="757237" y="783577"/>
                </a:lnTo>
                <a:lnTo>
                  <a:pt x="450056" y="783577"/>
                </a:lnTo>
                <a:lnTo>
                  <a:pt x="450056" y="768874"/>
                </a:lnTo>
                <a:lnTo>
                  <a:pt x="743029" y="768874"/>
                </a:lnTo>
                <a:close/>
                <a:moveTo>
                  <a:pt x="0" y="463225"/>
                </a:moveTo>
                <a:lnTo>
                  <a:pt x="14207" y="463225"/>
                </a:lnTo>
                <a:lnTo>
                  <a:pt x="14207" y="768874"/>
                </a:lnTo>
                <a:lnTo>
                  <a:pt x="307181" y="768874"/>
                </a:lnTo>
                <a:lnTo>
                  <a:pt x="307181" y="783577"/>
                </a:lnTo>
                <a:lnTo>
                  <a:pt x="0" y="783577"/>
                </a:lnTo>
                <a:close/>
                <a:moveTo>
                  <a:pt x="450056" y="0"/>
                </a:moveTo>
                <a:lnTo>
                  <a:pt x="757237" y="0"/>
                </a:lnTo>
                <a:lnTo>
                  <a:pt x="757237" y="320350"/>
                </a:lnTo>
                <a:lnTo>
                  <a:pt x="743029" y="320350"/>
                </a:lnTo>
                <a:lnTo>
                  <a:pt x="743029" y="14702"/>
                </a:lnTo>
                <a:lnTo>
                  <a:pt x="450056" y="14702"/>
                </a:lnTo>
                <a:close/>
                <a:moveTo>
                  <a:pt x="0" y="0"/>
                </a:moveTo>
                <a:lnTo>
                  <a:pt x="307181" y="0"/>
                </a:lnTo>
                <a:lnTo>
                  <a:pt x="307181" y="14702"/>
                </a:lnTo>
                <a:lnTo>
                  <a:pt x="14207" y="14702"/>
                </a:lnTo>
                <a:lnTo>
                  <a:pt x="14207" y="320350"/>
                </a:lnTo>
                <a:lnTo>
                  <a:pt x="0" y="3203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7" name="MH_Other_6"/>
          <p:cNvSpPr/>
          <p:nvPr>
            <p:custDataLst>
              <p:tags r:id="rId8"/>
            </p:custDataLst>
          </p:nvPr>
        </p:nvSpPr>
        <p:spPr>
          <a:xfrm>
            <a:off x="6746116" y="4500109"/>
            <a:ext cx="547688" cy="5667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FFFFFF"/>
                </a:solidFill>
              </a:rPr>
              <a:t>04</a:t>
            </a:r>
            <a:endParaRPr lang="zh-CN" altLang="en-US" sz="2400" dirty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635501" y="222357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604793" y="2673009"/>
            <a:ext cx="36757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635501" y="439215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604793" y="4841598"/>
            <a:ext cx="367578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909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研究难点</a:t>
            </a:r>
            <a:endParaRPr lang="zh-CN" altLang="en-US" dirty="0"/>
          </a:p>
        </p:txBody>
      </p:sp>
      <p:sp>
        <p:nvSpPr>
          <p:cNvPr id="32" name="MH_Other_1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1694359" y="2462975"/>
            <a:ext cx="421535" cy="426235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35" name="MH_Other_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1058864" y="2218792"/>
            <a:ext cx="10226674" cy="4630601"/>
          </a:xfrm>
          <a:custGeom>
            <a:avLst/>
            <a:gdLst>
              <a:gd name="T0" fmla="*/ 262287250 w 10001"/>
              <a:gd name="T1" fmla="*/ 0 h 12408"/>
              <a:gd name="T2" fmla="*/ 2147483646 w 10001"/>
              <a:gd name="T3" fmla="*/ 0 h 12408"/>
              <a:gd name="T4" fmla="*/ 2147483646 w 10001"/>
              <a:gd name="T5" fmla="*/ 2147483646 h 12408"/>
              <a:gd name="T6" fmla="*/ 2147483646 w 10001"/>
              <a:gd name="T7" fmla="*/ 2147483646 h 12408"/>
              <a:gd name="T8" fmla="*/ 2147483646 w 10001"/>
              <a:gd name="T9" fmla="*/ 2147483646 h 12408"/>
              <a:gd name="T10" fmla="*/ 2147483646 w 10001"/>
              <a:gd name="T11" fmla="*/ 2147483646 h 12408"/>
              <a:gd name="T12" fmla="*/ 262287250 w 10001"/>
              <a:gd name="T13" fmla="*/ 2147483646 h 12408"/>
              <a:gd name="T14" fmla="*/ 0 w 10001"/>
              <a:gd name="T15" fmla="*/ 2147483646 h 1240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0001" h="12408">
                <a:moveTo>
                  <a:pt x="1" y="0"/>
                </a:moveTo>
                <a:lnTo>
                  <a:pt x="9287" y="0"/>
                </a:lnTo>
                <a:cubicBezTo>
                  <a:pt x="9689" y="0"/>
                  <a:pt x="10001" y="547"/>
                  <a:pt x="10001" y="1250"/>
                </a:cubicBezTo>
                <a:lnTo>
                  <a:pt x="10001" y="4688"/>
                </a:lnTo>
                <a:cubicBezTo>
                  <a:pt x="10001" y="5391"/>
                  <a:pt x="9689" y="5938"/>
                  <a:pt x="9287" y="5938"/>
                </a:cubicBezTo>
                <a:lnTo>
                  <a:pt x="715" y="5938"/>
                </a:lnTo>
                <a:cubicBezTo>
                  <a:pt x="336" y="5938"/>
                  <a:pt x="1" y="6484"/>
                  <a:pt x="1" y="7188"/>
                </a:cubicBezTo>
                <a:cubicBezTo>
                  <a:pt x="1" y="10000"/>
                  <a:pt x="0" y="12408"/>
                  <a:pt x="0" y="12408"/>
                </a:cubicBezTo>
              </a:path>
            </a:pathLst>
          </a:custGeom>
          <a:noFill/>
          <a:ln w="11113" cap="flat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36" name="MH_Other_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807185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37" name="MH_Other_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4793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1" name="MH_Other_10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564147" y="2111957"/>
            <a:ext cx="236624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2" name="MH_Other_11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9604890" y="2154267"/>
            <a:ext cx="155137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3" name="MH_Other_12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629727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46" name="MH_Other_1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742554" y="2111957"/>
            <a:ext cx="242891" cy="238190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7" name="MH_Other_16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784864" y="2154267"/>
            <a:ext cx="159838" cy="15357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48" name="MH_Other_17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732117" y="4654185"/>
            <a:ext cx="421534" cy="427802"/>
          </a:xfrm>
          <a:custGeom>
            <a:avLst/>
            <a:gdLst>
              <a:gd name="T0" fmla="*/ 2147483646 w 30"/>
              <a:gd name="T1" fmla="*/ 2147483646 h 30"/>
              <a:gd name="T2" fmla="*/ 2147483646 w 30"/>
              <a:gd name="T3" fmla="*/ 2147483646 h 30"/>
              <a:gd name="T4" fmla="*/ 2147483646 w 30"/>
              <a:gd name="T5" fmla="*/ 2147483646 h 30"/>
              <a:gd name="T6" fmla="*/ 0 w 30"/>
              <a:gd name="T7" fmla="*/ 2147483646 h 30"/>
              <a:gd name="T8" fmla="*/ 0 w 30"/>
              <a:gd name="T9" fmla="*/ 2147483646 h 30"/>
              <a:gd name="T10" fmla="*/ 2147483646 w 30"/>
              <a:gd name="T11" fmla="*/ 0 h 30"/>
              <a:gd name="T12" fmla="*/ 2147483646 w 30"/>
              <a:gd name="T13" fmla="*/ 0 h 30"/>
              <a:gd name="T14" fmla="*/ 2147483646 w 30"/>
              <a:gd name="T15" fmla="*/ 2147483646 h 30"/>
              <a:gd name="T16" fmla="*/ 2147483646 w 30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0" h="30">
                <a:moveTo>
                  <a:pt x="30" y="27"/>
                </a:moveTo>
                <a:cubicBezTo>
                  <a:pt x="30" y="28"/>
                  <a:pt x="29" y="30"/>
                  <a:pt x="27" y="30"/>
                </a:cubicBezTo>
                <a:cubicBezTo>
                  <a:pt x="4" y="30"/>
                  <a:pt x="4" y="30"/>
                  <a:pt x="4" y="30"/>
                </a:cubicBezTo>
                <a:cubicBezTo>
                  <a:pt x="2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2" y="0"/>
                  <a:pt x="4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29" y="0"/>
                  <a:pt x="30" y="2"/>
                  <a:pt x="30" y="3"/>
                </a:cubicBezTo>
                <a:cubicBezTo>
                  <a:pt x="30" y="27"/>
                  <a:pt x="30" y="27"/>
                  <a:pt x="30" y="27"/>
                </a:cubicBezTo>
              </a:path>
            </a:pathLst>
          </a:custGeom>
          <a:solidFill>
            <a:schemeClr val="bg1"/>
          </a:solidFill>
          <a:ln w="9525">
            <a:solidFill>
              <a:schemeClr val="bg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1" name="MH_Other_20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3844945" y="4304735"/>
            <a:ext cx="236623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2" name="MH_Other_2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3885687" y="4345479"/>
            <a:ext cx="166106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3" name="MH_Other_22"/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717630" y="4654185"/>
            <a:ext cx="404296" cy="427802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56" name="MH_Other_2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7830457" y="4304735"/>
            <a:ext cx="238190" cy="236622"/>
          </a:xfrm>
          <a:prstGeom prst="ellipse">
            <a:avLst/>
          </a:prstGeom>
          <a:solidFill>
            <a:srgbClr val="F8F8F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7" name="MH_Other_2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7872767" y="4345479"/>
            <a:ext cx="153570" cy="1551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xtLst/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350">
              <a:latin typeface="+mn-lt"/>
              <a:ea typeface="+mn-ea"/>
            </a:endParaRPr>
          </a:p>
        </p:txBody>
      </p:sp>
      <p:sp>
        <p:nvSpPr>
          <p:cNvPr id="58" name="MH_SubTitle_1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1213989" y="1685950"/>
            <a:ext cx="1387127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A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59" name="MH_SubTitle_2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5116972" y="1685950"/>
            <a:ext cx="1449509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B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0" name="MH_SubTitle_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8928577" y="1685950"/>
            <a:ext cx="1464191" cy="4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C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1" name="MH_SubTitle_5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3221299" y="3818955"/>
            <a:ext cx="1471529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D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2" name="MH_SubTitle_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7206030" y="3818955"/>
            <a:ext cx="1449513" cy="471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>
                <a:latin typeface="+mn-lt"/>
                <a:ea typeface="+mn-ea"/>
              </a:rPr>
              <a:t>E</a:t>
            </a:r>
            <a:endParaRPr lang="zh-CN" altLang="en-US" sz="2000" b="1" dirty="0">
              <a:latin typeface="+mn-lt"/>
              <a:ea typeface="+mn-ea"/>
            </a:endParaRPr>
          </a:p>
        </p:txBody>
      </p:sp>
      <p:sp>
        <p:nvSpPr>
          <p:cNvPr id="63" name="MH_Text_1"/>
          <p:cNvSpPr txBox="1"/>
          <p:nvPr>
            <p:custDataLst>
              <p:tags r:id="rId21"/>
            </p:custDataLst>
          </p:nvPr>
        </p:nvSpPr>
        <p:spPr>
          <a:xfrm>
            <a:off x="8376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单击此处添加文本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68" name="MH_Other_12"/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9477959" y="2462975"/>
            <a:ext cx="408997" cy="426235"/>
          </a:xfrm>
          <a:custGeom>
            <a:avLst/>
            <a:gdLst>
              <a:gd name="T0" fmla="*/ 2147483646 w 29"/>
              <a:gd name="T1" fmla="*/ 2147483646 h 30"/>
              <a:gd name="T2" fmla="*/ 2147483646 w 29"/>
              <a:gd name="T3" fmla="*/ 2147483646 h 30"/>
              <a:gd name="T4" fmla="*/ 2147483646 w 29"/>
              <a:gd name="T5" fmla="*/ 2147483646 h 30"/>
              <a:gd name="T6" fmla="*/ 0 w 29"/>
              <a:gd name="T7" fmla="*/ 2147483646 h 30"/>
              <a:gd name="T8" fmla="*/ 0 w 29"/>
              <a:gd name="T9" fmla="*/ 2147483646 h 30"/>
              <a:gd name="T10" fmla="*/ 2147483646 w 29"/>
              <a:gd name="T11" fmla="*/ 0 h 30"/>
              <a:gd name="T12" fmla="*/ 2147483646 w 29"/>
              <a:gd name="T13" fmla="*/ 0 h 30"/>
              <a:gd name="T14" fmla="*/ 2147483646 w 29"/>
              <a:gd name="T15" fmla="*/ 2147483646 h 30"/>
              <a:gd name="T16" fmla="*/ 2147483646 w 29"/>
              <a:gd name="T17" fmla="*/ 2147483646 h 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29" h="30">
                <a:moveTo>
                  <a:pt x="29" y="27"/>
                </a:moveTo>
                <a:cubicBezTo>
                  <a:pt x="29" y="28"/>
                  <a:pt x="28" y="30"/>
                  <a:pt x="26" y="30"/>
                </a:cubicBezTo>
                <a:cubicBezTo>
                  <a:pt x="3" y="30"/>
                  <a:pt x="3" y="30"/>
                  <a:pt x="3" y="30"/>
                </a:cubicBezTo>
                <a:cubicBezTo>
                  <a:pt x="1" y="30"/>
                  <a:pt x="0" y="28"/>
                  <a:pt x="0" y="27"/>
                </a:cubicBezTo>
                <a:cubicBezTo>
                  <a:pt x="0" y="3"/>
                  <a:pt x="0" y="3"/>
                  <a:pt x="0" y="3"/>
                </a:cubicBezTo>
                <a:cubicBezTo>
                  <a:pt x="0" y="2"/>
                  <a:pt x="1" y="0"/>
                  <a:pt x="3" y="0"/>
                </a:cubicBezTo>
                <a:cubicBezTo>
                  <a:pt x="26" y="0"/>
                  <a:pt x="26" y="0"/>
                  <a:pt x="26" y="0"/>
                </a:cubicBezTo>
                <a:cubicBezTo>
                  <a:pt x="28" y="0"/>
                  <a:pt x="29" y="2"/>
                  <a:pt x="29" y="3"/>
                </a:cubicBezTo>
                <a:cubicBezTo>
                  <a:pt x="29" y="27"/>
                  <a:pt x="29" y="27"/>
                  <a:pt x="29" y="27"/>
                </a:cubicBezTo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 anchor="ctr"/>
          <a:lstStyle/>
          <a:p>
            <a:endParaRPr lang="zh-CN" altLang="en-US"/>
          </a:p>
        </p:txBody>
      </p:sp>
      <p:sp>
        <p:nvSpPr>
          <p:cNvPr id="69" name="MH_Text_1"/>
          <p:cNvSpPr txBox="1"/>
          <p:nvPr>
            <p:custDataLst>
              <p:tags r:id="rId23"/>
            </p:custDataLst>
          </p:nvPr>
        </p:nvSpPr>
        <p:spPr>
          <a:xfrm>
            <a:off x="4776189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单击此处添加文本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0" name="MH_Text_1"/>
          <p:cNvSpPr txBox="1"/>
          <p:nvPr>
            <p:custDataLst>
              <p:tags r:id="rId24"/>
            </p:custDataLst>
          </p:nvPr>
        </p:nvSpPr>
        <p:spPr>
          <a:xfrm>
            <a:off x="8597487" y="307017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单击此处添加文本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1" name="MH_Text_1"/>
          <p:cNvSpPr txBox="1"/>
          <p:nvPr>
            <p:custDataLst>
              <p:tags r:id="rId25"/>
            </p:custDataLst>
          </p:nvPr>
        </p:nvSpPr>
        <p:spPr>
          <a:xfrm>
            <a:off x="2873481" y="53062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单击此处添加文本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2" name="MH_Text_1"/>
          <p:cNvSpPr txBox="1"/>
          <p:nvPr>
            <p:custDataLst>
              <p:tags r:id="rId26"/>
            </p:custDataLst>
          </p:nvPr>
        </p:nvSpPr>
        <p:spPr>
          <a:xfrm>
            <a:off x="6831968" y="5306259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dirty="0" smtClean="0">
                <a:solidFill>
                  <a:srgbClr val="20517C"/>
                </a:solidFill>
              </a:rPr>
              <a:t>单击此处添加文本</a:t>
            </a:r>
            <a:endParaRPr lang="zh-CN" altLang="en-US" dirty="0">
              <a:solidFill>
                <a:srgbClr val="20517C"/>
              </a:solidFill>
            </a:endParaRPr>
          </a:p>
        </p:txBody>
      </p:sp>
      <p:sp>
        <p:nvSpPr>
          <p:cNvPr id="73" name="KSO_Shape"/>
          <p:cNvSpPr/>
          <p:nvPr/>
        </p:nvSpPr>
        <p:spPr>
          <a:xfrm>
            <a:off x="5711784" y="2531115"/>
            <a:ext cx="304428" cy="289714"/>
          </a:xfrm>
          <a:custGeom>
            <a:avLst/>
            <a:gdLst/>
            <a:ahLst/>
            <a:cxnLst/>
            <a:rect l="l" t="t" r="r" b="b"/>
            <a:pathLst>
              <a:path w="1059063" h="1007997">
                <a:moveTo>
                  <a:pt x="703357" y="0"/>
                </a:moveTo>
                <a:lnTo>
                  <a:pt x="1059063" y="345377"/>
                </a:lnTo>
                <a:cubicBezTo>
                  <a:pt x="1011759" y="390684"/>
                  <a:pt x="950318" y="412745"/>
                  <a:pt x="888735" y="411717"/>
                </a:cubicBezTo>
                <a:lnTo>
                  <a:pt x="615617" y="668531"/>
                </a:lnTo>
                <a:cubicBezTo>
                  <a:pt x="643882" y="763675"/>
                  <a:pt x="628025" y="864389"/>
                  <a:pt x="564718" y="936620"/>
                </a:cubicBezTo>
                <a:lnTo>
                  <a:pt x="370217" y="747767"/>
                </a:lnTo>
                <a:cubicBezTo>
                  <a:pt x="247618" y="834750"/>
                  <a:pt x="146199" y="930329"/>
                  <a:pt x="0" y="1007997"/>
                </a:cubicBezTo>
                <a:cubicBezTo>
                  <a:pt x="95002" y="875886"/>
                  <a:pt x="190003" y="777809"/>
                  <a:pt x="284746" y="664777"/>
                </a:cubicBezTo>
                <a:lnTo>
                  <a:pt x="96361" y="481861"/>
                </a:lnTo>
                <a:cubicBezTo>
                  <a:pt x="152055" y="429106"/>
                  <a:pt x="226831" y="406169"/>
                  <a:pt x="303394" y="411783"/>
                </a:cubicBezTo>
                <a:cubicBezTo>
                  <a:pt x="325459" y="413401"/>
                  <a:pt x="347673" y="417390"/>
                  <a:pt x="369433" y="424372"/>
                </a:cubicBezTo>
                <a:lnTo>
                  <a:pt x="642990" y="154959"/>
                </a:lnTo>
                <a:cubicBezTo>
                  <a:pt x="643358" y="99193"/>
                  <a:pt x="663662" y="44083"/>
                  <a:pt x="703357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4" name="KSO_Shape"/>
          <p:cNvSpPr>
            <a:spLocks/>
          </p:cNvSpPr>
          <p:nvPr/>
        </p:nvSpPr>
        <p:spPr bwMode="auto">
          <a:xfrm flipH="1">
            <a:off x="3779029" y="4724888"/>
            <a:ext cx="327710" cy="300401"/>
          </a:xfrm>
          <a:custGeom>
            <a:avLst/>
            <a:gdLst>
              <a:gd name="T0" fmla="*/ 2147483646 w 269"/>
              <a:gd name="T1" fmla="*/ 0 h 247"/>
              <a:gd name="T2" fmla="*/ 2147483646 w 269"/>
              <a:gd name="T3" fmla="*/ 0 h 247"/>
              <a:gd name="T4" fmla="*/ 2147483646 w 269"/>
              <a:gd name="T5" fmla="*/ 2147483646 h 247"/>
              <a:gd name="T6" fmla="*/ 2147483646 w 269"/>
              <a:gd name="T7" fmla="*/ 2147483646 h 247"/>
              <a:gd name="T8" fmla="*/ 2147483646 w 269"/>
              <a:gd name="T9" fmla="*/ 2147483646 h 247"/>
              <a:gd name="T10" fmla="*/ 2147483646 w 269"/>
              <a:gd name="T11" fmla="*/ 2147483646 h 247"/>
              <a:gd name="T12" fmla="*/ 2147483646 w 269"/>
              <a:gd name="T13" fmla="*/ 2147483646 h 247"/>
              <a:gd name="T14" fmla="*/ 2147483646 w 269"/>
              <a:gd name="T15" fmla="*/ 2147483646 h 247"/>
              <a:gd name="T16" fmla="*/ 2147483646 w 269"/>
              <a:gd name="T17" fmla="*/ 2147483646 h 247"/>
              <a:gd name="T18" fmla="*/ 2147483646 w 269"/>
              <a:gd name="T19" fmla="*/ 2147483646 h 247"/>
              <a:gd name="T20" fmla="*/ 2147483646 w 269"/>
              <a:gd name="T21" fmla="*/ 2147483646 h 247"/>
              <a:gd name="T22" fmla="*/ 2147483646 w 269"/>
              <a:gd name="T23" fmla="*/ 2147483646 h 247"/>
              <a:gd name="T24" fmla="*/ 2147483646 w 269"/>
              <a:gd name="T25" fmla="*/ 2147483646 h 247"/>
              <a:gd name="T26" fmla="*/ 2147483646 w 269"/>
              <a:gd name="T27" fmla="*/ 2147483646 h 247"/>
              <a:gd name="T28" fmla="*/ 2147483646 w 269"/>
              <a:gd name="T29" fmla="*/ 2147483646 h 247"/>
              <a:gd name="T30" fmla="*/ 2147483646 w 269"/>
              <a:gd name="T31" fmla="*/ 2147483646 h 247"/>
              <a:gd name="T32" fmla="*/ 2147483646 w 269"/>
              <a:gd name="T33" fmla="*/ 2147483646 h 247"/>
              <a:gd name="T34" fmla="*/ 2147483646 w 269"/>
              <a:gd name="T35" fmla="*/ 2147483646 h 247"/>
              <a:gd name="T36" fmla="*/ 2147483646 w 269"/>
              <a:gd name="T37" fmla="*/ 2147483646 h 247"/>
              <a:gd name="T38" fmla="*/ 2147483646 w 269"/>
              <a:gd name="T39" fmla="*/ 2147483646 h 247"/>
              <a:gd name="T40" fmla="*/ 2147483646 w 269"/>
              <a:gd name="T41" fmla="*/ 2147483646 h 247"/>
              <a:gd name="T42" fmla="*/ 2147483646 w 269"/>
              <a:gd name="T43" fmla="*/ 2147483646 h 247"/>
              <a:gd name="T44" fmla="*/ 2147483646 w 269"/>
              <a:gd name="T45" fmla="*/ 2147483646 h 247"/>
              <a:gd name="T46" fmla="*/ 2147483646 w 269"/>
              <a:gd name="T47" fmla="*/ 2147483646 h 247"/>
              <a:gd name="T48" fmla="*/ 2147483646 w 269"/>
              <a:gd name="T49" fmla="*/ 2147483646 h 247"/>
              <a:gd name="T50" fmla="*/ 2147483646 w 269"/>
              <a:gd name="T51" fmla="*/ 2147483646 h 247"/>
              <a:gd name="T52" fmla="*/ 2147483646 w 269"/>
              <a:gd name="T53" fmla="*/ 2147483646 h 247"/>
              <a:gd name="T54" fmla="*/ 2147483646 w 269"/>
              <a:gd name="T55" fmla="*/ 2147483646 h 247"/>
              <a:gd name="T56" fmla="*/ 2147483646 w 269"/>
              <a:gd name="T57" fmla="*/ 2147483646 h 247"/>
              <a:gd name="T58" fmla="*/ 2147483646 w 269"/>
              <a:gd name="T59" fmla="*/ 2147483646 h 247"/>
              <a:gd name="T60" fmla="*/ 2147483646 w 269"/>
              <a:gd name="T61" fmla="*/ 2147483646 h 247"/>
              <a:gd name="T62" fmla="*/ 2147483646 w 269"/>
              <a:gd name="T63" fmla="*/ 2147483646 h 247"/>
              <a:gd name="T64" fmla="*/ 2147483646 w 269"/>
              <a:gd name="T65" fmla="*/ 2147483646 h 247"/>
              <a:gd name="T66" fmla="*/ 2147483646 w 269"/>
              <a:gd name="T67" fmla="*/ 2147483646 h 247"/>
              <a:gd name="T68" fmla="*/ 2147483646 w 269"/>
              <a:gd name="T69" fmla="*/ 2147483646 h 247"/>
              <a:gd name="T70" fmla="*/ 2147483646 w 269"/>
              <a:gd name="T71" fmla="*/ 2147483646 h 247"/>
              <a:gd name="T72" fmla="*/ 2147483646 w 269"/>
              <a:gd name="T73" fmla="*/ 0 h 247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269" h="247">
                <a:moveTo>
                  <a:pt x="195" y="0"/>
                </a:moveTo>
                <a:cubicBezTo>
                  <a:pt x="194" y="0"/>
                  <a:pt x="193" y="0"/>
                  <a:pt x="192" y="0"/>
                </a:cubicBezTo>
                <a:cubicBezTo>
                  <a:pt x="164" y="1"/>
                  <a:pt x="145" y="24"/>
                  <a:pt x="144" y="24"/>
                </a:cubicBezTo>
                <a:cubicBezTo>
                  <a:pt x="21" y="150"/>
                  <a:pt x="21" y="150"/>
                  <a:pt x="21" y="150"/>
                </a:cubicBezTo>
                <a:cubicBezTo>
                  <a:pt x="0" y="172"/>
                  <a:pt x="0" y="208"/>
                  <a:pt x="21" y="230"/>
                </a:cubicBezTo>
                <a:cubicBezTo>
                  <a:pt x="32" y="241"/>
                  <a:pt x="46" y="247"/>
                  <a:pt x="60" y="247"/>
                </a:cubicBezTo>
                <a:cubicBezTo>
                  <a:pt x="75" y="247"/>
                  <a:pt x="89" y="241"/>
                  <a:pt x="99" y="230"/>
                </a:cubicBezTo>
                <a:cubicBezTo>
                  <a:pt x="217" y="111"/>
                  <a:pt x="217" y="111"/>
                  <a:pt x="217" y="111"/>
                </a:cubicBezTo>
                <a:cubicBezTo>
                  <a:pt x="235" y="91"/>
                  <a:pt x="238" y="63"/>
                  <a:pt x="223" y="47"/>
                </a:cubicBezTo>
                <a:cubicBezTo>
                  <a:pt x="216" y="40"/>
                  <a:pt x="207" y="37"/>
                  <a:pt x="197" y="37"/>
                </a:cubicBezTo>
                <a:cubicBezTo>
                  <a:pt x="185" y="37"/>
                  <a:pt x="171" y="42"/>
                  <a:pt x="161" y="53"/>
                </a:cubicBezTo>
                <a:cubicBezTo>
                  <a:pt x="46" y="170"/>
                  <a:pt x="46" y="170"/>
                  <a:pt x="46" y="170"/>
                </a:cubicBezTo>
                <a:cubicBezTo>
                  <a:pt x="43" y="174"/>
                  <a:pt x="43" y="179"/>
                  <a:pt x="46" y="182"/>
                </a:cubicBezTo>
                <a:cubicBezTo>
                  <a:pt x="48" y="183"/>
                  <a:pt x="50" y="184"/>
                  <a:pt x="52" y="184"/>
                </a:cubicBezTo>
                <a:cubicBezTo>
                  <a:pt x="54" y="184"/>
                  <a:pt x="56" y="183"/>
                  <a:pt x="57" y="182"/>
                </a:cubicBezTo>
                <a:cubicBezTo>
                  <a:pt x="172" y="65"/>
                  <a:pt x="172" y="65"/>
                  <a:pt x="172" y="65"/>
                </a:cubicBezTo>
                <a:cubicBezTo>
                  <a:pt x="179" y="57"/>
                  <a:pt x="189" y="53"/>
                  <a:pt x="197" y="53"/>
                </a:cubicBezTo>
                <a:cubicBezTo>
                  <a:pt x="203" y="53"/>
                  <a:pt x="208" y="55"/>
                  <a:pt x="211" y="59"/>
                </a:cubicBezTo>
                <a:cubicBezTo>
                  <a:pt x="221" y="68"/>
                  <a:pt x="218" y="86"/>
                  <a:pt x="205" y="99"/>
                </a:cubicBezTo>
                <a:cubicBezTo>
                  <a:pt x="88" y="219"/>
                  <a:pt x="88" y="219"/>
                  <a:pt x="88" y="219"/>
                </a:cubicBezTo>
                <a:cubicBezTo>
                  <a:pt x="81" y="227"/>
                  <a:pt x="70" y="231"/>
                  <a:pt x="60" y="231"/>
                </a:cubicBezTo>
                <a:cubicBezTo>
                  <a:pt x="50" y="231"/>
                  <a:pt x="40" y="227"/>
                  <a:pt x="32" y="219"/>
                </a:cubicBezTo>
                <a:cubicBezTo>
                  <a:pt x="17" y="203"/>
                  <a:pt x="17" y="177"/>
                  <a:pt x="32" y="162"/>
                </a:cubicBezTo>
                <a:cubicBezTo>
                  <a:pt x="156" y="35"/>
                  <a:pt x="156" y="35"/>
                  <a:pt x="156" y="35"/>
                </a:cubicBezTo>
                <a:cubicBezTo>
                  <a:pt x="156" y="35"/>
                  <a:pt x="171" y="17"/>
                  <a:pt x="193" y="16"/>
                </a:cubicBezTo>
                <a:cubicBezTo>
                  <a:pt x="194" y="16"/>
                  <a:pt x="194" y="16"/>
                  <a:pt x="195" y="16"/>
                </a:cubicBezTo>
                <a:cubicBezTo>
                  <a:pt x="208" y="16"/>
                  <a:pt x="221" y="23"/>
                  <a:pt x="234" y="36"/>
                </a:cubicBezTo>
                <a:cubicBezTo>
                  <a:pt x="247" y="49"/>
                  <a:pt x="253" y="63"/>
                  <a:pt x="253" y="77"/>
                </a:cubicBezTo>
                <a:cubicBezTo>
                  <a:pt x="252" y="99"/>
                  <a:pt x="234" y="115"/>
                  <a:pt x="234" y="116"/>
                </a:cubicBezTo>
                <a:cubicBezTo>
                  <a:pt x="165" y="186"/>
                  <a:pt x="165" y="186"/>
                  <a:pt x="165" y="186"/>
                </a:cubicBezTo>
                <a:cubicBezTo>
                  <a:pt x="162" y="189"/>
                  <a:pt x="162" y="194"/>
                  <a:pt x="165" y="198"/>
                </a:cubicBezTo>
                <a:cubicBezTo>
                  <a:pt x="167" y="199"/>
                  <a:pt x="169" y="200"/>
                  <a:pt x="171" y="200"/>
                </a:cubicBezTo>
                <a:cubicBezTo>
                  <a:pt x="173" y="200"/>
                  <a:pt x="175" y="199"/>
                  <a:pt x="176" y="198"/>
                </a:cubicBezTo>
                <a:cubicBezTo>
                  <a:pt x="244" y="128"/>
                  <a:pt x="244" y="128"/>
                  <a:pt x="244" y="128"/>
                </a:cubicBezTo>
                <a:cubicBezTo>
                  <a:pt x="245" y="127"/>
                  <a:pt x="267" y="107"/>
                  <a:pt x="269" y="78"/>
                </a:cubicBezTo>
                <a:cubicBezTo>
                  <a:pt x="269" y="59"/>
                  <a:pt x="261" y="41"/>
                  <a:pt x="245" y="24"/>
                </a:cubicBezTo>
                <a:cubicBezTo>
                  <a:pt x="229" y="8"/>
                  <a:pt x="212" y="0"/>
                  <a:pt x="19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5" name="KSO_Shape"/>
          <p:cNvSpPr>
            <a:spLocks/>
          </p:cNvSpPr>
          <p:nvPr/>
        </p:nvSpPr>
        <p:spPr bwMode="auto">
          <a:xfrm>
            <a:off x="1770489" y="2550603"/>
            <a:ext cx="269273" cy="270226"/>
          </a:xfrm>
          <a:custGeom>
            <a:avLst/>
            <a:gdLst>
              <a:gd name="T0" fmla="*/ 1572253 w 2913"/>
              <a:gd name="T1" fmla="*/ 556386 h 2922"/>
              <a:gd name="T2" fmla="*/ 1238334 w 2913"/>
              <a:gd name="T3" fmla="*/ 222431 h 2922"/>
              <a:gd name="T4" fmla="*/ 1405293 w 2913"/>
              <a:gd name="T5" fmla="*/ 54838 h 2922"/>
              <a:gd name="T6" fmla="*/ 1606138 w 2913"/>
              <a:gd name="T7" fmla="*/ 54838 h 2922"/>
              <a:gd name="T8" fmla="*/ 1739212 w 2913"/>
              <a:gd name="T9" fmla="*/ 188543 h 2922"/>
              <a:gd name="T10" fmla="*/ 1739212 w 2913"/>
              <a:gd name="T11" fmla="*/ 389408 h 2922"/>
              <a:gd name="T12" fmla="*/ 1572253 w 2913"/>
              <a:gd name="T13" fmla="*/ 556386 h 2922"/>
              <a:gd name="T14" fmla="*/ 602533 w 2913"/>
              <a:gd name="T15" fmla="*/ 1526209 h 2922"/>
              <a:gd name="T16" fmla="*/ 268614 w 2913"/>
              <a:gd name="T17" fmla="*/ 1192255 h 2922"/>
              <a:gd name="T18" fmla="*/ 1176109 w 2913"/>
              <a:gd name="T19" fmla="*/ 291440 h 2922"/>
              <a:gd name="T20" fmla="*/ 1510028 w 2913"/>
              <a:gd name="T21" fmla="*/ 625395 h 2922"/>
              <a:gd name="T22" fmla="*/ 602533 w 2913"/>
              <a:gd name="T23" fmla="*/ 1526209 h 2922"/>
              <a:gd name="T24" fmla="*/ 0 w 2913"/>
              <a:gd name="T25" fmla="*/ 1800397 h 2922"/>
              <a:gd name="T26" fmla="*/ 203309 w 2913"/>
              <a:gd name="T27" fmla="*/ 1257567 h 2922"/>
              <a:gd name="T28" fmla="*/ 534147 w 2913"/>
              <a:gd name="T29" fmla="*/ 1588441 h 2922"/>
              <a:gd name="T30" fmla="*/ 0 w 2913"/>
              <a:gd name="T31" fmla="*/ 1800397 h 2922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913" h="2922">
                <a:moveTo>
                  <a:pt x="2552" y="903"/>
                </a:moveTo>
                <a:cubicBezTo>
                  <a:pt x="2010" y="361"/>
                  <a:pt x="2010" y="361"/>
                  <a:pt x="2010" y="361"/>
                </a:cubicBezTo>
                <a:cubicBezTo>
                  <a:pt x="2281" y="89"/>
                  <a:pt x="2281" y="89"/>
                  <a:pt x="2281" y="89"/>
                </a:cubicBezTo>
                <a:cubicBezTo>
                  <a:pt x="2371" y="0"/>
                  <a:pt x="2517" y="0"/>
                  <a:pt x="2607" y="89"/>
                </a:cubicBezTo>
                <a:cubicBezTo>
                  <a:pt x="2823" y="306"/>
                  <a:pt x="2823" y="306"/>
                  <a:pt x="2823" y="306"/>
                </a:cubicBezTo>
                <a:cubicBezTo>
                  <a:pt x="2913" y="396"/>
                  <a:pt x="2913" y="542"/>
                  <a:pt x="2823" y="632"/>
                </a:cubicBezTo>
                <a:lnTo>
                  <a:pt x="2552" y="903"/>
                </a:lnTo>
                <a:close/>
                <a:moveTo>
                  <a:pt x="978" y="2477"/>
                </a:moveTo>
                <a:cubicBezTo>
                  <a:pt x="436" y="1935"/>
                  <a:pt x="436" y="1935"/>
                  <a:pt x="436" y="1935"/>
                </a:cubicBezTo>
                <a:cubicBezTo>
                  <a:pt x="1909" y="473"/>
                  <a:pt x="1909" y="473"/>
                  <a:pt x="1909" y="473"/>
                </a:cubicBezTo>
                <a:cubicBezTo>
                  <a:pt x="2451" y="1015"/>
                  <a:pt x="2451" y="1015"/>
                  <a:pt x="2451" y="1015"/>
                </a:cubicBezTo>
                <a:lnTo>
                  <a:pt x="978" y="2477"/>
                </a:lnTo>
                <a:close/>
                <a:moveTo>
                  <a:pt x="0" y="2922"/>
                </a:moveTo>
                <a:cubicBezTo>
                  <a:pt x="330" y="2041"/>
                  <a:pt x="330" y="2041"/>
                  <a:pt x="330" y="2041"/>
                </a:cubicBezTo>
                <a:cubicBezTo>
                  <a:pt x="867" y="2578"/>
                  <a:pt x="867" y="2578"/>
                  <a:pt x="867" y="2578"/>
                </a:cubicBezTo>
                <a:lnTo>
                  <a:pt x="0" y="29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76" name="KSO_Shape"/>
          <p:cNvSpPr/>
          <p:nvPr/>
        </p:nvSpPr>
        <p:spPr>
          <a:xfrm>
            <a:off x="9538043" y="2578460"/>
            <a:ext cx="304428" cy="192297"/>
          </a:xfrm>
          <a:custGeom>
            <a:avLst/>
            <a:gdLst/>
            <a:ahLst/>
            <a:cxnLst/>
            <a:rect l="l" t="t" r="r" b="b"/>
            <a:pathLst>
              <a:path w="683211" h="432048">
                <a:moveTo>
                  <a:pt x="512137" y="280189"/>
                </a:moveTo>
                <a:cubicBezTo>
                  <a:pt x="588167" y="280189"/>
                  <a:pt x="653655" y="340557"/>
                  <a:pt x="683040" y="427518"/>
                </a:cubicBezTo>
                <a:lnTo>
                  <a:pt x="683211" y="432048"/>
                </a:lnTo>
                <a:lnTo>
                  <a:pt x="518050" y="432048"/>
                </a:lnTo>
                <a:lnTo>
                  <a:pt x="517720" y="423301"/>
                </a:lnTo>
                <a:cubicBezTo>
                  <a:pt x="501526" y="375376"/>
                  <a:pt x="479652" y="331635"/>
                  <a:pt x="452572" y="294062"/>
                </a:cubicBezTo>
                <a:cubicBezTo>
                  <a:pt x="471023" y="284776"/>
                  <a:pt x="491179" y="280189"/>
                  <a:pt x="512137" y="280189"/>
                </a:cubicBezTo>
                <a:close/>
                <a:moveTo>
                  <a:pt x="242652" y="216651"/>
                </a:moveTo>
                <a:cubicBezTo>
                  <a:pt x="350494" y="216651"/>
                  <a:pt x="443383" y="302276"/>
                  <a:pt x="485063" y="425622"/>
                </a:cubicBezTo>
                <a:lnTo>
                  <a:pt x="485305" y="432048"/>
                </a:lnTo>
                <a:lnTo>
                  <a:pt x="0" y="432048"/>
                </a:lnTo>
                <a:lnTo>
                  <a:pt x="242" y="425623"/>
                </a:lnTo>
                <a:cubicBezTo>
                  <a:pt x="41922" y="302276"/>
                  <a:pt x="134811" y="216651"/>
                  <a:pt x="242652" y="216651"/>
                </a:cubicBezTo>
                <a:close/>
                <a:moveTo>
                  <a:pt x="512137" y="127447"/>
                </a:moveTo>
                <a:cubicBezTo>
                  <a:pt x="549644" y="127447"/>
                  <a:pt x="580050" y="157437"/>
                  <a:pt x="580050" y="194431"/>
                </a:cubicBezTo>
                <a:cubicBezTo>
                  <a:pt x="580050" y="231425"/>
                  <a:pt x="549644" y="261414"/>
                  <a:pt x="512137" y="261414"/>
                </a:cubicBezTo>
                <a:cubicBezTo>
                  <a:pt x="474630" y="261414"/>
                  <a:pt x="444224" y="231425"/>
                  <a:pt x="444224" y="194431"/>
                </a:cubicBezTo>
                <a:cubicBezTo>
                  <a:pt x="444224" y="157437"/>
                  <a:pt x="474630" y="127447"/>
                  <a:pt x="512137" y="127447"/>
                </a:cubicBezTo>
                <a:close/>
                <a:moveTo>
                  <a:pt x="242652" y="0"/>
                </a:moveTo>
                <a:cubicBezTo>
                  <a:pt x="295853" y="0"/>
                  <a:pt x="338980" y="42537"/>
                  <a:pt x="338980" y="95010"/>
                </a:cubicBezTo>
                <a:cubicBezTo>
                  <a:pt x="338980" y="147482"/>
                  <a:pt x="295853" y="190020"/>
                  <a:pt x="242652" y="190020"/>
                </a:cubicBezTo>
                <a:cubicBezTo>
                  <a:pt x="189452" y="190020"/>
                  <a:pt x="146324" y="147482"/>
                  <a:pt x="146324" y="95010"/>
                </a:cubicBezTo>
                <a:cubicBezTo>
                  <a:pt x="146324" y="42537"/>
                  <a:pt x="189452" y="0"/>
                  <a:pt x="24265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7" name="KSO_Shape"/>
          <p:cNvSpPr>
            <a:spLocks/>
          </p:cNvSpPr>
          <p:nvPr/>
        </p:nvSpPr>
        <p:spPr bwMode="auto">
          <a:xfrm>
            <a:off x="7775554" y="4676447"/>
            <a:ext cx="260309" cy="384693"/>
          </a:xfrm>
          <a:custGeom>
            <a:avLst/>
            <a:gdLst/>
            <a:ahLst/>
            <a:cxnLst/>
            <a:rect l="0" t="0" r="r" b="b"/>
            <a:pathLst>
              <a:path w="1646238" h="2433638">
                <a:moveTo>
                  <a:pt x="577732" y="161925"/>
                </a:moveTo>
                <a:lnTo>
                  <a:pt x="586070" y="162719"/>
                </a:lnTo>
                <a:lnTo>
                  <a:pt x="593614" y="163910"/>
                </a:lnTo>
                <a:lnTo>
                  <a:pt x="597585" y="164703"/>
                </a:lnTo>
                <a:lnTo>
                  <a:pt x="601953" y="165894"/>
                </a:lnTo>
                <a:lnTo>
                  <a:pt x="605526" y="167482"/>
                </a:lnTo>
                <a:lnTo>
                  <a:pt x="609100" y="169069"/>
                </a:lnTo>
                <a:lnTo>
                  <a:pt x="612674" y="171053"/>
                </a:lnTo>
                <a:lnTo>
                  <a:pt x="616247" y="173435"/>
                </a:lnTo>
                <a:lnTo>
                  <a:pt x="619821" y="176610"/>
                </a:lnTo>
                <a:lnTo>
                  <a:pt x="623394" y="179388"/>
                </a:lnTo>
                <a:lnTo>
                  <a:pt x="626968" y="182563"/>
                </a:lnTo>
                <a:lnTo>
                  <a:pt x="630145" y="186135"/>
                </a:lnTo>
                <a:lnTo>
                  <a:pt x="633321" y="190103"/>
                </a:lnTo>
                <a:lnTo>
                  <a:pt x="636498" y="194469"/>
                </a:lnTo>
                <a:lnTo>
                  <a:pt x="639674" y="199232"/>
                </a:lnTo>
                <a:lnTo>
                  <a:pt x="642454" y="204788"/>
                </a:lnTo>
                <a:lnTo>
                  <a:pt x="645233" y="210344"/>
                </a:lnTo>
                <a:lnTo>
                  <a:pt x="648013" y="216297"/>
                </a:lnTo>
                <a:lnTo>
                  <a:pt x="650792" y="222647"/>
                </a:lnTo>
                <a:lnTo>
                  <a:pt x="653969" y="229394"/>
                </a:lnTo>
                <a:lnTo>
                  <a:pt x="656351" y="237332"/>
                </a:lnTo>
                <a:lnTo>
                  <a:pt x="658733" y="245269"/>
                </a:lnTo>
                <a:lnTo>
                  <a:pt x="838208" y="927100"/>
                </a:lnTo>
                <a:lnTo>
                  <a:pt x="840193" y="928291"/>
                </a:lnTo>
                <a:lnTo>
                  <a:pt x="841781" y="933450"/>
                </a:lnTo>
                <a:lnTo>
                  <a:pt x="899356" y="921941"/>
                </a:lnTo>
                <a:lnTo>
                  <a:pt x="911665" y="922338"/>
                </a:lnTo>
                <a:lnTo>
                  <a:pt x="923180" y="923529"/>
                </a:lnTo>
                <a:lnTo>
                  <a:pt x="935489" y="924719"/>
                </a:lnTo>
                <a:lnTo>
                  <a:pt x="946607" y="926704"/>
                </a:lnTo>
                <a:lnTo>
                  <a:pt x="957725" y="929482"/>
                </a:lnTo>
                <a:lnTo>
                  <a:pt x="969240" y="932657"/>
                </a:lnTo>
                <a:lnTo>
                  <a:pt x="979960" y="936229"/>
                </a:lnTo>
                <a:lnTo>
                  <a:pt x="991078" y="939800"/>
                </a:lnTo>
                <a:lnTo>
                  <a:pt x="1001402" y="944166"/>
                </a:lnTo>
                <a:lnTo>
                  <a:pt x="1011726" y="948929"/>
                </a:lnTo>
                <a:lnTo>
                  <a:pt x="1022049" y="954485"/>
                </a:lnTo>
                <a:lnTo>
                  <a:pt x="1031976" y="960438"/>
                </a:lnTo>
                <a:lnTo>
                  <a:pt x="1041506" y="966788"/>
                </a:lnTo>
                <a:lnTo>
                  <a:pt x="1051432" y="973535"/>
                </a:lnTo>
                <a:lnTo>
                  <a:pt x="1060565" y="980679"/>
                </a:lnTo>
                <a:lnTo>
                  <a:pt x="1069697" y="988616"/>
                </a:lnTo>
                <a:lnTo>
                  <a:pt x="1076050" y="994172"/>
                </a:lnTo>
                <a:lnTo>
                  <a:pt x="1081212" y="999729"/>
                </a:lnTo>
                <a:lnTo>
                  <a:pt x="1086374" y="1005682"/>
                </a:lnTo>
                <a:lnTo>
                  <a:pt x="1090345" y="1012032"/>
                </a:lnTo>
                <a:lnTo>
                  <a:pt x="1126478" y="1071960"/>
                </a:lnTo>
                <a:lnTo>
                  <a:pt x="1183258" y="1074341"/>
                </a:lnTo>
                <a:lnTo>
                  <a:pt x="1184847" y="1075532"/>
                </a:lnTo>
                <a:lnTo>
                  <a:pt x="1199538" y="1077913"/>
                </a:lnTo>
                <a:lnTo>
                  <a:pt x="1214230" y="1081088"/>
                </a:lnTo>
                <a:lnTo>
                  <a:pt x="1228524" y="1085057"/>
                </a:lnTo>
                <a:lnTo>
                  <a:pt x="1242818" y="1089422"/>
                </a:lnTo>
                <a:lnTo>
                  <a:pt x="1256716" y="1094582"/>
                </a:lnTo>
                <a:lnTo>
                  <a:pt x="1271010" y="1100932"/>
                </a:lnTo>
                <a:lnTo>
                  <a:pt x="1284510" y="1106885"/>
                </a:lnTo>
                <a:lnTo>
                  <a:pt x="1298011" y="1114029"/>
                </a:lnTo>
                <a:lnTo>
                  <a:pt x="1310717" y="1121172"/>
                </a:lnTo>
                <a:lnTo>
                  <a:pt x="1323820" y="1129507"/>
                </a:lnTo>
                <a:lnTo>
                  <a:pt x="1336129" y="1137444"/>
                </a:lnTo>
                <a:lnTo>
                  <a:pt x="1348041" y="1146175"/>
                </a:lnTo>
                <a:lnTo>
                  <a:pt x="1359953" y="1155700"/>
                </a:lnTo>
                <a:lnTo>
                  <a:pt x="1371071" y="1165225"/>
                </a:lnTo>
                <a:lnTo>
                  <a:pt x="1381792" y="1175147"/>
                </a:lnTo>
                <a:lnTo>
                  <a:pt x="1392115" y="1185863"/>
                </a:lnTo>
                <a:lnTo>
                  <a:pt x="1408792" y="1204119"/>
                </a:lnTo>
                <a:lnTo>
                  <a:pt x="1424278" y="1223566"/>
                </a:lnTo>
                <a:lnTo>
                  <a:pt x="1439763" y="1243410"/>
                </a:lnTo>
                <a:lnTo>
                  <a:pt x="1454058" y="1263254"/>
                </a:lnTo>
                <a:lnTo>
                  <a:pt x="1467955" y="1283891"/>
                </a:lnTo>
                <a:lnTo>
                  <a:pt x="1480264" y="1305322"/>
                </a:lnTo>
                <a:lnTo>
                  <a:pt x="1492970" y="1327150"/>
                </a:lnTo>
                <a:lnTo>
                  <a:pt x="1504088" y="1348582"/>
                </a:lnTo>
                <a:lnTo>
                  <a:pt x="1505279" y="1351360"/>
                </a:lnTo>
                <a:lnTo>
                  <a:pt x="1506471" y="1352154"/>
                </a:lnTo>
                <a:lnTo>
                  <a:pt x="1508059" y="1352550"/>
                </a:lnTo>
                <a:lnTo>
                  <a:pt x="1518780" y="1353344"/>
                </a:lnTo>
                <a:lnTo>
                  <a:pt x="1528309" y="1355329"/>
                </a:lnTo>
                <a:lnTo>
                  <a:pt x="1537839" y="1357710"/>
                </a:lnTo>
                <a:lnTo>
                  <a:pt x="1546971" y="1360885"/>
                </a:lnTo>
                <a:lnTo>
                  <a:pt x="1555707" y="1364457"/>
                </a:lnTo>
                <a:lnTo>
                  <a:pt x="1563648" y="1368822"/>
                </a:lnTo>
                <a:lnTo>
                  <a:pt x="1571590" y="1373982"/>
                </a:lnTo>
                <a:lnTo>
                  <a:pt x="1578737" y="1379935"/>
                </a:lnTo>
                <a:lnTo>
                  <a:pt x="1585487" y="1385888"/>
                </a:lnTo>
                <a:lnTo>
                  <a:pt x="1591840" y="1392238"/>
                </a:lnTo>
                <a:lnTo>
                  <a:pt x="1597796" y="1398985"/>
                </a:lnTo>
                <a:lnTo>
                  <a:pt x="1603752" y="1406525"/>
                </a:lnTo>
                <a:lnTo>
                  <a:pt x="1608914" y="1413669"/>
                </a:lnTo>
                <a:lnTo>
                  <a:pt x="1613678" y="1421607"/>
                </a:lnTo>
                <a:lnTo>
                  <a:pt x="1618046" y="1429544"/>
                </a:lnTo>
                <a:lnTo>
                  <a:pt x="1622017" y="1437879"/>
                </a:lnTo>
                <a:lnTo>
                  <a:pt x="1625988" y="1446213"/>
                </a:lnTo>
                <a:lnTo>
                  <a:pt x="1629561" y="1454547"/>
                </a:lnTo>
                <a:lnTo>
                  <a:pt x="1632738" y="1463279"/>
                </a:lnTo>
                <a:lnTo>
                  <a:pt x="1635517" y="1471613"/>
                </a:lnTo>
                <a:lnTo>
                  <a:pt x="1637900" y="1479947"/>
                </a:lnTo>
                <a:lnTo>
                  <a:pt x="1639885" y="1488282"/>
                </a:lnTo>
                <a:lnTo>
                  <a:pt x="1641473" y="1497013"/>
                </a:lnTo>
                <a:lnTo>
                  <a:pt x="1643062" y="1504950"/>
                </a:lnTo>
                <a:lnTo>
                  <a:pt x="1644253" y="1512491"/>
                </a:lnTo>
                <a:lnTo>
                  <a:pt x="1645047" y="1520429"/>
                </a:lnTo>
                <a:lnTo>
                  <a:pt x="1645841" y="1527969"/>
                </a:lnTo>
                <a:lnTo>
                  <a:pt x="1646238" y="1534716"/>
                </a:lnTo>
                <a:lnTo>
                  <a:pt x="1646238" y="1541463"/>
                </a:lnTo>
                <a:lnTo>
                  <a:pt x="1646238" y="1548210"/>
                </a:lnTo>
                <a:lnTo>
                  <a:pt x="1645841" y="1553766"/>
                </a:lnTo>
                <a:lnTo>
                  <a:pt x="1645444" y="1558925"/>
                </a:lnTo>
                <a:lnTo>
                  <a:pt x="1643458" y="1570832"/>
                </a:lnTo>
                <a:lnTo>
                  <a:pt x="1642267" y="1583532"/>
                </a:lnTo>
                <a:lnTo>
                  <a:pt x="1641473" y="1595835"/>
                </a:lnTo>
                <a:lnTo>
                  <a:pt x="1640679" y="1608535"/>
                </a:lnTo>
                <a:lnTo>
                  <a:pt x="1634723" y="1749029"/>
                </a:lnTo>
                <a:lnTo>
                  <a:pt x="1628370" y="1889126"/>
                </a:lnTo>
                <a:lnTo>
                  <a:pt x="1627973" y="1902222"/>
                </a:lnTo>
                <a:lnTo>
                  <a:pt x="1626385" y="1915716"/>
                </a:lnTo>
                <a:lnTo>
                  <a:pt x="1625194" y="1928416"/>
                </a:lnTo>
                <a:lnTo>
                  <a:pt x="1623208" y="1941910"/>
                </a:lnTo>
                <a:lnTo>
                  <a:pt x="1621223" y="1954610"/>
                </a:lnTo>
                <a:lnTo>
                  <a:pt x="1618840" y="1968104"/>
                </a:lnTo>
                <a:lnTo>
                  <a:pt x="1616061" y="1980804"/>
                </a:lnTo>
                <a:lnTo>
                  <a:pt x="1612884" y="1993504"/>
                </a:lnTo>
                <a:lnTo>
                  <a:pt x="1604546" y="2026444"/>
                </a:lnTo>
                <a:lnTo>
                  <a:pt x="1595414" y="2058988"/>
                </a:lnTo>
                <a:lnTo>
                  <a:pt x="1586281" y="2091532"/>
                </a:lnTo>
                <a:lnTo>
                  <a:pt x="1577148" y="2123679"/>
                </a:lnTo>
                <a:lnTo>
                  <a:pt x="1579134" y="2125663"/>
                </a:lnTo>
                <a:lnTo>
                  <a:pt x="1617252" y="2294732"/>
                </a:lnTo>
                <a:lnTo>
                  <a:pt x="1571590" y="2303463"/>
                </a:lnTo>
                <a:lnTo>
                  <a:pt x="1487411" y="2318147"/>
                </a:lnTo>
                <a:lnTo>
                  <a:pt x="1251951" y="2359026"/>
                </a:lnTo>
                <a:lnTo>
                  <a:pt x="1000608" y="2402285"/>
                </a:lnTo>
                <a:lnTo>
                  <a:pt x="897370" y="2420541"/>
                </a:lnTo>
                <a:lnTo>
                  <a:pt x="824310" y="2433638"/>
                </a:lnTo>
                <a:lnTo>
                  <a:pt x="785398" y="2236391"/>
                </a:lnTo>
                <a:lnTo>
                  <a:pt x="781030" y="2228851"/>
                </a:lnTo>
                <a:lnTo>
                  <a:pt x="776662" y="2221707"/>
                </a:lnTo>
                <a:lnTo>
                  <a:pt x="771897" y="2214563"/>
                </a:lnTo>
                <a:lnTo>
                  <a:pt x="767133" y="2207816"/>
                </a:lnTo>
                <a:lnTo>
                  <a:pt x="761574" y="2201069"/>
                </a:lnTo>
                <a:lnTo>
                  <a:pt x="756015" y="2194719"/>
                </a:lnTo>
                <a:lnTo>
                  <a:pt x="750456" y="2188369"/>
                </a:lnTo>
                <a:lnTo>
                  <a:pt x="744897" y="2182416"/>
                </a:lnTo>
                <a:lnTo>
                  <a:pt x="738544" y="2176463"/>
                </a:lnTo>
                <a:lnTo>
                  <a:pt x="732191" y="2170907"/>
                </a:lnTo>
                <a:lnTo>
                  <a:pt x="725441" y="2165351"/>
                </a:lnTo>
                <a:lnTo>
                  <a:pt x="719088" y="2159794"/>
                </a:lnTo>
                <a:lnTo>
                  <a:pt x="711940" y="2155032"/>
                </a:lnTo>
                <a:lnTo>
                  <a:pt x="704396" y="2149873"/>
                </a:lnTo>
                <a:lnTo>
                  <a:pt x="697249" y="2145507"/>
                </a:lnTo>
                <a:lnTo>
                  <a:pt x="689705" y="2141141"/>
                </a:lnTo>
                <a:lnTo>
                  <a:pt x="678984" y="2135585"/>
                </a:lnTo>
                <a:lnTo>
                  <a:pt x="668660" y="2130029"/>
                </a:lnTo>
                <a:lnTo>
                  <a:pt x="648807" y="2118519"/>
                </a:lnTo>
                <a:lnTo>
                  <a:pt x="630145" y="2106216"/>
                </a:lnTo>
                <a:lnTo>
                  <a:pt x="611482" y="2093119"/>
                </a:lnTo>
                <a:lnTo>
                  <a:pt x="593217" y="2080022"/>
                </a:lnTo>
                <a:lnTo>
                  <a:pt x="576144" y="2065735"/>
                </a:lnTo>
                <a:lnTo>
                  <a:pt x="559070" y="2051447"/>
                </a:lnTo>
                <a:lnTo>
                  <a:pt x="543187" y="2035969"/>
                </a:lnTo>
                <a:lnTo>
                  <a:pt x="526907" y="2020491"/>
                </a:lnTo>
                <a:lnTo>
                  <a:pt x="511422" y="2004616"/>
                </a:lnTo>
                <a:lnTo>
                  <a:pt x="496333" y="1988344"/>
                </a:lnTo>
                <a:lnTo>
                  <a:pt x="481245" y="1971676"/>
                </a:lnTo>
                <a:lnTo>
                  <a:pt x="466951" y="1954610"/>
                </a:lnTo>
                <a:lnTo>
                  <a:pt x="452259" y="1937147"/>
                </a:lnTo>
                <a:lnTo>
                  <a:pt x="424067" y="1902222"/>
                </a:lnTo>
                <a:lnTo>
                  <a:pt x="418111" y="1894285"/>
                </a:lnTo>
                <a:lnTo>
                  <a:pt x="412552" y="1886744"/>
                </a:lnTo>
                <a:lnTo>
                  <a:pt x="401435" y="1870472"/>
                </a:lnTo>
                <a:lnTo>
                  <a:pt x="391508" y="1853804"/>
                </a:lnTo>
                <a:lnTo>
                  <a:pt x="381978" y="1837532"/>
                </a:lnTo>
                <a:lnTo>
                  <a:pt x="372846" y="1820069"/>
                </a:lnTo>
                <a:lnTo>
                  <a:pt x="364110" y="1803401"/>
                </a:lnTo>
                <a:lnTo>
                  <a:pt x="356169" y="1785541"/>
                </a:lnTo>
                <a:lnTo>
                  <a:pt x="348228" y="1768079"/>
                </a:lnTo>
                <a:lnTo>
                  <a:pt x="332345" y="1733551"/>
                </a:lnTo>
                <a:lnTo>
                  <a:pt x="324404" y="1716485"/>
                </a:lnTo>
                <a:lnTo>
                  <a:pt x="316065" y="1699022"/>
                </a:lnTo>
                <a:lnTo>
                  <a:pt x="307727" y="1682354"/>
                </a:lnTo>
                <a:lnTo>
                  <a:pt x="298991" y="1666082"/>
                </a:lnTo>
                <a:lnTo>
                  <a:pt x="289462" y="1649413"/>
                </a:lnTo>
                <a:lnTo>
                  <a:pt x="279535" y="1633935"/>
                </a:lnTo>
                <a:lnTo>
                  <a:pt x="275962" y="1624410"/>
                </a:lnTo>
                <a:lnTo>
                  <a:pt x="271594" y="1614885"/>
                </a:lnTo>
                <a:lnTo>
                  <a:pt x="266829" y="1605360"/>
                </a:lnTo>
                <a:lnTo>
                  <a:pt x="261667" y="1595835"/>
                </a:lnTo>
                <a:lnTo>
                  <a:pt x="256505" y="1586310"/>
                </a:lnTo>
                <a:lnTo>
                  <a:pt x="250946" y="1577182"/>
                </a:lnTo>
                <a:lnTo>
                  <a:pt x="239431" y="1558132"/>
                </a:lnTo>
                <a:lnTo>
                  <a:pt x="227122" y="1539479"/>
                </a:lnTo>
                <a:lnTo>
                  <a:pt x="214813" y="1521619"/>
                </a:lnTo>
                <a:lnTo>
                  <a:pt x="190592" y="1486694"/>
                </a:lnTo>
                <a:lnTo>
                  <a:pt x="185827" y="1479154"/>
                </a:lnTo>
                <a:lnTo>
                  <a:pt x="181063" y="1470422"/>
                </a:lnTo>
                <a:lnTo>
                  <a:pt x="170342" y="1450579"/>
                </a:lnTo>
                <a:lnTo>
                  <a:pt x="164783" y="1441054"/>
                </a:lnTo>
                <a:lnTo>
                  <a:pt x="159224" y="1431132"/>
                </a:lnTo>
                <a:lnTo>
                  <a:pt x="156444" y="1427163"/>
                </a:lnTo>
                <a:lnTo>
                  <a:pt x="153268" y="1423194"/>
                </a:lnTo>
                <a:lnTo>
                  <a:pt x="149694" y="1419622"/>
                </a:lnTo>
                <a:lnTo>
                  <a:pt x="146518" y="1416447"/>
                </a:lnTo>
                <a:lnTo>
                  <a:pt x="143738" y="1413272"/>
                </a:lnTo>
                <a:lnTo>
                  <a:pt x="140959" y="1409304"/>
                </a:lnTo>
                <a:lnTo>
                  <a:pt x="138576" y="1404541"/>
                </a:lnTo>
                <a:lnTo>
                  <a:pt x="136591" y="1398985"/>
                </a:lnTo>
                <a:lnTo>
                  <a:pt x="134209" y="1393429"/>
                </a:lnTo>
                <a:lnTo>
                  <a:pt x="132620" y="1387475"/>
                </a:lnTo>
                <a:lnTo>
                  <a:pt x="129047" y="1373982"/>
                </a:lnTo>
                <a:lnTo>
                  <a:pt x="125870" y="1360488"/>
                </a:lnTo>
                <a:lnTo>
                  <a:pt x="122694" y="1346994"/>
                </a:lnTo>
                <a:lnTo>
                  <a:pt x="120311" y="1335485"/>
                </a:lnTo>
                <a:lnTo>
                  <a:pt x="117532" y="1325563"/>
                </a:lnTo>
                <a:lnTo>
                  <a:pt x="109194" y="1300560"/>
                </a:lnTo>
                <a:lnTo>
                  <a:pt x="100458" y="1276350"/>
                </a:lnTo>
                <a:lnTo>
                  <a:pt x="95296" y="1264047"/>
                </a:lnTo>
                <a:lnTo>
                  <a:pt x="90531" y="1252538"/>
                </a:lnTo>
                <a:lnTo>
                  <a:pt x="85767" y="1241425"/>
                </a:lnTo>
                <a:lnTo>
                  <a:pt x="80208" y="1229916"/>
                </a:lnTo>
                <a:lnTo>
                  <a:pt x="77031" y="1223566"/>
                </a:lnTo>
                <a:lnTo>
                  <a:pt x="73458" y="1217216"/>
                </a:lnTo>
                <a:lnTo>
                  <a:pt x="65119" y="1203722"/>
                </a:lnTo>
                <a:lnTo>
                  <a:pt x="55987" y="1190625"/>
                </a:lnTo>
                <a:lnTo>
                  <a:pt x="46457" y="1177132"/>
                </a:lnTo>
                <a:lnTo>
                  <a:pt x="26207" y="1150938"/>
                </a:lnTo>
                <a:lnTo>
                  <a:pt x="6353" y="1125538"/>
                </a:lnTo>
                <a:lnTo>
                  <a:pt x="3574" y="1121172"/>
                </a:lnTo>
                <a:lnTo>
                  <a:pt x="1589" y="1116410"/>
                </a:lnTo>
                <a:lnTo>
                  <a:pt x="397" y="1111250"/>
                </a:lnTo>
                <a:lnTo>
                  <a:pt x="0" y="1106091"/>
                </a:lnTo>
                <a:lnTo>
                  <a:pt x="0" y="1100535"/>
                </a:lnTo>
                <a:lnTo>
                  <a:pt x="794" y="1094582"/>
                </a:lnTo>
                <a:lnTo>
                  <a:pt x="1986" y="1088629"/>
                </a:lnTo>
                <a:lnTo>
                  <a:pt x="3574" y="1083072"/>
                </a:lnTo>
                <a:lnTo>
                  <a:pt x="5559" y="1077516"/>
                </a:lnTo>
                <a:lnTo>
                  <a:pt x="8339" y="1071960"/>
                </a:lnTo>
                <a:lnTo>
                  <a:pt x="11118" y="1066404"/>
                </a:lnTo>
                <a:lnTo>
                  <a:pt x="14295" y="1061641"/>
                </a:lnTo>
                <a:lnTo>
                  <a:pt x="17868" y="1056879"/>
                </a:lnTo>
                <a:lnTo>
                  <a:pt x="21045" y="1052910"/>
                </a:lnTo>
                <a:lnTo>
                  <a:pt x="24618" y="1048941"/>
                </a:lnTo>
                <a:lnTo>
                  <a:pt x="28192" y="1045766"/>
                </a:lnTo>
                <a:lnTo>
                  <a:pt x="33751" y="1041400"/>
                </a:lnTo>
                <a:lnTo>
                  <a:pt x="39310" y="1037432"/>
                </a:lnTo>
                <a:lnTo>
                  <a:pt x="45663" y="1034257"/>
                </a:lnTo>
                <a:lnTo>
                  <a:pt x="52016" y="1031479"/>
                </a:lnTo>
                <a:lnTo>
                  <a:pt x="58369" y="1029097"/>
                </a:lnTo>
                <a:lnTo>
                  <a:pt x="64722" y="1027113"/>
                </a:lnTo>
                <a:lnTo>
                  <a:pt x="71869" y="1025922"/>
                </a:lnTo>
                <a:lnTo>
                  <a:pt x="78619" y="1024732"/>
                </a:lnTo>
                <a:lnTo>
                  <a:pt x="85767" y="1023938"/>
                </a:lnTo>
                <a:lnTo>
                  <a:pt x="92517" y="1023541"/>
                </a:lnTo>
                <a:lnTo>
                  <a:pt x="100061" y="1023938"/>
                </a:lnTo>
                <a:lnTo>
                  <a:pt x="107208" y="1024335"/>
                </a:lnTo>
                <a:lnTo>
                  <a:pt x="114355" y="1024732"/>
                </a:lnTo>
                <a:lnTo>
                  <a:pt x="121503" y="1025922"/>
                </a:lnTo>
                <a:lnTo>
                  <a:pt x="129047" y="1027510"/>
                </a:lnTo>
                <a:lnTo>
                  <a:pt x="136194" y="1029097"/>
                </a:lnTo>
                <a:lnTo>
                  <a:pt x="143341" y="1031082"/>
                </a:lnTo>
                <a:lnTo>
                  <a:pt x="150488" y="1033066"/>
                </a:lnTo>
                <a:lnTo>
                  <a:pt x="157636" y="1035844"/>
                </a:lnTo>
                <a:lnTo>
                  <a:pt x="164783" y="1038622"/>
                </a:lnTo>
                <a:lnTo>
                  <a:pt x="171533" y="1041400"/>
                </a:lnTo>
                <a:lnTo>
                  <a:pt x="177886" y="1044972"/>
                </a:lnTo>
                <a:lnTo>
                  <a:pt x="185033" y="1048544"/>
                </a:lnTo>
                <a:lnTo>
                  <a:pt x="191386" y="1052116"/>
                </a:lnTo>
                <a:lnTo>
                  <a:pt x="197739" y="1055688"/>
                </a:lnTo>
                <a:lnTo>
                  <a:pt x="203695" y="1059657"/>
                </a:lnTo>
                <a:lnTo>
                  <a:pt x="209651" y="1064022"/>
                </a:lnTo>
                <a:lnTo>
                  <a:pt x="215210" y="1067991"/>
                </a:lnTo>
                <a:lnTo>
                  <a:pt x="220769" y="1072754"/>
                </a:lnTo>
                <a:lnTo>
                  <a:pt x="225534" y="1077516"/>
                </a:lnTo>
                <a:lnTo>
                  <a:pt x="230299" y="1081882"/>
                </a:lnTo>
                <a:lnTo>
                  <a:pt x="235064" y="1086644"/>
                </a:lnTo>
                <a:lnTo>
                  <a:pt x="239828" y="1092200"/>
                </a:lnTo>
                <a:lnTo>
                  <a:pt x="244593" y="1097757"/>
                </a:lnTo>
                <a:lnTo>
                  <a:pt x="252932" y="1109663"/>
                </a:lnTo>
                <a:lnTo>
                  <a:pt x="260873" y="1121966"/>
                </a:lnTo>
                <a:lnTo>
                  <a:pt x="268814" y="1135063"/>
                </a:lnTo>
                <a:lnTo>
                  <a:pt x="283903" y="1160463"/>
                </a:lnTo>
                <a:lnTo>
                  <a:pt x="291447" y="1173163"/>
                </a:lnTo>
                <a:lnTo>
                  <a:pt x="299388" y="1185069"/>
                </a:lnTo>
                <a:lnTo>
                  <a:pt x="306139" y="1195785"/>
                </a:lnTo>
                <a:lnTo>
                  <a:pt x="312889" y="1206897"/>
                </a:lnTo>
                <a:lnTo>
                  <a:pt x="327580" y="1230710"/>
                </a:lnTo>
                <a:lnTo>
                  <a:pt x="342272" y="1255713"/>
                </a:lnTo>
                <a:lnTo>
                  <a:pt x="357757" y="1281113"/>
                </a:lnTo>
                <a:lnTo>
                  <a:pt x="365699" y="1293416"/>
                </a:lnTo>
                <a:lnTo>
                  <a:pt x="373640" y="1305719"/>
                </a:lnTo>
                <a:lnTo>
                  <a:pt x="382375" y="1317229"/>
                </a:lnTo>
                <a:lnTo>
                  <a:pt x="390714" y="1328738"/>
                </a:lnTo>
                <a:lnTo>
                  <a:pt x="399846" y="1339454"/>
                </a:lnTo>
                <a:lnTo>
                  <a:pt x="409376" y="1348979"/>
                </a:lnTo>
                <a:lnTo>
                  <a:pt x="418905" y="1358504"/>
                </a:lnTo>
                <a:lnTo>
                  <a:pt x="423670" y="1362472"/>
                </a:lnTo>
                <a:lnTo>
                  <a:pt x="428832" y="1366441"/>
                </a:lnTo>
                <a:lnTo>
                  <a:pt x="437171" y="1372791"/>
                </a:lnTo>
                <a:lnTo>
                  <a:pt x="445112" y="1378744"/>
                </a:lnTo>
                <a:lnTo>
                  <a:pt x="453450" y="1383904"/>
                </a:lnTo>
                <a:lnTo>
                  <a:pt x="462186" y="1388666"/>
                </a:lnTo>
                <a:lnTo>
                  <a:pt x="470921" y="1392635"/>
                </a:lnTo>
                <a:lnTo>
                  <a:pt x="479260" y="1396207"/>
                </a:lnTo>
                <a:lnTo>
                  <a:pt x="488789" y="1399382"/>
                </a:lnTo>
                <a:lnTo>
                  <a:pt x="497525" y="1402160"/>
                </a:lnTo>
                <a:lnTo>
                  <a:pt x="506657" y="1404144"/>
                </a:lnTo>
                <a:lnTo>
                  <a:pt x="516187" y="1405732"/>
                </a:lnTo>
                <a:lnTo>
                  <a:pt x="525716" y="1407319"/>
                </a:lnTo>
                <a:lnTo>
                  <a:pt x="535246" y="1408113"/>
                </a:lnTo>
                <a:lnTo>
                  <a:pt x="545172" y="1408113"/>
                </a:lnTo>
                <a:lnTo>
                  <a:pt x="555099" y="1407716"/>
                </a:lnTo>
                <a:lnTo>
                  <a:pt x="565423" y="1406922"/>
                </a:lnTo>
                <a:lnTo>
                  <a:pt x="575746" y="1404938"/>
                </a:lnTo>
                <a:lnTo>
                  <a:pt x="578923" y="1404541"/>
                </a:lnTo>
                <a:lnTo>
                  <a:pt x="582497" y="1402954"/>
                </a:lnTo>
                <a:lnTo>
                  <a:pt x="586467" y="1401366"/>
                </a:lnTo>
                <a:lnTo>
                  <a:pt x="590041" y="1398985"/>
                </a:lnTo>
                <a:lnTo>
                  <a:pt x="594012" y="1395810"/>
                </a:lnTo>
                <a:lnTo>
                  <a:pt x="597585" y="1392635"/>
                </a:lnTo>
                <a:lnTo>
                  <a:pt x="601556" y="1389460"/>
                </a:lnTo>
                <a:lnTo>
                  <a:pt x="604335" y="1385491"/>
                </a:lnTo>
                <a:lnTo>
                  <a:pt x="609894" y="1379141"/>
                </a:lnTo>
                <a:lnTo>
                  <a:pt x="614659" y="1372394"/>
                </a:lnTo>
                <a:lnTo>
                  <a:pt x="619424" y="1365647"/>
                </a:lnTo>
                <a:lnTo>
                  <a:pt x="623394" y="1358900"/>
                </a:lnTo>
                <a:lnTo>
                  <a:pt x="627762" y="1352154"/>
                </a:lnTo>
                <a:lnTo>
                  <a:pt x="631336" y="1344613"/>
                </a:lnTo>
                <a:lnTo>
                  <a:pt x="634512" y="1337469"/>
                </a:lnTo>
                <a:lnTo>
                  <a:pt x="637292" y="1330325"/>
                </a:lnTo>
                <a:lnTo>
                  <a:pt x="640071" y="1323182"/>
                </a:lnTo>
                <a:lnTo>
                  <a:pt x="642057" y="1315244"/>
                </a:lnTo>
                <a:lnTo>
                  <a:pt x="644042" y="1307704"/>
                </a:lnTo>
                <a:lnTo>
                  <a:pt x="645233" y="1299766"/>
                </a:lnTo>
                <a:lnTo>
                  <a:pt x="646424" y="1291829"/>
                </a:lnTo>
                <a:lnTo>
                  <a:pt x="647218" y="1283891"/>
                </a:lnTo>
                <a:lnTo>
                  <a:pt x="647616" y="1275557"/>
                </a:lnTo>
                <a:lnTo>
                  <a:pt x="648013" y="1267619"/>
                </a:lnTo>
                <a:lnTo>
                  <a:pt x="647616" y="1259682"/>
                </a:lnTo>
                <a:lnTo>
                  <a:pt x="647218" y="1252538"/>
                </a:lnTo>
                <a:lnTo>
                  <a:pt x="646424" y="1245394"/>
                </a:lnTo>
                <a:lnTo>
                  <a:pt x="645233" y="1237457"/>
                </a:lnTo>
                <a:lnTo>
                  <a:pt x="466951" y="280988"/>
                </a:lnTo>
                <a:lnTo>
                  <a:pt x="465362" y="271463"/>
                </a:lnTo>
                <a:lnTo>
                  <a:pt x="464568" y="263128"/>
                </a:lnTo>
                <a:lnTo>
                  <a:pt x="464568" y="254397"/>
                </a:lnTo>
                <a:lnTo>
                  <a:pt x="464965" y="246857"/>
                </a:lnTo>
                <a:lnTo>
                  <a:pt x="465759" y="239316"/>
                </a:lnTo>
                <a:lnTo>
                  <a:pt x="467348" y="232569"/>
                </a:lnTo>
                <a:lnTo>
                  <a:pt x="468936" y="225822"/>
                </a:lnTo>
                <a:lnTo>
                  <a:pt x="471318" y="219869"/>
                </a:lnTo>
                <a:lnTo>
                  <a:pt x="473701" y="214313"/>
                </a:lnTo>
                <a:lnTo>
                  <a:pt x="476480" y="209153"/>
                </a:lnTo>
                <a:lnTo>
                  <a:pt x="479657" y="204391"/>
                </a:lnTo>
                <a:lnTo>
                  <a:pt x="482833" y="199628"/>
                </a:lnTo>
                <a:lnTo>
                  <a:pt x="486407" y="195263"/>
                </a:lnTo>
                <a:lnTo>
                  <a:pt x="490775" y="191691"/>
                </a:lnTo>
                <a:lnTo>
                  <a:pt x="494348" y="188119"/>
                </a:lnTo>
                <a:lnTo>
                  <a:pt x="498319" y="184944"/>
                </a:lnTo>
                <a:lnTo>
                  <a:pt x="502289" y="182166"/>
                </a:lnTo>
                <a:lnTo>
                  <a:pt x="506657" y="179785"/>
                </a:lnTo>
                <a:lnTo>
                  <a:pt x="514201" y="175419"/>
                </a:lnTo>
                <a:lnTo>
                  <a:pt x="522143" y="171450"/>
                </a:lnTo>
                <a:lnTo>
                  <a:pt x="528893" y="169069"/>
                </a:lnTo>
                <a:lnTo>
                  <a:pt x="534849" y="167482"/>
                </a:lnTo>
                <a:lnTo>
                  <a:pt x="539614" y="166291"/>
                </a:lnTo>
                <a:lnTo>
                  <a:pt x="543981" y="165497"/>
                </a:lnTo>
                <a:lnTo>
                  <a:pt x="552320" y="163910"/>
                </a:lnTo>
                <a:lnTo>
                  <a:pt x="561055" y="162719"/>
                </a:lnTo>
                <a:lnTo>
                  <a:pt x="569393" y="162322"/>
                </a:lnTo>
                <a:lnTo>
                  <a:pt x="577732" y="161925"/>
                </a:lnTo>
                <a:close/>
                <a:moveTo>
                  <a:pt x="576263" y="0"/>
                </a:moveTo>
                <a:lnTo>
                  <a:pt x="594539" y="397"/>
                </a:lnTo>
                <a:lnTo>
                  <a:pt x="612419" y="1589"/>
                </a:lnTo>
                <a:lnTo>
                  <a:pt x="630298" y="3973"/>
                </a:lnTo>
                <a:lnTo>
                  <a:pt x="647780" y="7151"/>
                </a:lnTo>
                <a:lnTo>
                  <a:pt x="664864" y="10727"/>
                </a:lnTo>
                <a:lnTo>
                  <a:pt x="681551" y="15098"/>
                </a:lnTo>
                <a:lnTo>
                  <a:pt x="697841" y="20263"/>
                </a:lnTo>
                <a:lnTo>
                  <a:pt x="714131" y="26620"/>
                </a:lnTo>
                <a:lnTo>
                  <a:pt x="729626" y="33374"/>
                </a:lnTo>
                <a:lnTo>
                  <a:pt x="745122" y="41321"/>
                </a:lnTo>
                <a:lnTo>
                  <a:pt x="759822" y="50062"/>
                </a:lnTo>
                <a:lnTo>
                  <a:pt x="774920" y="59200"/>
                </a:lnTo>
                <a:lnTo>
                  <a:pt x="788826" y="69530"/>
                </a:lnTo>
                <a:lnTo>
                  <a:pt x="803130" y="80655"/>
                </a:lnTo>
                <a:lnTo>
                  <a:pt x="816638" y="92575"/>
                </a:lnTo>
                <a:lnTo>
                  <a:pt x="830147" y="105289"/>
                </a:lnTo>
                <a:lnTo>
                  <a:pt x="842464" y="118798"/>
                </a:lnTo>
                <a:lnTo>
                  <a:pt x="854780" y="132307"/>
                </a:lnTo>
                <a:lnTo>
                  <a:pt x="865508" y="146610"/>
                </a:lnTo>
                <a:lnTo>
                  <a:pt x="876235" y="160516"/>
                </a:lnTo>
                <a:lnTo>
                  <a:pt x="885374" y="175615"/>
                </a:lnTo>
                <a:lnTo>
                  <a:pt x="894115" y="190315"/>
                </a:lnTo>
                <a:lnTo>
                  <a:pt x="901664" y="205811"/>
                </a:lnTo>
                <a:lnTo>
                  <a:pt x="908815" y="221306"/>
                </a:lnTo>
                <a:lnTo>
                  <a:pt x="915172" y="237596"/>
                </a:lnTo>
                <a:lnTo>
                  <a:pt x="920337" y="253886"/>
                </a:lnTo>
                <a:lnTo>
                  <a:pt x="924708" y="270574"/>
                </a:lnTo>
                <a:lnTo>
                  <a:pt x="928284" y="287658"/>
                </a:lnTo>
                <a:lnTo>
                  <a:pt x="931462" y="304743"/>
                </a:lnTo>
                <a:lnTo>
                  <a:pt x="933449" y="322622"/>
                </a:lnTo>
                <a:lnTo>
                  <a:pt x="934641" y="340502"/>
                </a:lnTo>
                <a:lnTo>
                  <a:pt x="935038" y="359175"/>
                </a:lnTo>
                <a:lnTo>
                  <a:pt x="934641" y="377452"/>
                </a:lnTo>
                <a:lnTo>
                  <a:pt x="933449" y="395331"/>
                </a:lnTo>
                <a:lnTo>
                  <a:pt x="931462" y="413211"/>
                </a:lnTo>
                <a:lnTo>
                  <a:pt x="928284" y="430693"/>
                </a:lnTo>
                <a:lnTo>
                  <a:pt x="924708" y="447777"/>
                </a:lnTo>
                <a:lnTo>
                  <a:pt x="920337" y="464465"/>
                </a:lnTo>
                <a:lnTo>
                  <a:pt x="915172" y="480755"/>
                </a:lnTo>
                <a:lnTo>
                  <a:pt x="908815" y="496647"/>
                </a:lnTo>
                <a:lnTo>
                  <a:pt x="901664" y="512540"/>
                </a:lnTo>
                <a:lnTo>
                  <a:pt x="894115" y="527638"/>
                </a:lnTo>
                <a:lnTo>
                  <a:pt x="885374" y="543134"/>
                </a:lnTo>
                <a:lnTo>
                  <a:pt x="876235" y="557437"/>
                </a:lnTo>
                <a:lnTo>
                  <a:pt x="865508" y="572138"/>
                </a:lnTo>
                <a:lnTo>
                  <a:pt x="854780" y="585647"/>
                </a:lnTo>
                <a:lnTo>
                  <a:pt x="842464" y="599553"/>
                </a:lnTo>
                <a:lnTo>
                  <a:pt x="830147" y="612664"/>
                </a:lnTo>
                <a:lnTo>
                  <a:pt x="830147" y="613061"/>
                </a:lnTo>
                <a:lnTo>
                  <a:pt x="822201" y="620611"/>
                </a:lnTo>
                <a:lnTo>
                  <a:pt x="813857" y="628160"/>
                </a:lnTo>
                <a:lnTo>
                  <a:pt x="805911" y="634914"/>
                </a:lnTo>
                <a:lnTo>
                  <a:pt x="797964" y="641668"/>
                </a:lnTo>
                <a:lnTo>
                  <a:pt x="791607" y="619419"/>
                </a:lnTo>
                <a:lnTo>
                  <a:pt x="785250" y="597963"/>
                </a:lnTo>
                <a:lnTo>
                  <a:pt x="778496" y="576111"/>
                </a:lnTo>
                <a:lnTo>
                  <a:pt x="771344" y="553861"/>
                </a:lnTo>
                <a:lnTo>
                  <a:pt x="780880" y="543928"/>
                </a:lnTo>
                <a:lnTo>
                  <a:pt x="790018" y="533201"/>
                </a:lnTo>
                <a:lnTo>
                  <a:pt x="798759" y="522473"/>
                </a:lnTo>
                <a:lnTo>
                  <a:pt x="806705" y="511745"/>
                </a:lnTo>
                <a:lnTo>
                  <a:pt x="813857" y="500223"/>
                </a:lnTo>
                <a:lnTo>
                  <a:pt x="820611" y="488701"/>
                </a:lnTo>
                <a:lnTo>
                  <a:pt x="826571" y="476782"/>
                </a:lnTo>
                <a:lnTo>
                  <a:pt x="831736" y="464862"/>
                </a:lnTo>
                <a:lnTo>
                  <a:pt x="836504" y="452545"/>
                </a:lnTo>
                <a:lnTo>
                  <a:pt x="840477" y="439831"/>
                </a:lnTo>
                <a:lnTo>
                  <a:pt x="844053" y="427117"/>
                </a:lnTo>
                <a:lnTo>
                  <a:pt x="846834" y="414005"/>
                </a:lnTo>
                <a:lnTo>
                  <a:pt x="849218" y="400894"/>
                </a:lnTo>
                <a:lnTo>
                  <a:pt x="850807" y="386988"/>
                </a:lnTo>
                <a:lnTo>
                  <a:pt x="851602" y="373479"/>
                </a:lnTo>
                <a:lnTo>
                  <a:pt x="851999" y="359175"/>
                </a:lnTo>
                <a:lnTo>
                  <a:pt x="851602" y="344872"/>
                </a:lnTo>
                <a:lnTo>
                  <a:pt x="850807" y="330966"/>
                </a:lnTo>
                <a:lnTo>
                  <a:pt x="849218" y="317457"/>
                </a:lnTo>
                <a:lnTo>
                  <a:pt x="846834" y="303948"/>
                </a:lnTo>
                <a:lnTo>
                  <a:pt x="844053" y="291234"/>
                </a:lnTo>
                <a:lnTo>
                  <a:pt x="840477" y="278123"/>
                </a:lnTo>
                <a:lnTo>
                  <a:pt x="836504" y="265806"/>
                </a:lnTo>
                <a:lnTo>
                  <a:pt x="831736" y="253092"/>
                </a:lnTo>
                <a:lnTo>
                  <a:pt x="826571" y="241172"/>
                </a:lnTo>
                <a:lnTo>
                  <a:pt x="820611" y="229253"/>
                </a:lnTo>
                <a:lnTo>
                  <a:pt x="813460" y="217730"/>
                </a:lnTo>
                <a:lnTo>
                  <a:pt x="806308" y="206605"/>
                </a:lnTo>
                <a:lnTo>
                  <a:pt x="798759" y="195481"/>
                </a:lnTo>
                <a:lnTo>
                  <a:pt x="789621" y="185150"/>
                </a:lnTo>
                <a:lnTo>
                  <a:pt x="780880" y="174820"/>
                </a:lnTo>
                <a:lnTo>
                  <a:pt x="770947" y="164092"/>
                </a:lnTo>
                <a:lnTo>
                  <a:pt x="760617" y="154556"/>
                </a:lnTo>
                <a:lnTo>
                  <a:pt x="750287" y="145021"/>
                </a:lnTo>
                <a:lnTo>
                  <a:pt x="739559" y="136677"/>
                </a:lnTo>
                <a:lnTo>
                  <a:pt x="728434" y="129128"/>
                </a:lnTo>
                <a:lnTo>
                  <a:pt x="717310" y="121976"/>
                </a:lnTo>
                <a:lnTo>
                  <a:pt x="705788" y="114825"/>
                </a:lnTo>
                <a:lnTo>
                  <a:pt x="693868" y="108865"/>
                </a:lnTo>
                <a:lnTo>
                  <a:pt x="682346" y="103700"/>
                </a:lnTo>
                <a:lnTo>
                  <a:pt x="669632" y="98932"/>
                </a:lnTo>
                <a:lnTo>
                  <a:pt x="657315" y="94959"/>
                </a:lnTo>
                <a:lnTo>
                  <a:pt x="644204" y="91383"/>
                </a:lnTo>
                <a:lnTo>
                  <a:pt x="631490" y="88204"/>
                </a:lnTo>
                <a:lnTo>
                  <a:pt x="617584" y="86218"/>
                </a:lnTo>
                <a:lnTo>
                  <a:pt x="604472" y="84628"/>
                </a:lnTo>
                <a:lnTo>
                  <a:pt x="590169" y="83436"/>
                </a:lnTo>
                <a:lnTo>
                  <a:pt x="576263" y="83436"/>
                </a:lnTo>
                <a:lnTo>
                  <a:pt x="561960" y="83436"/>
                </a:lnTo>
                <a:lnTo>
                  <a:pt x="548451" y="84628"/>
                </a:lnTo>
                <a:lnTo>
                  <a:pt x="534545" y="86218"/>
                </a:lnTo>
                <a:lnTo>
                  <a:pt x="521434" y="88204"/>
                </a:lnTo>
                <a:lnTo>
                  <a:pt x="507925" y="91383"/>
                </a:lnTo>
                <a:lnTo>
                  <a:pt x="495211" y="94959"/>
                </a:lnTo>
                <a:lnTo>
                  <a:pt x="482497" y="98932"/>
                </a:lnTo>
                <a:lnTo>
                  <a:pt x="470578" y="103700"/>
                </a:lnTo>
                <a:lnTo>
                  <a:pt x="458658" y="108865"/>
                </a:lnTo>
                <a:lnTo>
                  <a:pt x="446341" y="114825"/>
                </a:lnTo>
                <a:lnTo>
                  <a:pt x="435217" y="121976"/>
                </a:lnTo>
                <a:lnTo>
                  <a:pt x="423694" y="129128"/>
                </a:lnTo>
                <a:lnTo>
                  <a:pt x="412967" y="136677"/>
                </a:lnTo>
                <a:lnTo>
                  <a:pt x="401842" y="145021"/>
                </a:lnTo>
                <a:lnTo>
                  <a:pt x="391512" y="154556"/>
                </a:lnTo>
                <a:lnTo>
                  <a:pt x="381579" y="164092"/>
                </a:lnTo>
                <a:lnTo>
                  <a:pt x="381182" y="164092"/>
                </a:lnTo>
                <a:lnTo>
                  <a:pt x="371249" y="174820"/>
                </a:lnTo>
                <a:lnTo>
                  <a:pt x="362111" y="185150"/>
                </a:lnTo>
                <a:lnTo>
                  <a:pt x="353767" y="195481"/>
                </a:lnTo>
                <a:lnTo>
                  <a:pt x="345821" y="207003"/>
                </a:lnTo>
                <a:lnTo>
                  <a:pt x="338669" y="218128"/>
                </a:lnTo>
                <a:lnTo>
                  <a:pt x="331915" y="229253"/>
                </a:lnTo>
                <a:lnTo>
                  <a:pt x="325955" y="241172"/>
                </a:lnTo>
                <a:lnTo>
                  <a:pt x="320790" y="253092"/>
                </a:lnTo>
                <a:lnTo>
                  <a:pt x="315625" y="265806"/>
                </a:lnTo>
                <a:lnTo>
                  <a:pt x="311652" y="278123"/>
                </a:lnTo>
                <a:lnTo>
                  <a:pt x="308473" y="291234"/>
                </a:lnTo>
                <a:lnTo>
                  <a:pt x="305692" y="303948"/>
                </a:lnTo>
                <a:lnTo>
                  <a:pt x="303308" y="317457"/>
                </a:lnTo>
                <a:lnTo>
                  <a:pt x="301719" y="330966"/>
                </a:lnTo>
                <a:lnTo>
                  <a:pt x="300924" y="345269"/>
                </a:lnTo>
                <a:lnTo>
                  <a:pt x="300527" y="359175"/>
                </a:lnTo>
                <a:lnTo>
                  <a:pt x="300924" y="373479"/>
                </a:lnTo>
                <a:lnTo>
                  <a:pt x="301719" y="386988"/>
                </a:lnTo>
                <a:lnTo>
                  <a:pt x="303308" y="400894"/>
                </a:lnTo>
                <a:lnTo>
                  <a:pt x="305692" y="414005"/>
                </a:lnTo>
                <a:lnTo>
                  <a:pt x="308473" y="427514"/>
                </a:lnTo>
                <a:lnTo>
                  <a:pt x="311652" y="440228"/>
                </a:lnTo>
                <a:lnTo>
                  <a:pt x="315625" y="452545"/>
                </a:lnTo>
                <a:lnTo>
                  <a:pt x="320790" y="464862"/>
                </a:lnTo>
                <a:lnTo>
                  <a:pt x="325955" y="476782"/>
                </a:lnTo>
                <a:lnTo>
                  <a:pt x="331915" y="489098"/>
                </a:lnTo>
                <a:lnTo>
                  <a:pt x="338669" y="500223"/>
                </a:lnTo>
                <a:lnTo>
                  <a:pt x="345821" y="511745"/>
                </a:lnTo>
                <a:lnTo>
                  <a:pt x="353767" y="522870"/>
                </a:lnTo>
                <a:lnTo>
                  <a:pt x="362111" y="533201"/>
                </a:lnTo>
                <a:lnTo>
                  <a:pt x="371249" y="543928"/>
                </a:lnTo>
                <a:lnTo>
                  <a:pt x="381182" y="554258"/>
                </a:lnTo>
                <a:lnTo>
                  <a:pt x="387539" y="560218"/>
                </a:lnTo>
                <a:lnTo>
                  <a:pt x="393896" y="566575"/>
                </a:lnTo>
                <a:lnTo>
                  <a:pt x="400650" y="572138"/>
                </a:lnTo>
                <a:lnTo>
                  <a:pt x="407405" y="577700"/>
                </a:lnTo>
                <a:lnTo>
                  <a:pt x="414159" y="582468"/>
                </a:lnTo>
                <a:lnTo>
                  <a:pt x="420913" y="587633"/>
                </a:lnTo>
                <a:lnTo>
                  <a:pt x="428065" y="592401"/>
                </a:lnTo>
                <a:lnTo>
                  <a:pt x="435614" y="597169"/>
                </a:lnTo>
                <a:lnTo>
                  <a:pt x="442368" y="601142"/>
                </a:lnTo>
                <a:lnTo>
                  <a:pt x="449917" y="605115"/>
                </a:lnTo>
                <a:lnTo>
                  <a:pt x="457069" y="608691"/>
                </a:lnTo>
                <a:lnTo>
                  <a:pt x="465015" y="612267"/>
                </a:lnTo>
                <a:lnTo>
                  <a:pt x="472564" y="615445"/>
                </a:lnTo>
                <a:lnTo>
                  <a:pt x="480113" y="618227"/>
                </a:lnTo>
                <a:lnTo>
                  <a:pt x="488457" y="621008"/>
                </a:lnTo>
                <a:lnTo>
                  <a:pt x="496403" y="623789"/>
                </a:lnTo>
                <a:lnTo>
                  <a:pt x="498787" y="634914"/>
                </a:lnTo>
                <a:lnTo>
                  <a:pt x="501171" y="645642"/>
                </a:lnTo>
                <a:lnTo>
                  <a:pt x="505541" y="667891"/>
                </a:lnTo>
                <a:lnTo>
                  <a:pt x="508720" y="690141"/>
                </a:lnTo>
                <a:lnTo>
                  <a:pt x="511501" y="712788"/>
                </a:lnTo>
                <a:lnTo>
                  <a:pt x="498390" y="710404"/>
                </a:lnTo>
                <a:lnTo>
                  <a:pt x="484881" y="707226"/>
                </a:lnTo>
                <a:lnTo>
                  <a:pt x="472167" y="703253"/>
                </a:lnTo>
                <a:lnTo>
                  <a:pt x="459453" y="699279"/>
                </a:lnTo>
                <a:lnTo>
                  <a:pt x="446739" y="694909"/>
                </a:lnTo>
                <a:lnTo>
                  <a:pt x="434819" y="690141"/>
                </a:lnTo>
                <a:lnTo>
                  <a:pt x="422503" y="684579"/>
                </a:lnTo>
                <a:lnTo>
                  <a:pt x="410583" y="678619"/>
                </a:lnTo>
                <a:lnTo>
                  <a:pt x="398664" y="671864"/>
                </a:lnTo>
                <a:lnTo>
                  <a:pt x="387142" y="665110"/>
                </a:lnTo>
                <a:lnTo>
                  <a:pt x="376017" y="657561"/>
                </a:lnTo>
                <a:lnTo>
                  <a:pt x="364892" y="649615"/>
                </a:lnTo>
                <a:lnTo>
                  <a:pt x="354164" y="641271"/>
                </a:lnTo>
                <a:lnTo>
                  <a:pt x="343040" y="632133"/>
                </a:lnTo>
                <a:lnTo>
                  <a:pt x="332709" y="622994"/>
                </a:lnTo>
                <a:lnTo>
                  <a:pt x="322379" y="612664"/>
                </a:lnTo>
                <a:lnTo>
                  <a:pt x="309665" y="599553"/>
                </a:lnTo>
                <a:lnTo>
                  <a:pt x="297746" y="585647"/>
                </a:lnTo>
                <a:lnTo>
                  <a:pt x="286621" y="572138"/>
                </a:lnTo>
                <a:lnTo>
                  <a:pt x="276291" y="557437"/>
                </a:lnTo>
                <a:lnTo>
                  <a:pt x="267153" y="543134"/>
                </a:lnTo>
                <a:lnTo>
                  <a:pt x="258412" y="527638"/>
                </a:lnTo>
                <a:lnTo>
                  <a:pt x="250465" y="512540"/>
                </a:lnTo>
                <a:lnTo>
                  <a:pt x="243711" y="496647"/>
                </a:lnTo>
                <a:lnTo>
                  <a:pt x="237751" y="480755"/>
                </a:lnTo>
                <a:lnTo>
                  <a:pt x="231792" y="464465"/>
                </a:lnTo>
                <a:lnTo>
                  <a:pt x="227421" y="447777"/>
                </a:lnTo>
                <a:lnTo>
                  <a:pt x="223845" y="430693"/>
                </a:lnTo>
                <a:lnTo>
                  <a:pt x="221064" y="413211"/>
                </a:lnTo>
                <a:lnTo>
                  <a:pt x="219078" y="395331"/>
                </a:lnTo>
                <a:lnTo>
                  <a:pt x="217886" y="377452"/>
                </a:lnTo>
                <a:lnTo>
                  <a:pt x="217488" y="359175"/>
                </a:lnTo>
                <a:lnTo>
                  <a:pt x="217886" y="340502"/>
                </a:lnTo>
                <a:lnTo>
                  <a:pt x="219078" y="322622"/>
                </a:lnTo>
                <a:lnTo>
                  <a:pt x="221064" y="304743"/>
                </a:lnTo>
                <a:lnTo>
                  <a:pt x="223845" y="287658"/>
                </a:lnTo>
                <a:lnTo>
                  <a:pt x="227421" y="270574"/>
                </a:lnTo>
                <a:lnTo>
                  <a:pt x="231792" y="253886"/>
                </a:lnTo>
                <a:lnTo>
                  <a:pt x="237751" y="237596"/>
                </a:lnTo>
                <a:lnTo>
                  <a:pt x="243711" y="221306"/>
                </a:lnTo>
                <a:lnTo>
                  <a:pt x="250465" y="205811"/>
                </a:lnTo>
                <a:lnTo>
                  <a:pt x="258412" y="190315"/>
                </a:lnTo>
                <a:lnTo>
                  <a:pt x="267153" y="175615"/>
                </a:lnTo>
                <a:lnTo>
                  <a:pt x="276291" y="160516"/>
                </a:lnTo>
                <a:lnTo>
                  <a:pt x="286621" y="146610"/>
                </a:lnTo>
                <a:lnTo>
                  <a:pt x="297746" y="132307"/>
                </a:lnTo>
                <a:lnTo>
                  <a:pt x="309665" y="118798"/>
                </a:lnTo>
                <a:lnTo>
                  <a:pt x="322379" y="105289"/>
                </a:lnTo>
                <a:lnTo>
                  <a:pt x="335491" y="92575"/>
                </a:lnTo>
                <a:lnTo>
                  <a:pt x="349397" y="80655"/>
                </a:lnTo>
                <a:lnTo>
                  <a:pt x="363303" y="69530"/>
                </a:lnTo>
                <a:lnTo>
                  <a:pt x="378003" y="59200"/>
                </a:lnTo>
                <a:lnTo>
                  <a:pt x="392307" y="50062"/>
                </a:lnTo>
                <a:lnTo>
                  <a:pt x="407405" y="41321"/>
                </a:lnTo>
                <a:lnTo>
                  <a:pt x="422900" y="33374"/>
                </a:lnTo>
                <a:lnTo>
                  <a:pt x="438395" y="26620"/>
                </a:lnTo>
                <a:lnTo>
                  <a:pt x="454288" y="20263"/>
                </a:lnTo>
                <a:lnTo>
                  <a:pt x="470975" y="15098"/>
                </a:lnTo>
                <a:lnTo>
                  <a:pt x="487662" y="10727"/>
                </a:lnTo>
                <a:lnTo>
                  <a:pt x="504747" y="7151"/>
                </a:lnTo>
                <a:lnTo>
                  <a:pt x="522228" y="3973"/>
                </a:lnTo>
                <a:lnTo>
                  <a:pt x="539710" y="1589"/>
                </a:lnTo>
                <a:lnTo>
                  <a:pt x="557589" y="397"/>
                </a:lnTo>
                <a:lnTo>
                  <a:pt x="5762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0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03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研究难点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1593851" y="3169151"/>
            <a:ext cx="9004300" cy="1419226"/>
            <a:chOff x="1593851" y="2873870"/>
            <a:chExt cx="9004300" cy="1419226"/>
          </a:xfrm>
        </p:grpSpPr>
        <p:cxnSp>
          <p:nvCxnSpPr>
            <p:cNvPr id="45" name="MH_Other_1"/>
            <p:cNvCxnSpPr/>
            <p:nvPr>
              <p:custDataLst>
                <p:tags r:id="rId1"/>
              </p:custDataLst>
            </p:nvPr>
          </p:nvCxnSpPr>
          <p:spPr>
            <a:xfrm>
              <a:off x="1593851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MH_SubTitle_1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2354263" y="3059607"/>
              <a:ext cx="1047750" cy="104775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MH_Other_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 flipH="1">
              <a:off x="287813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4" name="MH_Other_3"/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 flipV="1">
              <a:off x="215741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55" name="MH_SubTitle_2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498976" y="3059607"/>
              <a:ext cx="1046163" cy="10477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MH_Other_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5022851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5" name="MH_Other_5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 flipV="1">
              <a:off x="4302126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6" name="MH_SubTitle_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642101" y="3059607"/>
              <a:ext cx="1046163" cy="1047750"/>
            </a:xfrm>
            <a:prstGeom prst="ellipse">
              <a:avLst/>
            </a:prstGeom>
            <a:solidFill>
              <a:srgbClr val="20517C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MH_Other_6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7164389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8" name="MH_Other_7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 flipV="1">
              <a:off x="6443664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79" name="MH_Other_8"/>
            <p:cNvCxnSpPr/>
            <p:nvPr>
              <p:custDataLst>
                <p:tags r:id="rId11"/>
              </p:custDataLst>
            </p:nvPr>
          </p:nvCxnSpPr>
          <p:spPr>
            <a:xfrm>
              <a:off x="7874001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MH_SubTitle_4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8791576" y="3059607"/>
              <a:ext cx="1046163" cy="1047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0" tIns="0" rIns="0" bIns="0" anchor="ctr"/>
            <a:lstStyle>
              <a:lvl1pPr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等线" panose="02010600030101010101" pitchFamily="2" charset="-122"/>
                  <a:ea typeface="等线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en-US" altLang="zh-CN" dirty="0">
                <a:solidFill>
                  <a:srgbClr val="FFFFFF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MH_Other_9"/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 flipH="1">
              <a:off x="9313864" y="2873870"/>
              <a:ext cx="720725" cy="709612"/>
            </a:xfrm>
            <a:custGeom>
              <a:avLst/>
              <a:gdLst>
                <a:gd name="T0" fmla="*/ 0 w 722402"/>
                <a:gd name="T1" fmla="*/ 706355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82" name="MH_Other_10"/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 flipV="1">
              <a:off x="8593139" y="3583483"/>
              <a:ext cx="720725" cy="709613"/>
            </a:xfrm>
            <a:custGeom>
              <a:avLst/>
              <a:gdLst>
                <a:gd name="T0" fmla="*/ 0 w 722402"/>
                <a:gd name="T1" fmla="*/ 706357 h 711200"/>
                <a:gd name="T2" fmla="*/ 210799 w 722402"/>
                <a:gd name="T3" fmla="*/ 202969 h 711200"/>
                <a:gd name="T4" fmla="*/ 717354 w 722402"/>
                <a:gd name="T5" fmla="*/ 89 h 711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2402" h="711200">
                  <a:moveTo>
                    <a:pt x="0" y="711200"/>
                  </a:moveTo>
                  <a:cubicBezTo>
                    <a:pt x="0" y="520636"/>
                    <a:pt x="76476" y="338044"/>
                    <a:pt x="212282" y="204361"/>
                  </a:cubicBezTo>
                  <a:cubicBezTo>
                    <a:pt x="348088" y="70678"/>
                    <a:pt x="531862" y="-2913"/>
                    <a:pt x="722402" y="89"/>
                  </a:cubicBezTo>
                </a:path>
              </a:pathLst>
            </a:custGeom>
            <a:noFill/>
            <a:ln w="25400">
              <a:solidFill>
                <a:srgbClr val="D5D5D5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cxnSp>
          <p:nvCxnSpPr>
            <p:cNvPr id="83" name="MH_Other_11"/>
            <p:cNvCxnSpPr/>
            <p:nvPr>
              <p:custDataLst>
                <p:tags r:id="rId15"/>
              </p:custDataLst>
            </p:nvPr>
          </p:nvCxnSpPr>
          <p:spPr>
            <a:xfrm>
              <a:off x="10023476" y="3583482"/>
              <a:ext cx="5746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MH_Other_12"/>
            <p:cNvCxnSpPr/>
            <p:nvPr>
              <p:custDataLst>
                <p:tags r:id="rId16"/>
              </p:custDataLst>
            </p:nvPr>
          </p:nvCxnSpPr>
          <p:spPr>
            <a:xfrm>
              <a:off x="3586163" y="3583482"/>
              <a:ext cx="728662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MH_Other_13"/>
            <p:cNvCxnSpPr/>
            <p:nvPr>
              <p:custDataLst>
                <p:tags r:id="rId17"/>
              </p:custDataLst>
            </p:nvPr>
          </p:nvCxnSpPr>
          <p:spPr>
            <a:xfrm>
              <a:off x="5730876" y="3583482"/>
              <a:ext cx="727075" cy="0"/>
            </a:xfrm>
            <a:prstGeom prst="line">
              <a:avLst/>
            </a:prstGeom>
            <a:ln w="25400">
              <a:solidFill>
                <a:srgbClr val="D5D5D5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矩形 87"/>
          <p:cNvSpPr/>
          <p:nvPr/>
        </p:nvSpPr>
        <p:spPr>
          <a:xfrm>
            <a:off x="1559036" y="1787330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5786494" y="1787330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92" name="矩形 91"/>
          <p:cNvSpPr/>
          <p:nvPr/>
        </p:nvSpPr>
        <p:spPr>
          <a:xfrm>
            <a:off x="3647728" y="4776651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7875186" y="4776651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771390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02</a:t>
            </a:r>
            <a:endParaRPr lang="zh-CN" altLang="en-US" sz="2800" dirty="0"/>
          </a:p>
        </p:txBody>
      </p:sp>
      <p:sp>
        <p:nvSpPr>
          <p:cNvPr id="94" name="文本框 93"/>
          <p:cNvSpPr txBox="1"/>
          <p:nvPr/>
        </p:nvSpPr>
        <p:spPr>
          <a:xfrm>
            <a:off x="9041862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04</a:t>
            </a:r>
            <a:endParaRPr lang="zh-CN" altLang="en-US" sz="2800" dirty="0"/>
          </a:p>
        </p:txBody>
      </p:sp>
      <p:sp>
        <p:nvSpPr>
          <p:cNvPr id="95" name="文本框 94"/>
          <p:cNvSpPr txBox="1"/>
          <p:nvPr/>
        </p:nvSpPr>
        <p:spPr>
          <a:xfrm>
            <a:off x="2594659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01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889665" y="3618903"/>
            <a:ext cx="6350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chemeClr val="bg1"/>
                </a:solidFill>
              </a:rPr>
              <a:t>03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218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FORE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研究数据</a:t>
            </a:r>
          </a:p>
        </p:txBody>
      </p:sp>
    </p:spTree>
    <p:extLst>
      <p:ext uri="{BB962C8B-B14F-4D97-AF65-F5344CB8AC3E}">
        <p14:creationId xmlns:p14="http://schemas.microsoft.com/office/powerpoint/2010/main" val="31302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研究数据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42741"/>
              </p:ext>
            </p:extLst>
          </p:nvPr>
        </p:nvGraphicFramePr>
        <p:xfrm>
          <a:off x="1323746" y="1700808"/>
          <a:ext cx="9626960" cy="4816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280"/>
                <a:gridCol w="1375280"/>
                <a:gridCol w="1375280"/>
                <a:gridCol w="1375280"/>
                <a:gridCol w="1375280"/>
                <a:gridCol w="1375280"/>
                <a:gridCol w="1375280"/>
              </a:tblGrid>
              <a:tr h="6020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6020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47528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228132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55840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990028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381540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706602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113934" y="1844824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G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55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研究数据</a:t>
            </a:r>
            <a:endParaRPr lang="zh-CN" altLang="en-US" dirty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751974517"/>
              </p:ext>
            </p:extLst>
          </p:nvPr>
        </p:nvGraphicFramePr>
        <p:xfrm>
          <a:off x="767408" y="1772816"/>
          <a:ext cx="7262219" cy="45815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矩形 14"/>
          <p:cNvSpPr/>
          <p:nvPr/>
        </p:nvSpPr>
        <p:spPr>
          <a:xfrm>
            <a:off x="8688288" y="1968339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16" name="等腰三角形 15"/>
          <p:cNvSpPr/>
          <p:nvPr/>
        </p:nvSpPr>
        <p:spPr>
          <a:xfrm rot="5400000" flipH="1">
            <a:off x="8451155" y="2133463"/>
            <a:ext cx="207780" cy="16556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88288" y="3408499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18" name="等腰三角形 17"/>
          <p:cNvSpPr/>
          <p:nvPr/>
        </p:nvSpPr>
        <p:spPr>
          <a:xfrm rot="5400000" flipH="1">
            <a:off x="8451155" y="3573623"/>
            <a:ext cx="207780" cy="165563"/>
          </a:xfrm>
          <a:prstGeom prst="triangle">
            <a:avLst/>
          </a:prstGeom>
          <a:solidFill>
            <a:srgbClr val="FFFFFF"/>
          </a:solidFill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688288" y="4848659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20" name="等腰三角形 19"/>
          <p:cNvSpPr/>
          <p:nvPr/>
        </p:nvSpPr>
        <p:spPr>
          <a:xfrm rot="5400000" flipH="1">
            <a:off x="8451155" y="5013783"/>
            <a:ext cx="207780" cy="165563"/>
          </a:xfrm>
          <a:prstGeom prst="triangle">
            <a:avLst/>
          </a:prstGeom>
          <a:solidFill>
            <a:srgbClr val="A5A5A5"/>
          </a:solidFill>
          <a:ln>
            <a:solidFill>
              <a:srgbClr val="20517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7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FIVE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研究应用与成果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90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应用与成果</a:t>
            </a:r>
            <a:endParaRPr lang="zh-CN" altLang="en-US" dirty="0"/>
          </a:p>
        </p:txBody>
      </p:sp>
      <p:sp>
        <p:nvSpPr>
          <p:cNvPr id="6" name="MH_SubTitle_1"/>
          <p:cNvSpPr/>
          <p:nvPr>
            <p:custDataLst>
              <p:tags r:id="rId1"/>
            </p:custDataLst>
          </p:nvPr>
        </p:nvSpPr>
        <p:spPr>
          <a:xfrm>
            <a:off x="1324040" y="2216073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8" name="MH_SubTitle_2"/>
          <p:cNvSpPr/>
          <p:nvPr>
            <p:custDataLst>
              <p:tags r:id="rId2"/>
            </p:custDataLst>
          </p:nvPr>
        </p:nvSpPr>
        <p:spPr>
          <a:xfrm>
            <a:off x="1324040" y="2992234"/>
            <a:ext cx="5738725" cy="50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0" name="MH_SubTitle_4"/>
          <p:cNvSpPr/>
          <p:nvPr>
            <p:custDataLst>
              <p:tags r:id="rId3"/>
            </p:custDataLst>
          </p:nvPr>
        </p:nvSpPr>
        <p:spPr>
          <a:xfrm>
            <a:off x="1324040" y="4544556"/>
            <a:ext cx="5738725" cy="50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2" name="MH_SubTitle_5"/>
          <p:cNvSpPr/>
          <p:nvPr>
            <p:custDataLst>
              <p:tags r:id="rId4"/>
            </p:custDataLst>
          </p:nvPr>
        </p:nvSpPr>
        <p:spPr>
          <a:xfrm>
            <a:off x="1324040" y="5320717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sp>
        <p:nvSpPr>
          <p:cNvPr id="13" name="MH_SubTitle_3"/>
          <p:cNvSpPr/>
          <p:nvPr>
            <p:custDataLst>
              <p:tags r:id="rId5"/>
            </p:custDataLst>
          </p:nvPr>
        </p:nvSpPr>
        <p:spPr>
          <a:xfrm>
            <a:off x="1324040" y="3768395"/>
            <a:ext cx="5738725" cy="508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algn="ctr">
              <a:defRPr/>
            </a:pPr>
            <a:r>
              <a:rPr lang="da-DK" altLang="zh-CN" sz="1600" dirty="0" smtClean="0">
                <a:solidFill>
                  <a:srgbClr val="FFFFFF"/>
                </a:solidFill>
              </a:rPr>
              <a:t> 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062764" y="2515026"/>
            <a:ext cx="4189042" cy="3015514"/>
            <a:chOff x="7062764" y="2515026"/>
            <a:chExt cx="4189042" cy="3015514"/>
          </a:xfrm>
        </p:grpSpPr>
        <p:sp>
          <p:nvSpPr>
            <p:cNvPr id="4" name="MH_Title_1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9480376" y="3501008"/>
              <a:ext cx="1771430" cy="10416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400" dirty="0" smtClean="0">
                  <a:latin typeface="+mj-ea"/>
                  <a:ea typeface="+mj-ea"/>
                </a:rPr>
                <a:t>添加关键词</a:t>
              </a:r>
              <a:endParaRPr lang="zh-CN" altLang="zh-CN" sz="2400" dirty="0">
                <a:latin typeface="+mj-ea"/>
                <a:ea typeface="+mj-ea"/>
              </a:endParaRPr>
            </a:p>
          </p:txBody>
        </p:sp>
        <p:sp>
          <p:nvSpPr>
            <p:cNvPr id="5" name="MH_Other_1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7062764" y="2515026"/>
              <a:ext cx="2272778" cy="1539323"/>
            </a:xfrm>
            <a:custGeom>
              <a:avLst/>
              <a:gdLst>
                <a:gd name="T0" fmla="*/ 0 w 518"/>
                <a:gd name="T1" fmla="*/ 0 h 351"/>
                <a:gd name="T2" fmla="*/ 2147483646 w 518"/>
                <a:gd name="T3" fmla="*/ 2147483646 h 35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51">
                  <a:moveTo>
                    <a:pt x="0" y="0"/>
                  </a:moveTo>
                  <a:cubicBezTo>
                    <a:pt x="411" y="0"/>
                    <a:pt x="260" y="351"/>
                    <a:pt x="518" y="34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MH_Other_2"/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7062764" y="3216911"/>
              <a:ext cx="2272778" cy="815154"/>
            </a:xfrm>
            <a:custGeom>
              <a:avLst/>
              <a:gdLst>
                <a:gd name="T0" fmla="*/ 0 w 518"/>
                <a:gd name="T1" fmla="*/ 0 h 95"/>
                <a:gd name="T2" fmla="*/ 2147483646 w 518"/>
                <a:gd name="T3" fmla="*/ 2147483646 h 9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95">
                  <a:moveTo>
                    <a:pt x="0" y="0"/>
                  </a:moveTo>
                  <a:cubicBezTo>
                    <a:pt x="411" y="0"/>
                    <a:pt x="260" y="95"/>
                    <a:pt x="518" y="92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MH_Other_3"/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7062764" y="4006070"/>
              <a:ext cx="2272778" cy="869003"/>
            </a:xfrm>
            <a:custGeom>
              <a:avLst/>
              <a:gdLst>
                <a:gd name="T0" fmla="*/ 0 w 518"/>
                <a:gd name="T1" fmla="*/ 2147483646 h 117"/>
                <a:gd name="T2" fmla="*/ 2147483646 w 518"/>
                <a:gd name="T3" fmla="*/ 2147483646 h 11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117">
                  <a:moveTo>
                    <a:pt x="0" y="117"/>
                  </a:moveTo>
                  <a:cubicBezTo>
                    <a:pt x="411" y="117"/>
                    <a:pt x="260" y="0"/>
                    <a:pt x="518" y="4"/>
                  </a:cubicBezTo>
                </a:path>
              </a:pathLst>
            </a:custGeom>
            <a:noFill/>
            <a:ln w="14" cap="flat">
              <a:solidFill>
                <a:schemeClr val="accent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MH_Other_4"/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7062764" y="3983788"/>
              <a:ext cx="2272778" cy="1546752"/>
            </a:xfrm>
            <a:custGeom>
              <a:avLst/>
              <a:gdLst>
                <a:gd name="T0" fmla="*/ 0 w 518"/>
                <a:gd name="T1" fmla="*/ 2147483646 h 327"/>
                <a:gd name="T2" fmla="*/ 2147483646 w 518"/>
                <a:gd name="T3" fmla="*/ 2147483646 h 32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18" h="327">
                  <a:moveTo>
                    <a:pt x="0" y="327"/>
                  </a:moveTo>
                  <a:cubicBezTo>
                    <a:pt x="411" y="327"/>
                    <a:pt x="260" y="0"/>
                    <a:pt x="518" y="10"/>
                  </a:cubicBezTo>
                </a:path>
              </a:pathLst>
            </a:cu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MH_Other_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062765" y="4022782"/>
              <a:ext cx="2148368" cy="0"/>
            </a:xfrm>
            <a:prstGeom prst="line">
              <a:avLst/>
            </a:prstGeom>
            <a:noFill/>
            <a:ln w="14" cap="flat">
              <a:solidFill>
                <a:schemeClr val="accent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normAutofit fontScale="250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  <p:sp>
          <p:nvSpPr>
            <p:cNvPr id="15" name="MH_Other_6"/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9194422" y="3913229"/>
              <a:ext cx="285954" cy="219108"/>
            </a:xfrm>
            <a:custGeom>
              <a:avLst/>
              <a:gdLst>
                <a:gd name="T0" fmla="*/ 0 w 154"/>
                <a:gd name="T1" fmla="*/ 0 h 118"/>
                <a:gd name="T2" fmla="*/ 154 w 154"/>
                <a:gd name="T3" fmla="*/ 59 h 118"/>
                <a:gd name="T4" fmla="*/ 0 w 154"/>
                <a:gd name="T5" fmla="*/ 118 h 118"/>
                <a:gd name="T6" fmla="*/ 0 w 154"/>
                <a:gd name="T7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4" h="118">
                  <a:moveTo>
                    <a:pt x="0" y="0"/>
                  </a:moveTo>
                  <a:lnTo>
                    <a:pt x="154" y="59"/>
                  </a:lnTo>
                  <a:lnTo>
                    <a:pt x="0" y="1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xtLst/>
          </p:spPr>
          <p:txBody>
            <a:bodyPr>
              <a:normAutofit fontScale="62500" lnSpcReduction="20000"/>
            </a:bodyPr>
            <a:lstStyle/>
            <a:p>
              <a:pPr>
                <a:defRPr/>
              </a:pPr>
              <a:endParaRPr lang="zh-CN" altLang="en-US" sz="1600"/>
            </a:p>
          </p:txBody>
        </p:sp>
      </p:grpSp>
      <p:sp>
        <p:nvSpPr>
          <p:cNvPr id="17" name="矩形 16"/>
          <p:cNvSpPr/>
          <p:nvPr/>
        </p:nvSpPr>
        <p:spPr>
          <a:xfrm>
            <a:off x="1767775" y="3019548"/>
            <a:ext cx="5028455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67775" y="4574162"/>
            <a:ext cx="5028455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767775" y="5347759"/>
            <a:ext cx="5028455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点击此处添加文本信息。点击此处添加文本信息。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67775" y="3793637"/>
            <a:ext cx="5028455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点击此处添加文本信息。点击此处添加文本信息。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67775" y="2248036"/>
            <a:ext cx="5028455" cy="415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>
                <a:solidFill>
                  <a:schemeClr val="bg1"/>
                </a:solidFill>
              </a:rPr>
              <a:t>点击此处添加文本信息。点击此处添加文本信息。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07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应用与成果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4043363" y="3016596"/>
            <a:ext cx="4105275" cy="2860676"/>
            <a:chOff x="4043364" y="2703513"/>
            <a:chExt cx="4105275" cy="2860676"/>
          </a:xfrm>
        </p:grpSpPr>
        <p:sp>
          <p:nvSpPr>
            <p:cNvPr id="22" name="MH_Other_1"/>
            <p:cNvSpPr/>
            <p:nvPr>
              <p:custDataLst>
                <p:tags r:id="rId1"/>
              </p:custDataLst>
            </p:nvPr>
          </p:nvSpPr>
          <p:spPr>
            <a:xfrm rot="16200000">
              <a:off x="5317332" y="2674145"/>
              <a:ext cx="1565275" cy="1624012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3" name="MH_Other_2"/>
            <p:cNvSpPr/>
            <p:nvPr>
              <p:custDataLst>
                <p:tags r:id="rId2"/>
              </p:custDataLst>
            </p:nvPr>
          </p:nvSpPr>
          <p:spPr>
            <a:xfrm>
              <a:off x="6583364" y="3940176"/>
              <a:ext cx="1565275" cy="1624013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4" name="MH_Other_3"/>
            <p:cNvSpPr/>
            <p:nvPr>
              <p:custDataLst>
                <p:tags r:id="rId3"/>
              </p:custDataLst>
            </p:nvPr>
          </p:nvSpPr>
          <p:spPr>
            <a:xfrm flipH="1">
              <a:off x="4043364" y="3940176"/>
              <a:ext cx="1565275" cy="1624013"/>
            </a:xfrm>
            <a:prstGeom prst="notchedRightArrow">
              <a:avLst>
                <a:gd name="adj1" fmla="val 60007"/>
                <a:gd name="adj2" fmla="val 3649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35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5" name="MH_Title_1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327651" y="4283076"/>
              <a:ext cx="1546225" cy="923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 Narrow" panose="020B0606020202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关键词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8192651" y="4471805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162327" y="4471806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4722073" y="1671380"/>
            <a:ext cx="275578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点击此处添加文本信息。点击此处添加文本信息。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168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03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04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05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PART  </a:t>
            </a:r>
            <a:r>
              <a:rPr lang="en-US" altLang="zh-CN" dirty="0" smtClean="0"/>
              <a:t>06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 smtClean="0"/>
              <a:t>绪论引言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 smtClean="0"/>
              <a:t>研究思路与方法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zh-CN" altLang="en-US" dirty="0" smtClean="0"/>
              <a:t>研究难点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zh-CN" altLang="en-US" dirty="0" smtClean="0"/>
              <a:t>研究数据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zh-CN" altLang="en-US" dirty="0" smtClean="0"/>
              <a:t>研究应用与成果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zh-CN" altLang="en-US" dirty="0" smtClean="0"/>
              <a:t>研究结论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48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05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 smtClean="0"/>
              <a:t>应用与成果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2641600" y="3815384"/>
            <a:ext cx="6908800" cy="2060575"/>
            <a:chOff x="2678833" y="3815384"/>
            <a:chExt cx="6908800" cy="2060575"/>
          </a:xfrm>
        </p:grpSpPr>
        <p:sp>
          <p:nvSpPr>
            <p:cNvPr id="12" name="MH_SubTitle_1"/>
            <p:cNvSpPr/>
            <p:nvPr>
              <p:custDataLst>
                <p:tags r:id="rId4"/>
              </p:custDataLst>
            </p:nvPr>
          </p:nvSpPr>
          <p:spPr>
            <a:xfrm>
              <a:off x="2678833" y="3815384"/>
              <a:ext cx="2060575" cy="2060575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1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" name="MH_SubTitle_2"/>
            <p:cNvSpPr/>
            <p:nvPr>
              <p:custDataLst>
                <p:tags r:id="rId5"/>
              </p:custDataLst>
            </p:nvPr>
          </p:nvSpPr>
          <p:spPr>
            <a:xfrm>
              <a:off x="5102946" y="3815384"/>
              <a:ext cx="2060575" cy="2060575"/>
            </a:xfrm>
            <a:prstGeom prst="ellipse">
              <a:avLst/>
            </a:prstGeom>
            <a:noFill/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2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4" name="MH_SubTitle_3"/>
            <p:cNvSpPr/>
            <p:nvPr>
              <p:custDataLst>
                <p:tags r:id="rId6"/>
              </p:custDataLst>
            </p:nvPr>
          </p:nvSpPr>
          <p:spPr>
            <a:xfrm>
              <a:off x="7527058" y="3815384"/>
              <a:ext cx="2060575" cy="2060575"/>
            </a:xfrm>
            <a:prstGeom prst="ellipse">
              <a:avLst/>
            </a:prstGeom>
            <a:noFill/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en-US" altLang="zh-CN" sz="2000" dirty="0" smtClean="0">
                  <a:solidFill>
                    <a:schemeClr val="accent3">
                      <a:lumMod val="75000"/>
                    </a:schemeClr>
                  </a:solidFill>
                </a:rPr>
                <a:t> </a:t>
              </a:r>
              <a:endParaRPr lang="zh-CN" altLang="en-US" sz="200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15" name="MH_Other_1"/>
            <p:cNvSpPr/>
            <p:nvPr>
              <p:custDataLst>
                <p:tags r:id="rId7"/>
              </p:custDataLst>
            </p:nvPr>
          </p:nvSpPr>
          <p:spPr>
            <a:xfrm>
              <a:off x="4583832" y="4509120"/>
              <a:ext cx="673100" cy="673100"/>
            </a:xfrm>
            <a:prstGeom prst="ellipse">
              <a:avLst/>
            </a:prstGeom>
            <a:solidFill>
              <a:schemeClr val="accent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Heiti SC" panose="02010609000101010101" pitchFamily="49" charset="2"/>
                </a:rPr>
                <a:t>&gt;&gt;</a:t>
              </a:r>
              <a:endPara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iti SC" panose="02010609000101010101" pitchFamily="49" charset="2"/>
              </a:endParaRPr>
            </a:p>
          </p:txBody>
        </p:sp>
        <p:sp>
          <p:nvSpPr>
            <p:cNvPr id="17" name="MH_Other_2"/>
            <p:cNvSpPr/>
            <p:nvPr>
              <p:custDataLst>
                <p:tags r:id="rId8"/>
              </p:custDataLst>
            </p:nvPr>
          </p:nvSpPr>
          <p:spPr>
            <a:xfrm>
              <a:off x="7009532" y="4509120"/>
              <a:ext cx="673100" cy="673100"/>
            </a:xfrm>
            <a:prstGeom prst="ellipse">
              <a:avLst/>
            </a:prstGeom>
            <a:solidFill>
              <a:srgbClr val="20517C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>
              <a:normAutofit/>
            </a:bodyPr>
            <a:lstStyle/>
            <a:p>
              <a:pPr algn="ctr">
                <a:defRPr/>
              </a:pPr>
              <a:r>
                <a:rPr lang="en-US" altLang="zh-CN" b="1" dirty="0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Heiti SC" panose="02010609000101010101" pitchFamily="49" charset="2"/>
                </a:rPr>
                <a:t>&gt;&gt;</a:t>
              </a:r>
              <a:endParaRPr lang="zh-CN" altLang="en-US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Heiti SC" panose="02010609000101010101" pitchFamily="49" charset="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1297752" y="1824265"/>
            <a:ext cx="9596496" cy="15327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点</a:t>
            </a:r>
            <a:r>
              <a:rPr lang="zh-CN" altLang="en-US" dirty="0"/>
              <a:t>击此处添加文本信息。顶部“开始”面板中可以对字体、字号、颜色、行距等进行修改。点击此处添加文本信息。顶部“开始”面板中可以对字体、字号、颜色、行距等进行修改。点击此处添加文本信息。顶部“开始”面板中可以对字体、字号、颜色、行距等进行修改。点击此处添加文本信息。顶部“开始”面板中可以对字体、字号、颜色、行距等进行修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19" name="MH_Text_1"/>
          <p:cNvSpPr txBox="1"/>
          <p:nvPr>
            <p:custDataLst>
              <p:tags r:id="rId1"/>
            </p:custDataLst>
          </p:nvPr>
        </p:nvSpPr>
        <p:spPr>
          <a:xfrm>
            <a:off x="2517824" y="456329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添加文本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20" name="MH_Text_1"/>
          <p:cNvSpPr txBox="1"/>
          <p:nvPr>
            <p:custDataLst>
              <p:tags r:id="rId2"/>
            </p:custDataLst>
          </p:nvPr>
        </p:nvSpPr>
        <p:spPr>
          <a:xfrm>
            <a:off x="5043481" y="456329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添加文本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  <p:sp>
        <p:nvSpPr>
          <p:cNvPr id="21" name="MH_Text_1"/>
          <p:cNvSpPr txBox="1"/>
          <p:nvPr>
            <p:custDataLst>
              <p:tags r:id="rId3"/>
            </p:custDataLst>
          </p:nvPr>
        </p:nvSpPr>
        <p:spPr>
          <a:xfrm>
            <a:off x="7498830" y="4563298"/>
            <a:ext cx="2175619" cy="584507"/>
          </a:xfrm>
          <a:prstGeom prst="rect">
            <a:avLst/>
          </a:prstGeom>
          <a:noFill/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400" dirty="0" smtClean="0">
                <a:solidFill>
                  <a:srgbClr val="20517C"/>
                </a:solidFill>
              </a:rPr>
              <a:t>添加文本</a:t>
            </a:r>
            <a:endParaRPr lang="zh-CN" altLang="en-US" sz="2400" dirty="0">
              <a:solidFill>
                <a:srgbClr val="2051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750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4915406" y="3890952"/>
            <a:ext cx="2340139" cy="496824"/>
          </a:xfrm>
        </p:spPr>
        <p:txBody>
          <a:bodyPr/>
          <a:lstStyle/>
          <a:p>
            <a:r>
              <a:rPr lang="en-US" altLang="zh-CN" dirty="0" smtClean="0"/>
              <a:t>PART  SIX  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</a:t>
            </a:r>
            <a:r>
              <a:rPr lang="zh-CN" altLang="en-US" dirty="0"/>
              <a:t>结论</a:t>
            </a:r>
          </a:p>
        </p:txBody>
      </p:sp>
    </p:spTree>
    <p:extLst>
      <p:ext uri="{BB962C8B-B14F-4D97-AF65-F5344CB8AC3E}">
        <p14:creationId xmlns:p14="http://schemas.microsoft.com/office/powerpoint/2010/main" val="51241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研究结论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76973" y="1794859"/>
            <a:ext cx="7238054" cy="4514461"/>
            <a:chOff x="2746378" y="1886197"/>
            <a:chExt cx="6800597" cy="4241614"/>
          </a:xfrm>
        </p:grpSpPr>
        <p:sp>
          <p:nvSpPr>
            <p:cNvPr id="4" name="MH_Text_1"/>
            <p:cNvSpPr/>
            <p:nvPr>
              <p:custDataLst>
                <p:tags r:id="rId1"/>
              </p:custDataLst>
            </p:nvPr>
          </p:nvSpPr>
          <p:spPr>
            <a:xfrm>
              <a:off x="3914030" y="2369138"/>
              <a:ext cx="2384320" cy="1957229"/>
            </a:xfrm>
            <a:prstGeom prst="wedgeEllipseCallout">
              <a:avLst>
                <a:gd name="adj1" fmla="val -40980"/>
                <a:gd name="adj2" fmla="val 53692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endParaRPr lang="zh-CN" altLang="en-US" dirty="0">
                <a:solidFill>
                  <a:srgbClr val="FFFFFF"/>
                </a:solidFill>
              </a:endParaRPr>
            </a:p>
          </p:txBody>
        </p:sp>
        <p:sp>
          <p:nvSpPr>
            <p:cNvPr id="5" name="MH_Other_1"/>
            <p:cNvSpPr>
              <a:spLocks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307090" y="4326367"/>
              <a:ext cx="723067" cy="932078"/>
            </a:xfrm>
            <a:custGeom>
              <a:avLst/>
              <a:gdLst>
                <a:gd name="T0" fmla="*/ 87 w 108"/>
                <a:gd name="T1" fmla="*/ 138 h 139"/>
                <a:gd name="T2" fmla="*/ 78 w 108"/>
                <a:gd name="T3" fmla="*/ 138 h 139"/>
                <a:gd name="T4" fmla="*/ 25 w 108"/>
                <a:gd name="T5" fmla="*/ 138 h 139"/>
                <a:gd name="T6" fmla="*/ 25 w 108"/>
                <a:gd name="T7" fmla="*/ 137 h 139"/>
                <a:gd name="T8" fmla="*/ 38 w 108"/>
                <a:gd name="T9" fmla="*/ 96 h 139"/>
                <a:gd name="T10" fmla="*/ 12 w 108"/>
                <a:gd name="T11" fmla="*/ 62 h 139"/>
                <a:gd name="T12" fmla="*/ 5 w 108"/>
                <a:gd name="T13" fmla="*/ 57 h 139"/>
                <a:gd name="T14" fmla="*/ 6 w 108"/>
                <a:gd name="T15" fmla="*/ 38 h 139"/>
                <a:gd name="T16" fmla="*/ 11 w 108"/>
                <a:gd name="T17" fmla="*/ 44 h 139"/>
                <a:gd name="T18" fmla="*/ 12 w 108"/>
                <a:gd name="T19" fmla="*/ 44 h 139"/>
                <a:gd name="T20" fmla="*/ 14 w 108"/>
                <a:gd name="T21" fmla="*/ 17 h 139"/>
                <a:gd name="T22" fmla="*/ 53 w 108"/>
                <a:gd name="T23" fmla="*/ 0 h 139"/>
                <a:gd name="T24" fmla="*/ 95 w 108"/>
                <a:gd name="T25" fmla="*/ 21 h 139"/>
                <a:gd name="T26" fmla="*/ 98 w 108"/>
                <a:gd name="T27" fmla="*/ 42 h 139"/>
                <a:gd name="T28" fmla="*/ 103 w 108"/>
                <a:gd name="T29" fmla="*/ 38 h 139"/>
                <a:gd name="T30" fmla="*/ 104 w 108"/>
                <a:gd name="T31" fmla="*/ 56 h 139"/>
                <a:gd name="T32" fmla="*/ 97 w 108"/>
                <a:gd name="T33" fmla="*/ 62 h 139"/>
                <a:gd name="T34" fmla="*/ 70 w 108"/>
                <a:gd name="T35" fmla="*/ 97 h 139"/>
                <a:gd name="T36" fmla="*/ 81 w 108"/>
                <a:gd name="T37" fmla="*/ 130 h 139"/>
                <a:gd name="T38" fmla="*/ 89 w 108"/>
                <a:gd name="T39" fmla="*/ 139 h 139"/>
                <a:gd name="T40" fmla="*/ 50 w 108"/>
                <a:gd name="T41" fmla="*/ 137 h 139"/>
                <a:gd name="T42" fmla="*/ 78 w 108"/>
                <a:gd name="T43" fmla="*/ 137 h 139"/>
                <a:gd name="T44" fmla="*/ 80 w 108"/>
                <a:gd name="T45" fmla="*/ 131 h 139"/>
                <a:gd name="T46" fmla="*/ 69 w 108"/>
                <a:gd name="T47" fmla="*/ 97 h 139"/>
                <a:gd name="T48" fmla="*/ 70 w 108"/>
                <a:gd name="T49" fmla="*/ 96 h 139"/>
                <a:gd name="T50" fmla="*/ 96 w 108"/>
                <a:gd name="T51" fmla="*/ 56 h 139"/>
                <a:gd name="T52" fmla="*/ 98 w 108"/>
                <a:gd name="T53" fmla="*/ 61 h 139"/>
                <a:gd name="T54" fmla="*/ 103 w 108"/>
                <a:gd name="T55" fmla="*/ 56 h 139"/>
                <a:gd name="T56" fmla="*/ 102 w 108"/>
                <a:gd name="T57" fmla="*/ 39 h 139"/>
                <a:gd name="T58" fmla="*/ 98 w 108"/>
                <a:gd name="T59" fmla="*/ 47 h 139"/>
                <a:gd name="T60" fmla="*/ 97 w 108"/>
                <a:gd name="T61" fmla="*/ 42 h 139"/>
                <a:gd name="T62" fmla="*/ 94 w 108"/>
                <a:gd name="T63" fmla="*/ 21 h 139"/>
                <a:gd name="T64" fmla="*/ 53 w 108"/>
                <a:gd name="T65" fmla="*/ 2 h 139"/>
                <a:gd name="T66" fmla="*/ 15 w 108"/>
                <a:gd name="T67" fmla="*/ 18 h 139"/>
                <a:gd name="T68" fmla="*/ 13 w 108"/>
                <a:gd name="T69" fmla="*/ 50 h 139"/>
                <a:gd name="T70" fmla="*/ 7 w 108"/>
                <a:gd name="T71" fmla="*/ 39 h 139"/>
                <a:gd name="T72" fmla="*/ 6 w 108"/>
                <a:gd name="T73" fmla="*/ 56 h 139"/>
                <a:gd name="T74" fmla="*/ 11 w 108"/>
                <a:gd name="T75" fmla="*/ 61 h 139"/>
                <a:gd name="T76" fmla="*/ 13 w 108"/>
                <a:gd name="T77" fmla="*/ 55 h 139"/>
                <a:gd name="T78" fmla="*/ 38 w 108"/>
                <a:gd name="T79" fmla="*/ 95 h 139"/>
                <a:gd name="T80" fmla="*/ 39 w 108"/>
                <a:gd name="T81" fmla="*/ 96 h 139"/>
                <a:gd name="T82" fmla="*/ 26 w 108"/>
                <a:gd name="T83" fmla="*/ 13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8" h="139">
                  <a:moveTo>
                    <a:pt x="89" y="139"/>
                  </a:moveTo>
                  <a:cubicBezTo>
                    <a:pt x="87" y="138"/>
                    <a:pt x="87" y="138"/>
                    <a:pt x="87" y="138"/>
                  </a:cubicBezTo>
                  <a:cubicBezTo>
                    <a:pt x="84" y="137"/>
                    <a:pt x="83" y="138"/>
                    <a:pt x="78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3" y="138"/>
                    <a:pt x="65" y="139"/>
                    <a:pt x="50" y="139"/>
                  </a:cubicBezTo>
                  <a:cubicBezTo>
                    <a:pt x="42" y="139"/>
                    <a:pt x="34" y="139"/>
                    <a:pt x="25" y="138"/>
                  </a:cubicBezTo>
                  <a:cubicBezTo>
                    <a:pt x="24" y="138"/>
                    <a:pt x="24" y="138"/>
                    <a:pt x="24" y="138"/>
                  </a:cubicBezTo>
                  <a:cubicBezTo>
                    <a:pt x="25" y="137"/>
                    <a:pt x="25" y="137"/>
                    <a:pt x="25" y="137"/>
                  </a:cubicBezTo>
                  <a:cubicBezTo>
                    <a:pt x="28" y="134"/>
                    <a:pt x="37" y="122"/>
                    <a:pt x="39" y="118"/>
                  </a:cubicBezTo>
                  <a:cubicBezTo>
                    <a:pt x="39" y="116"/>
                    <a:pt x="40" y="111"/>
                    <a:pt x="38" y="96"/>
                  </a:cubicBezTo>
                  <a:cubicBezTo>
                    <a:pt x="25" y="90"/>
                    <a:pt x="16" y="76"/>
                    <a:pt x="13" y="60"/>
                  </a:cubicBezTo>
                  <a:cubicBezTo>
                    <a:pt x="12" y="61"/>
                    <a:pt x="12" y="62"/>
                    <a:pt x="12" y="62"/>
                  </a:cubicBezTo>
                  <a:cubicBezTo>
                    <a:pt x="11" y="63"/>
                    <a:pt x="10" y="63"/>
                    <a:pt x="10" y="63"/>
                  </a:cubicBezTo>
                  <a:cubicBezTo>
                    <a:pt x="9" y="63"/>
                    <a:pt x="8" y="61"/>
                    <a:pt x="5" y="57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47"/>
                    <a:pt x="3" y="42"/>
                    <a:pt x="6" y="38"/>
                  </a:cubicBezTo>
                  <a:cubicBezTo>
                    <a:pt x="6" y="38"/>
                    <a:pt x="6" y="37"/>
                    <a:pt x="7" y="37"/>
                  </a:cubicBezTo>
                  <a:cubicBezTo>
                    <a:pt x="8" y="37"/>
                    <a:pt x="9" y="39"/>
                    <a:pt x="11" y="44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3" y="42"/>
                    <a:pt x="13" y="33"/>
                    <a:pt x="14" y="18"/>
                  </a:cubicBezTo>
                  <a:cubicBezTo>
                    <a:pt x="14" y="17"/>
                    <a:pt x="14" y="17"/>
                    <a:pt x="14" y="17"/>
                  </a:cubicBezTo>
                  <a:cubicBezTo>
                    <a:pt x="22" y="2"/>
                    <a:pt x="34" y="0"/>
                    <a:pt x="45" y="0"/>
                  </a:cubicBezTo>
                  <a:cubicBezTo>
                    <a:pt x="47" y="0"/>
                    <a:pt x="50" y="0"/>
                    <a:pt x="53" y="0"/>
                  </a:cubicBezTo>
                  <a:cubicBezTo>
                    <a:pt x="55" y="1"/>
                    <a:pt x="57" y="1"/>
                    <a:pt x="58" y="1"/>
                  </a:cubicBezTo>
                  <a:cubicBezTo>
                    <a:pt x="84" y="2"/>
                    <a:pt x="90" y="12"/>
                    <a:pt x="95" y="21"/>
                  </a:cubicBezTo>
                  <a:cubicBezTo>
                    <a:pt x="96" y="22"/>
                    <a:pt x="96" y="22"/>
                    <a:pt x="96" y="22"/>
                  </a:cubicBezTo>
                  <a:cubicBezTo>
                    <a:pt x="101" y="31"/>
                    <a:pt x="99" y="39"/>
                    <a:pt x="98" y="42"/>
                  </a:cubicBezTo>
                  <a:cubicBezTo>
                    <a:pt x="98" y="43"/>
                    <a:pt x="98" y="44"/>
                    <a:pt x="98" y="44"/>
                  </a:cubicBezTo>
                  <a:cubicBezTo>
                    <a:pt x="100" y="38"/>
                    <a:pt x="102" y="36"/>
                    <a:pt x="103" y="38"/>
                  </a:cubicBezTo>
                  <a:cubicBezTo>
                    <a:pt x="105" y="42"/>
                    <a:pt x="108" y="47"/>
                    <a:pt x="105" y="54"/>
                  </a:cubicBezTo>
                  <a:cubicBezTo>
                    <a:pt x="104" y="56"/>
                    <a:pt x="104" y="56"/>
                    <a:pt x="104" y="56"/>
                  </a:cubicBezTo>
                  <a:cubicBezTo>
                    <a:pt x="101" y="61"/>
                    <a:pt x="100" y="63"/>
                    <a:pt x="99" y="63"/>
                  </a:cubicBezTo>
                  <a:cubicBezTo>
                    <a:pt x="98" y="63"/>
                    <a:pt x="98" y="63"/>
                    <a:pt x="97" y="62"/>
                  </a:cubicBezTo>
                  <a:cubicBezTo>
                    <a:pt x="97" y="62"/>
                    <a:pt x="97" y="61"/>
                    <a:pt x="96" y="61"/>
                  </a:cubicBezTo>
                  <a:cubicBezTo>
                    <a:pt x="93" y="77"/>
                    <a:pt x="83" y="91"/>
                    <a:pt x="70" y="97"/>
                  </a:cubicBezTo>
                  <a:cubicBezTo>
                    <a:pt x="70" y="112"/>
                    <a:pt x="70" y="118"/>
                    <a:pt x="71" y="119"/>
                  </a:cubicBezTo>
                  <a:cubicBezTo>
                    <a:pt x="72" y="121"/>
                    <a:pt x="77" y="126"/>
                    <a:pt x="81" y="130"/>
                  </a:cubicBezTo>
                  <a:cubicBezTo>
                    <a:pt x="84" y="133"/>
                    <a:pt x="87" y="136"/>
                    <a:pt x="88" y="137"/>
                  </a:cubicBezTo>
                  <a:lnTo>
                    <a:pt x="89" y="139"/>
                  </a:lnTo>
                  <a:close/>
                  <a:moveTo>
                    <a:pt x="26" y="137"/>
                  </a:moveTo>
                  <a:cubicBezTo>
                    <a:pt x="35" y="137"/>
                    <a:pt x="43" y="137"/>
                    <a:pt x="50" y="137"/>
                  </a:cubicBezTo>
                  <a:cubicBezTo>
                    <a:pt x="65" y="137"/>
                    <a:pt x="73" y="137"/>
                    <a:pt x="78" y="137"/>
                  </a:cubicBezTo>
                  <a:cubicBezTo>
                    <a:pt x="78" y="137"/>
                    <a:pt x="78" y="137"/>
                    <a:pt x="78" y="137"/>
                  </a:cubicBezTo>
                  <a:cubicBezTo>
                    <a:pt x="82" y="136"/>
                    <a:pt x="84" y="136"/>
                    <a:pt x="86" y="137"/>
                  </a:cubicBezTo>
                  <a:cubicBezTo>
                    <a:pt x="84" y="135"/>
                    <a:pt x="82" y="133"/>
                    <a:pt x="80" y="131"/>
                  </a:cubicBezTo>
                  <a:cubicBezTo>
                    <a:pt x="75" y="126"/>
                    <a:pt x="71" y="122"/>
                    <a:pt x="70" y="119"/>
                  </a:cubicBezTo>
                  <a:cubicBezTo>
                    <a:pt x="69" y="117"/>
                    <a:pt x="68" y="110"/>
                    <a:pt x="69" y="97"/>
                  </a:cubicBezTo>
                  <a:cubicBezTo>
                    <a:pt x="69" y="96"/>
                    <a:pt x="69" y="96"/>
                    <a:pt x="69" y="96"/>
                  </a:cubicBezTo>
                  <a:cubicBezTo>
                    <a:pt x="70" y="96"/>
                    <a:pt x="70" y="96"/>
                    <a:pt x="70" y="96"/>
                  </a:cubicBezTo>
                  <a:cubicBezTo>
                    <a:pt x="82" y="90"/>
                    <a:pt x="92" y="76"/>
                    <a:pt x="95" y="60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9" y="62"/>
                    <a:pt x="99" y="62"/>
                    <a:pt x="99" y="62"/>
                  </a:cubicBezTo>
                  <a:cubicBezTo>
                    <a:pt x="100" y="62"/>
                    <a:pt x="101" y="58"/>
                    <a:pt x="103" y="56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7" y="47"/>
                    <a:pt x="104" y="43"/>
                    <a:pt x="102" y="39"/>
                  </a:cubicBezTo>
                  <a:cubicBezTo>
                    <a:pt x="102" y="39"/>
                    <a:pt x="101" y="40"/>
                    <a:pt x="99" y="44"/>
                  </a:cubicBezTo>
                  <a:cubicBezTo>
                    <a:pt x="98" y="47"/>
                    <a:pt x="98" y="47"/>
                    <a:pt x="98" y="47"/>
                  </a:cubicBezTo>
                  <a:cubicBezTo>
                    <a:pt x="97" y="45"/>
                    <a:pt x="97" y="45"/>
                    <a:pt x="97" y="45"/>
                  </a:cubicBezTo>
                  <a:cubicBezTo>
                    <a:pt x="96" y="44"/>
                    <a:pt x="96" y="43"/>
                    <a:pt x="97" y="42"/>
                  </a:cubicBezTo>
                  <a:cubicBezTo>
                    <a:pt x="98" y="39"/>
                    <a:pt x="99" y="31"/>
                    <a:pt x="94" y="23"/>
                  </a:cubicBezTo>
                  <a:cubicBezTo>
                    <a:pt x="94" y="21"/>
                    <a:pt x="94" y="21"/>
                    <a:pt x="94" y="21"/>
                  </a:cubicBezTo>
                  <a:cubicBezTo>
                    <a:pt x="89" y="13"/>
                    <a:pt x="84" y="3"/>
                    <a:pt x="58" y="2"/>
                  </a:cubicBezTo>
                  <a:cubicBezTo>
                    <a:pt x="57" y="2"/>
                    <a:pt x="55" y="2"/>
                    <a:pt x="53" y="2"/>
                  </a:cubicBezTo>
                  <a:cubicBezTo>
                    <a:pt x="50" y="2"/>
                    <a:pt x="47" y="1"/>
                    <a:pt x="45" y="1"/>
                  </a:cubicBezTo>
                  <a:cubicBezTo>
                    <a:pt x="34" y="1"/>
                    <a:pt x="23" y="3"/>
                    <a:pt x="15" y="18"/>
                  </a:cubicBezTo>
                  <a:cubicBezTo>
                    <a:pt x="14" y="44"/>
                    <a:pt x="14" y="45"/>
                    <a:pt x="12" y="45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0" y="44"/>
                    <a:pt x="10" y="44"/>
                    <a:pt x="10" y="44"/>
                  </a:cubicBezTo>
                  <a:cubicBezTo>
                    <a:pt x="8" y="40"/>
                    <a:pt x="7" y="39"/>
                    <a:pt x="7" y="39"/>
                  </a:cubicBezTo>
                  <a:cubicBezTo>
                    <a:pt x="5" y="43"/>
                    <a:pt x="2" y="47"/>
                    <a:pt x="5" y="54"/>
                  </a:cubicBezTo>
                  <a:cubicBezTo>
                    <a:pt x="6" y="56"/>
                    <a:pt x="6" y="56"/>
                    <a:pt x="6" y="56"/>
                  </a:cubicBezTo>
                  <a:cubicBezTo>
                    <a:pt x="8" y="58"/>
                    <a:pt x="9" y="62"/>
                    <a:pt x="10" y="62"/>
                  </a:cubicBezTo>
                  <a:cubicBezTo>
                    <a:pt x="10" y="62"/>
                    <a:pt x="10" y="62"/>
                    <a:pt x="11" y="61"/>
                  </a:cubicBezTo>
                  <a:cubicBezTo>
                    <a:pt x="11" y="61"/>
                    <a:pt x="11" y="61"/>
                    <a:pt x="11" y="60"/>
                  </a:cubicBezTo>
                  <a:cubicBezTo>
                    <a:pt x="13" y="55"/>
                    <a:pt x="13" y="55"/>
                    <a:pt x="13" y="55"/>
                  </a:cubicBezTo>
                  <a:cubicBezTo>
                    <a:pt x="14" y="60"/>
                    <a:pt x="14" y="60"/>
                    <a:pt x="14" y="60"/>
                  </a:cubicBezTo>
                  <a:cubicBezTo>
                    <a:pt x="17" y="76"/>
                    <a:pt x="26" y="89"/>
                    <a:pt x="38" y="95"/>
                  </a:cubicBezTo>
                  <a:cubicBezTo>
                    <a:pt x="39" y="95"/>
                    <a:pt x="39" y="95"/>
                    <a:pt x="39" y="95"/>
                  </a:cubicBezTo>
                  <a:cubicBezTo>
                    <a:pt x="39" y="96"/>
                    <a:pt x="39" y="96"/>
                    <a:pt x="39" y="96"/>
                  </a:cubicBezTo>
                  <a:cubicBezTo>
                    <a:pt x="41" y="108"/>
                    <a:pt x="41" y="115"/>
                    <a:pt x="40" y="118"/>
                  </a:cubicBezTo>
                  <a:cubicBezTo>
                    <a:pt x="39" y="122"/>
                    <a:pt x="30" y="133"/>
                    <a:pt x="26" y="137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MH_Other_2"/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075482" y="4117369"/>
              <a:ext cx="1197579" cy="1457419"/>
            </a:xfrm>
            <a:custGeom>
              <a:avLst/>
              <a:gdLst>
                <a:gd name="connsiteX0" fmla="*/ 448256 w 1197579"/>
                <a:gd name="connsiteY0" fmla="*/ 1028098 h 1457419"/>
                <a:gd name="connsiteX1" fmla="*/ 595444 w 1197579"/>
                <a:gd name="connsiteY1" fmla="*/ 1128720 h 1457419"/>
                <a:gd name="connsiteX2" fmla="*/ 749323 w 1197579"/>
                <a:gd name="connsiteY2" fmla="*/ 1028098 h 1457419"/>
                <a:gd name="connsiteX3" fmla="*/ 1190889 w 1197579"/>
                <a:gd name="connsiteY3" fmla="*/ 1329965 h 1457419"/>
                <a:gd name="connsiteX4" fmla="*/ 1197579 w 1197579"/>
                <a:gd name="connsiteY4" fmla="*/ 1457419 h 1457419"/>
                <a:gd name="connsiteX5" fmla="*/ 0 w 1197579"/>
                <a:gd name="connsiteY5" fmla="*/ 1457419 h 1457419"/>
                <a:gd name="connsiteX6" fmla="*/ 6690 w 1197579"/>
                <a:gd name="connsiteY6" fmla="*/ 1329965 h 1457419"/>
                <a:gd name="connsiteX7" fmla="*/ 448256 w 1197579"/>
                <a:gd name="connsiteY7" fmla="*/ 1028098 h 1457419"/>
                <a:gd name="connsiteX8" fmla="*/ 624751 w 1197579"/>
                <a:gd name="connsiteY8" fmla="*/ 198 h 1457419"/>
                <a:gd name="connsiteX9" fmla="*/ 621411 w 1197579"/>
                <a:gd name="connsiteY9" fmla="*/ 7731 h 1457419"/>
                <a:gd name="connsiteX10" fmla="*/ 614730 w 1197579"/>
                <a:gd name="connsiteY10" fmla="*/ 34516 h 1457419"/>
                <a:gd name="connsiteX11" fmla="*/ 714938 w 1197579"/>
                <a:gd name="connsiteY11" fmla="*/ 34516 h 1457419"/>
                <a:gd name="connsiteX12" fmla="*/ 875270 w 1197579"/>
                <a:gd name="connsiteY12" fmla="*/ 101479 h 1457419"/>
                <a:gd name="connsiteX13" fmla="*/ 955436 w 1197579"/>
                <a:gd name="connsiteY13" fmla="*/ 248796 h 1457419"/>
                <a:gd name="connsiteX14" fmla="*/ 901992 w 1197579"/>
                <a:gd name="connsiteY14" fmla="*/ 483165 h 1457419"/>
                <a:gd name="connsiteX15" fmla="*/ 861909 w 1197579"/>
                <a:gd name="connsiteY15" fmla="*/ 576912 h 1457419"/>
                <a:gd name="connsiteX16" fmla="*/ 841868 w 1197579"/>
                <a:gd name="connsiteY16" fmla="*/ 576912 h 1457419"/>
                <a:gd name="connsiteX17" fmla="*/ 855229 w 1197579"/>
                <a:gd name="connsiteY17" fmla="*/ 503254 h 1457419"/>
                <a:gd name="connsiteX18" fmla="*/ 868590 w 1197579"/>
                <a:gd name="connsiteY18" fmla="*/ 416202 h 1457419"/>
                <a:gd name="connsiteX19" fmla="*/ 828507 w 1197579"/>
                <a:gd name="connsiteY19" fmla="*/ 322455 h 1457419"/>
                <a:gd name="connsiteX20" fmla="*/ 661494 w 1197579"/>
                <a:gd name="connsiteY20" fmla="*/ 262189 h 1457419"/>
                <a:gd name="connsiteX21" fmla="*/ 461079 w 1197579"/>
                <a:gd name="connsiteY21" fmla="*/ 255492 h 1457419"/>
                <a:gd name="connsiteX22" fmla="*/ 354191 w 1197579"/>
                <a:gd name="connsiteY22" fmla="*/ 322455 h 1457419"/>
                <a:gd name="connsiteX23" fmla="*/ 334149 w 1197579"/>
                <a:gd name="connsiteY23" fmla="*/ 436291 h 1457419"/>
                <a:gd name="connsiteX24" fmla="*/ 354191 w 1197579"/>
                <a:gd name="connsiteY24" fmla="*/ 563520 h 1457419"/>
                <a:gd name="connsiteX25" fmla="*/ 340830 w 1197579"/>
                <a:gd name="connsiteY25" fmla="*/ 563520 h 1457419"/>
                <a:gd name="connsiteX26" fmla="*/ 314108 w 1197579"/>
                <a:gd name="connsiteY26" fmla="*/ 516646 h 1457419"/>
                <a:gd name="connsiteX27" fmla="*/ 327469 w 1197579"/>
                <a:gd name="connsiteY27" fmla="*/ 108175 h 1457419"/>
                <a:gd name="connsiteX28" fmla="*/ 527884 w 1197579"/>
                <a:gd name="connsiteY28" fmla="*/ 1035 h 1457419"/>
                <a:gd name="connsiteX29" fmla="*/ 494481 w 1197579"/>
                <a:gd name="connsiteY29" fmla="*/ 54605 h 1457419"/>
                <a:gd name="connsiteX30" fmla="*/ 514523 w 1197579"/>
                <a:gd name="connsiteY30" fmla="*/ 47909 h 1457419"/>
                <a:gd name="connsiteX31" fmla="*/ 588008 w 1197579"/>
                <a:gd name="connsiteY31" fmla="*/ 7731 h 1457419"/>
                <a:gd name="connsiteX32" fmla="*/ 624751 w 1197579"/>
                <a:gd name="connsiteY32" fmla="*/ 198 h 1457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97579" h="1457419">
                  <a:moveTo>
                    <a:pt x="448256" y="1028098"/>
                  </a:moveTo>
                  <a:cubicBezTo>
                    <a:pt x="448256" y="1028098"/>
                    <a:pt x="408114" y="1115304"/>
                    <a:pt x="595444" y="1128720"/>
                  </a:cubicBezTo>
                  <a:cubicBezTo>
                    <a:pt x="789466" y="1115304"/>
                    <a:pt x="749323" y="1028098"/>
                    <a:pt x="749323" y="1028098"/>
                  </a:cubicBezTo>
                  <a:cubicBezTo>
                    <a:pt x="749323" y="1028098"/>
                    <a:pt x="1177508" y="1028098"/>
                    <a:pt x="1190889" y="1329965"/>
                  </a:cubicBezTo>
                  <a:cubicBezTo>
                    <a:pt x="1190889" y="1356797"/>
                    <a:pt x="1190889" y="1403754"/>
                    <a:pt x="1197579" y="1457419"/>
                  </a:cubicBezTo>
                  <a:lnTo>
                    <a:pt x="0" y="1457419"/>
                  </a:lnTo>
                  <a:cubicBezTo>
                    <a:pt x="6690" y="1403754"/>
                    <a:pt x="6690" y="1356797"/>
                    <a:pt x="6690" y="1329965"/>
                  </a:cubicBezTo>
                  <a:cubicBezTo>
                    <a:pt x="20071" y="1028098"/>
                    <a:pt x="448256" y="1028098"/>
                    <a:pt x="448256" y="1028098"/>
                  </a:cubicBezTo>
                  <a:close/>
                  <a:moveTo>
                    <a:pt x="624751" y="198"/>
                  </a:moveTo>
                  <a:cubicBezTo>
                    <a:pt x="631432" y="1035"/>
                    <a:pt x="631432" y="4383"/>
                    <a:pt x="621411" y="7731"/>
                  </a:cubicBezTo>
                  <a:cubicBezTo>
                    <a:pt x="608050" y="21124"/>
                    <a:pt x="614730" y="34516"/>
                    <a:pt x="614730" y="34516"/>
                  </a:cubicBezTo>
                  <a:cubicBezTo>
                    <a:pt x="614730" y="34516"/>
                    <a:pt x="674855" y="34516"/>
                    <a:pt x="714938" y="34516"/>
                  </a:cubicBezTo>
                  <a:cubicBezTo>
                    <a:pt x="755021" y="41213"/>
                    <a:pt x="835187" y="61301"/>
                    <a:pt x="875270" y="101479"/>
                  </a:cubicBezTo>
                  <a:cubicBezTo>
                    <a:pt x="915353" y="134960"/>
                    <a:pt x="948756" y="195226"/>
                    <a:pt x="955436" y="248796"/>
                  </a:cubicBezTo>
                  <a:cubicBezTo>
                    <a:pt x="968797" y="355936"/>
                    <a:pt x="901992" y="476469"/>
                    <a:pt x="901992" y="483165"/>
                  </a:cubicBezTo>
                  <a:cubicBezTo>
                    <a:pt x="895312" y="489861"/>
                    <a:pt x="868590" y="556824"/>
                    <a:pt x="861909" y="576912"/>
                  </a:cubicBezTo>
                  <a:cubicBezTo>
                    <a:pt x="848548" y="590305"/>
                    <a:pt x="841868" y="576912"/>
                    <a:pt x="841868" y="576912"/>
                  </a:cubicBezTo>
                  <a:cubicBezTo>
                    <a:pt x="841868" y="576912"/>
                    <a:pt x="855229" y="516646"/>
                    <a:pt x="855229" y="503254"/>
                  </a:cubicBezTo>
                  <a:cubicBezTo>
                    <a:pt x="855229" y="489861"/>
                    <a:pt x="861909" y="449684"/>
                    <a:pt x="868590" y="416202"/>
                  </a:cubicBezTo>
                  <a:cubicBezTo>
                    <a:pt x="868590" y="382721"/>
                    <a:pt x="861909" y="342544"/>
                    <a:pt x="828507" y="322455"/>
                  </a:cubicBezTo>
                  <a:cubicBezTo>
                    <a:pt x="801785" y="302366"/>
                    <a:pt x="721618" y="268885"/>
                    <a:pt x="661494" y="262189"/>
                  </a:cubicBezTo>
                  <a:cubicBezTo>
                    <a:pt x="601369" y="248796"/>
                    <a:pt x="487801" y="248796"/>
                    <a:pt x="461079" y="255492"/>
                  </a:cubicBezTo>
                  <a:cubicBezTo>
                    <a:pt x="441037" y="268885"/>
                    <a:pt x="367552" y="302366"/>
                    <a:pt x="354191" y="322455"/>
                  </a:cubicBezTo>
                  <a:cubicBezTo>
                    <a:pt x="340830" y="342544"/>
                    <a:pt x="334149" y="409506"/>
                    <a:pt x="334149" y="436291"/>
                  </a:cubicBezTo>
                  <a:cubicBezTo>
                    <a:pt x="340830" y="456380"/>
                    <a:pt x="354191" y="563520"/>
                    <a:pt x="354191" y="563520"/>
                  </a:cubicBezTo>
                  <a:cubicBezTo>
                    <a:pt x="354191" y="563520"/>
                    <a:pt x="347510" y="576912"/>
                    <a:pt x="340830" y="563520"/>
                  </a:cubicBezTo>
                  <a:cubicBezTo>
                    <a:pt x="334149" y="556824"/>
                    <a:pt x="320788" y="536735"/>
                    <a:pt x="314108" y="516646"/>
                  </a:cubicBezTo>
                  <a:cubicBezTo>
                    <a:pt x="307427" y="496557"/>
                    <a:pt x="200539" y="242100"/>
                    <a:pt x="327469" y="108175"/>
                  </a:cubicBezTo>
                  <a:cubicBezTo>
                    <a:pt x="374232" y="61301"/>
                    <a:pt x="527884" y="1035"/>
                    <a:pt x="527884" y="1035"/>
                  </a:cubicBezTo>
                  <a:cubicBezTo>
                    <a:pt x="527884" y="1035"/>
                    <a:pt x="501162" y="34516"/>
                    <a:pt x="494481" y="54605"/>
                  </a:cubicBezTo>
                  <a:cubicBezTo>
                    <a:pt x="487801" y="67998"/>
                    <a:pt x="514523" y="47909"/>
                    <a:pt x="514523" y="47909"/>
                  </a:cubicBezTo>
                  <a:cubicBezTo>
                    <a:pt x="514523" y="47909"/>
                    <a:pt x="554606" y="27820"/>
                    <a:pt x="588008" y="7731"/>
                  </a:cubicBezTo>
                  <a:cubicBezTo>
                    <a:pt x="604710" y="1035"/>
                    <a:pt x="618071" y="-639"/>
                    <a:pt x="624751" y="1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MH_SubTitle_1"/>
            <p:cNvSpPr txBox="1"/>
            <p:nvPr>
              <p:custDataLst>
                <p:tags r:id="rId4"/>
              </p:custDataLst>
            </p:nvPr>
          </p:nvSpPr>
          <p:spPr>
            <a:xfrm>
              <a:off x="2746378" y="5604453"/>
              <a:ext cx="1826758" cy="5233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chemeClr val="accent1">
                      <a:lumMod val="75000"/>
                    </a:schemeClr>
                  </a:solidFill>
                </a:rPr>
                <a:t>关键词</a:t>
              </a:r>
            </a:p>
          </p:txBody>
        </p:sp>
        <p:sp>
          <p:nvSpPr>
            <p:cNvPr id="8" name="MH_Other_3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290421" y="3851539"/>
              <a:ext cx="669402" cy="1013989"/>
            </a:xfrm>
            <a:custGeom>
              <a:avLst/>
              <a:gdLst>
                <a:gd name="T0" fmla="*/ 54 w 100"/>
                <a:gd name="T1" fmla="*/ 151 h 151"/>
                <a:gd name="T2" fmla="*/ 54 w 100"/>
                <a:gd name="T3" fmla="*/ 151 h 151"/>
                <a:gd name="T4" fmla="*/ 32 w 100"/>
                <a:gd name="T5" fmla="*/ 146 h 151"/>
                <a:gd name="T6" fmla="*/ 31 w 100"/>
                <a:gd name="T7" fmla="*/ 146 h 151"/>
                <a:gd name="T8" fmla="*/ 32 w 100"/>
                <a:gd name="T9" fmla="*/ 145 h 151"/>
                <a:gd name="T10" fmla="*/ 40 w 100"/>
                <a:gd name="T11" fmla="*/ 126 h 151"/>
                <a:gd name="T12" fmla="*/ 41 w 100"/>
                <a:gd name="T13" fmla="*/ 110 h 151"/>
                <a:gd name="T14" fmla="*/ 34 w 100"/>
                <a:gd name="T15" fmla="*/ 106 h 151"/>
                <a:gd name="T16" fmla="*/ 12 w 100"/>
                <a:gd name="T17" fmla="*/ 91 h 151"/>
                <a:gd name="T18" fmla="*/ 11 w 100"/>
                <a:gd name="T19" fmla="*/ 27 h 151"/>
                <a:gd name="T20" fmla="*/ 64 w 100"/>
                <a:gd name="T21" fmla="*/ 0 h 151"/>
                <a:gd name="T22" fmla="*/ 100 w 100"/>
                <a:gd name="T23" fmla="*/ 7 h 151"/>
                <a:gd name="T24" fmla="*/ 100 w 100"/>
                <a:gd name="T25" fmla="*/ 7 h 151"/>
                <a:gd name="T26" fmla="*/ 100 w 100"/>
                <a:gd name="T27" fmla="*/ 8 h 151"/>
                <a:gd name="T28" fmla="*/ 96 w 100"/>
                <a:gd name="T29" fmla="*/ 83 h 151"/>
                <a:gd name="T30" fmla="*/ 96 w 100"/>
                <a:gd name="T31" fmla="*/ 83 h 151"/>
                <a:gd name="T32" fmla="*/ 96 w 100"/>
                <a:gd name="T33" fmla="*/ 83 h 151"/>
                <a:gd name="T34" fmla="*/ 69 w 100"/>
                <a:gd name="T35" fmla="*/ 104 h 151"/>
                <a:gd name="T36" fmla="*/ 66 w 100"/>
                <a:gd name="T37" fmla="*/ 106 h 151"/>
                <a:gd name="T38" fmla="*/ 58 w 100"/>
                <a:gd name="T39" fmla="*/ 111 h 151"/>
                <a:gd name="T40" fmla="*/ 68 w 100"/>
                <a:gd name="T41" fmla="*/ 145 h 151"/>
                <a:gd name="T42" fmla="*/ 68 w 100"/>
                <a:gd name="T43" fmla="*/ 146 h 151"/>
                <a:gd name="T44" fmla="*/ 68 w 100"/>
                <a:gd name="T45" fmla="*/ 146 h 151"/>
                <a:gd name="T46" fmla="*/ 54 w 100"/>
                <a:gd name="T47" fmla="*/ 151 h 151"/>
                <a:gd name="T48" fmla="*/ 33 w 100"/>
                <a:gd name="T49" fmla="*/ 145 h 151"/>
                <a:gd name="T50" fmla="*/ 54 w 100"/>
                <a:gd name="T51" fmla="*/ 150 h 151"/>
                <a:gd name="T52" fmla="*/ 67 w 100"/>
                <a:gd name="T53" fmla="*/ 146 h 151"/>
                <a:gd name="T54" fmla="*/ 57 w 100"/>
                <a:gd name="T55" fmla="*/ 110 h 151"/>
                <a:gd name="T56" fmla="*/ 57 w 100"/>
                <a:gd name="T57" fmla="*/ 110 h 151"/>
                <a:gd name="T58" fmla="*/ 57 w 100"/>
                <a:gd name="T59" fmla="*/ 110 h 151"/>
                <a:gd name="T60" fmla="*/ 65 w 100"/>
                <a:gd name="T61" fmla="*/ 105 h 151"/>
                <a:gd name="T62" fmla="*/ 68 w 100"/>
                <a:gd name="T63" fmla="*/ 103 h 151"/>
                <a:gd name="T64" fmla="*/ 95 w 100"/>
                <a:gd name="T65" fmla="*/ 82 h 151"/>
                <a:gd name="T66" fmla="*/ 99 w 100"/>
                <a:gd name="T67" fmla="*/ 8 h 151"/>
                <a:gd name="T68" fmla="*/ 64 w 100"/>
                <a:gd name="T69" fmla="*/ 1 h 151"/>
                <a:gd name="T70" fmla="*/ 12 w 100"/>
                <a:gd name="T71" fmla="*/ 27 h 151"/>
                <a:gd name="T72" fmla="*/ 13 w 100"/>
                <a:gd name="T73" fmla="*/ 90 h 151"/>
                <a:gd name="T74" fmla="*/ 35 w 100"/>
                <a:gd name="T75" fmla="*/ 105 h 151"/>
                <a:gd name="T76" fmla="*/ 42 w 100"/>
                <a:gd name="T77" fmla="*/ 109 h 151"/>
                <a:gd name="T78" fmla="*/ 42 w 100"/>
                <a:gd name="T79" fmla="*/ 109 h 151"/>
                <a:gd name="T80" fmla="*/ 42 w 100"/>
                <a:gd name="T81" fmla="*/ 109 h 151"/>
                <a:gd name="T82" fmla="*/ 41 w 100"/>
                <a:gd name="T83" fmla="*/ 126 h 151"/>
                <a:gd name="T84" fmla="*/ 33 w 100"/>
                <a:gd name="T85" fmla="*/ 145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0" h="151">
                  <a:moveTo>
                    <a:pt x="54" y="151"/>
                  </a:moveTo>
                  <a:cubicBezTo>
                    <a:pt x="54" y="151"/>
                    <a:pt x="54" y="151"/>
                    <a:pt x="54" y="151"/>
                  </a:cubicBezTo>
                  <a:cubicBezTo>
                    <a:pt x="47" y="151"/>
                    <a:pt x="40" y="149"/>
                    <a:pt x="32" y="146"/>
                  </a:cubicBezTo>
                  <a:cubicBezTo>
                    <a:pt x="31" y="146"/>
                    <a:pt x="31" y="146"/>
                    <a:pt x="31" y="146"/>
                  </a:cubicBezTo>
                  <a:cubicBezTo>
                    <a:pt x="32" y="145"/>
                    <a:pt x="32" y="145"/>
                    <a:pt x="32" y="145"/>
                  </a:cubicBezTo>
                  <a:cubicBezTo>
                    <a:pt x="36" y="139"/>
                    <a:pt x="38" y="133"/>
                    <a:pt x="40" y="126"/>
                  </a:cubicBezTo>
                  <a:cubicBezTo>
                    <a:pt x="41" y="121"/>
                    <a:pt x="41" y="116"/>
                    <a:pt x="41" y="110"/>
                  </a:cubicBezTo>
                  <a:cubicBezTo>
                    <a:pt x="39" y="109"/>
                    <a:pt x="36" y="107"/>
                    <a:pt x="34" y="106"/>
                  </a:cubicBezTo>
                  <a:cubicBezTo>
                    <a:pt x="26" y="101"/>
                    <a:pt x="12" y="92"/>
                    <a:pt x="12" y="91"/>
                  </a:cubicBezTo>
                  <a:cubicBezTo>
                    <a:pt x="0" y="68"/>
                    <a:pt x="0" y="45"/>
                    <a:pt x="11" y="27"/>
                  </a:cubicBezTo>
                  <a:cubicBezTo>
                    <a:pt x="21" y="9"/>
                    <a:pt x="41" y="0"/>
                    <a:pt x="64" y="0"/>
                  </a:cubicBezTo>
                  <a:cubicBezTo>
                    <a:pt x="75" y="0"/>
                    <a:pt x="87" y="2"/>
                    <a:pt x="100" y="7"/>
                  </a:cubicBezTo>
                  <a:cubicBezTo>
                    <a:pt x="100" y="7"/>
                    <a:pt x="100" y="7"/>
                    <a:pt x="100" y="7"/>
                  </a:cubicBezTo>
                  <a:cubicBezTo>
                    <a:pt x="100" y="8"/>
                    <a:pt x="100" y="8"/>
                    <a:pt x="100" y="8"/>
                  </a:cubicBezTo>
                  <a:cubicBezTo>
                    <a:pt x="100" y="19"/>
                    <a:pt x="98" y="6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6" y="83"/>
                    <a:pt x="96" y="83"/>
                    <a:pt x="96" y="83"/>
                  </a:cubicBezTo>
                  <a:cubicBezTo>
                    <a:pt x="93" y="87"/>
                    <a:pt x="77" y="98"/>
                    <a:pt x="69" y="104"/>
                  </a:cubicBezTo>
                  <a:cubicBezTo>
                    <a:pt x="67" y="105"/>
                    <a:pt x="66" y="106"/>
                    <a:pt x="66" y="106"/>
                  </a:cubicBezTo>
                  <a:cubicBezTo>
                    <a:pt x="63" y="108"/>
                    <a:pt x="61" y="110"/>
                    <a:pt x="58" y="111"/>
                  </a:cubicBezTo>
                  <a:cubicBezTo>
                    <a:pt x="61" y="123"/>
                    <a:pt x="64" y="136"/>
                    <a:pt x="68" y="145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8" y="146"/>
                    <a:pt x="68" y="146"/>
                    <a:pt x="68" y="146"/>
                  </a:cubicBezTo>
                  <a:cubicBezTo>
                    <a:pt x="67" y="148"/>
                    <a:pt x="62" y="151"/>
                    <a:pt x="54" y="151"/>
                  </a:cubicBezTo>
                  <a:close/>
                  <a:moveTo>
                    <a:pt x="33" y="145"/>
                  </a:moveTo>
                  <a:cubicBezTo>
                    <a:pt x="41" y="148"/>
                    <a:pt x="48" y="150"/>
                    <a:pt x="54" y="150"/>
                  </a:cubicBezTo>
                  <a:cubicBezTo>
                    <a:pt x="61" y="150"/>
                    <a:pt x="66" y="148"/>
                    <a:pt x="67" y="146"/>
                  </a:cubicBezTo>
                  <a:cubicBezTo>
                    <a:pt x="62" y="136"/>
                    <a:pt x="59" y="123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57" y="110"/>
                    <a:pt x="57" y="110"/>
                    <a:pt x="57" y="110"/>
                  </a:cubicBezTo>
                  <a:cubicBezTo>
                    <a:pt x="60" y="109"/>
                    <a:pt x="62" y="107"/>
                    <a:pt x="65" y="105"/>
                  </a:cubicBezTo>
                  <a:cubicBezTo>
                    <a:pt x="65" y="105"/>
                    <a:pt x="67" y="104"/>
                    <a:pt x="68" y="103"/>
                  </a:cubicBezTo>
                  <a:cubicBezTo>
                    <a:pt x="75" y="98"/>
                    <a:pt x="92" y="86"/>
                    <a:pt x="95" y="82"/>
                  </a:cubicBezTo>
                  <a:cubicBezTo>
                    <a:pt x="96" y="63"/>
                    <a:pt x="99" y="20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ubicBezTo>
                    <a:pt x="41" y="1"/>
                    <a:pt x="22" y="11"/>
                    <a:pt x="12" y="27"/>
                  </a:cubicBezTo>
                  <a:cubicBezTo>
                    <a:pt x="1" y="45"/>
                    <a:pt x="2" y="68"/>
                    <a:pt x="13" y="90"/>
                  </a:cubicBezTo>
                  <a:cubicBezTo>
                    <a:pt x="14" y="91"/>
                    <a:pt x="28" y="101"/>
                    <a:pt x="35" y="105"/>
                  </a:cubicBezTo>
                  <a:cubicBezTo>
                    <a:pt x="37" y="106"/>
                    <a:pt x="40" y="108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09"/>
                    <a:pt x="42" y="109"/>
                    <a:pt x="42" y="109"/>
                  </a:cubicBezTo>
                  <a:cubicBezTo>
                    <a:pt x="42" y="116"/>
                    <a:pt x="42" y="121"/>
                    <a:pt x="41" y="126"/>
                  </a:cubicBezTo>
                  <a:cubicBezTo>
                    <a:pt x="40" y="133"/>
                    <a:pt x="37" y="139"/>
                    <a:pt x="33" y="145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MH_Other_4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8168971" y="3645350"/>
              <a:ext cx="929255" cy="1415064"/>
            </a:xfrm>
            <a:custGeom>
              <a:avLst/>
              <a:gdLst>
                <a:gd name="connsiteX0" fmla="*/ 294153 w 929255"/>
                <a:gd name="connsiteY0" fmla="*/ 1013988 h 1415064"/>
                <a:gd name="connsiteX1" fmla="*/ 421173 w 929255"/>
                <a:gd name="connsiteY1" fmla="*/ 1054096 h 1415064"/>
                <a:gd name="connsiteX2" fmla="*/ 508082 w 929255"/>
                <a:gd name="connsiteY2" fmla="*/ 1054096 h 1415064"/>
                <a:gd name="connsiteX3" fmla="*/ 635103 w 929255"/>
                <a:gd name="connsiteY3" fmla="*/ 1013988 h 1415064"/>
                <a:gd name="connsiteX4" fmla="*/ 782179 w 929255"/>
                <a:gd name="connsiteY4" fmla="*/ 1087519 h 1415064"/>
                <a:gd name="connsiteX5" fmla="*/ 929255 w 929255"/>
                <a:gd name="connsiteY5" fmla="*/ 1194472 h 1415064"/>
                <a:gd name="connsiteX6" fmla="*/ 929255 w 929255"/>
                <a:gd name="connsiteY6" fmla="*/ 1415064 h 1415064"/>
                <a:gd name="connsiteX7" fmla="*/ 0 w 929255"/>
                <a:gd name="connsiteY7" fmla="*/ 1415064 h 1415064"/>
                <a:gd name="connsiteX8" fmla="*/ 0 w 929255"/>
                <a:gd name="connsiteY8" fmla="*/ 1194472 h 1415064"/>
                <a:gd name="connsiteX9" fmla="*/ 147077 w 929255"/>
                <a:gd name="connsiteY9" fmla="*/ 1087519 h 1415064"/>
                <a:gd name="connsiteX10" fmla="*/ 294153 w 929255"/>
                <a:gd name="connsiteY10" fmla="*/ 1013988 h 1415064"/>
                <a:gd name="connsiteX11" fmla="*/ 427824 w 929255"/>
                <a:gd name="connsiteY11" fmla="*/ 0 h 1415064"/>
                <a:gd name="connsiteX12" fmla="*/ 461281 w 929255"/>
                <a:gd name="connsiteY12" fmla="*/ 6713 h 1415064"/>
                <a:gd name="connsiteX13" fmla="*/ 461281 w 929255"/>
                <a:gd name="connsiteY13" fmla="*/ 0 h 1415064"/>
                <a:gd name="connsiteX14" fmla="*/ 494739 w 929255"/>
                <a:gd name="connsiteY14" fmla="*/ 0 h 1415064"/>
                <a:gd name="connsiteX15" fmla="*/ 882850 w 929255"/>
                <a:gd name="connsiteY15" fmla="*/ 671298 h 1415064"/>
                <a:gd name="connsiteX16" fmla="*/ 541580 w 929255"/>
                <a:gd name="connsiteY16" fmla="*/ 973382 h 1415064"/>
                <a:gd name="connsiteX17" fmla="*/ 688794 w 929255"/>
                <a:gd name="connsiteY17" fmla="*/ 785419 h 1415064"/>
                <a:gd name="connsiteX18" fmla="*/ 728944 w 929255"/>
                <a:gd name="connsiteY18" fmla="*/ 510187 h 1415064"/>
                <a:gd name="connsiteX19" fmla="*/ 467973 w 929255"/>
                <a:gd name="connsiteY19" fmla="*/ 510187 h 1415064"/>
                <a:gd name="connsiteX20" fmla="*/ 360908 w 929255"/>
                <a:gd name="connsiteY20" fmla="*/ 510187 h 1415064"/>
                <a:gd name="connsiteX21" fmla="*/ 320759 w 929255"/>
                <a:gd name="connsiteY21" fmla="*/ 382640 h 1415064"/>
                <a:gd name="connsiteX22" fmla="*/ 293993 w 929255"/>
                <a:gd name="connsiteY22" fmla="*/ 510187 h 1415064"/>
                <a:gd name="connsiteX23" fmla="*/ 200311 w 929255"/>
                <a:gd name="connsiteY23" fmla="*/ 510187 h 1415064"/>
                <a:gd name="connsiteX24" fmla="*/ 240460 w 929255"/>
                <a:gd name="connsiteY24" fmla="*/ 785419 h 1415064"/>
                <a:gd name="connsiteX25" fmla="*/ 387674 w 929255"/>
                <a:gd name="connsiteY25" fmla="*/ 980095 h 1415064"/>
                <a:gd name="connsiteX26" fmla="*/ 39713 w 929255"/>
                <a:gd name="connsiteY26" fmla="*/ 671298 h 1415064"/>
                <a:gd name="connsiteX27" fmla="*/ 427824 w 929255"/>
                <a:gd name="connsiteY27" fmla="*/ 0 h 1415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29255" h="1415064">
                  <a:moveTo>
                    <a:pt x="294153" y="1013988"/>
                  </a:moveTo>
                  <a:cubicBezTo>
                    <a:pt x="294153" y="1013988"/>
                    <a:pt x="334265" y="1054096"/>
                    <a:pt x="421173" y="1054096"/>
                  </a:cubicBezTo>
                  <a:cubicBezTo>
                    <a:pt x="434544" y="1060780"/>
                    <a:pt x="494712" y="1060780"/>
                    <a:pt x="508082" y="1054096"/>
                  </a:cubicBezTo>
                  <a:cubicBezTo>
                    <a:pt x="594991" y="1054096"/>
                    <a:pt x="635103" y="1013988"/>
                    <a:pt x="635103" y="1013988"/>
                  </a:cubicBezTo>
                  <a:cubicBezTo>
                    <a:pt x="635103" y="1013988"/>
                    <a:pt x="728697" y="1067465"/>
                    <a:pt x="782179" y="1087519"/>
                  </a:cubicBezTo>
                  <a:cubicBezTo>
                    <a:pt x="855717" y="1107573"/>
                    <a:pt x="929255" y="1140996"/>
                    <a:pt x="929255" y="1194472"/>
                  </a:cubicBezTo>
                  <a:cubicBezTo>
                    <a:pt x="929255" y="1201157"/>
                    <a:pt x="929255" y="1408380"/>
                    <a:pt x="929255" y="1415064"/>
                  </a:cubicBezTo>
                  <a:cubicBezTo>
                    <a:pt x="929255" y="1415064"/>
                    <a:pt x="929255" y="1415064"/>
                    <a:pt x="0" y="1415064"/>
                  </a:cubicBezTo>
                  <a:cubicBezTo>
                    <a:pt x="0" y="1408380"/>
                    <a:pt x="0" y="1201157"/>
                    <a:pt x="0" y="1194472"/>
                  </a:cubicBezTo>
                  <a:cubicBezTo>
                    <a:pt x="0" y="1140996"/>
                    <a:pt x="73538" y="1107573"/>
                    <a:pt x="147077" y="1087519"/>
                  </a:cubicBezTo>
                  <a:cubicBezTo>
                    <a:pt x="200559" y="1067465"/>
                    <a:pt x="294153" y="1013988"/>
                    <a:pt x="294153" y="1013988"/>
                  </a:cubicBezTo>
                  <a:close/>
                  <a:moveTo>
                    <a:pt x="427824" y="0"/>
                  </a:moveTo>
                  <a:cubicBezTo>
                    <a:pt x="441207" y="0"/>
                    <a:pt x="454590" y="0"/>
                    <a:pt x="461281" y="6713"/>
                  </a:cubicBezTo>
                  <a:cubicBezTo>
                    <a:pt x="461281" y="6713"/>
                    <a:pt x="461281" y="6713"/>
                    <a:pt x="461281" y="0"/>
                  </a:cubicBezTo>
                  <a:cubicBezTo>
                    <a:pt x="474665" y="0"/>
                    <a:pt x="488048" y="0"/>
                    <a:pt x="494739" y="0"/>
                  </a:cubicBezTo>
                  <a:cubicBezTo>
                    <a:pt x="728944" y="0"/>
                    <a:pt x="963148" y="281945"/>
                    <a:pt x="882850" y="671298"/>
                  </a:cubicBezTo>
                  <a:cubicBezTo>
                    <a:pt x="842700" y="899539"/>
                    <a:pt x="541580" y="973382"/>
                    <a:pt x="541580" y="973382"/>
                  </a:cubicBezTo>
                  <a:cubicBezTo>
                    <a:pt x="541580" y="973382"/>
                    <a:pt x="641953" y="865975"/>
                    <a:pt x="688794" y="785419"/>
                  </a:cubicBezTo>
                  <a:cubicBezTo>
                    <a:pt x="722252" y="718289"/>
                    <a:pt x="735635" y="597455"/>
                    <a:pt x="728944" y="510187"/>
                  </a:cubicBezTo>
                  <a:cubicBezTo>
                    <a:pt x="728944" y="510187"/>
                    <a:pt x="728944" y="510187"/>
                    <a:pt x="467973" y="510187"/>
                  </a:cubicBezTo>
                  <a:cubicBezTo>
                    <a:pt x="467973" y="510187"/>
                    <a:pt x="467973" y="510187"/>
                    <a:pt x="360908" y="510187"/>
                  </a:cubicBezTo>
                  <a:cubicBezTo>
                    <a:pt x="360908" y="510187"/>
                    <a:pt x="360908" y="510187"/>
                    <a:pt x="320759" y="382640"/>
                  </a:cubicBezTo>
                  <a:cubicBezTo>
                    <a:pt x="320759" y="382640"/>
                    <a:pt x="320759" y="382640"/>
                    <a:pt x="293993" y="510187"/>
                  </a:cubicBezTo>
                  <a:cubicBezTo>
                    <a:pt x="293993" y="510187"/>
                    <a:pt x="293993" y="510187"/>
                    <a:pt x="200311" y="510187"/>
                  </a:cubicBezTo>
                  <a:cubicBezTo>
                    <a:pt x="193619" y="597455"/>
                    <a:pt x="207002" y="718289"/>
                    <a:pt x="240460" y="785419"/>
                  </a:cubicBezTo>
                  <a:cubicBezTo>
                    <a:pt x="287301" y="872688"/>
                    <a:pt x="387674" y="980095"/>
                    <a:pt x="387674" y="980095"/>
                  </a:cubicBezTo>
                  <a:cubicBezTo>
                    <a:pt x="387674" y="980095"/>
                    <a:pt x="86554" y="899539"/>
                    <a:pt x="39713" y="671298"/>
                  </a:cubicBezTo>
                  <a:cubicBezTo>
                    <a:pt x="-33894" y="281945"/>
                    <a:pt x="200311" y="0"/>
                    <a:pt x="427824" y="0"/>
                  </a:cubicBez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7720217" y="5079528"/>
              <a:ext cx="1826758" cy="52335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b="1" dirty="0">
                  <a:solidFill>
                    <a:srgbClr val="20517C"/>
                  </a:solidFill>
                </a:rPr>
                <a:t>关键词</a:t>
              </a:r>
            </a:p>
          </p:txBody>
        </p:sp>
        <p:sp>
          <p:nvSpPr>
            <p:cNvPr id="11" name="MH_Text_2"/>
            <p:cNvSpPr/>
            <p:nvPr>
              <p:custDataLst>
                <p:tags r:id="rId8"/>
              </p:custDataLst>
            </p:nvPr>
          </p:nvSpPr>
          <p:spPr>
            <a:xfrm flipH="1">
              <a:off x="5998500" y="1886197"/>
              <a:ext cx="2448479" cy="1812829"/>
            </a:xfrm>
            <a:prstGeom prst="wedgeEllipseCallout">
              <a:avLst>
                <a:gd name="adj1" fmla="val -41966"/>
                <a:gd name="adj2" fmla="val 51830"/>
              </a:avLst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anchor="ctr">
              <a:normAutofit/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lnSpc>
                  <a:spcPct val="130000"/>
                </a:lnSpc>
                <a:defRPr/>
              </a:pPr>
              <a:r>
                <a:rPr lang="da-DK" altLang="zh-CN" dirty="0" smtClean="0">
                  <a:solidFill>
                    <a:srgbClr val="FFFFFF"/>
                  </a:solidFill>
                </a:rPr>
                <a:t> </a:t>
              </a:r>
              <a:endParaRPr lang="zh-CN" altLang="en-US" dirty="0">
                <a:solidFill>
                  <a:srgbClr val="FFFFFF"/>
                </a:solidFill>
              </a:endParaRPr>
            </a:p>
          </p:txBody>
        </p:sp>
      </p:grpSp>
      <p:sp>
        <p:nvSpPr>
          <p:cNvPr id="13" name="矩形 12"/>
          <p:cNvSpPr/>
          <p:nvPr/>
        </p:nvSpPr>
        <p:spPr>
          <a:xfrm>
            <a:off x="4101862" y="2840827"/>
            <a:ext cx="191649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7736" y="2260902"/>
            <a:ext cx="191649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058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研究结论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99456" y="2915324"/>
            <a:ext cx="2044700" cy="2044700"/>
            <a:chOff x="1199456" y="2915324"/>
            <a:chExt cx="2044700" cy="2044700"/>
          </a:xfrm>
        </p:grpSpPr>
        <p:sp>
          <p:nvSpPr>
            <p:cNvPr id="15" name="MH_Other_1"/>
            <p:cNvSpPr/>
            <p:nvPr>
              <p:custDataLst>
                <p:tags r:id="rId6"/>
              </p:custDataLst>
            </p:nvPr>
          </p:nvSpPr>
          <p:spPr>
            <a:xfrm>
              <a:off x="1199456" y="2915324"/>
              <a:ext cx="2044700" cy="2044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6" name="MH_Other_2"/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1591570" y="3296324"/>
              <a:ext cx="1362075" cy="1282700"/>
            </a:xfrm>
            <a:custGeom>
              <a:avLst/>
              <a:gdLst>
                <a:gd name="T0" fmla="*/ 373604 w 1361803"/>
                <a:gd name="T1" fmla="*/ 892336 h 1281345"/>
                <a:gd name="T2" fmla="*/ 476200 w 1361803"/>
                <a:gd name="T3" fmla="*/ 934187 h 1281345"/>
                <a:gd name="T4" fmla="*/ 554139 w 1361803"/>
                <a:gd name="T5" fmla="*/ 951356 h 1281345"/>
                <a:gd name="T6" fmla="*/ 528484 w 1361803"/>
                <a:gd name="T7" fmla="*/ 1028618 h 1281345"/>
                <a:gd name="T8" fmla="*/ 460417 w 1361803"/>
                <a:gd name="T9" fmla="*/ 1051153 h 1281345"/>
                <a:gd name="T10" fmla="*/ 352881 w 1361803"/>
                <a:gd name="T11" fmla="*/ 987840 h 1281345"/>
                <a:gd name="T12" fmla="*/ 286785 w 1361803"/>
                <a:gd name="T13" fmla="*/ 1060811 h 1281345"/>
                <a:gd name="T14" fmla="*/ 312434 w 1361803"/>
                <a:gd name="T15" fmla="*/ 895552 h 1281345"/>
                <a:gd name="T16" fmla="*/ 274750 w 1361803"/>
                <a:gd name="T17" fmla="*/ 693935 h 1281345"/>
                <a:gd name="T18" fmla="*/ 665920 w 1361803"/>
                <a:gd name="T19" fmla="*/ 693935 h 1281345"/>
                <a:gd name="T20" fmla="*/ 633318 w 1361803"/>
                <a:gd name="T21" fmla="*/ 779681 h 1281345"/>
                <a:gd name="T22" fmla="*/ 270797 w 1361803"/>
                <a:gd name="T23" fmla="*/ 785039 h 1281345"/>
                <a:gd name="T24" fmla="*/ 255979 w 1361803"/>
                <a:gd name="T25" fmla="*/ 713227 h 1281345"/>
                <a:gd name="T26" fmla="*/ 278558 w 1361803"/>
                <a:gd name="T27" fmla="*/ 509459 h 1281345"/>
                <a:gd name="T28" fmla="*/ 746925 w 1361803"/>
                <a:gd name="T29" fmla="*/ 509459 h 1281345"/>
                <a:gd name="T30" fmla="*/ 766688 w 1361803"/>
                <a:gd name="T31" fmla="*/ 562075 h 1281345"/>
                <a:gd name="T32" fmla="*/ 279544 w 1361803"/>
                <a:gd name="T33" fmla="*/ 599656 h 1281345"/>
                <a:gd name="T34" fmla="*/ 256813 w 1361803"/>
                <a:gd name="T35" fmla="*/ 533083 h 1281345"/>
                <a:gd name="T36" fmla="*/ 944591 w 1361803"/>
                <a:gd name="T37" fmla="*/ 457790 h 1281345"/>
                <a:gd name="T38" fmla="*/ 1023588 w 1361803"/>
                <a:gd name="T39" fmla="*/ 650972 h 1281345"/>
                <a:gd name="T40" fmla="*/ 636495 w 1361803"/>
                <a:gd name="T41" fmla="*/ 1052366 h 1281345"/>
                <a:gd name="T42" fmla="*/ 601932 w 1361803"/>
                <a:gd name="T43" fmla="*/ 1022315 h 1281345"/>
                <a:gd name="T44" fmla="*/ 940644 w 1361803"/>
                <a:gd name="T45" fmla="*/ 465300 h 1281345"/>
                <a:gd name="T46" fmla="*/ 1339566 w 1361803"/>
                <a:gd name="T47" fmla="*/ 326100 h 1281345"/>
                <a:gd name="T48" fmla="*/ 1356355 w 1361803"/>
                <a:gd name="T49" fmla="*/ 377558 h 1281345"/>
                <a:gd name="T50" fmla="*/ 1136163 w 1361803"/>
                <a:gd name="T51" fmla="*/ 671299 h 1281345"/>
                <a:gd name="T52" fmla="*/ 1082839 w 1361803"/>
                <a:gd name="T53" fmla="*/ 684164 h 1281345"/>
                <a:gd name="T54" fmla="*/ 1123322 w 1361803"/>
                <a:gd name="T55" fmla="*/ 602689 h 1281345"/>
                <a:gd name="T56" fmla="*/ 1312908 w 1361803"/>
                <a:gd name="T57" fmla="*/ 337893 h 1281345"/>
                <a:gd name="T58" fmla="*/ 526769 w 1361803"/>
                <a:gd name="T59" fmla="*/ 231614 h 1281345"/>
                <a:gd name="T60" fmla="*/ 766688 w 1361803"/>
                <a:gd name="T61" fmla="*/ 247720 h 1281345"/>
                <a:gd name="T62" fmla="*/ 749907 w 1361803"/>
                <a:gd name="T63" fmla="*/ 321812 h 1281345"/>
                <a:gd name="T64" fmla="*/ 529735 w 1361803"/>
                <a:gd name="T65" fmla="*/ 321812 h 1281345"/>
                <a:gd name="T66" fmla="*/ 511959 w 1361803"/>
                <a:gd name="T67" fmla="*/ 248795 h 1281345"/>
                <a:gd name="T68" fmla="*/ 1245419 w 1361803"/>
                <a:gd name="T69" fmla="*/ 139267 h 1281345"/>
                <a:gd name="T70" fmla="*/ 1309122 w 1361803"/>
                <a:gd name="T71" fmla="*/ 242312 h 1281345"/>
                <a:gd name="T72" fmla="*/ 1116528 w 1361803"/>
                <a:gd name="T73" fmla="*/ 537108 h 1281345"/>
                <a:gd name="T74" fmla="*/ 998003 w 1361803"/>
                <a:gd name="T75" fmla="*/ 389175 h 1281345"/>
                <a:gd name="T76" fmla="*/ 1207394 w 1361803"/>
                <a:gd name="T77" fmla="*/ 150121 h 1281345"/>
                <a:gd name="T78" fmla="*/ 327005 w 1361803"/>
                <a:gd name="T79" fmla="*/ 0 h 1281345"/>
                <a:gd name="T80" fmla="*/ 1023501 w 1361803"/>
                <a:gd name="T81" fmla="*/ 138369 h 1281345"/>
                <a:gd name="T82" fmla="*/ 1015602 w 1361803"/>
                <a:gd name="T83" fmla="*/ 240270 h 1281345"/>
                <a:gd name="T84" fmla="*/ 909891 w 1361803"/>
                <a:gd name="T85" fmla="*/ 384002 h 1281345"/>
                <a:gd name="T86" fmla="*/ 897047 w 1361803"/>
                <a:gd name="T87" fmla="*/ 317499 h 1281345"/>
                <a:gd name="T88" fmla="*/ 872348 w 1361803"/>
                <a:gd name="T89" fmla="*/ 137297 h 1281345"/>
                <a:gd name="T90" fmla="*/ 382329 w 1361803"/>
                <a:gd name="T91" fmla="*/ 137297 h 1281345"/>
                <a:gd name="T92" fmla="*/ 382329 w 1361803"/>
                <a:gd name="T93" fmla="*/ 317499 h 1281345"/>
                <a:gd name="T94" fmla="*/ 143255 w 1361803"/>
                <a:gd name="T95" fmla="*/ 414036 h 1281345"/>
                <a:gd name="T96" fmla="*/ 126454 w 1361803"/>
                <a:gd name="T97" fmla="*/ 433342 h 1281345"/>
                <a:gd name="T98" fmla="*/ 151153 w 1361803"/>
                <a:gd name="T99" fmla="*/ 1156294 h 1281345"/>
                <a:gd name="T100" fmla="*/ 897047 w 1361803"/>
                <a:gd name="T101" fmla="*/ 1128406 h 1281345"/>
                <a:gd name="T102" fmla="*/ 902973 w 1361803"/>
                <a:gd name="T103" fmla="*/ 912806 h 1281345"/>
                <a:gd name="T104" fmla="*/ 1022515 w 1361803"/>
                <a:gd name="T105" fmla="*/ 776583 h 1281345"/>
                <a:gd name="T106" fmla="*/ 1023501 w 1361803"/>
                <a:gd name="T107" fmla="*/ 1146641 h 1281345"/>
                <a:gd name="T108" fmla="*/ 131394 w 1361803"/>
                <a:gd name="T109" fmla="*/ 1293592 h 1281345"/>
                <a:gd name="T110" fmla="*/ 0 w 1361803"/>
                <a:gd name="T111" fmla="*/ 338951 h 1281345"/>
                <a:gd name="T112" fmla="*/ 261801 w 1361803"/>
                <a:gd name="T113" fmla="*/ 28960 h 128134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361803" h="1281345">
                  <a:moveTo>
                    <a:pt x="340187" y="867542"/>
                  </a:moveTo>
                  <a:cubicBezTo>
                    <a:pt x="351512" y="867144"/>
                    <a:pt x="363575" y="872724"/>
                    <a:pt x="372930" y="883885"/>
                  </a:cubicBezTo>
                  <a:cubicBezTo>
                    <a:pt x="394595" y="907270"/>
                    <a:pt x="415275" y="931718"/>
                    <a:pt x="436940" y="957229"/>
                  </a:cubicBezTo>
                  <a:cubicBezTo>
                    <a:pt x="449742" y="946599"/>
                    <a:pt x="462543" y="935970"/>
                    <a:pt x="475345" y="925340"/>
                  </a:cubicBezTo>
                  <a:cubicBezTo>
                    <a:pt x="492086" y="911522"/>
                    <a:pt x="506857" y="910459"/>
                    <a:pt x="525568" y="923214"/>
                  </a:cubicBezTo>
                  <a:cubicBezTo>
                    <a:pt x="535415" y="929592"/>
                    <a:pt x="544278" y="935970"/>
                    <a:pt x="553141" y="942347"/>
                  </a:cubicBezTo>
                  <a:cubicBezTo>
                    <a:pt x="545263" y="967858"/>
                    <a:pt x="538370" y="993369"/>
                    <a:pt x="530492" y="1018880"/>
                  </a:cubicBezTo>
                  <a:cubicBezTo>
                    <a:pt x="528522" y="1018880"/>
                    <a:pt x="528522" y="1018880"/>
                    <a:pt x="527537" y="1018880"/>
                  </a:cubicBezTo>
                  <a:cubicBezTo>
                    <a:pt x="509812" y="1000810"/>
                    <a:pt x="494056" y="1007187"/>
                    <a:pt x="479284" y="1024195"/>
                  </a:cubicBezTo>
                  <a:cubicBezTo>
                    <a:pt x="473376" y="1030572"/>
                    <a:pt x="466482" y="1035887"/>
                    <a:pt x="459589" y="1041202"/>
                  </a:cubicBezTo>
                  <a:cubicBezTo>
                    <a:pt x="438909" y="1058209"/>
                    <a:pt x="420199" y="1056083"/>
                    <a:pt x="402473" y="1035887"/>
                  </a:cubicBezTo>
                  <a:cubicBezTo>
                    <a:pt x="385732" y="1017817"/>
                    <a:pt x="369976" y="998684"/>
                    <a:pt x="352251" y="978488"/>
                  </a:cubicBezTo>
                  <a:cubicBezTo>
                    <a:pt x="343388" y="995495"/>
                    <a:pt x="335510" y="1012502"/>
                    <a:pt x="327632" y="1028446"/>
                  </a:cubicBezTo>
                  <a:cubicBezTo>
                    <a:pt x="318769" y="1046517"/>
                    <a:pt x="303013" y="1053957"/>
                    <a:pt x="286272" y="1050768"/>
                  </a:cubicBezTo>
                  <a:cubicBezTo>
                    <a:pt x="262638" y="1046517"/>
                    <a:pt x="248851" y="1019943"/>
                    <a:pt x="259683" y="995495"/>
                  </a:cubicBezTo>
                  <a:cubicBezTo>
                    <a:pt x="276424" y="959355"/>
                    <a:pt x="293165" y="922151"/>
                    <a:pt x="311876" y="887074"/>
                  </a:cubicBezTo>
                  <a:cubicBezTo>
                    <a:pt x="318276" y="874318"/>
                    <a:pt x="328863" y="867941"/>
                    <a:pt x="340187" y="867542"/>
                  </a:cubicBezTo>
                  <a:close/>
                  <a:moveTo>
                    <a:pt x="274255" y="687365"/>
                  </a:moveTo>
                  <a:cubicBezTo>
                    <a:pt x="330459" y="687365"/>
                    <a:pt x="386662" y="687365"/>
                    <a:pt x="442866" y="687365"/>
                  </a:cubicBezTo>
                  <a:cubicBezTo>
                    <a:pt x="516819" y="687365"/>
                    <a:pt x="590771" y="687365"/>
                    <a:pt x="664723" y="687365"/>
                  </a:cubicBezTo>
                  <a:cubicBezTo>
                    <a:pt x="670640" y="687365"/>
                    <a:pt x="675570" y="687365"/>
                    <a:pt x="684444" y="687365"/>
                  </a:cubicBezTo>
                  <a:cubicBezTo>
                    <a:pt x="666695" y="718154"/>
                    <a:pt x="649933" y="745757"/>
                    <a:pt x="632184" y="772299"/>
                  </a:cubicBezTo>
                  <a:cubicBezTo>
                    <a:pt x="630212" y="775484"/>
                    <a:pt x="625282" y="776545"/>
                    <a:pt x="621338" y="776545"/>
                  </a:cubicBezTo>
                  <a:cubicBezTo>
                    <a:pt x="504000" y="777607"/>
                    <a:pt x="387648" y="776545"/>
                    <a:pt x="270311" y="777607"/>
                  </a:cubicBezTo>
                  <a:cubicBezTo>
                    <a:pt x="259464" y="777607"/>
                    <a:pt x="255520" y="772299"/>
                    <a:pt x="256506" y="760620"/>
                  </a:cubicBezTo>
                  <a:cubicBezTo>
                    <a:pt x="256506" y="742572"/>
                    <a:pt x="256506" y="724524"/>
                    <a:pt x="255520" y="706475"/>
                  </a:cubicBezTo>
                  <a:cubicBezTo>
                    <a:pt x="255520" y="691612"/>
                    <a:pt x="261436" y="687365"/>
                    <a:pt x="274255" y="687365"/>
                  </a:cubicBezTo>
                  <a:close/>
                  <a:moveTo>
                    <a:pt x="278054" y="504636"/>
                  </a:moveTo>
                  <a:cubicBezTo>
                    <a:pt x="354989" y="504636"/>
                    <a:pt x="432911" y="504636"/>
                    <a:pt x="509846" y="504636"/>
                  </a:cubicBezTo>
                  <a:cubicBezTo>
                    <a:pt x="588754" y="504636"/>
                    <a:pt x="666676" y="504636"/>
                    <a:pt x="745584" y="504636"/>
                  </a:cubicBezTo>
                  <a:cubicBezTo>
                    <a:pt x="764325" y="504636"/>
                    <a:pt x="765311" y="505700"/>
                    <a:pt x="765311" y="524845"/>
                  </a:cubicBezTo>
                  <a:cubicBezTo>
                    <a:pt x="765311" y="535481"/>
                    <a:pt x="765311" y="546117"/>
                    <a:pt x="765311" y="556753"/>
                  </a:cubicBezTo>
                  <a:cubicBezTo>
                    <a:pt x="765311" y="580153"/>
                    <a:pt x="752489" y="593980"/>
                    <a:pt x="730789" y="593980"/>
                  </a:cubicBezTo>
                  <a:cubicBezTo>
                    <a:pt x="580863" y="593980"/>
                    <a:pt x="429952" y="593980"/>
                    <a:pt x="279040" y="593980"/>
                  </a:cubicBezTo>
                  <a:cubicBezTo>
                    <a:pt x="256354" y="593980"/>
                    <a:pt x="256354" y="592917"/>
                    <a:pt x="256354" y="569517"/>
                  </a:cubicBezTo>
                  <a:cubicBezTo>
                    <a:pt x="256354" y="555690"/>
                    <a:pt x="256354" y="541863"/>
                    <a:pt x="256354" y="528036"/>
                  </a:cubicBezTo>
                  <a:cubicBezTo>
                    <a:pt x="256354" y="504636"/>
                    <a:pt x="256354" y="504636"/>
                    <a:pt x="278054" y="504636"/>
                  </a:cubicBezTo>
                  <a:close/>
                  <a:moveTo>
                    <a:pt x="942895" y="453454"/>
                  </a:moveTo>
                  <a:cubicBezTo>
                    <a:pt x="989224" y="494914"/>
                    <a:pt x="1033581" y="534249"/>
                    <a:pt x="1077938" y="574646"/>
                  </a:cubicBezTo>
                  <a:cubicBezTo>
                    <a:pt x="1059210" y="599097"/>
                    <a:pt x="1040481" y="622484"/>
                    <a:pt x="1021752" y="644809"/>
                  </a:cubicBezTo>
                  <a:cubicBezTo>
                    <a:pt x="928109" y="760685"/>
                    <a:pt x="831509" y="874435"/>
                    <a:pt x="722095" y="974365"/>
                  </a:cubicBezTo>
                  <a:cubicBezTo>
                    <a:pt x="695481" y="999879"/>
                    <a:pt x="664923" y="1021141"/>
                    <a:pt x="635352" y="1042403"/>
                  </a:cubicBezTo>
                  <a:cubicBezTo>
                    <a:pt x="626481" y="1048781"/>
                    <a:pt x="613666" y="1046655"/>
                    <a:pt x="601838" y="1048781"/>
                  </a:cubicBezTo>
                  <a:cubicBezTo>
                    <a:pt x="601838" y="1037087"/>
                    <a:pt x="596909" y="1023267"/>
                    <a:pt x="600852" y="1012636"/>
                  </a:cubicBezTo>
                  <a:cubicBezTo>
                    <a:pt x="619581" y="969050"/>
                    <a:pt x="637323" y="924400"/>
                    <a:pt x="659995" y="882940"/>
                  </a:cubicBezTo>
                  <a:cubicBezTo>
                    <a:pt x="741809" y="734108"/>
                    <a:pt x="838409" y="595907"/>
                    <a:pt x="938952" y="460896"/>
                  </a:cubicBezTo>
                  <a:cubicBezTo>
                    <a:pt x="939938" y="458770"/>
                    <a:pt x="940924" y="456643"/>
                    <a:pt x="942895" y="453454"/>
                  </a:cubicBezTo>
                  <a:close/>
                  <a:moveTo>
                    <a:pt x="1337162" y="323013"/>
                  </a:moveTo>
                  <a:cubicBezTo>
                    <a:pt x="1348990" y="326198"/>
                    <a:pt x="1361803" y="343189"/>
                    <a:pt x="1361803" y="358055"/>
                  </a:cubicBezTo>
                  <a:cubicBezTo>
                    <a:pt x="1359832" y="361241"/>
                    <a:pt x="1357861" y="367612"/>
                    <a:pt x="1353918" y="373984"/>
                  </a:cubicBezTo>
                  <a:cubicBezTo>
                    <a:pt x="1300693" y="447255"/>
                    <a:pt x="1247469" y="521588"/>
                    <a:pt x="1194244" y="594859"/>
                  </a:cubicBezTo>
                  <a:cubicBezTo>
                    <a:pt x="1175517" y="619282"/>
                    <a:pt x="1154818" y="642644"/>
                    <a:pt x="1134120" y="664944"/>
                  </a:cubicBezTo>
                  <a:cubicBezTo>
                    <a:pt x="1125249" y="673439"/>
                    <a:pt x="1113421" y="678749"/>
                    <a:pt x="1101594" y="682996"/>
                  </a:cubicBezTo>
                  <a:cubicBezTo>
                    <a:pt x="1095680" y="685120"/>
                    <a:pt x="1083852" y="682996"/>
                    <a:pt x="1080895" y="677687"/>
                  </a:cubicBezTo>
                  <a:cubicBezTo>
                    <a:pt x="1077938" y="671315"/>
                    <a:pt x="1077938" y="658573"/>
                    <a:pt x="1080895" y="652201"/>
                  </a:cubicBezTo>
                  <a:cubicBezTo>
                    <a:pt x="1092723" y="633087"/>
                    <a:pt x="1107507" y="615035"/>
                    <a:pt x="1121306" y="596983"/>
                  </a:cubicBezTo>
                  <a:cubicBezTo>
                    <a:pt x="1175517" y="522650"/>
                    <a:pt x="1229727" y="449379"/>
                    <a:pt x="1284923" y="375046"/>
                  </a:cubicBezTo>
                  <a:cubicBezTo>
                    <a:pt x="1293794" y="362303"/>
                    <a:pt x="1302665" y="348498"/>
                    <a:pt x="1310550" y="334694"/>
                  </a:cubicBezTo>
                  <a:cubicBezTo>
                    <a:pt x="1317449" y="324075"/>
                    <a:pt x="1325334" y="318765"/>
                    <a:pt x="1337162" y="323013"/>
                  </a:cubicBezTo>
                  <a:close/>
                  <a:moveTo>
                    <a:pt x="525824" y="229421"/>
                  </a:moveTo>
                  <a:cubicBezTo>
                    <a:pt x="600725" y="229421"/>
                    <a:pt x="675627" y="229421"/>
                    <a:pt x="750528" y="229421"/>
                  </a:cubicBezTo>
                  <a:cubicBezTo>
                    <a:pt x="761369" y="229421"/>
                    <a:pt x="765311" y="233676"/>
                    <a:pt x="765311" y="245375"/>
                  </a:cubicBezTo>
                  <a:cubicBezTo>
                    <a:pt x="764326" y="264521"/>
                    <a:pt x="764326" y="282602"/>
                    <a:pt x="765311" y="301747"/>
                  </a:cubicBezTo>
                  <a:cubicBezTo>
                    <a:pt x="765311" y="314511"/>
                    <a:pt x="760383" y="318765"/>
                    <a:pt x="748557" y="318765"/>
                  </a:cubicBezTo>
                  <a:cubicBezTo>
                    <a:pt x="711106" y="318765"/>
                    <a:pt x="674641" y="318765"/>
                    <a:pt x="638176" y="318765"/>
                  </a:cubicBezTo>
                  <a:cubicBezTo>
                    <a:pt x="601711" y="318765"/>
                    <a:pt x="565246" y="317702"/>
                    <a:pt x="528781" y="318765"/>
                  </a:cubicBezTo>
                  <a:cubicBezTo>
                    <a:pt x="515969" y="318765"/>
                    <a:pt x="511041" y="313447"/>
                    <a:pt x="511041" y="299620"/>
                  </a:cubicBezTo>
                  <a:cubicBezTo>
                    <a:pt x="512027" y="282602"/>
                    <a:pt x="512027" y="264521"/>
                    <a:pt x="511041" y="246439"/>
                  </a:cubicBezTo>
                  <a:cubicBezTo>
                    <a:pt x="511041" y="234739"/>
                    <a:pt x="514983" y="229421"/>
                    <a:pt x="525824" y="229421"/>
                  </a:cubicBezTo>
                  <a:close/>
                  <a:moveTo>
                    <a:pt x="1243182" y="137949"/>
                  </a:moveTo>
                  <a:cubicBezTo>
                    <a:pt x="1255260" y="139675"/>
                    <a:pt x="1267337" y="146577"/>
                    <a:pt x="1281140" y="158257"/>
                  </a:cubicBezTo>
                  <a:cubicBezTo>
                    <a:pt x="1308745" y="183741"/>
                    <a:pt x="1317618" y="208163"/>
                    <a:pt x="1306773" y="240018"/>
                  </a:cubicBezTo>
                  <a:cubicBezTo>
                    <a:pt x="1300858" y="257008"/>
                    <a:pt x="1294942" y="275059"/>
                    <a:pt x="1285083" y="289925"/>
                  </a:cubicBezTo>
                  <a:cubicBezTo>
                    <a:pt x="1228886" y="370624"/>
                    <a:pt x="1171704" y="450262"/>
                    <a:pt x="1114521" y="532023"/>
                  </a:cubicBezTo>
                  <a:cubicBezTo>
                    <a:pt x="1066212" y="489550"/>
                    <a:pt x="1022832" y="450262"/>
                    <a:pt x="977480" y="410974"/>
                  </a:cubicBezTo>
                  <a:cubicBezTo>
                    <a:pt x="984381" y="401417"/>
                    <a:pt x="990297" y="392923"/>
                    <a:pt x="996212" y="385490"/>
                  </a:cubicBezTo>
                  <a:cubicBezTo>
                    <a:pt x="1050437" y="319656"/>
                    <a:pt x="1103676" y="252760"/>
                    <a:pt x="1157901" y="187988"/>
                  </a:cubicBezTo>
                  <a:cubicBezTo>
                    <a:pt x="1170718" y="172061"/>
                    <a:pt x="1188464" y="159319"/>
                    <a:pt x="1205225" y="148700"/>
                  </a:cubicBezTo>
                  <a:cubicBezTo>
                    <a:pt x="1219027" y="139675"/>
                    <a:pt x="1231105" y="136224"/>
                    <a:pt x="1243182" y="137949"/>
                  </a:cubicBezTo>
                  <a:close/>
                  <a:moveTo>
                    <a:pt x="326420" y="0"/>
                  </a:moveTo>
                  <a:cubicBezTo>
                    <a:pt x="513791" y="0"/>
                    <a:pt x="702148" y="0"/>
                    <a:pt x="889519" y="0"/>
                  </a:cubicBezTo>
                  <a:cubicBezTo>
                    <a:pt x="964468" y="1063"/>
                    <a:pt x="1018707" y="56311"/>
                    <a:pt x="1021665" y="137059"/>
                  </a:cubicBezTo>
                  <a:cubicBezTo>
                    <a:pt x="1021665" y="164684"/>
                    <a:pt x="1021665" y="191246"/>
                    <a:pt x="1020679" y="218870"/>
                  </a:cubicBezTo>
                  <a:cubicBezTo>
                    <a:pt x="1020679" y="225245"/>
                    <a:pt x="1017721" y="232682"/>
                    <a:pt x="1013776" y="237995"/>
                  </a:cubicBezTo>
                  <a:cubicBezTo>
                    <a:pt x="985177" y="275181"/>
                    <a:pt x="956578" y="311305"/>
                    <a:pt x="928966" y="348492"/>
                  </a:cubicBezTo>
                  <a:cubicBezTo>
                    <a:pt x="921077" y="358054"/>
                    <a:pt x="915160" y="369741"/>
                    <a:pt x="908256" y="380366"/>
                  </a:cubicBezTo>
                  <a:cubicBezTo>
                    <a:pt x="905298" y="384616"/>
                    <a:pt x="901353" y="387804"/>
                    <a:pt x="895436" y="395241"/>
                  </a:cubicBezTo>
                  <a:cubicBezTo>
                    <a:pt x="895436" y="365492"/>
                    <a:pt x="895436" y="339992"/>
                    <a:pt x="895436" y="314493"/>
                  </a:cubicBezTo>
                  <a:cubicBezTo>
                    <a:pt x="895436" y="263494"/>
                    <a:pt x="895436" y="212495"/>
                    <a:pt x="895436" y="161496"/>
                  </a:cubicBezTo>
                  <a:cubicBezTo>
                    <a:pt x="895436" y="139184"/>
                    <a:pt x="892478" y="135997"/>
                    <a:pt x="870782" y="135997"/>
                  </a:cubicBezTo>
                  <a:cubicBezTo>
                    <a:pt x="713982" y="135997"/>
                    <a:pt x="557182" y="135997"/>
                    <a:pt x="399396" y="135997"/>
                  </a:cubicBezTo>
                  <a:cubicBezTo>
                    <a:pt x="394465" y="135997"/>
                    <a:pt x="388548" y="135997"/>
                    <a:pt x="381645" y="135997"/>
                  </a:cubicBezTo>
                  <a:cubicBezTo>
                    <a:pt x="381645" y="145559"/>
                    <a:pt x="381645" y="152997"/>
                    <a:pt x="381645" y="159371"/>
                  </a:cubicBezTo>
                  <a:cubicBezTo>
                    <a:pt x="381645" y="211433"/>
                    <a:pt x="381645" y="262431"/>
                    <a:pt x="381645" y="314493"/>
                  </a:cubicBezTo>
                  <a:cubicBezTo>
                    <a:pt x="380659" y="373991"/>
                    <a:pt x="346143" y="410116"/>
                    <a:pt x="290918" y="410116"/>
                  </a:cubicBezTo>
                  <a:cubicBezTo>
                    <a:pt x="241610" y="410116"/>
                    <a:pt x="192302" y="410116"/>
                    <a:pt x="142994" y="410116"/>
                  </a:cubicBezTo>
                  <a:cubicBezTo>
                    <a:pt x="138063" y="410116"/>
                    <a:pt x="133132" y="410116"/>
                    <a:pt x="126229" y="410116"/>
                  </a:cubicBezTo>
                  <a:cubicBezTo>
                    <a:pt x="126229" y="418615"/>
                    <a:pt x="126229" y="423928"/>
                    <a:pt x="126229" y="429240"/>
                  </a:cubicBezTo>
                  <a:cubicBezTo>
                    <a:pt x="126229" y="658735"/>
                    <a:pt x="126229" y="888229"/>
                    <a:pt x="126229" y="1117724"/>
                  </a:cubicBezTo>
                  <a:cubicBezTo>
                    <a:pt x="126229" y="1143223"/>
                    <a:pt x="128201" y="1145348"/>
                    <a:pt x="150883" y="1145348"/>
                  </a:cubicBezTo>
                  <a:cubicBezTo>
                    <a:pt x="390521" y="1145348"/>
                    <a:pt x="630158" y="1145348"/>
                    <a:pt x="869796" y="1145348"/>
                  </a:cubicBezTo>
                  <a:cubicBezTo>
                    <a:pt x="893464" y="1145348"/>
                    <a:pt x="895436" y="1143223"/>
                    <a:pt x="895436" y="1117724"/>
                  </a:cubicBezTo>
                  <a:cubicBezTo>
                    <a:pt x="895436" y="1052913"/>
                    <a:pt x="895436" y="988102"/>
                    <a:pt x="895436" y="923291"/>
                  </a:cubicBezTo>
                  <a:cubicBezTo>
                    <a:pt x="895436" y="916916"/>
                    <a:pt x="897409" y="908416"/>
                    <a:pt x="901353" y="904166"/>
                  </a:cubicBezTo>
                  <a:cubicBezTo>
                    <a:pt x="938827" y="860605"/>
                    <a:pt x="976302" y="818106"/>
                    <a:pt x="1013776" y="774545"/>
                  </a:cubicBezTo>
                  <a:cubicBezTo>
                    <a:pt x="1015748" y="773482"/>
                    <a:pt x="1016734" y="772420"/>
                    <a:pt x="1020679" y="769232"/>
                  </a:cubicBezTo>
                  <a:cubicBezTo>
                    <a:pt x="1020679" y="775607"/>
                    <a:pt x="1021665" y="779857"/>
                    <a:pt x="1021665" y="784107"/>
                  </a:cubicBezTo>
                  <a:cubicBezTo>
                    <a:pt x="1021665" y="902042"/>
                    <a:pt x="1021665" y="1018914"/>
                    <a:pt x="1021665" y="1135786"/>
                  </a:cubicBezTo>
                  <a:cubicBezTo>
                    <a:pt x="1020679" y="1222909"/>
                    <a:pt x="967426" y="1281345"/>
                    <a:pt x="886561" y="1281345"/>
                  </a:cubicBezTo>
                  <a:cubicBezTo>
                    <a:pt x="634103" y="1281345"/>
                    <a:pt x="382631" y="1281345"/>
                    <a:pt x="131160" y="1281345"/>
                  </a:cubicBezTo>
                  <a:cubicBezTo>
                    <a:pt x="55225" y="1281345"/>
                    <a:pt x="0" y="1221847"/>
                    <a:pt x="0" y="1140036"/>
                  </a:cubicBezTo>
                  <a:cubicBezTo>
                    <a:pt x="0" y="872292"/>
                    <a:pt x="0" y="603486"/>
                    <a:pt x="0" y="335742"/>
                  </a:cubicBezTo>
                  <a:cubicBezTo>
                    <a:pt x="0" y="315555"/>
                    <a:pt x="5917" y="298556"/>
                    <a:pt x="18737" y="283681"/>
                  </a:cubicBezTo>
                  <a:cubicBezTo>
                    <a:pt x="99603" y="198683"/>
                    <a:pt x="180468" y="113685"/>
                    <a:pt x="261333" y="28687"/>
                  </a:cubicBezTo>
                  <a:cubicBezTo>
                    <a:pt x="279084" y="9562"/>
                    <a:pt x="300780" y="0"/>
                    <a:pt x="326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3641032" y="2083474"/>
            <a:ext cx="7207496" cy="3708400"/>
            <a:chOff x="3641032" y="2083474"/>
            <a:chExt cx="7207496" cy="3708400"/>
          </a:xfrm>
        </p:grpSpPr>
        <p:cxnSp>
          <p:nvCxnSpPr>
            <p:cNvPr id="17" name="MH_Other_3"/>
            <p:cNvCxnSpPr/>
            <p:nvPr>
              <p:custDataLst>
                <p:tags r:id="rId1"/>
              </p:custDataLst>
            </p:nvPr>
          </p:nvCxnSpPr>
          <p:spPr>
            <a:xfrm>
              <a:off x="3750569" y="2083474"/>
              <a:ext cx="0" cy="3708400"/>
            </a:xfrm>
            <a:prstGeom prst="line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MH_Other_4"/>
            <p:cNvSpPr/>
            <p:nvPr>
              <p:custDataLst>
                <p:tags r:id="rId2"/>
              </p:custDataLst>
            </p:nvPr>
          </p:nvSpPr>
          <p:spPr>
            <a:xfrm>
              <a:off x="3641032" y="4840962"/>
              <a:ext cx="220663" cy="22066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sp>
          <p:nvSpPr>
            <p:cNvPr id="19" name="MH_Other_5"/>
            <p:cNvSpPr/>
            <p:nvPr>
              <p:custDataLst>
                <p:tags r:id="rId3"/>
              </p:custDataLst>
            </p:nvPr>
          </p:nvSpPr>
          <p:spPr>
            <a:xfrm>
              <a:off x="3641032" y="2813725"/>
              <a:ext cx="220663" cy="22066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HK" altLang="en-US">
                <a:solidFill>
                  <a:srgbClr val="FFFFFF"/>
                </a:solidFill>
                <a:ea typeface="PMingLiU" panose="02020500000000000000" pitchFamily="18" charset="-120"/>
              </a:endParaRPr>
            </a:p>
          </p:txBody>
        </p:sp>
        <p:cxnSp>
          <p:nvCxnSpPr>
            <p:cNvPr id="20" name="MH_Other_6"/>
            <p:cNvCxnSpPr/>
            <p:nvPr>
              <p:custDataLst>
                <p:tags r:id="rId4"/>
              </p:custDataLst>
            </p:nvPr>
          </p:nvCxnSpPr>
          <p:spPr>
            <a:xfrm>
              <a:off x="3861695" y="2923262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  <p:cxnSp>
          <p:nvCxnSpPr>
            <p:cNvPr id="21" name="MH_Other_7"/>
            <p:cNvCxnSpPr/>
            <p:nvPr>
              <p:custDataLst>
                <p:tags r:id="rId5"/>
              </p:custDataLst>
            </p:nvPr>
          </p:nvCxnSpPr>
          <p:spPr>
            <a:xfrm>
              <a:off x="3861695" y="4955262"/>
              <a:ext cx="6986833" cy="0"/>
            </a:xfrm>
            <a:prstGeom prst="line">
              <a:avLst/>
            </a:prstGeom>
            <a:solidFill>
              <a:srgbClr val="D3481D"/>
            </a:solidFill>
            <a:ln w="1905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  <a:miter lim="800000"/>
            </a:ln>
            <a:effectLst/>
          </p:spPr>
        </p:cxnSp>
      </p:grpSp>
      <p:sp>
        <p:nvSpPr>
          <p:cNvPr id="29" name="文本框 28"/>
          <p:cNvSpPr txBox="1"/>
          <p:nvPr/>
        </p:nvSpPr>
        <p:spPr>
          <a:xfrm>
            <a:off x="3873190" y="2461597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42482" y="2911036"/>
            <a:ext cx="7150062" cy="105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73190" y="450528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842482" y="4954723"/>
            <a:ext cx="7150062" cy="1059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072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06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研究结论</a:t>
            </a:r>
            <a:endParaRPr lang="zh-CN" altLang="en-US" dirty="0"/>
          </a:p>
        </p:txBody>
      </p:sp>
      <p:sp>
        <p:nvSpPr>
          <p:cNvPr id="25" name="MH_SubTitle_1"/>
          <p:cNvSpPr/>
          <p:nvPr>
            <p:custDataLst>
              <p:tags r:id="rId1"/>
            </p:custDataLst>
          </p:nvPr>
        </p:nvSpPr>
        <p:spPr>
          <a:xfrm>
            <a:off x="1127969" y="1988840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01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8" name="MH_SubTitle_1"/>
          <p:cNvSpPr/>
          <p:nvPr>
            <p:custDataLst>
              <p:tags r:id="rId2"/>
            </p:custDataLst>
          </p:nvPr>
        </p:nvSpPr>
        <p:spPr>
          <a:xfrm>
            <a:off x="1127969" y="3501008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02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4" name="MH_SubTitle_1"/>
          <p:cNvSpPr/>
          <p:nvPr>
            <p:custDataLst>
              <p:tags r:id="rId3"/>
            </p:custDataLst>
          </p:nvPr>
        </p:nvSpPr>
        <p:spPr>
          <a:xfrm>
            <a:off x="1127969" y="5042321"/>
            <a:ext cx="828279" cy="998963"/>
          </a:xfrm>
          <a:custGeom>
            <a:avLst/>
            <a:gdLst>
              <a:gd name="connsiteX0" fmla="*/ 496843 w 993687"/>
              <a:gd name="connsiteY0" fmla="*/ 100503 h 1199267"/>
              <a:gd name="connsiteX1" fmla="*/ 100503 w 993687"/>
              <a:gd name="connsiteY1" fmla="*/ 496844 h 1199267"/>
              <a:gd name="connsiteX2" fmla="*/ 496843 w 993687"/>
              <a:gd name="connsiteY2" fmla="*/ 893185 h 1199267"/>
              <a:gd name="connsiteX3" fmla="*/ 893185 w 993687"/>
              <a:gd name="connsiteY3" fmla="*/ 496845 h 1199267"/>
              <a:gd name="connsiteX4" fmla="*/ 496843 w 993687"/>
              <a:gd name="connsiteY4" fmla="*/ 100503 h 1199267"/>
              <a:gd name="connsiteX5" fmla="*/ 509266 w 993687"/>
              <a:gd name="connsiteY5" fmla="*/ 156 h 1199267"/>
              <a:gd name="connsiteX6" fmla="*/ 856839 w 993687"/>
              <a:gd name="connsiteY6" fmla="*/ 154416 h 1199267"/>
              <a:gd name="connsiteX7" fmla="*/ 856838 w 993687"/>
              <a:gd name="connsiteY7" fmla="*/ 154417 h 1199267"/>
              <a:gd name="connsiteX8" fmla="*/ 839271 w 993687"/>
              <a:gd name="connsiteY8" fmla="*/ 856840 h 1199267"/>
              <a:gd name="connsiteX9" fmla="*/ 479277 w 993687"/>
              <a:gd name="connsiteY9" fmla="*/ 1199267 h 1199267"/>
              <a:gd name="connsiteX10" fmla="*/ 136849 w 993687"/>
              <a:gd name="connsiteY10" fmla="*/ 839272 h 1199267"/>
              <a:gd name="connsiteX11" fmla="*/ 154416 w 993687"/>
              <a:gd name="connsiteY11" fmla="*/ 136849 h 1199267"/>
              <a:gd name="connsiteX12" fmla="*/ 509266 w 993687"/>
              <a:gd name="connsiteY12" fmla="*/ 156 h 1199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93687" h="1199267">
                <a:moveTo>
                  <a:pt x="496843" y="100503"/>
                </a:moveTo>
                <a:cubicBezTo>
                  <a:pt x="277951" y="100504"/>
                  <a:pt x="100502" y="277952"/>
                  <a:pt x="100503" y="496844"/>
                </a:cubicBezTo>
                <a:cubicBezTo>
                  <a:pt x="100502" y="715738"/>
                  <a:pt x="277950" y="893186"/>
                  <a:pt x="496843" y="893185"/>
                </a:cubicBezTo>
                <a:cubicBezTo>
                  <a:pt x="715737" y="893185"/>
                  <a:pt x="893185" y="715737"/>
                  <a:pt x="893185" y="496845"/>
                </a:cubicBezTo>
                <a:cubicBezTo>
                  <a:pt x="893185" y="277951"/>
                  <a:pt x="715737" y="100503"/>
                  <a:pt x="496843" y="100503"/>
                </a:cubicBezTo>
                <a:close/>
                <a:moveTo>
                  <a:pt x="509266" y="156"/>
                </a:moveTo>
                <a:cubicBezTo>
                  <a:pt x="636380" y="3335"/>
                  <a:pt x="762280" y="55006"/>
                  <a:pt x="856839" y="154416"/>
                </a:cubicBezTo>
                <a:lnTo>
                  <a:pt x="856838" y="154417"/>
                </a:lnTo>
                <a:cubicBezTo>
                  <a:pt x="1045956" y="353237"/>
                  <a:pt x="1038091" y="667722"/>
                  <a:pt x="839271" y="856840"/>
                </a:cubicBezTo>
                <a:lnTo>
                  <a:pt x="479277" y="1199267"/>
                </a:lnTo>
                <a:lnTo>
                  <a:pt x="136849" y="839272"/>
                </a:lnTo>
                <a:cubicBezTo>
                  <a:pt x="-52268" y="640452"/>
                  <a:pt x="-44403" y="325967"/>
                  <a:pt x="154416" y="136849"/>
                </a:cubicBezTo>
                <a:cubicBezTo>
                  <a:pt x="253826" y="42291"/>
                  <a:pt x="382152" y="-3023"/>
                  <a:pt x="509266" y="15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0" rIns="108000" bIns="180000" anchor="ctr">
            <a:norm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en-US" altLang="zh-CN" sz="3200" dirty="0" smtClean="0">
                <a:solidFill>
                  <a:schemeClr val="tx1"/>
                </a:solidFill>
              </a:rPr>
              <a:t>03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967360" y="197914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1936652" y="2428580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67360" y="3458811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936652" y="3908250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1967360" y="5013176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1936652" y="5462615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63552" y="2428580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2063552" y="390795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2063552" y="5462615"/>
            <a:ext cx="2160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52900" y="1930400"/>
            <a:ext cx="3848100" cy="139858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8000" dirty="0">
                <a:solidFill>
                  <a:srgbClr val="FFFFFF"/>
                </a:solidFill>
              </a:rPr>
              <a:t>THANKS</a:t>
            </a:r>
            <a:endParaRPr lang="zh-CN" altLang="en-US" sz="8000" dirty="0">
              <a:solidFill>
                <a:srgbClr val="FFFFFF"/>
              </a:solidFill>
            </a:endParaRPr>
          </a:p>
        </p:txBody>
      </p:sp>
      <p:cxnSp>
        <p:nvCxnSpPr>
          <p:cNvPr id="3" name="直接连接符 6"/>
          <p:cNvCxnSpPr>
            <a:cxnSpLocks noChangeShapeType="1"/>
          </p:cNvCxnSpPr>
          <p:nvPr>
            <p:custDataLst>
              <p:tags r:id="rId2"/>
            </p:custDataLst>
          </p:nvPr>
        </p:nvCxnSpPr>
        <p:spPr bwMode="auto">
          <a:xfrm>
            <a:off x="4152900" y="3352800"/>
            <a:ext cx="3848100" cy="0"/>
          </a:xfrm>
          <a:prstGeom prst="lin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直接连接符 8"/>
          <p:cNvCxnSpPr>
            <a:cxnSpLocks noChangeShapeType="1"/>
          </p:cNvCxnSpPr>
          <p:nvPr>
            <p:custDataLst>
              <p:tags r:id="rId3"/>
            </p:custDataLst>
          </p:nvPr>
        </p:nvCxnSpPr>
        <p:spPr bwMode="auto">
          <a:xfrm>
            <a:off x="2930526" y="5346700"/>
            <a:ext cx="6696075" cy="0"/>
          </a:xfrm>
          <a:prstGeom prst="line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KSO_Shape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976564" y="5026025"/>
            <a:ext cx="198437" cy="234950"/>
          </a:xfrm>
          <a:custGeom>
            <a:avLst/>
            <a:gdLst>
              <a:gd name="T0" fmla="*/ 163869 w 396520"/>
              <a:gd name="T1" fmla="*/ 157531 h 469210"/>
              <a:gd name="T2" fmla="*/ 197203 w 396520"/>
              <a:gd name="T3" fmla="*/ 191182 h 469210"/>
              <a:gd name="T4" fmla="*/ 188663 w 396520"/>
              <a:gd name="T5" fmla="*/ 220796 h 469210"/>
              <a:gd name="T6" fmla="*/ 176400 w 396520"/>
              <a:gd name="T7" fmla="*/ 192013 h 469210"/>
              <a:gd name="T8" fmla="*/ 143709 w 396520"/>
              <a:gd name="T9" fmla="*/ 169539 h 469210"/>
              <a:gd name="T10" fmla="*/ 163869 w 396520"/>
              <a:gd name="T11" fmla="*/ 157531 h 469210"/>
              <a:gd name="T12" fmla="*/ 22203 w 396520"/>
              <a:gd name="T13" fmla="*/ 4729 h 469210"/>
              <a:gd name="T14" fmla="*/ 49402 w 396520"/>
              <a:gd name="T15" fmla="*/ 52023 h 469210"/>
              <a:gd name="T16" fmla="*/ 51452 w 396520"/>
              <a:gd name="T17" fmla="*/ 86564 h 469210"/>
              <a:gd name="T18" fmla="*/ 46881 w 396520"/>
              <a:gd name="T19" fmla="*/ 96015 h 469210"/>
              <a:gd name="T20" fmla="*/ 120289 w 396520"/>
              <a:gd name="T21" fmla="*/ 174879 h 469210"/>
              <a:gd name="T22" fmla="*/ 137905 w 396520"/>
              <a:gd name="T23" fmla="*/ 173809 h 469210"/>
              <a:gd name="T24" fmla="*/ 138065 w 396520"/>
              <a:gd name="T25" fmla="*/ 174087 h 469210"/>
              <a:gd name="T26" fmla="*/ 173909 w 396520"/>
              <a:gd name="T27" fmla="*/ 194551 h 469210"/>
              <a:gd name="T28" fmla="*/ 185865 w 396520"/>
              <a:gd name="T29" fmla="*/ 224388 h 469210"/>
              <a:gd name="T30" fmla="*/ 144208 w 396520"/>
              <a:gd name="T31" fmla="*/ 234424 h 469210"/>
              <a:gd name="T32" fmla="*/ 332 w 396520"/>
              <a:gd name="T33" fmla="*/ 44981 h 469210"/>
              <a:gd name="T34" fmla="*/ 7156 w 396520"/>
              <a:gd name="T35" fmla="*/ 19804 h 469210"/>
              <a:gd name="T36" fmla="*/ 22203 w 396520"/>
              <a:gd name="T37" fmla="*/ 4729 h 469210"/>
              <a:gd name="T38" fmla="*/ 42959 w 396520"/>
              <a:gd name="T39" fmla="*/ 3 h 469210"/>
              <a:gd name="T40" fmla="*/ 74047 w 396520"/>
              <a:gd name="T41" fmla="*/ 64172 h 469210"/>
              <a:gd name="T42" fmla="*/ 54657 w 396520"/>
              <a:gd name="T43" fmla="*/ 84102 h 469210"/>
              <a:gd name="T44" fmla="*/ 52683 w 396520"/>
              <a:gd name="T45" fmla="*/ 50586 h 469210"/>
              <a:gd name="T46" fmla="*/ 27613 w 396520"/>
              <a:gd name="T47" fmla="*/ 2556 h 469210"/>
              <a:gd name="T48" fmla="*/ 42959 w 396520"/>
              <a:gd name="T49" fmla="*/ 3 h 469210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0" t="0" r="r" b="b"/>
            <a:pathLst>
              <a:path w="396520" h="469210">
                <a:moveTo>
                  <a:pt x="327445" y="314600"/>
                </a:moveTo>
                <a:cubicBezTo>
                  <a:pt x="356349" y="319254"/>
                  <a:pt x="385797" y="360745"/>
                  <a:pt x="394054" y="381803"/>
                </a:cubicBezTo>
                <a:cubicBezTo>
                  <a:pt x="402312" y="402860"/>
                  <a:pt x="388098" y="427511"/>
                  <a:pt x="376990" y="440944"/>
                </a:cubicBezTo>
                <a:cubicBezTo>
                  <a:pt x="373700" y="421882"/>
                  <a:pt x="364955" y="401443"/>
                  <a:pt x="352485" y="383463"/>
                </a:cubicBezTo>
                <a:cubicBezTo>
                  <a:pt x="332676" y="354903"/>
                  <a:pt x="307287" y="337803"/>
                  <a:pt x="287162" y="338581"/>
                </a:cubicBezTo>
                <a:cubicBezTo>
                  <a:pt x="300917" y="326499"/>
                  <a:pt x="298542" y="309947"/>
                  <a:pt x="327445" y="314600"/>
                </a:cubicBezTo>
                <a:close/>
                <a:moveTo>
                  <a:pt x="44367" y="9445"/>
                </a:moveTo>
                <a:cubicBezTo>
                  <a:pt x="65307" y="7976"/>
                  <a:pt x="88582" y="48300"/>
                  <a:pt x="98716" y="103893"/>
                </a:cubicBezTo>
                <a:cubicBezTo>
                  <a:pt x="103023" y="127522"/>
                  <a:pt x="104507" y="151694"/>
                  <a:pt x="102812" y="172874"/>
                </a:cubicBezTo>
                <a:cubicBezTo>
                  <a:pt x="96419" y="177933"/>
                  <a:pt x="92462" y="183883"/>
                  <a:pt x="93679" y="191748"/>
                </a:cubicBezTo>
                <a:cubicBezTo>
                  <a:pt x="97962" y="219449"/>
                  <a:pt x="202914" y="329063"/>
                  <a:pt x="240363" y="349244"/>
                </a:cubicBezTo>
                <a:cubicBezTo>
                  <a:pt x="253454" y="356299"/>
                  <a:pt x="265280" y="353652"/>
                  <a:pt x="275564" y="347108"/>
                </a:cubicBezTo>
                <a:lnTo>
                  <a:pt x="275884" y="347663"/>
                </a:lnTo>
                <a:cubicBezTo>
                  <a:pt x="293996" y="337193"/>
                  <a:pt x="324545" y="354625"/>
                  <a:pt x="347507" y="388530"/>
                </a:cubicBezTo>
                <a:cubicBezTo>
                  <a:pt x="360303" y="407426"/>
                  <a:pt x="369015" y="429003"/>
                  <a:pt x="371399" y="448117"/>
                </a:cubicBezTo>
                <a:cubicBezTo>
                  <a:pt x="347296" y="472826"/>
                  <a:pt x="310581" y="469765"/>
                  <a:pt x="288158" y="468159"/>
                </a:cubicBezTo>
                <a:cubicBezTo>
                  <a:pt x="253182" y="465654"/>
                  <a:pt x="-15065" y="364036"/>
                  <a:pt x="664" y="89829"/>
                </a:cubicBezTo>
                <a:cubicBezTo>
                  <a:pt x="3125" y="70964"/>
                  <a:pt x="7079" y="53749"/>
                  <a:pt x="14299" y="39550"/>
                </a:cubicBezTo>
                <a:cubicBezTo>
                  <a:pt x="20978" y="26415"/>
                  <a:pt x="30453" y="15861"/>
                  <a:pt x="44367" y="9445"/>
                </a:cubicBezTo>
                <a:close/>
                <a:moveTo>
                  <a:pt x="85842" y="6"/>
                </a:moveTo>
                <a:cubicBezTo>
                  <a:pt x="147282" y="-938"/>
                  <a:pt x="156451" y="106342"/>
                  <a:pt x="147962" y="128156"/>
                </a:cubicBezTo>
                <a:cubicBezTo>
                  <a:pt x="140696" y="146825"/>
                  <a:pt x="125598" y="157194"/>
                  <a:pt x="109217" y="167957"/>
                </a:cubicBezTo>
                <a:cubicBezTo>
                  <a:pt x="111214" y="147002"/>
                  <a:pt x="109601" y="123749"/>
                  <a:pt x="105273" y="101024"/>
                </a:cubicBezTo>
                <a:cubicBezTo>
                  <a:pt x="95931" y="51971"/>
                  <a:pt x="75887" y="14560"/>
                  <a:pt x="55177" y="5105"/>
                </a:cubicBezTo>
                <a:cubicBezTo>
                  <a:pt x="63799" y="1769"/>
                  <a:pt x="73998" y="188"/>
                  <a:pt x="85842" y="6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文本框 13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214689" y="4989514"/>
            <a:ext cx="12588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13812345678</a:t>
            </a:r>
          </a:p>
        </p:txBody>
      </p:sp>
      <p:sp>
        <p:nvSpPr>
          <p:cNvPr id="7" name="文本框 14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776914" y="4989514"/>
            <a:ext cx="11017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Your Name</a:t>
            </a:r>
            <a:endParaRPr lang="zh-CN" altLang="en-US" sz="1400" b="1" dirty="0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  <p:sp>
        <p:nvSpPr>
          <p:cNvPr id="8" name="KSO_Shape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473700" y="5019675"/>
            <a:ext cx="266700" cy="249238"/>
          </a:xfrm>
          <a:custGeom>
            <a:avLst/>
            <a:gdLst>
              <a:gd name="T0" fmla="*/ 223637 w 969654"/>
              <a:gd name="T1" fmla="*/ 134460 h 903534"/>
              <a:gd name="T2" fmla="*/ 213735 w 969654"/>
              <a:gd name="T3" fmla="*/ 144391 h 903534"/>
              <a:gd name="T4" fmla="*/ 223637 w 969654"/>
              <a:gd name="T5" fmla="*/ 154321 h 903534"/>
              <a:gd name="T6" fmla="*/ 233539 w 969654"/>
              <a:gd name="T7" fmla="*/ 144391 h 903534"/>
              <a:gd name="T8" fmla="*/ 223637 w 969654"/>
              <a:gd name="T9" fmla="*/ 134460 h 903534"/>
              <a:gd name="T10" fmla="*/ 166943 w 969654"/>
              <a:gd name="T11" fmla="*/ 134460 h 903534"/>
              <a:gd name="T12" fmla="*/ 157041 w 969654"/>
              <a:gd name="T13" fmla="*/ 144391 h 903534"/>
              <a:gd name="T14" fmla="*/ 166943 w 969654"/>
              <a:gd name="T15" fmla="*/ 154321 h 903534"/>
              <a:gd name="T16" fmla="*/ 176844 w 969654"/>
              <a:gd name="T17" fmla="*/ 144391 h 903534"/>
              <a:gd name="T18" fmla="*/ 166943 w 969654"/>
              <a:gd name="T19" fmla="*/ 134460 h 903534"/>
              <a:gd name="T20" fmla="*/ 190152 w 969654"/>
              <a:gd name="T21" fmla="*/ 92826 h 903534"/>
              <a:gd name="T22" fmla="*/ 248025 w 969654"/>
              <a:gd name="T23" fmla="*/ 116438 h 903534"/>
              <a:gd name="T24" fmla="*/ 242364 w 969654"/>
              <a:gd name="T25" fmla="*/ 213591 h 903534"/>
              <a:gd name="T26" fmla="*/ 249150 w 969654"/>
              <a:gd name="T27" fmla="*/ 249238 h 903534"/>
              <a:gd name="T28" fmla="*/ 217953 w 969654"/>
              <a:gd name="T29" fmla="*/ 227454 h 903534"/>
              <a:gd name="T30" fmla="*/ 126458 w 969654"/>
              <a:gd name="T31" fmla="*/ 196700 h 903534"/>
              <a:gd name="T32" fmla="*/ 152643 w 969654"/>
              <a:gd name="T33" fmla="*/ 102965 h 903534"/>
              <a:gd name="T34" fmla="*/ 190152 w 969654"/>
              <a:gd name="T35" fmla="*/ 92826 h 903534"/>
              <a:gd name="T36" fmla="*/ 150691 w 969654"/>
              <a:gd name="T37" fmla="*/ 51657 h 903534"/>
              <a:gd name="T38" fmla="*/ 135838 w 969654"/>
              <a:gd name="T39" fmla="*/ 66553 h 903534"/>
              <a:gd name="T40" fmla="*/ 150691 w 969654"/>
              <a:gd name="T41" fmla="*/ 81449 h 903534"/>
              <a:gd name="T42" fmla="*/ 165543 w 969654"/>
              <a:gd name="T43" fmla="*/ 66553 h 903534"/>
              <a:gd name="T44" fmla="*/ 150691 w 969654"/>
              <a:gd name="T45" fmla="*/ 51657 h 903534"/>
              <a:gd name="T46" fmla="*/ 80987 w 969654"/>
              <a:gd name="T47" fmla="*/ 51657 h 903534"/>
              <a:gd name="T48" fmla="*/ 66135 w 969654"/>
              <a:gd name="T49" fmla="*/ 66553 h 903534"/>
              <a:gd name="T50" fmla="*/ 80987 w 969654"/>
              <a:gd name="T51" fmla="*/ 81449 h 903534"/>
              <a:gd name="T52" fmla="*/ 95840 w 969654"/>
              <a:gd name="T53" fmla="*/ 66553 h 903534"/>
              <a:gd name="T54" fmla="*/ 80987 w 969654"/>
              <a:gd name="T55" fmla="*/ 51657 h 903534"/>
              <a:gd name="T56" fmla="*/ 112370 w 969654"/>
              <a:gd name="T57" fmla="*/ 46 h 903534"/>
              <a:gd name="T58" fmla="*/ 152140 w 969654"/>
              <a:gd name="T59" fmla="*/ 5186 h 903534"/>
              <a:gd name="T60" fmla="*/ 231114 w 969654"/>
              <a:gd name="T61" fmla="*/ 103570 h 903534"/>
              <a:gd name="T62" fmla="*/ 147265 w 969654"/>
              <a:gd name="T63" fmla="*/ 98616 h 903534"/>
              <a:gd name="T64" fmla="*/ 121080 w 969654"/>
              <a:gd name="T65" fmla="*/ 192351 h 903534"/>
              <a:gd name="T66" fmla="*/ 131581 w 969654"/>
              <a:gd name="T67" fmla="*/ 204006 h 903534"/>
              <a:gd name="T68" fmla="*/ 100853 w 969654"/>
              <a:gd name="T69" fmla="*/ 204512 h 903534"/>
              <a:gd name="T70" fmla="*/ 67582 w 969654"/>
              <a:gd name="T71" fmla="*/ 231046 h 903534"/>
              <a:gd name="T72" fmla="*/ 58922 w 969654"/>
              <a:gd name="T73" fmla="*/ 192121 h 903534"/>
              <a:gd name="T74" fmla="*/ 14972 w 969654"/>
              <a:gd name="T75" fmla="*/ 52230 h 903534"/>
              <a:gd name="T76" fmla="*/ 112370 w 969654"/>
              <a:gd name="T77" fmla="*/ 46 h 90353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969654" h="903534">
                <a:moveTo>
                  <a:pt x="813088" y="487443"/>
                </a:moveTo>
                <a:cubicBezTo>
                  <a:pt x="793206" y="487443"/>
                  <a:pt x="777088" y="503561"/>
                  <a:pt x="777088" y="523443"/>
                </a:cubicBezTo>
                <a:cubicBezTo>
                  <a:pt x="777088" y="543325"/>
                  <a:pt x="793206" y="559443"/>
                  <a:pt x="813088" y="559443"/>
                </a:cubicBezTo>
                <a:cubicBezTo>
                  <a:pt x="832970" y="559443"/>
                  <a:pt x="849088" y="543325"/>
                  <a:pt x="849088" y="523443"/>
                </a:cubicBezTo>
                <a:cubicBezTo>
                  <a:pt x="849088" y="503561"/>
                  <a:pt x="832970" y="487443"/>
                  <a:pt x="813088" y="487443"/>
                </a:cubicBezTo>
                <a:close/>
                <a:moveTo>
                  <a:pt x="606961" y="487443"/>
                </a:moveTo>
                <a:cubicBezTo>
                  <a:pt x="587079" y="487443"/>
                  <a:pt x="570961" y="503561"/>
                  <a:pt x="570961" y="523443"/>
                </a:cubicBezTo>
                <a:cubicBezTo>
                  <a:pt x="570961" y="543325"/>
                  <a:pt x="587079" y="559443"/>
                  <a:pt x="606961" y="559443"/>
                </a:cubicBezTo>
                <a:cubicBezTo>
                  <a:pt x="626843" y="559443"/>
                  <a:pt x="642961" y="543325"/>
                  <a:pt x="642961" y="523443"/>
                </a:cubicBezTo>
                <a:cubicBezTo>
                  <a:pt x="642961" y="503561"/>
                  <a:pt x="626843" y="487443"/>
                  <a:pt x="606961" y="487443"/>
                </a:cubicBezTo>
                <a:close/>
                <a:moveTo>
                  <a:pt x="691345" y="336511"/>
                </a:moveTo>
                <a:cubicBezTo>
                  <a:pt x="769490" y="335080"/>
                  <a:pt x="847112" y="364668"/>
                  <a:pt x="901758" y="422110"/>
                </a:cubicBezTo>
                <a:cubicBezTo>
                  <a:pt x="999759" y="525126"/>
                  <a:pt x="990612" y="681640"/>
                  <a:pt x="881173" y="774306"/>
                </a:cubicBezTo>
                <a:lnTo>
                  <a:pt x="905846" y="903534"/>
                </a:lnTo>
                <a:lnTo>
                  <a:pt x="792422" y="824563"/>
                </a:lnTo>
                <a:cubicBezTo>
                  <a:pt x="666952" y="867914"/>
                  <a:pt x="525982" y="820668"/>
                  <a:pt x="459770" y="713074"/>
                </a:cubicBezTo>
                <a:cubicBezTo>
                  <a:pt x="386891" y="594648"/>
                  <a:pt x="429055" y="444146"/>
                  <a:pt x="554971" y="373268"/>
                </a:cubicBezTo>
                <a:cubicBezTo>
                  <a:pt x="597384" y="349394"/>
                  <a:pt x="644458" y="337369"/>
                  <a:pt x="691345" y="336511"/>
                </a:cubicBezTo>
                <a:close/>
                <a:moveTo>
                  <a:pt x="547874" y="187267"/>
                </a:moveTo>
                <a:cubicBezTo>
                  <a:pt x="518051" y="187267"/>
                  <a:pt x="493874" y="211444"/>
                  <a:pt x="493874" y="241267"/>
                </a:cubicBezTo>
                <a:cubicBezTo>
                  <a:pt x="493874" y="271090"/>
                  <a:pt x="518051" y="295267"/>
                  <a:pt x="547874" y="295267"/>
                </a:cubicBezTo>
                <a:cubicBezTo>
                  <a:pt x="577697" y="295267"/>
                  <a:pt x="601874" y="271090"/>
                  <a:pt x="601874" y="241267"/>
                </a:cubicBezTo>
                <a:cubicBezTo>
                  <a:pt x="601874" y="211444"/>
                  <a:pt x="577697" y="187267"/>
                  <a:pt x="547874" y="187267"/>
                </a:cubicBezTo>
                <a:close/>
                <a:moveTo>
                  <a:pt x="294449" y="187267"/>
                </a:moveTo>
                <a:cubicBezTo>
                  <a:pt x="264626" y="187267"/>
                  <a:pt x="240449" y="211444"/>
                  <a:pt x="240449" y="241267"/>
                </a:cubicBezTo>
                <a:cubicBezTo>
                  <a:pt x="240449" y="271090"/>
                  <a:pt x="264626" y="295267"/>
                  <a:pt x="294449" y="295267"/>
                </a:cubicBezTo>
                <a:cubicBezTo>
                  <a:pt x="324272" y="295267"/>
                  <a:pt x="348449" y="271090"/>
                  <a:pt x="348449" y="241267"/>
                </a:cubicBezTo>
                <a:cubicBezTo>
                  <a:pt x="348449" y="211444"/>
                  <a:pt x="324272" y="187267"/>
                  <a:pt x="294449" y="187267"/>
                </a:cubicBezTo>
                <a:close/>
                <a:moveTo>
                  <a:pt x="408549" y="168"/>
                </a:moveTo>
                <a:cubicBezTo>
                  <a:pt x="456533" y="-1113"/>
                  <a:pt x="505397" y="4870"/>
                  <a:pt x="553141" y="18800"/>
                </a:cubicBezTo>
                <a:cubicBezTo>
                  <a:pt x="730896" y="70663"/>
                  <a:pt x="843952" y="217556"/>
                  <a:pt x="840274" y="375462"/>
                </a:cubicBezTo>
                <a:cubicBezTo>
                  <a:pt x="754752" y="310337"/>
                  <a:pt x="632797" y="302687"/>
                  <a:pt x="535419" y="357502"/>
                </a:cubicBezTo>
                <a:cubicBezTo>
                  <a:pt x="409503" y="428380"/>
                  <a:pt x="367339" y="578882"/>
                  <a:pt x="440218" y="697308"/>
                </a:cubicBezTo>
                <a:cubicBezTo>
                  <a:pt x="450352" y="713775"/>
                  <a:pt x="462237" y="728829"/>
                  <a:pt x="478397" y="739559"/>
                </a:cubicBezTo>
                <a:cubicBezTo>
                  <a:pt x="442192" y="745523"/>
                  <a:pt x="404623" y="745773"/>
                  <a:pt x="366675" y="741395"/>
                </a:cubicBezTo>
                <a:lnTo>
                  <a:pt x="245711" y="837584"/>
                </a:lnTo>
                <a:lnTo>
                  <a:pt x="214226" y="696474"/>
                </a:lnTo>
                <a:cubicBezTo>
                  <a:pt x="11680" y="595442"/>
                  <a:pt x="-59861" y="368389"/>
                  <a:pt x="54436" y="189343"/>
                </a:cubicBezTo>
                <a:cubicBezTo>
                  <a:pt x="128564" y="73222"/>
                  <a:pt x="264598" y="4010"/>
                  <a:pt x="408549" y="168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KSO_Shape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7848600" y="5062539"/>
            <a:ext cx="261938" cy="198437"/>
          </a:xfrm>
          <a:custGeom>
            <a:avLst/>
            <a:gdLst>
              <a:gd name="T0" fmla="*/ 181753 w 529316"/>
              <a:gd name="T1" fmla="*/ 97121 h 401026"/>
              <a:gd name="T2" fmla="*/ 175821 w 529316"/>
              <a:gd name="T3" fmla="*/ 103053 h 401026"/>
              <a:gd name="T4" fmla="*/ 230155 w 529316"/>
              <a:gd name="T5" fmla="*/ 157383 h 401026"/>
              <a:gd name="T6" fmla="*/ 230971 w 529316"/>
              <a:gd name="T7" fmla="*/ 158698 h 401026"/>
              <a:gd name="T8" fmla="*/ 243335 w 529316"/>
              <a:gd name="T9" fmla="*/ 158698 h 401026"/>
              <a:gd name="T10" fmla="*/ 181753 w 529316"/>
              <a:gd name="T11" fmla="*/ 97121 h 401026"/>
              <a:gd name="T12" fmla="*/ 80185 w 529316"/>
              <a:gd name="T13" fmla="*/ 97121 h 401026"/>
              <a:gd name="T14" fmla="*/ 18603 w 529316"/>
              <a:gd name="T15" fmla="*/ 158698 h 401026"/>
              <a:gd name="T16" fmla="*/ 30967 w 529316"/>
              <a:gd name="T17" fmla="*/ 158698 h 401026"/>
              <a:gd name="T18" fmla="*/ 31782 w 529316"/>
              <a:gd name="T19" fmla="*/ 157384 h 401026"/>
              <a:gd name="T20" fmla="*/ 86117 w 529316"/>
              <a:gd name="T21" fmla="*/ 103053 h 401026"/>
              <a:gd name="T22" fmla="*/ 80185 w 529316"/>
              <a:gd name="T23" fmla="*/ 97121 h 401026"/>
              <a:gd name="T24" fmla="*/ 22936 w 529316"/>
              <a:gd name="T25" fmla="*/ 39740 h 401026"/>
              <a:gd name="T26" fmla="*/ 110251 w 529316"/>
              <a:gd name="T27" fmla="*/ 127047 h 401026"/>
              <a:gd name="T28" fmla="*/ 130396 w 529316"/>
              <a:gd name="T29" fmla="*/ 135392 h 401026"/>
              <a:gd name="T30" fmla="*/ 130969 w 529316"/>
              <a:gd name="T31" fmla="*/ 135336 h 401026"/>
              <a:gd name="T32" fmla="*/ 151687 w 529316"/>
              <a:gd name="T33" fmla="*/ 127047 h 401026"/>
              <a:gd name="T34" fmla="*/ 239002 w 529316"/>
              <a:gd name="T35" fmla="*/ 39740 h 401026"/>
              <a:gd name="T36" fmla="*/ 227136 w 529316"/>
              <a:gd name="T37" fmla="*/ 39740 h 401026"/>
              <a:gd name="T38" fmla="*/ 148906 w 529316"/>
              <a:gd name="T39" fmla="*/ 117964 h 401026"/>
              <a:gd name="T40" fmla="*/ 130969 w 529316"/>
              <a:gd name="T41" fmla="*/ 125140 h 401026"/>
              <a:gd name="T42" fmla="*/ 130473 w 529316"/>
              <a:gd name="T43" fmla="*/ 125188 h 401026"/>
              <a:gd name="T44" fmla="*/ 113032 w 529316"/>
              <a:gd name="T45" fmla="*/ 117964 h 401026"/>
              <a:gd name="T46" fmla="*/ 34802 w 529316"/>
              <a:gd name="T47" fmla="*/ 39740 h 401026"/>
              <a:gd name="T48" fmla="*/ 22936 w 529316"/>
              <a:gd name="T49" fmla="*/ 39740 h 401026"/>
              <a:gd name="T50" fmla="*/ 45535 w 529316"/>
              <a:gd name="T51" fmla="*/ 0 h 401026"/>
              <a:gd name="T52" fmla="*/ 216403 w 529316"/>
              <a:gd name="T53" fmla="*/ 0 h 401026"/>
              <a:gd name="T54" fmla="*/ 261938 w 529316"/>
              <a:gd name="T55" fmla="*/ 45531 h 401026"/>
              <a:gd name="T56" fmla="*/ 261938 w 529316"/>
              <a:gd name="T57" fmla="*/ 152906 h 401026"/>
              <a:gd name="T58" fmla="*/ 216403 w 529316"/>
              <a:gd name="T59" fmla="*/ 198437 h 401026"/>
              <a:gd name="T60" fmla="*/ 45535 w 529316"/>
              <a:gd name="T61" fmla="*/ 198437 h 401026"/>
              <a:gd name="T62" fmla="*/ 0 w 529316"/>
              <a:gd name="T63" fmla="*/ 152906 h 401026"/>
              <a:gd name="T64" fmla="*/ 0 w 529316"/>
              <a:gd name="T65" fmla="*/ 45531 h 401026"/>
              <a:gd name="T66" fmla="*/ 45535 w 529316"/>
              <a:gd name="T67" fmla="*/ 0 h 40102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529316" h="401026">
                <a:moveTo>
                  <a:pt x="367281" y="196274"/>
                </a:moveTo>
                <a:lnTo>
                  <a:pt x="355293" y="208263"/>
                </a:lnTo>
                <a:lnTo>
                  <a:pt x="465090" y="318060"/>
                </a:lnTo>
                <a:cubicBezTo>
                  <a:pt x="465822" y="318792"/>
                  <a:pt x="466527" y="319541"/>
                  <a:pt x="466739" y="320716"/>
                </a:cubicBezTo>
                <a:lnTo>
                  <a:pt x="491723" y="320716"/>
                </a:lnTo>
                <a:lnTo>
                  <a:pt x="367281" y="196274"/>
                </a:lnTo>
                <a:close/>
                <a:moveTo>
                  <a:pt x="162035" y="196274"/>
                </a:moveTo>
                <a:lnTo>
                  <a:pt x="37593" y="320716"/>
                </a:lnTo>
                <a:lnTo>
                  <a:pt x="62577" y="320716"/>
                </a:lnTo>
                <a:lnTo>
                  <a:pt x="64225" y="318061"/>
                </a:lnTo>
                <a:lnTo>
                  <a:pt x="174023" y="208263"/>
                </a:lnTo>
                <a:lnTo>
                  <a:pt x="162035" y="196274"/>
                </a:lnTo>
                <a:close/>
                <a:moveTo>
                  <a:pt x="46349" y="80311"/>
                </a:moveTo>
                <a:lnTo>
                  <a:pt x="222791" y="256753"/>
                </a:lnTo>
                <a:cubicBezTo>
                  <a:pt x="234032" y="267995"/>
                  <a:pt x="248767" y="273616"/>
                  <a:pt x="263500" y="273616"/>
                </a:cubicBezTo>
                <a:cubicBezTo>
                  <a:pt x="263887" y="273616"/>
                  <a:pt x="264274" y="273611"/>
                  <a:pt x="264659" y="273504"/>
                </a:cubicBezTo>
                <a:cubicBezTo>
                  <a:pt x="279774" y="273906"/>
                  <a:pt x="294989" y="268289"/>
                  <a:pt x="306525" y="256753"/>
                </a:cubicBezTo>
                <a:lnTo>
                  <a:pt x="482968" y="80311"/>
                </a:lnTo>
                <a:lnTo>
                  <a:pt x="458990" y="80311"/>
                </a:lnTo>
                <a:lnTo>
                  <a:pt x="300904" y="238397"/>
                </a:lnTo>
                <a:cubicBezTo>
                  <a:pt x="290917" y="248385"/>
                  <a:pt x="277745" y="253247"/>
                  <a:pt x="264659" y="252899"/>
                </a:cubicBezTo>
                <a:cubicBezTo>
                  <a:pt x="264325" y="252991"/>
                  <a:pt x="263990" y="252995"/>
                  <a:pt x="263656" y="252995"/>
                </a:cubicBezTo>
                <a:cubicBezTo>
                  <a:pt x="250900" y="252995"/>
                  <a:pt x="238144" y="248128"/>
                  <a:pt x="228412" y="238397"/>
                </a:cubicBezTo>
                <a:lnTo>
                  <a:pt x="70326" y="80311"/>
                </a:lnTo>
                <a:lnTo>
                  <a:pt x="46349" y="80311"/>
                </a:lnTo>
                <a:close/>
                <a:moveTo>
                  <a:pt x="92015" y="0"/>
                </a:moveTo>
                <a:lnTo>
                  <a:pt x="437301" y="0"/>
                </a:lnTo>
                <a:cubicBezTo>
                  <a:pt x="488119" y="0"/>
                  <a:pt x="529316" y="41197"/>
                  <a:pt x="529316" y="92015"/>
                </a:cubicBezTo>
                <a:lnTo>
                  <a:pt x="529316" y="309011"/>
                </a:lnTo>
                <a:cubicBezTo>
                  <a:pt x="529316" y="359829"/>
                  <a:pt x="488119" y="401026"/>
                  <a:pt x="437301" y="401026"/>
                </a:cubicBezTo>
                <a:lnTo>
                  <a:pt x="92015" y="401026"/>
                </a:lnTo>
                <a:cubicBezTo>
                  <a:pt x="41197" y="401026"/>
                  <a:pt x="0" y="359829"/>
                  <a:pt x="0" y="309011"/>
                </a:cubicBezTo>
                <a:lnTo>
                  <a:pt x="0" y="92015"/>
                </a:lnTo>
                <a:cubicBezTo>
                  <a:pt x="0" y="41197"/>
                  <a:pt x="41197" y="0"/>
                  <a:pt x="92015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" name="文本框 1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113714" y="4989514"/>
            <a:ext cx="14747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altLang="zh-CN" sz="1400" b="1">
                <a:solidFill>
                  <a:schemeClr val="tx1">
                    <a:lumMod val="50000"/>
                    <a:lumOff val="50000"/>
                  </a:schemeClr>
                </a:solidFill>
                <a:latin typeface="Bell MT" panose="02020503060305020303" pitchFamily="18" charset="0"/>
                <a:ea typeface="GungsuhChe" panose="02030609000101010101" pitchFamily="49" charset="-127"/>
              </a:rPr>
              <a:t>Name@163.com</a:t>
            </a:r>
            <a:endParaRPr lang="zh-CN" altLang="en-US" sz="1400" b="1">
              <a:solidFill>
                <a:schemeClr val="tx1">
                  <a:lumMod val="50000"/>
                  <a:lumOff val="50000"/>
                </a:schemeClr>
              </a:solidFill>
              <a:latin typeface="Bell MT" panose="02020503060305020303" pitchFamily="18" charset="0"/>
              <a:ea typeface="GungsuhChe" panose="0203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10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52468" y="391170"/>
            <a:ext cx="2040115" cy="745402"/>
            <a:chOff x="5275085" y="524178"/>
            <a:chExt cx="2040115" cy="745402"/>
          </a:xfrm>
        </p:grpSpPr>
        <p:sp>
          <p:nvSpPr>
            <p:cNvPr id="3" name="文本框 2"/>
            <p:cNvSpPr txBox="1"/>
            <p:nvPr/>
          </p:nvSpPr>
          <p:spPr>
            <a:xfrm>
              <a:off x="5275085" y="524178"/>
              <a:ext cx="204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设计说明</a:t>
              </a: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5275085" y="931026"/>
              <a:ext cx="204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instruction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893936" y="3272089"/>
            <a:ext cx="6404129" cy="864524"/>
            <a:chOff x="2154256" y="2939575"/>
            <a:chExt cx="6404129" cy="864524"/>
          </a:xfrm>
        </p:grpSpPr>
        <p:sp>
          <p:nvSpPr>
            <p:cNvPr id="6" name="椭圆 5"/>
            <p:cNvSpPr/>
            <p:nvPr/>
          </p:nvSpPr>
          <p:spPr>
            <a:xfrm>
              <a:off x="2154256" y="2939575"/>
              <a:ext cx="864524" cy="864524"/>
            </a:xfrm>
            <a:prstGeom prst="ellipse">
              <a:avLst/>
            </a:prstGeom>
            <a:solidFill>
              <a:srgbClr val="20517C"/>
            </a:solidFill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4924059" y="2939575"/>
              <a:ext cx="864524" cy="864524"/>
            </a:xfrm>
            <a:prstGeom prst="ellipse">
              <a:avLst/>
            </a:prstGeom>
            <a:solidFill>
              <a:srgbClr val="A5A5A5"/>
            </a:solidFill>
            <a:ln w="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7693861" y="2939575"/>
              <a:ext cx="864524" cy="864524"/>
            </a:xfrm>
            <a:prstGeom prst="ellipse">
              <a:avLst/>
            </a:prstGeom>
            <a:solidFill>
              <a:srgbClr val="FFFFFF"/>
            </a:solidFill>
            <a:ln w="0">
              <a:solidFill>
                <a:srgbClr val="4EA4D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218645" y="2164095"/>
            <a:ext cx="1754711" cy="663954"/>
            <a:chOff x="5218645" y="4774293"/>
            <a:chExt cx="1754711" cy="663954"/>
          </a:xfrm>
        </p:grpSpPr>
        <p:sp>
          <p:nvSpPr>
            <p:cNvPr id="11" name="文本框 10"/>
            <p:cNvSpPr txBox="1"/>
            <p:nvPr/>
          </p:nvSpPr>
          <p:spPr>
            <a:xfrm>
              <a:off x="5218645" y="4774293"/>
              <a:ext cx="1754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配色方案</a:t>
              </a:r>
              <a:endParaRPr lang="zh-CN" altLang="en-US" sz="24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 flipH="1">
              <a:off x="5610000" y="5099693"/>
              <a:ext cx="97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colors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KSO_Shape"/>
          <p:cNvSpPr>
            <a:spLocks/>
          </p:cNvSpPr>
          <p:nvPr/>
        </p:nvSpPr>
        <p:spPr bwMode="auto">
          <a:xfrm>
            <a:off x="129187" y="410766"/>
            <a:ext cx="768584" cy="782383"/>
          </a:xfrm>
          <a:custGeom>
            <a:avLst/>
            <a:gdLst>
              <a:gd name="T0" fmla="*/ 1230708 w 3970"/>
              <a:gd name="T1" fmla="*/ 915562 h 4043"/>
              <a:gd name="T2" fmla="*/ 745546 w 3970"/>
              <a:gd name="T3" fmla="*/ 1273147 h 4043"/>
              <a:gd name="T4" fmla="*/ 1036643 w 3970"/>
              <a:gd name="T5" fmla="*/ 769945 h 4043"/>
              <a:gd name="T6" fmla="*/ 1163942 w 3970"/>
              <a:gd name="T7" fmla="*/ 484945 h 4043"/>
              <a:gd name="T8" fmla="*/ 709493 w 3970"/>
              <a:gd name="T9" fmla="*/ 218203 h 4043"/>
              <a:gd name="T10" fmla="*/ 515428 w 3970"/>
              <a:gd name="T11" fmla="*/ 1309663 h 4043"/>
              <a:gd name="T12" fmla="*/ 1473289 w 3970"/>
              <a:gd name="T13" fmla="*/ 739663 h 4043"/>
              <a:gd name="T14" fmla="*/ 1230708 w 3970"/>
              <a:gd name="T15" fmla="*/ 915562 h 4043"/>
              <a:gd name="T16" fmla="*/ 933825 w 3970"/>
              <a:gd name="T17" fmla="*/ 297023 h 4043"/>
              <a:gd name="T18" fmla="*/ 1047326 w 3970"/>
              <a:gd name="T19" fmla="*/ 410578 h 4043"/>
              <a:gd name="T20" fmla="*/ 933825 w 3970"/>
              <a:gd name="T21" fmla="*/ 524578 h 4043"/>
              <a:gd name="T22" fmla="*/ 819878 w 3970"/>
              <a:gd name="T23" fmla="*/ 410578 h 4043"/>
              <a:gd name="T24" fmla="*/ 933825 w 3970"/>
              <a:gd name="T25" fmla="*/ 297023 h 4043"/>
              <a:gd name="T26" fmla="*/ 569731 w 3970"/>
              <a:gd name="T27" fmla="*/ 1070085 h 4043"/>
              <a:gd name="T28" fmla="*/ 456230 w 3970"/>
              <a:gd name="T29" fmla="*/ 956530 h 4043"/>
              <a:gd name="T30" fmla="*/ 569731 w 3970"/>
              <a:gd name="T31" fmla="*/ 842976 h 4043"/>
              <a:gd name="T32" fmla="*/ 683677 w 3970"/>
              <a:gd name="T33" fmla="*/ 956530 h 4043"/>
              <a:gd name="T34" fmla="*/ 569731 w 3970"/>
              <a:gd name="T35" fmla="*/ 1070085 h 4043"/>
              <a:gd name="T36" fmla="*/ 660977 w 3970"/>
              <a:gd name="T37" fmla="*/ 736546 h 4043"/>
              <a:gd name="T38" fmla="*/ 547031 w 3970"/>
              <a:gd name="T39" fmla="*/ 622992 h 4043"/>
              <a:gd name="T40" fmla="*/ 660977 w 3970"/>
              <a:gd name="T41" fmla="*/ 509437 h 4043"/>
              <a:gd name="T42" fmla="*/ 774478 w 3970"/>
              <a:gd name="T43" fmla="*/ 622992 h 4043"/>
              <a:gd name="T44" fmla="*/ 660977 w 3970"/>
              <a:gd name="T45" fmla="*/ 736546 h 4043"/>
              <a:gd name="T46" fmla="*/ 1095397 w 3970"/>
              <a:gd name="T47" fmla="*/ 777070 h 4043"/>
              <a:gd name="T48" fmla="*/ 1095842 w 3970"/>
              <a:gd name="T49" fmla="*/ 774398 h 4043"/>
              <a:gd name="T50" fmla="*/ 1095397 w 3970"/>
              <a:gd name="T51" fmla="*/ 777070 h 4043"/>
              <a:gd name="T52" fmla="*/ 1211568 w 3970"/>
              <a:gd name="T53" fmla="*/ 858117 h 4043"/>
              <a:gd name="T54" fmla="*/ 1767056 w 3970"/>
              <a:gd name="T55" fmla="*/ 105094 h 4043"/>
              <a:gd name="T56" fmla="*/ 1731893 w 3970"/>
              <a:gd name="T57" fmla="*/ 74812 h 4043"/>
              <a:gd name="T58" fmla="*/ 1095842 w 3970"/>
              <a:gd name="T59" fmla="*/ 774398 h 4043"/>
              <a:gd name="T60" fmla="*/ 1211568 w 3970"/>
              <a:gd name="T61" fmla="*/ 858117 h 4043"/>
              <a:gd name="T62" fmla="*/ 918246 w 3970"/>
              <a:gd name="T63" fmla="*/ 867913 h 4043"/>
              <a:gd name="T64" fmla="*/ 812312 w 3970"/>
              <a:gd name="T65" fmla="*/ 1201452 h 4043"/>
              <a:gd name="T66" fmla="*/ 1125664 w 3970"/>
              <a:gd name="T67" fmla="*/ 1024663 h 4043"/>
              <a:gd name="T68" fmla="*/ 918246 w 3970"/>
              <a:gd name="T69" fmla="*/ 867913 h 40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70" h="4043">
                <a:moveTo>
                  <a:pt x="2765" y="2056"/>
                </a:moveTo>
                <a:cubicBezTo>
                  <a:pt x="2833" y="2655"/>
                  <a:pt x="1948" y="2832"/>
                  <a:pt x="1675" y="2859"/>
                </a:cubicBezTo>
                <a:cubicBezTo>
                  <a:pt x="1716" y="2437"/>
                  <a:pt x="1662" y="1729"/>
                  <a:pt x="2329" y="1729"/>
                </a:cubicBezTo>
                <a:cubicBezTo>
                  <a:pt x="2261" y="1688"/>
                  <a:pt x="2438" y="1293"/>
                  <a:pt x="2615" y="1089"/>
                </a:cubicBezTo>
                <a:cubicBezTo>
                  <a:pt x="2847" y="0"/>
                  <a:pt x="1975" y="340"/>
                  <a:pt x="1594" y="490"/>
                </a:cubicBezTo>
                <a:cubicBezTo>
                  <a:pt x="0" y="1661"/>
                  <a:pt x="1103" y="2873"/>
                  <a:pt x="1158" y="2941"/>
                </a:cubicBezTo>
                <a:cubicBezTo>
                  <a:pt x="2343" y="4043"/>
                  <a:pt x="3687" y="2235"/>
                  <a:pt x="3310" y="1661"/>
                </a:cubicBezTo>
                <a:cubicBezTo>
                  <a:pt x="3268" y="1686"/>
                  <a:pt x="2928" y="2042"/>
                  <a:pt x="2765" y="2056"/>
                </a:cubicBezTo>
                <a:close/>
                <a:moveTo>
                  <a:pt x="2098" y="667"/>
                </a:moveTo>
                <a:cubicBezTo>
                  <a:pt x="2239" y="667"/>
                  <a:pt x="2353" y="781"/>
                  <a:pt x="2353" y="922"/>
                </a:cubicBezTo>
                <a:cubicBezTo>
                  <a:pt x="2353" y="1063"/>
                  <a:pt x="2239" y="1178"/>
                  <a:pt x="2098" y="1178"/>
                </a:cubicBezTo>
                <a:cubicBezTo>
                  <a:pt x="1956" y="1178"/>
                  <a:pt x="1842" y="1063"/>
                  <a:pt x="1842" y="922"/>
                </a:cubicBezTo>
                <a:cubicBezTo>
                  <a:pt x="1842" y="781"/>
                  <a:pt x="1956" y="667"/>
                  <a:pt x="2098" y="667"/>
                </a:cubicBezTo>
                <a:close/>
                <a:moveTo>
                  <a:pt x="1280" y="2403"/>
                </a:moveTo>
                <a:cubicBezTo>
                  <a:pt x="1139" y="2403"/>
                  <a:pt x="1025" y="2289"/>
                  <a:pt x="1025" y="2148"/>
                </a:cubicBezTo>
                <a:cubicBezTo>
                  <a:pt x="1025" y="2007"/>
                  <a:pt x="1139" y="1893"/>
                  <a:pt x="1280" y="1893"/>
                </a:cubicBezTo>
                <a:cubicBezTo>
                  <a:pt x="1422" y="1893"/>
                  <a:pt x="1536" y="2007"/>
                  <a:pt x="1536" y="2148"/>
                </a:cubicBezTo>
                <a:cubicBezTo>
                  <a:pt x="1536" y="2289"/>
                  <a:pt x="1422" y="2403"/>
                  <a:pt x="1280" y="2403"/>
                </a:cubicBezTo>
                <a:close/>
                <a:moveTo>
                  <a:pt x="1485" y="1654"/>
                </a:moveTo>
                <a:cubicBezTo>
                  <a:pt x="1344" y="1654"/>
                  <a:pt x="1229" y="1540"/>
                  <a:pt x="1229" y="1399"/>
                </a:cubicBezTo>
                <a:cubicBezTo>
                  <a:pt x="1229" y="1258"/>
                  <a:pt x="1344" y="1144"/>
                  <a:pt x="1485" y="1144"/>
                </a:cubicBezTo>
                <a:cubicBezTo>
                  <a:pt x="1626" y="1144"/>
                  <a:pt x="1740" y="1258"/>
                  <a:pt x="1740" y="1399"/>
                </a:cubicBezTo>
                <a:cubicBezTo>
                  <a:pt x="1740" y="1540"/>
                  <a:pt x="1626" y="1654"/>
                  <a:pt x="1485" y="1654"/>
                </a:cubicBezTo>
                <a:close/>
                <a:moveTo>
                  <a:pt x="2461" y="1745"/>
                </a:moveTo>
                <a:cubicBezTo>
                  <a:pt x="2461" y="1743"/>
                  <a:pt x="2462" y="1741"/>
                  <a:pt x="2462" y="1739"/>
                </a:cubicBezTo>
                <a:cubicBezTo>
                  <a:pt x="2447" y="1728"/>
                  <a:pt x="2443" y="1728"/>
                  <a:pt x="2461" y="1745"/>
                </a:cubicBezTo>
                <a:close/>
                <a:moveTo>
                  <a:pt x="2722" y="1927"/>
                </a:moveTo>
                <a:cubicBezTo>
                  <a:pt x="3107" y="1768"/>
                  <a:pt x="3970" y="236"/>
                  <a:pt x="3970" y="236"/>
                </a:cubicBezTo>
                <a:cubicBezTo>
                  <a:pt x="3891" y="168"/>
                  <a:pt x="3891" y="168"/>
                  <a:pt x="3891" y="168"/>
                </a:cubicBezTo>
                <a:cubicBezTo>
                  <a:pt x="3891" y="168"/>
                  <a:pt x="2597" y="1292"/>
                  <a:pt x="2462" y="1739"/>
                </a:cubicBezTo>
                <a:cubicBezTo>
                  <a:pt x="2509" y="1771"/>
                  <a:pt x="2662" y="1893"/>
                  <a:pt x="2722" y="1927"/>
                </a:cubicBezTo>
                <a:close/>
                <a:moveTo>
                  <a:pt x="2063" y="1949"/>
                </a:moveTo>
                <a:cubicBezTo>
                  <a:pt x="1871" y="2097"/>
                  <a:pt x="1927" y="2539"/>
                  <a:pt x="1825" y="2698"/>
                </a:cubicBezTo>
                <a:cubicBezTo>
                  <a:pt x="2041" y="2539"/>
                  <a:pt x="2358" y="2585"/>
                  <a:pt x="2529" y="2301"/>
                </a:cubicBezTo>
                <a:cubicBezTo>
                  <a:pt x="2585" y="2142"/>
                  <a:pt x="2483" y="1745"/>
                  <a:pt x="2063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64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KSO_Shape"/>
          <p:cNvSpPr>
            <a:spLocks/>
          </p:cNvSpPr>
          <p:nvPr/>
        </p:nvSpPr>
        <p:spPr bwMode="auto">
          <a:xfrm>
            <a:off x="129187" y="410766"/>
            <a:ext cx="768584" cy="782383"/>
          </a:xfrm>
          <a:custGeom>
            <a:avLst/>
            <a:gdLst>
              <a:gd name="T0" fmla="*/ 1230708 w 3970"/>
              <a:gd name="T1" fmla="*/ 915562 h 4043"/>
              <a:gd name="T2" fmla="*/ 745546 w 3970"/>
              <a:gd name="T3" fmla="*/ 1273147 h 4043"/>
              <a:gd name="T4" fmla="*/ 1036643 w 3970"/>
              <a:gd name="T5" fmla="*/ 769945 h 4043"/>
              <a:gd name="T6" fmla="*/ 1163942 w 3970"/>
              <a:gd name="T7" fmla="*/ 484945 h 4043"/>
              <a:gd name="T8" fmla="*/ 709493 w 3970"/>
              <a:gd name="T9" fmla="*/ 218203 h 4043"/>
              <a:gd name="T10" fmla="*/ 515428 w 3970"/>
              <a:gd name="T11" fmla="*/ 1309663 h 4043"/>
              <a:gd name="T12" fmla="*/ 1473289 w 3970"/>
              <a:gd name="T13" fmla="*/ 739663 h 4043"/>
              <a:gd name="T14" fmla="*/ 1230708 w 3970"/>
              <a:gd name="T15" fmla="*/ 915562 h 4043"/>
              <a:gd name="T16" fmla="*/ 933825 w 3970"/>
              <a:gd name="T17" fmla="*/ 297023 h 4043"/>
              <a:gd name="T18" fmla="*/ 1047326 w 3970"/>
              <a:gd name="T19" fmla="*/ 410578 h 4043"/>
              <a:gd name="T20" fmla="*/ 933825 w 3970"/>
              <a:gd name="T21" fmla="*/ 524578 h 4043"/>
              <a:gd name="T22" fmla="*/ 819878 w 3970"/>
              <a:gd name="T23" fmla="*/ 410578 h 4043"/>
              <a:gd name="T24" fmla="*/ 933825 w 3970"/>
              <a:gd name="T25" fmla="*/ 297023 h 4043"/>
              <a:gd name="T26" fmla="*/ 569731 w 3970"/>
              <a:gd name="T27" fmla="*/ 1070085 h 4043"/>
              <a:gd name="T28" fmla="*/ 456230 w 3970"/>
              <a:gd name="T29" fmla="*/ 956530 h 4043"/>
              <a:gd name="T30" fmla="*/ 569731 w 3970"/>
              <a:gd name="T31" fmla="*/ 842976 h 4043"/>
              <a:gd name="T32" fmla="*/ 683677 w 3970"/>
              <a:gd name="T33" fmla="*/ 956530 h 4043"/>
              <a:gd name="T34" fmla="*/ 569731 w 3970"/>
              <a:gd name="T35" fmla="*/ 1070085 h 4043"/>
              <a:gd name="T36" fmla="*/ 660977 w 3970"/>
              <a:gd name="T37" fmla="*/ 736546 h 4043"/>
              <a:gd name="T38" fmla="*/ 547031 w 3970"/>
              <a:gd name="T39" fmla="*/ 622992 h 4043"/>
              <a:gd name="T40" fmla="*/ 660977 w 3970"/>
              <a:gd name="T41" fmla="*/ 509437 h 4043"/>
              <a:gd name="T42" fmla="*/ 774478 w 3970"/>
              <a:gd name="T43" fmla="*/ 622992 h 4043"/>
              <a:gd name="T44" fmla="*/ 660977 w 3970"/>
              <a:gd name="T45" fmla="*/ 736546 h 4043"/>
              <a:gd name="T46" fmla="*/ 1095397 w 3970"/>
              <a:gd name="T47" fmla="*/ 777070 h 4043"/>
              <a:gd name="T48" fmla="*/ 1095842 w 3970"/>
              <a:gd name="T49" fmla="*/ 774398 h 4043"/>
              <a:gd name="T50" fmla="*/ 1095397 w 3970"/>
              <a:gd name="T51" fmla="*/ 777070 h 4043"/>
              <a:gd name="T52" fmla="*/ 1211568 w 3970"/>
              <a:gd name="T53" fmla="*/ 858117 h 4043"/>
              <a:gd name="T54" fmla="*/ 1767056 w 3970"/>
              <a:gd name="T55" fmla="*/ 105094 h 4043"/>
              <a:gd name="T56" fmla="*/ 1731893 w 3970"/>
              <a:gd name="T57" fmla="*/ 74812 h 4043"/>
              <a:gd name="T58" fmla="*/ 1095842 w 3970"/>
              <a:gd name="T59" fmla="*/ 774398 h 4043"/>
              <a:gd name="T60" fmla="*/ 1211568 w 3970"/>
              <a:gd name="T61" fmla="*/ 858117 h 4043"/>
              <a:gd name="T62" fmla="*/ 918246 w 3970"/>
              <a:gd name="T63" fmla="*/ 867913 h 4043"/>
              <a:gd name="T64" fmla="*/ 812312 w 3970"/>
              <a:gd name="T65" fmla="*/ 1201452 h 4043"/>
              <a:gd name="T66" fmla="*/ 1125664 w 3970"/>
              <a:gd name="T67" fmla="*/ 1024663 h 4043"/>
              <a:gd name="T68" fmla="*/ 918246 w 3970"/>
              <a:gd name="T69" fmla="*/ 867913 h 4043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3970" h="4043">
                <a:moveTo>
                  <a:pt x="2765" y="2056"/>
                </a:moveTo>
                <a:cubicBezTo>
                  <a:pt x="2833" y="2655"/>
                  <a:pt x="1948" y="2832"/>
                  <a:pt x="1675" y="2859"/>
                </a:cubicBezTo>
                <a:cubicBezTo>
                  <a:pt x="1716" y="2437"/>
                  <a:pt x="1662" y="1729"/>
                  <a:pt x="2329" y="1729"/>
                </a:cubicBezTo>
                <a:cubicBezTo>
                  <a:pt x="2261" y="1688"/>
                  <a:pt x="2438" y="1293"/>
                  <a:pt x="2615" y="1089"/>
                </a:cubicBezTo>
                <a:cubicBezTo>
                  <a:pt x="2847" y="0"/>
                  <a:pt x="1975" y="340"/>
                  <a:pt x="1594" y="490"/>
                </a:cubicBezTo>
                <a:cubicBezTo>
                  <a:pt x="0" y="1661"/>
                  <a:pt x="1103" y="2873"/>
                  <a:pt x="1158" y="2941"/>
                </a:cubicBezTo>
                <a:cubicBezTo>
                  <a:pt x="2343" y="4043"/>
                  <a:pt x="3687" y="2235"/>
                  <a:pt x="3310" y="1661"/>
                </a:cubicBezTo>
                <a:cubicBezTo>
                  <a:pt x="3268" y="1686"/>
                  <a:pt x="2928" y="2042"/>
                  <a:pt x="2765" y="2056"/>
                </a:cubicBezTo>
                <a:close/>
                <a:moveTo>
                  <a:pt x="2098" y="667"/>
                </a:moveTo>
                <a:cubicBezTo>
                  <a:pt x="2239" y="667"/>
                  <a:pt x="2353" y="781"/>
                  <a:pt x="2353" y="922"/>
                </a:cubicBezTo>
                <a:cubicBezTo>
                  <a:pt x="2353" y="1063"/>
                  <a:pt x="2239" y="1178"/>
                  <a:pt x="2098" y="1178"/>
                </a:cubicBezTo>
                <a:cubicBezTo>
                  <a:pt x="1956" y="1178"/>
                  <a:pt x="1842" y="1063"/>
                  <a:pt x="1842" y="922"/>
                </a:cubicBezTo>
                <a:cubicBezTo>
                  <a:pt x="1842" y="781"/>
                  <a:pt x="1956" y="667"/>
                  <a:pt x="2098" y="667"/>
                </a:cubicBezTo>
                <a:close/>
                <a:moveTo>
                  <a:pt x="1280" y="2403"/>
                </a:moveTo>
                <a:cubicBezTo>
                  <a:pt x="1139" y="2403"/>
                  <a:pt x="1025" y="2289"/>
                  <a:pt x="1025" y="2148"/>
                </a:cubicBezTo>
                <a:cubicBezTo>
                  <a:pt x="1025" y="2007"/>
                  <a:pt x="1139" y="1893"/>
                  <a:pt x="1280" y="1893"/>
                </a:cubicBezTo>
                <a:cubicBezTo>
                  <a:pt x="1422" y="1893"/>
                  <a:pt x="1536" y="2007"/>
                  <a:pt x="1536" y="2148"/>
                </a:cubicBezTo>
                <a:cubicBezTo>
                  <a:pt x="1536" y="2289"/>
                  <a:pt x="1422" y="2403"/>
                  <a:pt x="1280" y="2403"/>
                </a:cubicBezTo>
                <a:close/>
                <a:moveTo>
                  <a:pt x="1485" y="1654"/>
                </a:moveTo>
                <a:cubicBezTo>
                  <a:pt x="1344" y="1654"/>
                  <a:pt x="1229" y="1540"/>
                  <a:pt x="1229" y="1399"/>
                </a:cubicBezTo>
                <a:cubicBezTo>
                  <a:pt x="1229" y="1258"/>
                  <a:pt x="1344" y="1144"/>
                  <a:pt x="1485" y="1144"/>
                </a:cubicBezTo>
                <a:cubicBezTo>
                  <a:pt x="1626" y="1144"/>
                  <a:pt x="1740" y="1258"/>
                  <a:pt x="1740" y="1399"/>
                </a:cubicBezTo>
                <a:cubicBezTo>
                  <a:pt x="1740" y="1540"/>
                  <a:pt x="1626" y="1654"/>
                  <a:pt x="1485" y="1654"/>
                </a:cubicBezTo>
                <a:close/>
                <a:moveTo>
                  <a:pt x="2461" y="1745"/>
                </a:moveTo>
                <a:cubicBezTo>
                  <a:pt x="2461" y="1743"/>
                  <a:pt x="2462" y="1741"/>
                  <a:pt x="2462" y="1739"/>
                </a:cubicBezTo>
                <a:cubicBezTo>
                  <a:pt x="2447" y="1728"/>
                  <a:pt x="2443" y="1728"/>
                  <a:pt x="2461" y="1745"/>
                </a:cubicBezTo>
                <a:close/>
                <a:moveTo>
                  <a:pt x="2722" y="1927"/>
                </a:moveTo>
                <a:cubicBezTo>
                  <a:pt x="3107" y="1768"/>
                  <a:pt x="3970" y="236"/>
                  <a:pt x="3970" y="236"/>
                </a:cubicBezTo>
                <a:cubicBezTo>
                  <a:pt x="3891" y="168"/>
                  <a:pt x="3891" y="168"/>
                  <a:pt x="3891" y="168"/>
                </a:cubicBezTo>
                <a:cubicBezTo>
                  <a:pt x="3891" y="168"/>
                  <a:pt x="2597" y="1292"/>
                  <a:pt x="2462" y="1739"/>
                </a:cubicBezTo>
                <a:cubicBezTo>
                  <a:pt x="2509" y="1771"/>
                  <a:pt x="2662" y="1893"/>
                  <a:pt x="2722" y="1927"/>
                </a:cubicBezTo>
                <a:close/>
                <a:moveTo>
                  <a:pt x="2063" y="1949"/>
                </a:moveTo>
                <a:cubicBezTo>
                  <a:pt x="1871" y="2097"/>
                  <a:pt x="1927" y="2539"/>
                  <a:pt x="1825" y="2698"/>
                </a:cubicBezTo>
                <a:cubicBezTo>
                  <a:pt x="2041" y="2539"/>
                  <a:pt x="2358" y="2585"/>
                  <a:pt x="2529" y="2301"/>
                </a:cubicBezTo>
                <a:cubicBezTo>
                  <a:pt x="2585" y="2142"/>
                  <a:pt x="2483" y="1745"/>
                  <a:pt x="2063" y="194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952468" y="391170"/>
            <a:ext cx="2040115" cy="745402"/>
            <a:chOff x="5275085" y="524178"/>
            <a:chExt cx="2040115" cy="745402"/>
          </a:xfrm>
        </p:grpSpPr>
        <p:sp>
          <p:nvSpPr>
            <p:cNvPr id="15" name="文本框 14"/>
            <p:cNvSpPr txBox="1"/>
            <p:nvPr/>
          </p:nvSpPr>
          <p:spPr>
            <a:xfrm>
              <a:off x="5275085" y="524178"/>
              <a:ext cx="20401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设计说明</a:t>
              </a: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5275085" y="931026"/>
              <a:ext cx="20401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Design instruction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26842" y="2164095"/>
            <a:ext cx="938316" cy="680579"/>
            <a:chOff x="5619409" y="4774293"/>
            <a:chExt cx="938316" cy="680579"/>
          </a:xfrm>
        </p:grpSpPr>
        <p:sp>
          <p:nvSpPr>
            <p:cNvPr id="18" name="文本框 17"/>
            <p:cNvSpPr txBox="1"/>
            <p:nvPr/>
          </p:nvSpPr>
          <p:spPr>
            <a:xfrm>
              <a:off x="5619409" y="4774293"/>
              <a:ext cx="9383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4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字体</a:t>
              </a:r>
              <a:endParaRPr lang="zh-CN" altLang="en-US" sz="24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5643250" y="5116318"/>
              <a:ext cx="86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1600" dirty="0" smtClean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font</a:t>
              </a:r>
              <a:endParaRPr lang="zh-CN" altLang="en-US" sz="1600" dirty="0">
                <a:solidFill>
                  <a:srgbClr val="20517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06840" y="3485745"/>
            <a:ext cx="5578320" cy="646331"/>
            <a:chOff x="3391591" y="3535620"/>
            <a:chExt cx="5578320" cy="646331"/>
          </a:xfrm>
        </p:grpSpPr>
        <p:sp>
          <p:nvSpPr>
            <p:cNvPr id="22" name="文本框 21"/>
            <p:cNvSpPr txBox="1"/>
            <p:nvPr/>
          </p:nvSpPr>
          <p:spPr>
            <a:xfrm>
              <a:off x="3391591" y="3535620"/>
              <a:ext cx="2410694" cy="64633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微软雅黑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559217" y="3535620"/>
              <a:ext cx="2410694" cy="646331"/>
            </a:xfrm>
            <a:prstGeom prst="rect">
              <a:avLst/>
            </a:prstGeom>
            <a:noFill/>
            <a:ln>
              <a:solidFill>
                <a:srgbClr val="FFFFFF"/>
              </a:solidFill>
            </a:ln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dirty="0">
                  <a:solidFill>
                    <a:srgbClr val="20517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华文细黑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16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2242517" y="2946258"/>
            <a:ext cx="596900" cy="656791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32100" y="2949865"/>
            <a:ext cx="9359900" cy="65722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180000" bIns="0" anchor="ctr"/>
          <a:lstStyle/>
          <a:p>
            <a:pPr algn="ctr">
              <a:defRPr/>
            </a:pPr>
            <a:r>
              <a:rPr lang="en-US" altLang="zh-CN" sz="280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8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2182092"/>
            <a:ext cx="9312276" cy="775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3200" spc="20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200" spc="200" dirty="0" smtClean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2800" spc="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多精品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800" spc="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9312275" y="2178052"/>
            <a:ext cx="853701" cy="779317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581830" y="3921022"/>
            <a:ext cx="6906409" cy="1692771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12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1200" kern="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r>
              <a:rPr lang="en-US" altLang="zh-CN" sz="12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206771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</a:t>
            </a:r>
            <a:r>
              <a:rPr lang="en-US" altLang="zh-CN" dirty="0"/>
              <a:t>O</a:t>
            </a:r>
            <a:r>
              <a:rPr lang="en-US" altLang="zh-CN" dirty="0" smtClean="0"/>
              <a:t>NE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绪论引言</a:t>
            </a:r>
          </a:p>
        </p:txBody>
      </p:sp>
    </p:spTree>
    <p:extLst>
      <p:ext uri="{BB962C8B-B14F-4D97-AF65-F5344CB8AC3E}">
        <p14:creationId xmlns:p14="http://schemas.microsoft.com/office/powerpoint/2010/main" val="10763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研究现状（国内）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81830" y="2290763"/>
            <a:ext cx="974725" cy="1009650"/>
            <a:chOff x="1138982" y="2290763"/>
            <a:chExt cx="974725" cy="1009650"/>
          </a:xfrm>
        </p:grpSpPr>
        <p:sp>
          <p:nvSpPr>
            <p:cNvPr id="4" name="MH_Other_1"/>
            <p:cNvSpPr/>
            <p:nvPr>
              <p:custDataLst>
                <p:tags r:id="rId4"/>
              </p:custDataLst>
            </p:nvPr>
          </p:nvSpPr>
          <p:spPr>
            <a:xfrm>
              <a:off x="1273919" y="2430463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" name="MH_Other_2"/>
            <p:cNvSpPr/>
            <p:nvPr>
              <p:custDataLst>
                <p:tags r:id="rId5"/>
              </p:custDataLst>
            </p:nvPr>
          </p:nvSpPr>
          <p:spPr>
            <a:xfrm>
              <a:off x="1138982" y="2290763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MH_Other_5"/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1421557" y="2600326"/>
              <a:ext cx="398463" cy="396875"/>
            </a:xfrm>
            <a:custGeom>
              <a:avLst/>
              <a:gdLst>
                <a:gd name="T0" fmla="*/ 984018 w 1589088"/>
                <a:gd name="T1" fmla="*/ 589506 h 1589088"/>
                <a:gd name="T2" fmla="*/ 955171 w 1589088"/>
                <a:gd name="T3" fmla="*/ 645802 h 1589088"/>
                <a:gd name="T4" fmla="*/ 898294 w 1589088"/>
                <a:gd name="T5" fmla="*/ 673272 h 1589088"/>
                <a:gd name="T6" fmla="*/ 881422 w 1589088"/>
                <a:gd name="T7" fmla="*/ 964824 h 1589088"/>
                <a:gd name="T8" fmla="*/ 873530 w 1589088"/>
                <a:gd name="T9" fmla="*/ 1040159 h 1589088"/>
                <a:gd name="T10" fmla="*/ 824817 w 1589088"/>
                <a:gd name="T11" fmla="*/ 1084490 h 1589088"/>
                <a:gd name="T12" fmla="*/ 756238 w 1589088"/>
                <a:gd name="T13" fmla="*/ 1088026 h 1589088"/>
                <a:gd name="T14" fmla="*/ 703444 w 1589088"/>
                <a:gd name="T15" fmla="*/ 1048590 h 1589088"/>
                <a:gd name="T16" fmla="*/ 686571 w 1589088"/>
                <a:gd name="T17" fmla="*/ 985493 h 1589088"/>
                <a:gd name="T18" fmla="*/ 486007 w 1589088"/>
                <a:gd name="T19" fmla="*/ 893024 h 1589088"/>
                <a:gd name="T20" fmla="*/ 398106 w 1589088"/>
                <a:gd name="T21" fmla="*/ 820680 h 1589088"/>
                <a:gd name="T22" fmla="*/ 402189 w 1589088"/>
                <a:gd name="T23" fmla="*/ 755134 h 1589088"/>
                <a:gd name="T24" fmla="*/ 446547 w 1589088"/>
                <a:gd name="T25" fmla="*/ 706452 h 1589088"/>
                <a:gd name="T26" fmla="*/ 514037 w 1589088"/>
                <a:gd name="T27" fmla="*/ 696389 h 1589088"/>
                <a:gd name="T28" fmla="*/ 570641 w 1589088"/>
                <a:gd name="T29" fmla="*/ 730385 h 1589088"/>
                <a:gd name="T30" fmla="*/ 593501 w 1589088"/>
                <a:gd name="T31" fmla="*/ 794027 h 1589088"/>
                <a:gd name="T32" fmla="*/ 818558 w 1589088"/>
                <a:gd name="T33" fmla="*/ 648522 h 1589088"/>
                <a:gd name="T34" fmla="*/ 785901 w 1589088"/>
                <a:gd name="T35" fmla="*/ 575091 h 1589088"/>
                <a:gd name="T36" fmla="*/ 808761 w 1589088"/>
                <a:gd name="T37" fmla="*/ 511721 h 1589088"/>
                <a:gd name="T38" fmla="*/ 865365 w 1589088"/>
                <a:gd name="T39" fmla="*/ 477726 h 1589088"/>
                <a:gd name="T40" fmla="*/ 728574 w 1589088"/>
                <a:gd name="T41" fmla="*/ 144010 h 1589088"/>
                <a:gd name="T42" fmla="*/ 531280 w 1589088"/>
                <a:gd name="T43" fmla="*/ 182593 h 1589088"/>
                <a:gd name="T44" fmla="*/ 353281 w 1589088"/>
                <a:gd name="T45" fmla="*/ 288291 h 1589088"/>
                <a:gd name="T46" fmla="*/ 219577 w 1589088"/>
                <a:gd name="T47" fmla="*/ 451592 h 1589088"/>
                <a:gd name="T48" fmla="*/ 152454 w 1589088"/>
                <a:gd name="T49" fmla="*/ 642880 h 1589088"/>
                <a:gd name="T50" fmla="*/ 152454 w 1589088"/>
                <a:gd name="T51" fmla="*/ 843135 h 1589088"/>
                <a:gd name="T52" fmla="*/ 219577 w 1589088"/>
                <a:gd name="T53" fmla="*/ 1034422 h 1589088"/>
                <a:gd name="T54" fmla="*/ 353281 w 1589088"/>
                <a:gd name="T55" fmla="*/ 1197724 h 1589088"/>
                <a:gd name="T56" fmla="*/ 531280 w 1589088"/>
                <a:gd name="T57" fmla="*/ 1303421 h 1589088"/>
                <a:gd name="T58" fmla="*/ 728574 w 1589088"/>
                <a:gd name="T59" fmla="*/ 1341734 h 1589088"/>
                <a:gd name="T60" fmla="*/ 927227 w 1589088"/>
                <a:gd name="T61" fmla="*/ 1312931 h 1589088"/>
                <a:gd name="T62" fmla="*/ 1109302 w 1589088"/>
                <a:gd name="T63" fmla="*/ 1217015 h 1589088"/>
                <a:gd name="T64" fmla="*/ 1251431 w 1589088"/>
                <a:gd name="T65" fmla="*/ 1059964 h 1589088"/>
                <a:gd name="T66" fmla="*/ 1328065 w 1589088"/>
                <a:gd name="T67" fmla="*/ 871393 h 1589088"/>
                <a:gd name="T68" fmla="*/ 1337576 w 1589088"/>
                <a:gd name="T69" fmla="*/ 671410 h 1589088"/>
                <a:gd name="T70" fmla="*/ 1280237 w 1589088"/>
                <a:gd name="T71" fmla="*/ 477677 h 1589088"/>
                <a:gd name="T72" fmla="*/ 1155500 w 1589088"/>
                <a:gd name="T73" fmla="*/ 308670 h 1589088"/>
                <a:gd name="T74" fmla="*/ 981849 w 1589088"/>
                <a:gd name="T75" fmla="*/ 193462 h 1589088"/>
                <a:gd name="T76" fmla="*/ 785915 w 1589088"/>
                <a:gd name="T77" fmla="*/ 145640 h 1589088"/>
                <a:gd name="T78" fmla="*/ 902226 w 1589088"/>
                <a:gd name="T79" fmla="*/ 17390 h 1589088"/>
                <a:gd name="T80" fmla="*/ 1136207 w 1589088"/>
                <a:gd name="T81" fmla="*/ 112491 h 1589088"/>
                <a:gd name="T82" fmla="*/ 1320999 w 1589088"/>
                <a:gd name="T83" fmla="*/ 276063 h 1589088"/>
                <a:gd name="T84" fmla="*/ 1429702 w 1589088"/>
                <a:gd name="T85" fmla="*/ 459201 h 1589088"/>
                <a:gd name="T86" fmla="*/ 1481334 w 1589088"/>
                <a:gd name="T87" fmla="*/ 660270 h 1589088"/>
                <a:gd name="T88" fmla="*/ 1475356 w 1589088"/>
                <a:gd name="T89" fmla="*/ 866502 h 1589088"/>
                <a:gd name="T90" fmla="*/ 1412581 w 1589088"/>
                <a:gd name="T91" fmla="*/ 1064855 h 1589088"/>
                <a:gd name="T92" fmla="*/ 1892771 w 1589088"/>
                <a:gd name="T93" fmla="*/ 1636001 h 1589088"/>
                <a:gd name="T94" fmla="*/ 1896304 w 1589088"/>
                <a:gd name="T95" fmla="*/ 1759632 h 1589088"/>
                <a:gd name="T96" fmla="*/ 1783798 w 1589088"/>
                <a:gd name="T97" fmla="*/ 1885980 h 1589088"/>
                <a:gd name="T98" fmla="*/ 1662866 w 1589088"/>
                <a:gd name="T99" fmla="*/ 1900381 h 1589088"/>
                <a:gd name="T100" fmla="*/ 1104954 w 1589088"/>
                <a:gd name="T101" fmla="*/ 1391458 h 1589088"/>
                <a:gd name="T102" fmla="*/ 909835 w 1589088"/>
                <a:gd name="T103" fmla="*/ 1466451 h 1589088"/>
                <a:gd name="T104" fmla="*/ 704388 w 1589088"/>
                <a:gd name="T105" fmla="*/ 1484656 h 1589088"/>
                <a:gd name="T106" fmla="*/ 501116 w 1589088"/>
                <a:gd name="T107" fmla="*/ 1445528 h 1589088"/>
                <a:gd name="T108" fmla="*/ 313061 w 1589088"/>
                <a:gd name="T109" fmla="*/ 1349069 h 1589088"/>
                <a:gd name="T110" fmla="*/ 143758 w 1589088"/>
                <a:gd name="T111" fmla="*/ 1181965 h 1589088"/>
                <a:gd name="T112" fmla="*/ 30708 w 1589088"/>
                <a:gd name="T113" fmla="*/ 954538 h 1589088"/>
                <a:gd name="T114" fmla="*/ 815 w 1589088"/>
                <a:gd name="T115" fmla="*/ 707277 h 1589088"/>
                <a:gd name="T116" fmla="*/ 54351 w 1589088"/>
                <a:gd name="T117" fmla="*/ 463275 h 1589088"/>
                <a:gd name="T118" fmla="*/ 191315 w 1589088"/>
                <a:gd name="T119" fmla="*/ 245360 h 1589088"/>
                <a:gd name="T120" fmla="*/ 397577 w 1589088"/>
                <a:gd name="T121" fmla="*/ 85319 h 1589088"/>
                <a:gd name="T122" fmla="*/ 636177 w 1589088"/>
                <a:gd name="T123" fmla="*/ 7880 h 1589088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1589088" h="1589088">
                  <a:moveTo>
                    <a:pt x="916859" y="288925"/>
                  </a:moveTo>
                  <a:lnTo>
                    <a:pt x="954088" y="332030"/>
                  </a:lnTo>
                  <a:lnTo>
                    <a:pt x="816067" y="450682"/>
                  </a:lnTo>
                  <a:lnTo>
                    <a:pt x="817430" y="454085"/>
                  </a:lnTo>
                  <a:lnTo>
                    <a:pt x="818338" y="457488"/>
                  </a:lnTo>
                  <a:lnTo>
                    <a:pt x="819246" y="461118"/>
                  </a:lnTo>
                  <a:lnTo>
                    <a:pt x="820381" y="464748"/>
                  </a:lnTo>
                  <a:lnTo>
                    <a:pt x="820835" y="468378"/>
                  </a:lnTo>
                  <a:lnTo>
                    <a:pt x="821289" y="472008"/>
                  </a:lnTo>
                  <a:lnTo>
                    <a:pt x="821743" y="475865"/>
                  </a:lnTo>
                  <a:lnTo>
                    <a:pt x="821743" y="479722"/>
                  </a:lnTo>
                  <a:lnTo>
                    <a:pt x="821743" y="483805"/>
                  </a:lnTo>
                  <a:lnTo>
                    <a:pt x="821289" y="487662"/>
                  </a:lnTo>
                  <a:lnTo>
                    <a:pt x="820835" y="491746"/>
                  </a:lnTo>
                  <a:lnTo>
                    <a:pt x="820154" y="495602"/>
                  </a:lnTo>
                  <a:lnTo>
                    <a:pt x="819246" y="499459"/>
                  </a:lnTo>
                  <a:lnTo>
                    <a:pt x="818338" y="503089"/>
                  </a:lnTo>
                  <a:lnTo>
                    <a:pt x="816976" y="506946"/>
                  </a:lnTo>
                  <a:lnTo>
                    <a:pt x="815840" y="510349"/>
                  </a:lnTo>
                  <a:lnTo>
                    <a:pt x="814251" y="513979"/>
                  </a:lnTo>
                  <a:lnTo>
                    <a:pt x="812662" y="517382"/>
                  </a:lnTo>
                  <a:lnTo>
                    <a:pt x="810619" y="520785"/>
                  </a:lnTo>
                  <a:lnTo>
                    <a:pt x="808803" y="523961"/>
                  </a:lnTo>
                  <a:lnTo>
                    <a:pt x="806760" y="527137"/>
                  </a:lnTo>
                  <a:lnTo>
                    <a:pt x="804263" y="530313"/>
                  </a:lnTo>
                  <a:lnTo>
                    <a:pt x="801993" y="533036"/>
                  </a:lnTo>
                  <a:lnTo>
                    <a:pt x="799496" y="535985"/>
                  </a:lnTo>
                  <a:lnTo>
                    <a:pt x="796772" y="538707"/>
                  </a:lnTo>
                  <a:lnTo>
                    <a:pt x="794048" y="541203"/>
                  </a:lnTo>
                  <a:lnTo>
                    <a:pt x="791324" y="543698"/>
                  </a:lnTo>
                  <a:lnTo>
                    <a:pt x="788146" y="545967"/>
                  </a:lnTo>
                  <a:lnTo>
                    <a:pt x="785194" y="548009"/>
                  </a:lnTo>
                  <a:lnTo>
                    <a:pt x="781789" y="550051"/>
                  </a:lnTo>
                  <a:lnTo>
                    <a:pt x="778611" y="552093"/>
                  </a:lnTo>
                  <a:lnTo>
                    <a:pt x="775433" y="553908"/>
                  </a:lnTo>
                  <a:lnTo>
                    <a:pt x="771801" y="555496"/>
                  </a:lnTo>
                  <a:lnTo>
                    <a:pt x="768396" y="556857"/>
                  </a:lnTo>
                  <a:lnTo>
                    <a:pt x="764537" y="558218"/>
                  </a:lnTo>
                  <a:lnTo>
                    <a:pt x="760905" y="559352"/>
                  </a:lnTo>
                  <a:lnTo>
                    <a:pt x="757046" y="560260"/>
                  </a:lnTo>
                  <a:lnTo>
                    <a:pt x="753413" y="560940"/>
                  </a:lnTo>
                  <a:lnTo>
                    <a:pt x="749327" y="561621"/>
                  </a:lnTo>
                  <a:lnTo>
                    <a:pt x="745241" y="562075"/>
                  </a:lnTo>
                  <a:lnTo>
                    <a:pt x="692121" y="754005"/>
                  </a:lnTo>
                  <a:lnTo>
                    <a:pt x="697343" y="756728"/>
                  </a:lnTo>
                  <a:lnTo>
                    <a:pt x="702110" y="759904"/>
                  </a:lnTo>
                  <a:lnTo>
                    <a:pt x="706650" y="763080"/>
                  </a:lnTo>
                  <a:lnTo>
                    <a:pt x="710963" y="766937"/>
                  </a:lnTo>
                  <a:lnTo>
                    <a:pt x="715049" y="770794"/>
                  </a:lnTo>
                  <a:lnTo>
                    <a:pt x="718908" y="774877"/>
                  </a:lnTo>
                  <a:lnTo>
                    <a:pt x="722313" y="779188"/>
                  </a:lnTo>
                  <a:lnTo>
                    <a:pt x="725718" y="783952"/>
                  </a:lnTo>
                  <a:lnTo>
                    <a:pt x="728670" y="788943"/>
                  </a:lnTo>
                  <a:lnTo>
                    <a:pt x="731167" y="793934"/>
                  </a:lnTo>
                  <a:lnTo>
                    <a:pt x="733437" y="799379"/>
                  </a:lnTo>
                  <a:lnTo>
                    <a:pt x="735253" y="804824"/>
                  </a:lnTo>
                  <a:lnTo>
                    <a:pt x="736615" y="810496"/>
                  </a:lnTo>
                  <a:lnTo>
                    <a:pt x="737750" y="816167"/>
                  </a:lnTo>
                  <a:lnTo>
                    <a:pt x="738431" y="822066"/>
                  </a:lnTo>
                  <a:lnTo>
                    <a:pt x="738658" y="828191"/>
                  </a:lnTo>
                  <a:lnTo>
                    <a:pt x="738658" y="832729"/>
                  </a:lnTo>
                  <a:lnTo>
                    <a:pt x="738431" y="836812"/>
                  </a:lnTo>
                  <a:lnTo>
                    <a:pt x="737523" y="840896"/>
                  </a:lnTo>
                  <a:lnTo>
                    <a:pt x="736842" y="844980"/>
                  </a:lnTo>
                  <a:lnTo>
                    <a:pt x="735934" y="849063"/>
                  </a:lnTo>
                  <a:lnTo>
                    <a:pt x="734799" y="852920"/>
                  </a:lnTo>
                  <a:lnTo>
                    <a:pt x="733664" y="856777"/>
                  </a:lnTo>
                  <a:lnTo>
                    <a:pt x="732075" y="860407"/>
                  </a:lnTo>
                  <a:lnTo>
                    <a:pt x="730259" y="864263"/>
                  </a:lnTo>
                  <a:lnTo>
                    <a:pt x="728670" y="867666"/>
                  </a:lnTo>
                  <a:lnTo>
                    <a:pt x="726626" y="871296"/>
                  </a:lnTo>
                  <a:lnTo>
                    <a:pt x="724583" y="874699"/>
                  </a:lnTo>
                  <a:lnTo>
                    <a:pt x="722086" y="877876"/>
                  </a:lnTo>
                  <a:lnTo>
                    <a:pt x="719589" y="881052"/>
                  </a:lnTo>
                  <a:lnTo>
                    <a:pt x="717092" y="884228"/>
                  </a:lnTo>
                  <a:lnTo>
                    <a:pt x="714141" y="886950"/>
                  </a:lnTo>
                  <a:lnTo>
                    <a:pt x="711417" y="889673"/>
                  </a:lnTo>
                  <a:lnTo>
                    <a:pt x="708239" y="892395"/>
                  </a:lnTo>
                  <a:lnTo>
                    <a:pt x="705288" y="894891"/>
                  </a:lnTo>
                  <a:lnTo>
                    <a:pt x="702110" y="896933"/>
                  </a:lnTo>
                  <a:lnTo>
                    <a:pt x="698705" y="899428"/>
                  </a:lnTo>
                  <a:lnTo>
                    <a:pt x="695299" y="901243"/>
                  </a:lnTo>
                  <a:lnTo>
                    <a:pt x="691440" y="903058"/>
                  </a:lnTo>
                  <a:lnTo>
                    <a:pt x="688035" y="904646"/>
                  </a:lnTo>
                  <a:lnTo>
                    <a:pt x="684176" y="906234"/>
                  </a:lnTo>
                  <a:lnTo>
                    <a:pt x="680317" y="907595"/>
                  </a:lnTo>
                  <a:lnTo>
                    <a:pt x="676231" y="908730"/>
                  </a:lnTo>
                  <a:lnTo>
                    <a:pt x="672372" y="909637"/>
                  </a:lnTo>
                  <a:lnTo>
                    <a:pt x="668286" y="910318"/>
                  </a:lnTo>
                  <a:lnTo>
                    <a:pt x="664199" y="910771"/>
                  </a:lnTo>
                  <a:lnTo>
                    <a:pt x="659886" y="911225"/>
                  </a:lnTo>
                  <a:lnTo>
                    <a:pt x="655573" y="911225"/>
                  </a:lnTo>
                  <a:lnTo>
                    <a:pt x="651260" y="911225"/>
                  </a:lnTo>
                  <a:lnTo>
                    <a:pt x="646947" y="910771"/>
                  </a:lnTo>
                  <a:lnTo>
                    <a:pt x="643088" y="910318"/>
                  </a:lnTo>
                  <a:lnTo>
                    <a:pt x="638775" y="909637"/>
                  </a:lnTo>
                  <a:lnTo>
                    <a:pt x="634915" y="908730"/>
                  </a:lnTo>
                  <a:lnTo>
                    <a:pt x="630829" y="907595"/>
                  </a:lnTo>
                  <a:lnTo>
                    <a:pt x="627197" y="906234"/>
                  </a:lnTo>
                  <a:lnTo>
                    <a:pt x="623338" y="904646"/>
                  </a:lnTo>
                  <a:lnTo>
                    <a:pt x="619706" y="903058"/>
                  </a:lnTo>
                  <a:lnTo>
                    <a:pt x="616074" y="901243"/>
                  </a:lnTo>
                  <a:lnTo>
                    <a:pt x="612669" y="899428"/>
                  </a:lnTo>
                  <a:lnTo>
                    <a:pt x="609037" y="896933"/>
                  </a:lnTo>
                  <a:lnTo>
                    <a:pt x="605858" y="894891"/>
                  </a:lnTo>
                  <a:lnTo>
                    <a:pt x="602680" y="892395"/>
                  </a:lnTo>
                  <a:lnTo>
                    <a:pt x="599729" y="889673"/>
                  </a:lnTo>
                  <a:lnTo>
                    <a:pt x="596778" y="886950"/>
                  </a:lnTo>
                  <a:lnTo>
                    <a:pt x="594054" y="884228"/>
                  </a:lnTo>
                  <a:lnTo>
                    <a:pt x="591557" y="881052"/>
                  </a:lnTo>
                  <a:lnTo>
                    <a:pt x="588833" y="877876"/>
                  </a:lnTo>
                  <a:lnTo>
                    <a:pt x="586790" y="874699"/>
                  </a:lnTo>
                  <a:lnTo>
                    <a:pt x="584520" y="871296"/>
                  </a:lnTo>
                  <a:lnTo>
                    <a:pt x="582704" y="867666"/>
                  </a:lnTo>
                  <a:lnTo>
                    <a:pt x="580661" y="864263"/>
                  </a:lnTo>
                  <a:lnTo>
                    <a:pt x="579072" y="860407"/>
                  </a:lnTo>
                  <a:lnTo>
                    <a:pt x="577710" y="856777"/>
                  </a:lnTo>
                  <a:lnTo>
                    <a:pt x="576348" y="852920"/>
                  </a:lnTo>
                  <a:lnTo>
                    <a:pt x="575212" y="849063"/>
                  </a:lnTo>
                  <a:lnTo>
                    <a:pt x="574077" y="844980"/>
                  </a:lnTo>
                  <a:lnTo>
                    <a:pt x="573396" y="840896"/>
                  </a:lnTo>
                  <a:lnTo>
                    <a:pt x="572942" y="836812"/>
                  </a:lnTo>
                  <a:lnTo>
                    <a:pt x="572488" y="832729"/>
                  </a:lnTo>
                  <a:lnTo>
                    <a:pt x="572488" y="828191"/>
                  </a:lnTo>
                  <a:lnTo>
                    <a:pt x="572488" y="825242"/>
                  </a:lnTo>
                  <a:lnTo>
                    <a:pt x="572715" y="822066"/>
                  </a:lnTo>
                  <a:lnTo>
                    <a:pt x="573623" y="815940"/>
                  </a:lnTo>
                  <a:lnTo>
                    <a:pt x="574986" y="810042"/>
                  </a:lnTo>
                  <a:lnTo>
                    <a:pt x="576575" y="804370"/>
                  </a:lnTo>
                  <a:lnTo>
                    <a:pt x="454445" y="733134"/>
                  </a:lnTo>
                  <a:lnTo>
                    <a:pt x="449904" y="736083"/>
                  </a:lnTo>
                  <a:lnTo>
                    <a:pt x="444910" y="738352"/>
                  </a:lnTo>
                  <a:lnTo>
                    <a:pt x="439689" y="740166"/>
                  </a:lnTo>
                  <a:lnTo>
                    <a:pt x="434468" y="741981"/>
                  </a:lnTo>
                  <a:lnTo>
                    <a:pt x="429020" y="743569"/>
                  </a:lnTo>
                  <a:lnTo>
                    <a:pt x="423571" y="744477"/>
                  </a:lnTo>
                  <a:lnTo>
                    <a:pt x="417669" y="745158"/>
                  </a:lnTo>
                  <a:lnTo>
                    <a:pt x="412221" y="745384"/>
                  </a:lnTo>
                  <a:lnTo>
                    <a:pt x="408589" y="745158"/>
                  </a:lnTo>
                  <a:lnTo>
                    <a:pt x="405411" y="744931"/>
                  </a:lnTo>
                  <a:lnTo>
                    <a:pt x="398828" y="744023"/>
                  </a:lnTo>
                  <a:lnTo>
                    <a:pt x="305755" y="898294"/>
                  </a:lnTo>
                  <a:lnTo>
                    <a:pt x="257175" y="869255"/>
                  </a:lnTo>
                  <a:lnTo>
                    <a:pt x="349113" y="716118"/>
                  </a:lnTo>
                  <a:lnTo>
                    <a:pt x="347070" y="713396"/>
                  </a:lnTo>
                  <a:lnTo>
                    <a:pt x="344573" y="710220"/>
                  </a:lnTo>
                  <a:lnTo>
                    <a:pt x="342757" y="707497"/>
                  </a:lnTo>
                  <a:lnTo>
                    <a:pt x="340714" y="704321"/>
                  </a:lnTo>
                  <a:lnTo>
                    <a:pt x="339125" y="701145"/>
                  </a:lnTo>
                  <a:lnTo>
                    <a:pt x="337536" y="697969"/>
                  </a:lnTo>
                  <a:lnTo>
                    <a:pt x="335720" y="694793"/>
                  </a:lnTo>
                  <a:lnTo>
                    <a:pt x="334358" y="691390"/>
                  </a:lnTo>
                  <a:lnTo>
                    <a:pt x="333223" y="687987"/>
                  </a:lnTo>
                  <a:lnTo>
                    <a:pt x="332087" y="684584"/>
                  </a:lnTo>
                  <a:lnTo>
                    <a:pt x="331179" y="680954"/>
                  </a:lnTo>
                  <a:lnTo>
                    <a:pt x="330498" y="677324"/>
                  </a:lnTo>
                  <a:lnTo>
                    <a:pt x="329590" y="673467"/>
                  </a:lnTo>
                  <a:lnTo>
                    <a:pt x="329136" y="670064"/>
                  </a:lnTo>
                  <a:lnTo>
                    <a:pt x="328909" y="665981"/>
                  </a:lnTo>
                  <a:lnTo>
                    <a:pt x="328909" y="662351"/>
                  </a:lnTo>
                  <a:lnTo>
                    <a:pt x="328909" y="658040"/>
                  </a:lnTo>
                  <a:lnTo>
                    <a:pt x="329363" y="653730"/>
                  </a:lnTo>
                  <a:lnTo>
                    <a:pt x="330044" y="649646"/>
                  </a:lnTo>
                  <a:lnTo>
                    <a:pt x="330725" y="645335"/>
                  </a:lnTo>
                  <a:lnTo>
                    <a:pt x="331633" y="641479"/>
                  </a:lnTo>
                  <a:lnTo>
                    <a:pt x="332768" y="637395"/>
                  </a:lnTo>
                  <a:lnTo>
                    <a:pt x="333904" y="633765"/>
                  </a:lnTo>
                  <a:lnTo>
                    <a:pt x="335493" y="629908"/>
                  </a:lnTo>
                  <a:lnTo>
                    <a:pt x="337082" y="626279"/>
                  </a:lnTo>
                  <a:lnTo>
                    <a:pt x="339125" y="622649"/>
                  </a:lnTo>
                  <a:lnTo>
                    <a:pt x="340941" y="619246"/>
                  </a:lnTo>
                  <a:lnTo>
                    <a:pt x="342984" y="615843"/>
                  </a:lnTo>
                  <a:lnTo>
                    <a:pt x="345481" y="612666"/>
                  </a:lnTo>
                  <a:lnTo>
                    <a:pt x="347978" y="609263"/>
                  </a:lnTo>
                  <a:lnTo>
                    <a:pt x="350475" y="606314"/>
                  </a:lnTo>
                  <a:lnTo>
                    <a:pt x="353426" y="603592"/>
                  </a:lnTo>
                  <a:lnTo>
                    <a:pt x="356150" y="600642"/>
                  </a:lnTo>
                  <a:lnTo>
                    <a:pt x="359101" y="598147"/>
                  </a:lnTo>
                  <a:lnTo>
                    <a:pt x="362279" y="595878"/>
                  </a:lnTo>
                  <a:lnTo>
                    <a:pt x="365458" y="593383"/>
                  </a:lnTo>
                  <a:lnTo>
                    <a:pt x="369090" y="591341"/>
                  </a:lnTo>
                  <a:lnTo>
                    <a:pt x="372495" y="589299"/>
                  </a:lnTo>
                  <a:lnTo>
                    <a:pt x="376127" y="587484"/>
                  </a:lnTo>
                  <a:lnTo>
                    <a:pt x="379759" y="585669"/>
                  </a:lnTo>
                  <a:lnTo>
                    <a:pt x="383618" y="584308"/>
                  </a:lnTo>
                  <a:lnTo>
                    <a:pt x="387250" y="582947"/>
                  </a:lnTo>
                  <a:lnTo>
                    <a:pt x="391336" y="581812"/>
                  </a:lnTo>
                  <a:lnTo>
                    <a:pt x="395196" y="580905"/>
                  </a:lnTo>
                  <a:lnTo>
                    <a:pt x="399509" y="580224"/>
                  </a:lnTo>
                  <a:lnTo>
                    <a:pt x="403368" y="579544"/>
                  </a:lnTo>
                  <a:lnTo>
                    <a:pt x="407681" y="579317"/>
                  </a:lnTo>
                  <a:lnTo>
                    <a:pt x="412221" y="579090"/>
                  </a:lnTo>
                  <a:lnTo>
                    <a:pt x="416307" y="579317"/>
                  </a:lnTo>
                  <a:lnTo>
                    <a:pt x="420620" y="579544"/>
                  </a:lnTo>
                  <a:lnTo>
                    <a:pt x="424707" y="580224"/>
                  </a:lnTo>
                  <a:lnTo>
                    <a:pt x="428793" y="580905"/>
                  </a:lnTo>
                  <a:lnTo>
                    <a:pt x="432652" y="581812"/>
                  </a:lnTo>
                  <a:lnTo>
                    <a:pt x="436738" y="582947"/>
                  </a:lnTo>
                  <a:lnTo>
                    <a:pt x="440597" y="584308"/>
                  </a:lnTo>
                  <a:lnTo>
                    <a:pt x="444456" y="585669"/>
                  </a:lnTo>
                  <a:lnTo>
                    <a:pt x="447861" y="587484"/>
                  </a:lnTo>
                  <a:lnTo>
                    <a:pt x="451720" y="589299"/>
                  </a:lnTo>
                  <a:lnTo>
                    <a:pt x="454899" y="591341"/>
                  </a:lnTo>
                  <a:lnTo>
                    <a:pt x="458531" y="593383"/>
                  </a:lnTo>
                  <a:lnTo>
                    <a:pt x="461709" y="595878"/>
                  </a:lnTo>
                  <a:lnTo>
                    <a:pt x="464887" y="598147"/>
                  </a:lnTo>
                  <a:lnTo>
                    <a:pt x="467838" y="600642"/>
                  </a:lnTo>
                  <a:lnTo>
                    <a:pt x="470562" y="603592"/>
                  </a:lnTo>
                  <a:lnTo>
                    <a:pt x="473513" y="606314"/>
                  </a:lnTo>
                  <a:lnTo>
                    <a:pt x="476010" y="609263"/>
                  </a:lnTo>
                  <a:lnTo>
                    <a:pt x="478734" y="612666"/>
                  </a:lnTo>
                  <a:lnTo>
                    <a:pt x="481004" y="615843"/>
                  </a:lnTo>
                  <a:lnTo>
                    <a:pt x="483047" y="619246"/>
                  </a:lnTo>
                  <a:lnTo>
                    <a:pt x="484864" y="622649"/>
                  </a:lnTo>
                  <a:lnTo>
                    <a:pt x="486907" y="626279"/>
                  </a:lnTo>
                  <a:lnTo>
                    <a:pt x="488496" y="629908"/>
                  </a:lnTo>
                  <a:lnTo>
                    <a:pt x="490085" y="633765"/>
                  </a:lnTo>
                  <a:lnTo>
                    <a:pt x="491220" y="637395"/>
                  </a:lnTo>
                  <a:lnTo>
                    <a:pt x="492355" y="641479"/>
                  </a:lnTo>
                  <a:lnTo>
                    <a:pt x="493490" y="645335"/>
                  </a:lnTo>
                  <a:lnTo>
                    <a:pt x="494171" y="649646"/>
                  </a:lnTo>
                  <a:lnTo>
                    <a:pt x="494625" y="653730"/>
                  </a:lnTo>
                  <a:lnTo>
                    <a:pt x="495079" y="658040"/>
                  </a:lnTo>
                  <a:lnTo>
                    <a:pt x="495079" y="662351"/>
                  </a:lnTo>
                  <a:lnTo>
                    <a:pt x="495079" y="665527"/>
                  </a:lnTo>
                  <a:lnTo>
                    <a:pt x="494852" y="669157"/>
                  </a:lnTo>
                  <a:lnTo>
                    <a:pt x="494398" y="672333"/>
                  </a:lnTo>
                  <a:lnTo>
                    <a:pt x="493944" y="675509"/>
                  </a:lnTo>
                  <a:lnTo>
                    <a:pt x="492355" y="682088"/>
                  </a:lnTo>
                  <a:lnTo>
                    <a:pt x="490539" y="688214"/>
                  </a:lnTo>
                  <a:lnTo>
                    <a:pt x="610853" y="758543"/>
                  </a:lnTo>
                  <a:lnTo>
                    <a:pt x="616528" y="755140"/>
                  </a:lnTo>
                  <a:lnTo>
                    <a:pt x="622430" y="752417"/>
                  </a:lnTo>
                  <a:lnTo>
                    <a:pt x="628559" y="749922"/>
                  </a:lnTo>
                  <a:lnTo>
                    <a:pt x="634915" y="748107"/>
                  </a:lnTo>
                  <a:lnTo>
                    <a:pt x="690305" y="547101"/>
                  </a:lnTo>
                  <a:lnTo>
                    <a:pt x="686673" y="544152"/>
                  </a:lnTo>
                  <a:lnTo>
                    <a:pt x="682814" y="540976"/>
                  </a:lnTo>
                  <a:lnTo>
                    <a:pt x="679409" y="537800"/>
                  </a:lnTo>
                  <a:lnTo>
                    <a:pt x="676004" y="533943"/>
                  </a:lnTo>
                  <a:lnTo>
                    <a:pt x="673053" y="530540"/>
                  </a:lnTo>
                  <a:lnTo>
                    <a:pt x="670102" y="526456"/>
                  </a:lnTo>
                  <a:lnTo>
                    <a:pt x="667605" y="522373"/>
                  </a:lnTo>
                  <a:lnTo>
                    <a:pt x="665107" y="518062"/>
                  </a:lnTo>
                  <a:lnTo>
                    <a:pt x="662837" y="513979"/>
                  </a:lnTo>
                  <a:lnTo>
                    <a:pt x="661021" y="509214"/>
                  </a:lnTo>
                  <a:lnTo>
                    <a:pt x="659432" y="504450"/>
                  </a:lnTo>
                  <a:lnTo>
                    <a:pt x="658070" y="499913"/>
                  </a:lnTo>
                  <a:lnTo>
                    <a:pt x="657162" y="494922"/>
                  </a:lnTo>
                  <a:lnTo>
                    <a:pt x="656027" y="489931"/>
                  </a:lnTo>
                  <a:lnTo>
                    <a:pt x="655573" y="484940"/>
                  </a:lnTo>
                  <a:lnTo>
                    <a:pt x="655573" y="479722"/>
                  </a:lnTo>
                  <a:lnTo>
                    <a:pt x="655573" y="475411"/>
                  </a:lnTo>
                  <a:lnTo>
                    <a:pt x="655800" y="471327"/>
                  </a:lnTo>
                  <a:lnTo>
                    <a:pt x="656708" y="467017"/>
                  </a:lnTo>
                  <a:lnTo>
                    <a:pt x="657389" y="463160"/>
                  </a:lnTo>
                  <a:lnTo>
                    <a:pt x="658297" y="458850"/>
                  </a:lnTo>
                  <a:lnTo>
                    <a:pt x="659432" y="455220"/>
                  </a:lnTo>
                  <a:lnTo>
                    <a:pt x="660567" y="451136"/>
                  </a:lnTo>
                  <a:lnTo>
                    <a:pt x="661929" y="447506"/>
                  </a:lnTo>
                  <a:lnTo>
                    <a:pt x="663745" y="443649"/>
                  </a:lnTo>
                  <a:lnTo>
                    <a:pt x="665561" y="440246"/>
                  </a:lnTo>
                  <a:lnTo>
                    <a:pt x="667605" y="436617"/>
                  </a:lnTo>
                  <a:lnTo>
                    <a:pt x="669648" y="433440"/>
                  </a:lnTo>
                  <a:lnTo>
                    <a:pt x="672145" y="430037"/>
                  </a:lnTo>
                  <a:lnTo>
                    <a:pt x="674642" y="426861"/>
                  </a:lnTo>
                  <a:lnTo>
                    <a:pt x="677139" y="423912"/>
                  </a:lnTo>
                  <a:lnTo>
                    <a:pt x="679863" y="420963"/>
                  </a:lnTo>
                  <a:lnTo>
                    <a:pt x="682814" y="418240"/>
                  </a:lnTo>
                  <a:lnTo>
                    <a:pt x="685765" y="415518"/>
                  </a:lnTo>
                  <a:lnTo>
                    <a:pt x="688943" y="413249"/>
                  </a:lnTo>
                  <a:lnTo>
                    <a:pt x="692121" y="410980"/>
                  </a:lnTo>
                  <a:lnTo>
                    <a:pt x="695526" y="408712"/>
                  </a:lnTo>
                  <a:lnTo>
                    <a:pt x="698932" y="406670"/>
                  </a:lnTo>
                  <a:lnTo>
                    <a:pt x="702791" y="404855"/>
                  </a:lnTo>
                  <a:lnTo>
                    <a:pt x="706196" y="403267"/>
                  </a:lnTo>
                  <a:lnTo>
                    <a:pt x="710055" y="401679"/>
                  </a:lnTo>
                  <a:lnTo>
                    <a:pt x="713914" y="400318"/>
                  </a:lnTo>
                  <a:lnTo>
                    <a:pt x="718000" y="399410"/>
                  </a:lnTo>
                  <a:lnTo>
                    <a:pt x="721859" y="398503"/>
                  </a:lnTo>
                  <a:lnTo>
                    <a:pt x="725945" y="397595"/>
                  </a:lnTo>
                  <a:lnTo>
                    <a:pt x="730032" y="397141"/>
                  </a:lnTo>
                  <a:lnTo>
                    <a:pt x="734345" y="396915"/>
                  </a:lnTo>
                  <a:lnTo>
                    <a:pt x="738658" y="396688"/>
                  </a:lnTo>
                  <a:lnTo>
                    <a:pt x="744106" y="396915"/>
                  </a:lnTo>
                  <a:lnTo>
                    <a:pt x="749554" y="397595"/>
                  </a:lnTo>
                  <a:lnTo>
                    <a:pt x="754775" y="398276"/>
                  </a:lnTo>
                  <a:lnTo>
                    <a:pt x="759770" y="399637"/>
                  </a:lnTo>
                  <a:lnTo>
                    <a:pt x="764764" y="400998"/>
                  </a:lnTo>
                  <a:lnTo>
                    <a:pt x="769758" y="403040"/>
                  </a:lnTo>
                  <a:lnTo>
                    <a:pt x="774298" y="405082"/>
                  </a:lnTo>
                  <a:lnTo>
                    <a:pt x="778838" y="407577"/>
                  </a:lnTo>
                  <a:lnTo>
                    <a:pt x="916859" y="288925"/>
                  </a:lnTo>
                  <a:close/>
                  <a:moveTo>
                    <a:pt x="607752" y="120128"/>
                  </a:moveTo>
                  <a:lnTo>
                    <a:pt x="595738" y="120581"/>
                  </a:lnTo>
                  <a:lnTo>
                    <a:pt x="583950" y="121488"/>
                  </a:lnTo>
                  <a:lnTo>
                    <a:pt x="571936" y="122621"/>
                  </a:lnTo>
                  <a:lnTo>
                    <a:pt x="559921" y="123755"/>
                  </a:lnTo>
                  <a:lnTo>
                    <a:pt x="548133" y="125341"/>
                  </a:lnTo>
                  <a:lnTo>
                    <a:pt x="536119" y="127154"/>
                  </a:lnTo>
                  <a:lnTo>
                    <a:pt x="524331" y="129421"/>
                  </a:lnTo>
                  <a:lnTo>
                    <a:pt x="512543" y="131688"/>
                  </a:lnTo>
                  <a:lnTo>
                    <a:pt x="500755" y="134407"/>
                  </a:lnTo>
                  <a:lnTo>
                    <a:pt x="489194" y="137581"/>
                  </a:lnTo>
                  <a:lnTo>
                    <a:pt x="477406" y="140754"/>
                  </a:lnTo>
                  <a:lnTo>
                    <a:pt x="466072" y="144380"/>
                  </a:lnTo>
                  <a:lnTo>
                    <a:pt x="454511" y="148234"/>
                  </a:lnTo>
                  <a:lnTo>
                    <a:pt x="443176" y="152313"/>
                  </a:lnTo>
                  <a:lnTo>
                    <a:pt x="431615" y="156620"/>
                  </a:lnTo>
                  <a:lnTo>
                    <a:pt x="420508" y="161380"/>
                  </a:lnTo>
                  <a:lnTo>
                    <a:pt x="409400" y="166593"/>
                  </a:lnTo>
                  <a:lnTo>
                    <a:pt x="398519" y="171579"/>
                  </a:lnTo>
                  <a:lnTo>
                    <a:pt x="387411" y="177246"/>
                  </a:lnTo>
                  <a:lnTo>
                    <a:pt x="376530" y="183139"/>
                  </a:lnTo>
                  <a:lnTo>
                    <a:pt x="365876" y="189485"/>
                  </a:lnTo>
                  <a:lnTo>
                    <a:pt x="355221" y="195831"/>
                  </a:lnTo>
                  <a:lnTo>
                    <a:pt x="344794" y="202631"/>
                  </a:lnTo>
                  <a:lnTo>
                    <a:pt x="334593" y="209431"/>
                  </a:lnTo>
                  <a:lnTo>
                    <a:pt x="324392" y="216684"/>
                  </a:lnTo>
                  <a:lnTo>
                    <a:pt x="314191" y="224163"/>
                  </a:lnTo>
                  <a:lnTo>
                    <a:pt x="304443" y="232323"/>
                  </a:lnTo>
                  <a:lnTo>
                    <a:pt x="294695" y="240483"/>
                  </a:lnTo>
                  <a:lnTo>
                    <a:pt x="284948" y="248869"/>
                  </a:lnTo>
                  <a:lnTo>
                    <a:pt x="275654" y="257482"/>
                  </a:lnTo>
                  <a:lnTo>
                    <a:pt x="266359" y="266548"/>
                  </a:lnTo>
                  <a:lnTo>
                    <a:pt x="257518" y="275614"/>
                  </a:lnTo>
                  <a:lnTo>
                    <a:pt x="248678" y="285134"/>
                  </a:lnTo>
                  <a:lnTo>
                    <a:pt x="240290" y="294654"/>
                  </a:lnTo>
                  <a:lnTo>
                    <a:pt x="232129" y="304400"/>
                  </a:lnTo>
                  <a:lnTo>
                    <a:pt x="224195" y="314373"/>
                  </a:lnTo>
                  <a:lnTo>
                    <a:pt x="216714" y="324346"/>
                  </a:lnTo>
                  <a:lnTo>
                    <a:pt x="209460" y="334545"/>
                  </a:lnTo>
                  <a:lnTo>
                    <a:pt x="202433" y="344971"/>
                  </a:lnTo>
                  <a:lnTo>
                    <a:pt x="195632" y="355397"/>
                  </a:lnTo>
                  <a:lnTo>
                    <a:pt x="189058" y="366050"/>
                  </a:lnTo>
                  <a:lnTo>
                    <a:pt x="183164" y="376703"/>
                  </a:lnTo>
                  <a:lnTo>
                    <a:pt x="177271" y="387583"/>
                  </a:lnTo>
                  <a:lnTo>
                    <a:pt x="171603" y="398462"/>
                  </a:lnTo>
                  <a:lnTo>
                    <a:pt x="166390" y="409342"/>
                  </a:lnTo>
                  <a:lnTo>
                    <a:pt x="161402" y="420448"/>
                  </a:lnTo>
                  <a:lnTo>
                    <a:pt x="156642" y="431554"/>
                  </a:lnTo>
                  <a:lnTo>
                    <a:pt x="152108" y="443114"/>
                  </a:lnTo>
                  <a:lnTo>
                    <a:pt x="148028" y="454673"/>
                  </a:lnTo>
                  <a:lnTo>
                    <a:pt x="144174" y="466006"/>
                  </a:lnTo>
                  <a:lnTo>
                    <a:pt x="140774" y="477565"/>
                  </a:lnTo>
                  <a:lnTo>
                    <a:pt x="137373" y="489125"/>
                  </a:lnTo>
                  <a:lnTo>
                    <a:pt x="134426" y="500911"/>
                  </a:lnTo>
                  <a:lnTo>
                    <a:pt x="131706" y="512470"/>
                  </a:lnTo>
                  <a:lnTo>
                    <a:pt x="129213" y="524256"/>
                  </a:lnTo>
                  <a:lnTo>
                    <a:pt x="127172" y="536269"/>
                  </a:lnTo>
                  <a:lnTo>
                    <a:pt x="125359" y="548055"/>
                  </a:lnTo>
                  <a:lnTo>
                    <a:pt x="123772" y="560068"/>
                  </a:lnTo>
                  <a:lnTo>
                    <a:pt x="122185" y="571854"/>
                  </a:lnTo>
                  <a:lnTo>
                    <a:pt x="121278" y="583867"/>
                  </a:lnTo>
                  <a:lnTo>
                    <a:pt x="120598" y="595880"/>
                  </a:lnTo>
                  <a:lnTo>
                    <a:pt x="120145" y="607666"/>
                  </a:lnTo>
                  <a:lnTo>
                    <a:pt x="120145" y="619905"/>
                  </a:lnTo>
                  <a:lnTo>
                    <a:pt x="120145" y="631918"/>
                  </a:lnTo>
                  <a:lnTo>
                    <a:pt x="120598" y="643704"/>
                  </a:lnTo>
                  <a:lnTo>
                    <a:pt x="121278" y="655717"/>
                  </a:lnTo>
                  <a:lnTo>
                    <a:pt x="122185" y="667503"/>
                  </a:lnTo>
                  <a:lnTo>
                    <a:pt x="123772" y="679516"/>
                  </a:lnTo>
                  <a:lnTo>
                    <a:pt x="125359" y="691529"/>
                  </a:lnTo>
                  <a:lnTo>
                    <a:pt x="127172" y="703315"/>
                  </a:lnTo>
                  <a:lnTo>
                    <a:pt x="129213" y="715328"/>
                  </a:lnTo>
                  <a:lnTo>
                    <a:pt x="131706" y="726887"/>
                  </a:lnTo>
                  <a:lnTo>
                    <a:pt x="134426" y="738673"/>
                  </a:lnTo>
                  <a:lnTo>
                    <a:pt x="137373" y="750460"/>
                  </a:lnTo>
                  <a:lnTo>
                    <a:pt x="140774" y="762019"/>
                  </a:lnTo>
                  <a:lnTo>
                    <a:pt x="144174" y="773579"/>
                  </a:lnTo>
                  <a:lnTo>
                    <a:pt x="148028" y="784911"/>
                  </a:lnTo>
                  <a:lnTo>
                    <a:pt x="152108" y="796471"/>
                  </a:lnTo>
                  <a:lnTo>
                    <a:pt x="156642" y="807804"/>
                  </a:lnTo>
                  <a:lnTo>
                    <a:pt x="161402" y="819136"/>
                  </a:lnTo>
                  <a:lnTo>
                    <a:pt x="166390" y="830016"/>
                  </a:lnTo>
                  <a:lnTo>
                    <a:pt x="171603" y="841122"/>
                  </a:lnTo>
                  <a:lnTo>
                    <a:pt x="177271" y="852002"/>
                  </a:lnTo>
                  <a:lnTo>
                    <a:pt x="183164" y="862881"/>
                  </a:lnTo>
                  <a:lnTo>
                    <a:pt x="189058" y="873534"/>
                  </a:lnTo>
                  <a:lnTo>
                    <a:pt x="195632" y="884187"/>
                  </a:lnTo>
                  <a:lnTo>
                    <a:pt x="202433" y="894613"/>
                  </a:lnTo>
                  <a:lnTo>
                    <a:pt x="209460" y="904813"/>
                  </a:lnTo>
                  <a:lnTo>
                    <a:pt x="216714" y="915239"/>
                  </a:lnTo>
                  <a:lnTo>
                    <a:pt x="224195" y="925212"/>
                  </a:lnTo>
                  <a:lnTo>
                    <a:pt x="232129" y="934958"/>
                  </a:lnTo>
                  <a:lnTo>
                    <a:pt x="240290" y="944931"/>
                  </a:lnTo>
                  <a:lnTo>
                    <a:pt x="248678" y="954450"/>
                  </a:lnTo>
                  <a:lnTo>
                    <a:pt x="257518" y="963743"/>
                  </a:lnTo>
                  <a:lnTo>
                    <a:pt x="266359" y="973036"/>
                  </a:lnTo>
                  <a:lnTo>
                    <a:pt x="275654" y="982102"/>
                  </a:lnTo>
                  <a:lnTo>
                    <a:pt x="284948" y="990715"/>
                  </a:lnTo>
                  <a:lnTo>
                    <a:pt x="294695" y="999102"/>
                  </a:lnTo>
                  <a:lnTo>
                    <a:pt x="304443" y="1007261"/>
                  </a:lnTo>
                  <a:lnTo>
                    <a:pt x="314191" y="1015194"/>
                  </a:lnTo>
                  <a:lnTo>
                    <a:pt x="324392" y="1022674"/>
                  </a:lnTo>
                  <a:lnTo>
                    <a:pt x="334593" y="1029927"/>
                  </a:lnTo>
                  <a:lnTo>
                    <a:pt x="344794" y="1036953"/>
                  </a:lnTo>
                  <a:lnTo>
                    <a:pt x="355221" y="1043753"/>
                  </a:lnTo>
                  <a:lnTo>
                    <a:pt x="365876" y="1050099"/>
                  </a:lnTo>
                  <a:lnTo>
                    <a:pt x="376530" y="1056446"/>
                  </a:lnTo>
                  <a:lnTo>
                    <a:pt x="387411" y="1062339"/>
                  </a:lnTo>
                  <a:lnTo>
                    <a:pt x="398292" y="1067779"/>
                  </a:lnTo>
                  <a:lnTo>
                    <a:pt x="409400" y="1072992"/>
                  </a:lnTo>
                  <a:lnTo>
                    <a:pt x="420508" y="1078205"/>
                  </a:lnTo>
                  <a:lnTo>
                    <a:pt x="431615" y="1082738"/>
                  </a:lnTo>
                  <a:lnTo>
                    <a:pt x="443176" y="1087271"/>
                  </a:lnTo>
                  <a:lnTo>
                    <a:pt x="454511" y="1091351"/>
                  </a:lnTo>
                  <a:lnTo>
                    <a:pt x="466072" y="1095204"/>
                  </a:lnTo>
                  <a:lnTo>
                    <a:pt x="477406" y="1098830"/>
                  </a:lnTo>
                  <a:lnTo>
                    <a:pt x="489194" y="1102004"/>
                  </a:lnTo>
                  <a:lnTo>
                    <a:pt x="500755" y="1104950"/>
                  </a:lnTo>
                  <a:lnTo>
                    <a:pt x="512543" y="1107897"/>
                  </a:lnTo>
                  <a:lnTo>
                    <a:pt x="524331" y="1110163"/>
                  </a:lnTo>
                  <a:lnTo>
                    <a:pt x="536119" y="1112203"/>
                  </a:lnTo>
                  <a:lnTo>
                    <a:pt x="548133" y="1114243"/>
                  </a:lnTo>
                  <a:lnTo>
                    <a:pt x="559921" y="1115830"/>
                  </a:lnTo>
                  <a:lnTo>
                    <a:pt x="571936" y="1116963"/>
                  </a:lnTo>
                  <a:lnTo>
                    <a:pt x="583950" y="1118096"/>
                  </a:lnTo>
                  <a:lnTo>
                    <a:pt x="595738" y="1118776"/>
                  </a:lnTo>
                  <a:lnTo>
                    <a:pt x="607752" y="1119230"/>
                  </a:lnTo>
                  <a:lnTo>
                    <a:pt x="619540" y="1119230"/>
                  </a:lnTo>
                  <a:lnTo>
                    <a:pt x="631782" y="1119230"/>
                  </a:lnTo>
                  <a:lnTo>
                    <a:pt x="643796" y="1118776"/>
                  </a:lnTo>
                  <a:lnTo>
                    <a:pt x="655584" y="1118096"/>
                  </a:lnTo>
                  <a:lnTo>
                    <a:pt x="667598" y="1116963"/>
                  </a:lnTo>
                  <a:lnTo>
                    <a:pt x="679613" y="1115830"/>
                  </a:lnTo>
                  <a:lnTo>
                    <a:pt x="691401" y="1114243"/>
                  </a:lnTo>
                  <a:lnTo>
                    <a:pt x="703415" y="1112203"/>
                  </a:lnTo>
                  <a:lnTo>
                    <a:pt x="715203" y="1110163"/>
                  </a:lnTo>
                  <a:lnTo>
                    <a:pt x="726991" y="1107897"/>
                  </a:lnTo>
                  <a:lnTo>
                    <a:pt x="738779" y="1104950"/>
                  </a:lnTo>
                  <a:lnTo>
                    <a:pt x="750340" y="1102004"/>
                  </a:lnTo>
                  <a:lnTo>
                    <a:pt x="762128" y="1098830"/>
                  </a:lnTo>
                  <a:lnTo>
                    <a:pt x="773462" y="1095204"/>
                  </a:lnTo>
                  <a:lnTo>
                    <a:pt x="785023" y="1091351"/>
                  </a:lnTo>
                  <a:lnTo>
                    <a:pt x="796358" y="1087271"/>
                  </a:lnTo>
                  <a:lnTo>
                    <a:pt x="807692" y="1082738"/>
                  </a:lnTo>
                  <a:lnTo>
                    <a:pt x="819026" y="1078205"/>
                  </a:lnTo>
                  <a:lnTo>
                    <a:pt x="830134" y="1072992"/>
                  </a:lnTo>
                  <a:lnTo>
                    <a:pt x="841015" y="1067779"/>
                  </a:lnTo>
                  <a:lnTo>
                    <a:pt x="852123" y="1062339"/>
                  </a:lnTo>
                  <a:lnTo>
                    <a:pt x="862777" y="1056446"/>
                  </a:lnTo>
                  <a:lnTo>
                    <a:pt x="873658" y="1050099"/>
                  </a:lnTo>
                  <a:lnTo>
                    <a:pt x="884086" y="1043753"/>
                  </a:lnTo>
                  <a:lnTo>
                    <a:pt x="894740" y="1036953"/>
                  </a:lnTo>
                  <a:lnTo>
                    <a:pt x="904941" y="1029927"/>
                  </a:lnTo>
                  <a:lnTo>
                    <a:pt x="915142" y="1022674"/>
                  </a:lnTo>
                  <a:lnTo>
                    <a:pt x="925343" y="1015194"/>
                  </a:lnTo>
                  <a:lnTo>
                    <a:pt x="935091" y="1007261"/>
                  </a:lnTo>
                  <a:lnTo>
                    <a:pt x="944839" y="999102"/>
                  </a:lnTo>
                  <a:lnTo>
                    <a:pt x="954586" y="990715"/>
                  </a:lnTo>
                  <a:lnTo>
                    <a:pt x="963880" y="982102"/>
                  </a:lnTo>
                  <a:lnTo>
                    <a:pt x="972948" y="973036"/>
                  </a:lnTo>
                  <a:lnTo>
                    <a:pt x="982016" y="963743"/>
                  </a:lnTo>
                  <a:lnTo>
                    <a:pt x="990856" y="954450"/>
                  </a:lnTo>
                  <a:lnTo>
                    <a:pt x="999244" y="944931"/>
                  </a:lnTo>
                  <a:lnTo>
                    <a:pt x="1007405" y="934958"/>
                  </a:lnTo>
                  <a:lnTo>
                    <a:pt x="1015339" y="925212"/>
                  </a:lnTo>
                  <a:lnTo>
                    <a:pt x="1022820" y="915239"/>
                  </a:lnTo>
                  <a:lnTo>
                    <a:pt x="1030074" y="904813"/>
                  </a:lnTo>
                  <a:lnTo>
                    <a:pt x="1037101" y="894613"/>
                  </a:lnTo>
                  <a:lnTo>
                    <a:pt x="1043902" y="884187"/>
                  </a:lnTo>
                  <a:lnTo>
                    <a:pt x="1050249" y="873534"/>
                  </a:lnTo>
                  <a:lnTo>
                    <a:pt x="1056370" y="862881"/>
                  </a:lnTo>
                  <a:lnTo>
                    <a:pt x="1062263" y="852002"/>
                  </a:lnTo>
                  <a:lnTo>
                    <a:pt x="1067931" y="841122"/>
                  </a:lnTo>
                  <a:lnTo>
                    <a:pt x="1073144" y="830016"/>
                  </a:lnTo>
                  <a:lnTo>
                    <a:pt x="1078132" y="819136"/>
                  </a:lnTo>
                  <a:lnTo>
                    <a:pt x="1082892" y="807804"/>
                  </a:lnTo>
                  <a:lnTo>
                    <a:pt x="1087426" y="796471"/>
                  </a:lnTo>
                  <a:lnTo>
                    <a:pt x="1091280" y="784911"/>
                  </a:lnTo>
                  <a:lnTo>
                    <a:pt x="1095360" y="773579"/>
                  </a:lnTo>
                  <a:lnTo>
                    <a:pt x="1098760" y="762019"/>
                  </a:lnTo>
                  <a:lnTo>
                    <a:pt x="1102161" y="750460"/>
                  </a:lnTo>
                  <a:lnTo>
                    <a:pt x="1105108" y="738673"/>
                  </a:lnTo>
                  <a:lnTo>
                    <a:pt x="1107828" y="726887"/>
                  </a:lnTo>
                  <a:lnTo>
                    <a:pt x="1110321" y="715328"/>
                  </a:lnTo>
                  <a:lnTo>
                    <a:pt x="1112362" y="703315"/>
                  </a:lnTo>
                  <a:lnTo>
                    <a:pt x="1114175" y="691529"/>
                  </a:lnTo>
                  <a:lnTo>
                    <a:pt x="1115762" y="679516"/>
                  </a:lnTo>
                  <a:lnTo>
                    <a:pt x="1117122" y="667503"/>
                  </a:lnTo>
                  <a:lnTo>
                    <a:pt x="1118256" y="655717"/>
                  </a:lnTo>
                  <a:lnTo>
                    <a:pt x="1118936" y="643704"/>
                  </a:lnTo>
                  <a:lnTo>
                    <a:pt x="1119389" y="631918"/>
                  </a:lnTo>
                  <a:lnTo>
                    <a:pt x="1119389" y="619905"/>
                  </a:lnTo>
                  <a:lnTo>
                    <a:pt x="1119389" y="607666"/>
                  </a:lnTo>
                  <a:lnTo>
                    <a:pt x="1118936" y="595880"/>
                  </a:lnTo>
                  <a:lnTo>
                    <a:pt x="1118256" y="583867"/>
                  </a:lnTo>
                  <a:lnTo>
                    <a:pt x="1117122" y="571854"/>
                  </a:lnTo>
                  <a:lnTo>
                    <a:pt x="1115762" y="560068"/>
                  </a:lnTo>
                  <a:lnTo>
                    <a:pt x="1114175" y="548055"/>
                  </a:lnTo>
                  <a:lnTo>
                    <a:pt x="1112362" y="536269"/>
                  </a:lnTo>
                  <a:lnTo>
                    <a:pt x="1110321" y="524256"/>
                  </a:lnTo>
                  <a:lnTo>
                    <a:pt x="1107828" y="512470"/>
                  </a:lnTo>
                  <a:lnTo>
                    <a:pt x="1105108" y="500911"/>
                  </a:lnTo>
                  <a:lnTo>
                    <a:pt x="1102161" y="489125"/>
                  </a:lnTo>
                  <a:lnTo>
                    <a:pt x="1098760" y="477565"/>
                  </a:lnTo>
                  <a:lnTo>
                    <a:pt x="1095360" y="466006"/>
                  </a:lnTo>
                  <a:lnTo>
                    <a:pt x="1091280" y="454673"/>
                  </a:lnTo>
                  <a:lnTo>
                    <a:pt x="1087426" y="443114"/>
                  </a:lnTo>
                  <a:lnTo>
                    <a:pt x="1082892" y="431554"/>
                  </a:lnTo>
                  <a:lnTo>
                    <a:pt x="1078132" y="420448"/>
                  </a:lnTo>
                  <a:lnTo>
                    <a:pt x="1073144" y="409342"/>
                  </a:lnTo>
                  <a:lnTo>
                    <a:pt x="1067931" y="398462"/>
                  </a:lnTo>
                  <a:lnTo>
                    <a:pt x="1062263" y="387583"/>
                  </a:lnTo>
                  <a:lnTo>
                    <a:pt x="1056370" y="376703"/>
                  </a:lnTo>
                  <a:lnTo>
                    <a:pt x="1050249" y="366050"/>
                  </a:lnTo>
                  <a:lnTo>
                    <a:pt x="1043902" y="355397"/>
                  </a:lnTo>
                  <a:lnTo>
                    <a:pt x="1037101" y="344971"/>
                  </a:lnTo>
                  <a:lnTo>
                    <a:pt x="1030074" y="334545"/>
                  </a:lnTo>
                  <a:lnTo>
                    <a:pt x="1022820" y="324346"/>
                  </a:lnTo>
                  <a:lnTo>
                    <a:pt x="1015339" y="314373"/>
                  </a:lnTo>
                  <a:lnTo>
                    <a:pt x="1007405" y="304400"/>
                  </a:lnTo>
                  <a:lnTo>
                    <a:pt x="999244" y="294654"/>
                  </a:lnTo>
                  <a:lnTo>
                    <a:pt x="990856" y="285134"/>
                  </a:lnTo>
                  <a:lnTo>
                    <a:pt x="982016" y="275614"/>
                  </a:lnTo>
                  <a:lnTo>
                    <a:pt x="972948" y="266548"/>
                  </a:lnTo>
                  <a:lnTo>
                    <a:pt x="963880" y="257482"/>
                  </a:lnTo>
                  <a:lnTo>
                    <a:pt x="954586" y="248869"/>
                  </a:lnTo>
                  <a:lnTo>
                    <a:pt x="944839" y="240483"/>
                  </a:lnTo>
                  <a:lnTo>
                    <a:pt x="935091" y="232323"/>
                  </a:lnTo>
                  <a:lnTo>
                    <a:pt x="925343" y="224163"/>
                  </a:lnTo>
                  <a:lnTo>
                    <a:pt x="915142" y="216684"/>
                  </a:lnTo>
                  <a:lnTo>
                    <a:pt x="904941" y="209431"/>
                  </a:lnTo>
                  <a:lnTo>
                    <a:pt x="894740" y="202631"/>
                  </a:lnTo>
                  <a:lnTo>
                    <a:pt x="884086" y="195831"/>
                  </a:lnTo>
                  <a:lnTo>
                    <a:pt x="873658" y="189485"/>
                  </a:lnTo>
                  <a:lnTo>
                    <a:pt x="862777" y="183139"/>
                  </a:lnTo>
                  <a:lnTo>
                    <a:pt x="852123" y="177246"/>
                  </a:lnTo>
                  <a:lnTo>
                    <a:pt x="841015" y="171579"/>
                  </a:lnTo>
                  <a:lnTo>
                    <a:pt x="830134" y="166593"/>
                  </a:lnTo>
                  <a:lnTo>
                    <a:pt x="819026" y="161380"/>
                  </a:lnTo>
                  <a:lnTo>
                    <a:pt x="807692" y="156620"/>
                  </a:lnTo>
                  <a:lnTo>
                    <a:pt x="796358" y="152313"/>
                  </a:lnTo>
                  <a:lnTo>
                    <a:pt x="785023" y="148234"/>
                  </a:lnTo>
                  <a:lnTo>
                    <a:pt x="773462" y="144380"/>
                  </a:lnTo>
                  <a:lnTo>
                    <a:pt x="762128" y="140754"/>
                  </a:lnTo>
                  <a:lnTo>
                    <a:pt x="750340" y="137581"/>
                  </a:lnTo>
                  <a:lnTo>
                    <a:pt x="738779" y="134407"/>
                  </a:lnTo>
                  <a:lnTo>
                    <a:pt x="726991" y="131688"/>
                  </a:lnTo>
                  <a:lnTo>
                    <a:pt x="715203" y="129421"/>
                  </a:lnTo>
                  <a:lnTo>
                    <a:pt x="703415" y="127154"/>
                  </a:lnTo>
                  <a:lnTo>
                    <a:pt x="691401" y="125341"/>
                  </a:lnTo>
                  <a:lnTo>
                    <a:pt x="679613" y="123755"/>
                  </a:lnTo>
                  <a:lnTo>
                    <a:pt x="667598" y="122621"/>
                  </a:lnTo>
                  <a:lnTo>
                    <a:pt x="655584" y="121488"/>
                  </a:lnTo>
                  <a:lnTo>
                    <a:pt x="643796" y="120581"/>
                  </a:lnTo>
                  <a:lnTo>
                    <a:pt x="631782" y="120128"/>
                  </a:lnTo>
                  <a:lnTo>
                    <a:pt x="619540" y="120128"/>
                  </a:lnTo>
                  <a:lnTo>
                    <a:pt x="607752" y="120128"/>
                  </a:lnTo>
                  <a:close/>
                  <a:moveTo>
                    <a:pt x="619540" y="0"/>
                  </a:moveTo>
                  <a:lnTo>
                    <a:pt x="634502" y="227"/>
                  </a:lnTo>
                  <a:lnTo>
                    <a:pt x="649690" y="907"/>
                  </a:lnTo>
                  <a:lnTo>
                    <a:pt x="664198" y="1587"/>
                  </a:lnTo>
                  <a:lnTo>
                    <a:pt x="678933" y="3173"/>
                  </a:lnTo>
                  <a:lnTo>
                    <a:pt x="694121" y="4533"/>
                  </a:lnTo>
                  <a:lnTo>
                    <a:pt x="708629" y="6573"/>
                  </a:lnTo>
                  <a:lnTo>
                    <a:pt x="723364" y="8840"/>
                  </a:lnTo>
                  <a:lnTo>
                    <a:pt x="738098" y="11560"/>
                  </a:lnTo>
                  <a:lnTo>
                    <a:pt x="752607" y="14506"/>
                  </a:lnTo>
                  <a:lnTo>
                    <a:pt x="767115" y="17906"/>
                  </a:lnTo>
                  <a:lnTo>
                    <a:pt x="781623" y="21533"/>
                  </a:lnTo>
                  <a:lnTo>
                    <a:pt x="796131" y="25839"/>
                  </a:lnTo>
                  <a:lnTo>
                    <a:pt x="810412" y="30146"/>
                  </a:lnTo>
                  <a:lnTo>
                    <a:pt x="824694" y="34905"/>
                  </a:lnTo>
                  <a:lnTo>
                    <a:pt x="838975" y="40118"/>
                  </a:lnTo>
                  <a:lnTo>
                    <a:pt x="853030" y="45558"/>
                  </a:lnTo>
                  <a:lnTo>
                    <a:pt x="866858" y="51451"/>
                  </a:lnTo>
                  <a:lnTo>
                    <a:pt x="880686" y="57571"/>
                  </a:lnTo>
                  <a:lnTo>
                    <a:pt x="894514" y="64144"/>
                  </a:lnTo>
                  <a:lnTo>
                    <a:pt x="907888" y="71170"/>
                  </a:lnTo>
                  <a:lnTo>
                    <a:pt x="921263" y="78423"/>
                  </a:lnTo>
                  <a:lnTo>
                    <a:pt x="934638" y="85903"/>
                  </a:lnTo>
                  <a:lnTo>
                    <a:pt x="947786" y="93836"/>
                  </a:lnTo>
                  <a:lnTo>
                    <a:pt x="960934" y="102222"/>
                  </a:lnTo>
                  <a:lnTo>
                    <a:pt x="973401" y="110835"/>
                  </a:lnTo>
                  <a:lnTo>
                    <a:pt x="986096" y="119901"/>
                  </a:lnTo>
                  <a:lnTo>
                    <a:pt x="998791" y="129421"/>
                  </a:lnTo>
                  <a:lnTo>
                    <a:pt x="1010805" y="139167"/>
                  </a:lnTo>
                  <a:lnTo>
                    <a:pt x="1023046" y="149140"/>
                  </a:lnTo>
                  <a:lnTo>
                    <a:pt x="1034607" y="159793"/>
                  </a:lnTo>
                  <a:lnTo>
                    <a:pt x="1046395" y="170446"/>
                  </a:lnTo>
                  <a:lnTo>
                    <a:pt x="1057956" y="181779"/>
                  </a:lnTo>
                  <a:lnTo>
                    <a:pt x="1067251" y="191072"/>
                  </a:lnTo>
                  <a:lnTo>
                    <a:pt x="1076318" y="200591"/>
                  </a:lnTo>
                  <a:lnTo>
                    <a:pt x="1084932" y="210564"/>
                  </a:lnTo>
                  <a:lnTo>
                    <a:pt x="1093546" y="220310"/>
                  </a:lnTo>
                  <a:lnTo>
                    <a:pt x="1101934" y="230283"/>
                  </a:lnTo>
                  <a:lnTo>
                    <a:pt x="1110095" y="240709"/>
                  </a:lnTo>
                  <a:lnTo>
                    <a:pt x="1117802" y="250909"/>
                  </a:lnTo>
                  <a:lnTo>
                    <a:pt x="1125510" y="261108"/>
                  </a:lnTo>
                  <a:lnTo>
                    <a:pt x="1132764" y="271988"/>
                  </a:lnTo>
                  <a:lnTo>
                    <a:pt x="1139791" y="282414"/>
                  </a:lnTo>
                  <a:lnTo>
                    <a:pt x="1146592" y="293294"/>
                  </a:lnTo>
                  <a:lnTo>
                    <a:pt x="1153166" y="304173"/>
                  </a:lnTo>
                  <a:lnTo>
                    <a:pt x="1159513" y="315279"/>
                  </a:lnTo>
                  <a:lnTo>
                    <a:pt x="1165634" y="326159"/>
                  </a:lnTo>
                  <a:lnTo>
                    <a:pt x="1171527" y="337492"/>
                  </a:lnTo>
                  <a:lnTo>
                    <a:pt x="1177195" y="348598"/>
                  </a:lnTo>
                  <a:lnTo>
                    <a:pt x="1182408" y="360157"/>
                  </a:lnTo>
                  <a:lnTo>
                    <a:pt x="1187622" y="371490"/>
                  </a:lnTo>
                  <a:lnTo>
                    <a:pt x="1192610" y="383050"/>
                  </a:lnTo>
                  <a:lnTo>
                    <a:pt x="1197143" y="394609"/>
                  </a:lnTo>
                  <a:lnTo>
                    <a:pt x="1201677" y="406395"/>
                  </a:lnTo>
                  <a:lnTo>
                    <a:pt x="1205984" y="418181"/>
                  </a:lnTo>
                  <a:lnTo>
                    <a:pt x="1209611" y="429741"/>
                  </a:lnTo>
                  <a:lnTo>
                    <a:pt x="1213465" y="441754"/>
                  </a:lnTo>
                  <a:lnTo>
                    <a:pt x="1216865" y="453540"/>
                  </a:lnTo>
                  <a:lnTo>
                    <a:pt x="1219812" y="465552"/>
                  </a:lnTo>
                  <a:lnTo>
                    <a:pt x="1222986" y="477792"/>
                  </a:lnTo>
                  <a:lnTo>
                    <a:pt x="1225706" y="489578"/>
                  </a:lnTo>
                  <a:lnTo>
                    <a:pt x="1228200" y="501818"/>
                  </a:lnTo>
                  <a:lnTo>
                    <a:pt x="1230240" y="514057"/>
                  </a:lnTo>
                  <a:lnTo>
                    <a:pt x="1232280" y="526070"/>
                  </a:lnTo>
                  <a:lnTo>
                    <a:pt x="1233867" y="538536"/>
                  </a:lnTo>
                  <a:lnTo>
                    <a:pt x="1235680" y="550775"/>
                  </a:lnTo>
                  <a:lnTo>
                    <a:pt x="1236814" y="563015"/>
                  </a:lnTo>
                  <a:lnTo>
                    <a:pt x="1237720" y="575254"/>
                  </a:lnTo>
                  <a:lnTo>
                    <a:pt x="1238401" y="587720"/>
                  </a:lnTo>
                  <a:lnTo>
                    <a:pt x="1239081" y="599733"/>
                  </a:lnTo>
                  <a:lnTo>
                    <a:pt x="1239307" y="612199"/>
                  </a:lnTo>
                  <a:lnTo>
                    <a:pt x="1239307" y="624665"/>
                  </a:lnTo>
                  <a:lnTo>
                    <a:pt x="1239081" y="636678"/>
                  </a:lnTo>
                  <a:lnTo>
                    <a:pt x="1238627" y="649144"/>
                  </a:lnTo>
                  <a:lnTo>
                    <a:pt x="1237947" y="661610"/>
                  </a:lnTo>
                  <a:lnTo>
                    <a:pt x="1237040" y="673623"/>
                  </a:lnTo>
                  <a:lnTo>
                    <a:pt x="1235907" y="686089"/>
                  </a:lnTo>
                  <a:lnTo>
                    <a:pt x="1234320" y="698102"/>
                  </a:lnTo>
                  <a:lnTo>
                    <a:pt x="1232507" y="710341"/>
                  </a:lnTo>
                  <a:lnTo>
                    <a:pt x="1230693" y="722807"/>
                  </a:lnTo>
                  <a:lnTo>
                    <a:pt x="1228653" y="734820"/>
                  </a:lnTo>
                  <a:lnTo>
                    <a:pt x="1226159" y="746833"/>
                  </a:lnTo>
                  <a:lnTo>
                    <a:pt x="1223439" y="759073"/>
                  </a:lnTo>
                  <a:lnTo>
                    <a:pt x="1220719" y="771085"/>
                  </a:lnTo>
                  <a:lnTo>
                    <a:pt x="1217545" y="783098"/>
                  </a:lnTo>
                  <a:lnTo>
                    <a:pt x="1214145" y="795111"/>
                  </a:lnTo>
                  <a:lnTo>
                    <a:pt x="1210518" y="806897"/>
                  </a:lnTo>
                  <a:lnTo>
                    <a:pt x="1206664" y="818683"/>
                  </a:lnTo>
                  <a:lnTo>
                    <a:pt x="1202357" y="830469"/>
                  </a:lnTo>
                  <a:lnTo>
                    <a:pt x="1198277" y="842255"/>
                  </a:lnTo>
                  <a:lnTo>
                    <a:pt x="1193516" y="853588"/>
                  </a:lnTo>
                  <a:lnTo>
                    <a:pt x="1188529" y="865374"/>
                  </a:lnTo>
                  <a:lnTo>
                    <a:pt x="1183769" y="876934"/>
                  </a:lnTo>
                  <a:lnTo>
                    <a:pt x="1178328" y="888267"/>
                  </a:lnTo>
                  <a:lnTo>
                    <a:pt x="1172661" y="899599"/>
                  </a:lnTo>
                  <a:lnTo>
                    <a:pt x="1166767" y="910706"/>
                  </a:lnTo>
                  <a:lnTo>
                    <a:pt x="1160646" y="921812"/>
                  </a:lnTo>
                  <a:lnTo>
                    <a:pt x="1534229" y="1295115"/>
                  </a:lnTo>
                  <a:lnTo>
                    <a:pt x="1540350" y="1301461"/>
                  </a:lnTo>
                  <a:lnTo>
                    <a:pt x="1545790" y="1308034"/>
                  </a:lnTo>
                  <a:lnTo>
                    <a:pt x="1551231" y="1314607"/>
                  </a:lnTo>
                  <a:lnTo>
                    <a:pt x="1556445" y="1321407"/>
                  </a:lnTo>
                  <a:lnTo>
                    <a:pt x="1560752" y="1328433"/>
                  </a:lnTo>
                  <a:lnTo>
                    <a:pt x="1565286" y="1335460"/>
                  </a:lnTo>
                  <a:lnTo>
                    <a:pt x="1569366" y="1342713"/>
                  </a:lnTo>
                  <a:lnTo>
                    <a:pt x="1572766" y="1349966"/>
                  </a:lnTo>
                  <a:lnTo>
                    <a:pt x="1576167" y="1357219"/>
                  </a:lnTo>
                  <a:lnTo>
                    <a:pt x="1578887" y="1364698"/>
                  </a:lnTo>
                  <a:lnTo>
                    <a:pt x="1581381" y="1372178"/>
                  </a:lnTo>
                  <a:lnTo>
                    <a:pt x="1583648" y="1379658"/>
                  </a:lnTo>
                  <a:lnTo>
                    <a:pt x="1585461" y="1387137"/>
                  </a:lnTo>
                  <a:lnTo>
                    <a:pt x="1586821" y="1394617"/>
                  </a:lnTo>
                  <a:lnTo>
                    <a:pt x="1587955" y="1402323"/>
                  </a:lnTo>
                  <a:lnTo>
                    <a:pt x="1588635" y="1409803"/>
                  </a:lnTo>
                  <a:lnTo>
                    <a:pt x="1589088" y="1417283"/>
                  </a:lnTo>
                  <a:lnTo>
                    <a:pt x="1589088" y="1424762"/>
                  </a:lnTo>
                  <a:lnTo>
                    <a:pt x="1588861" y="1432242"/>
                  </a:lnTo>
                  <a:lnTo>
                    <a:pt x="1588181" y="1439495"/>
                  </a:lnTo>
                  <a:lnTo>
                    <a:pt x="1587274" y="1446748"/>
                  </a:lnTo>
                  <a:lnTo>
                    <a:pt x="1585914" y="1454001"/>
                  </a:lnTo>
                  <a:lnTo>
                    <a:pt x="1584101" y="1461027"/>
                  </a:lnTo>
                  <a:lnTo>
                    <a:pt x="1581834" y="1467827"/>
                  </a:lnTo>
                  <a:lnTo>
                    <a:pt x="1579340" y="1474627"/>
                  </a:lnTo>
                  <a:lnTo>
                    <a:pt x="1576620" y="1481200"/>
                  </a:lnTo>
                  <a:lnTo>
                    <a:pt x="1573220" y="1487773"/>
                  </a:lnTo>
                  <a:lnTo>
                    <a:pt x="1569593" y="1494119"/>
                  </a:lnTo>
                  <a:lnTo>
                    <a:pt x="1565512" y="1500239"/>
                  </a:lnTo>
                  <a:lnTo>
                    <a:pt x="1561432" y="1506132"/>
                  </a:lnTo>
                  <a:lnTo>
                    <a:pt x="1556445" y="1511572"/>
                  </a:lnTo>
                  <a:lnTo>
                    <a:pt x="1551231" y="1517011"/>
                  </a:lnTo>
                  <a:lnTo>
                    <a:pt x="1517228" y="1551237"/>
                  </a:lnTo>
                  <a:lnTo>
                    <a:pt x="1511787" y="1556223"/>
                  </a:lnTo>
                  <a:lnTo>
                    <a:pt x="1506120" y="1561209"/>
                  </a:lnTo>
                  <a:lnTo>
                    <a:pt x="1500226" y="1565516"/>
                  </a:lnTo>
                  <a:lnTo>
                    <a:pt x="1494106" y="1569369"/>
                  </a:lnTo>
                  <a:lnTo>
                    <a:pt x="1487985" y="1573222"/>
                  </a:lnTo>
                  <a:lnTo>
                    <a:pt x="1481411" y="1576395"/>
                  </a:lnTo>
                  <a:lnTo>
                    <a:pt x="1474837" y="1579342"/>
                  </a:lnTo>
                  <a:lnTo>
                    <a:pt x="1468036" y="1581835"/>
                  </a:lnTo>
                  <a:lnTo>
                    <a:pt x="1461009" y="1583875"/>
                  </a:lnTo>
                  <a:lnTo>
                    <a:pt x="1453982" y="1585688"/>
                  </a:lnTo>
                  <a:lnTo>
                    <a:pt x="1446728" y="1587275"/>
                  </a:lnTo>
                  <a:lnTo>
                    <a:pt x="1439474" y="1588182"/>
                  </a:lnTo>
                  <a:lnTo>
                    <a:pt x="1432219" y="1588862"/>
                  </a:lnTo>
                  <a:lnTo>
                    <a:pt x="1424739" y="1589088"/>
                  </a:lnTo>
                  <a:lnTo>
                    <a:pt x="1417258" y="1589088"/>
                  </a:lnTo>
                  <a:lnTo>
                    <a:pt x="1409777" y="1588862"/>
                  </a:lnTo>
                  <a:lnTo>
                    <a:pt x="1402296" y="1587955"/>
                  </a:lnTo>
                  <a:lnTo>
                    <a:pt x="1394589" y="1587048"/>
                  </a:lnTo>
                  <a:lnTo>
                    <a:pt x="1387108" y="1585235"/>
                  </a:lnTo>
                  <a:lnTo>
                    <a:pt x="1379628" y="1583422"/>
                  </a:lnTo>
                  <a:lnTo>
                    <a:pt x="1372147" y="1581382"/>
                  </a:lnTo>
                  <a:lnTo>
                    <a:pt x="1364666" y="1578662"/>
                  </a:lnTo>
                  <a:lnTo>
                    <a:pt x="1357186" y="1575942"/>
                  </a:lnTo>
                  <a:lnTo>
                    <a:pt x="1349931" y="1572769"/>
                  </a:lnTo>
                  <a:lnTo>
                    <a:pt x="1342677" y="1569142"/>
                  </a:lnTo>
                  <a:lnTo>
                    <a:pt x="1335423" y="1565289"/>
                  </a:lnTo>
                  <a:lnTo>
                    <a:pt x="1328396" y="1560756"/>
                  </a:lnTo>
                  <a:lnTo>
                    <a:pt x="1321369" y="1556223"/>
                  </a:lnTo>
                  <a:lnTo>
                    <a:pt x="1314568" y="1551237"/>
                  </a:lnTo>
                  <a:lnTo>
                    <a:pt x="1307994" y="1545797"/>
                  </a:lnTo>
                  <a:lnTo>
                    <a:pt x="1301420" y="1540130"/>
                  </a:lnTo>
                  <a:lnTo>
                    <a:pt x="1295299" y="1534011"/>
                  </a:lnTo>
                  <a:lnTo>
                    <a:pt x="921716" y="1160708"/>
                  </a:lnTo>
                  <a:lnTo>
                    <a:pt x="910835" y="1166827"/>
                  </a:lnTo>
                  <a:lnTo>
                    <a:pt x="899501" y="1172720"/>
                  </a:lnTo>
                  <a:lnTo>
                    <a:pt x="888166" y="1178160"/>
                  </a:lnTo>
                  <a:lnTo>
                    <a:pt x="876832" y="1183600"/>
                  </a:lnTo>
                  <a:lnTo>
                    <a:pt x="865498" y="1188586"/>
                  </a:lnTo>
                  <a:lnTo>
                    <a:pt x="853710" y="1193346"/>
                  </a:lnTo>
                  <a:lnTo>
                    <a:pt x="842375" y="1198106"/>
                  </a:lnTo>
                  <a:lnTo>
                    <a:pt x="830588" y="1202412"/>
                  </a:lnTo>
                  <a:lnTo>
                    <a:pt x="818573" y="1206492"/>
                  </a:lnTo>
                  <a:lnTo>
                    <a:pt x="807012" y="1210572"/>
                  </a:lnTo>
                  <a:lnTo>
                    <a:pt x="794997" y="1213972"/>
                  </a:lnTo>
                  <a:lnTo>
                    <a:pt x="783210" y="1217598"/>
                  </a:lnTo>
                  <a:lnTo>
                    <a:pt x="771195" y="1220545"/>
                  </a:lnTo>
                  <a:lnTo>
                    <a:pt x="758954" y="1223265"/>
                  </a:lnTo>
                  <a:lnTo>
                    <a:pt x="746939" y="1226211"/>
                  </a:lnTo>
                  <a:lnTo>
                    <a:pt x="734698" y="1228478"/>
                  </a:lnTo>
                  <a:lnTo>
                    <a:pt x="722457" y="1230518"/>
                  </a:lnTo>
                  <a:lnTo>
                    <a:pt x="710442" y="1232784"/>
                  </a:lnTo>
                  <a:lnTo>
                    <a:pt x="698201" y="1234371"/>
                  </a:lnTo>
                  <a:lnTo>
                    <a:pt x="685960" y="1235731"/>
                  </a:lnTo>
                  <a:lnTo>
                    <a:pt x="673719" y="1236864"/>
                  </a:lnTo>
                  <a:lnTo>
                    <a:pt x="661478" y="1237771"/>
                  </a:lnTo>
                  <a:lnTo>
                    <a:pt x="649010" y="1238451"/>
                  </a:lnTo>
                  <a:lnTo>
                    <a:pt x="636769" y="1239131"/>
                  </a:lnTo>
                  <a:lnTo>
                    <a:pt x="624527" y="1239357"/>
                  </a:lnTo>
                  <a:lnTo>
                    <a:pt x="612060" y="1239357"/>
                  </a:lnTo>
                  <a:lnTo>
                    <a:pt x="599818" y="1239131"/>
                  </a:lnTo>
                  <a:lnTo>
                    <a:pt x="587577" y="1238451"/>
                  </a:lnTo>
                  <a:lnTo>
                    <a:pt x="575109" y="1237544"/>
                  </a:lnTo>
                  <a:lnTo>
                    <a:pt x="562868" y="1236638"/>
                  </a:lnTo>
                  <a:lnTo>
                    <a:pt x="550627" y="1235504"/>
                  </a:lnTo>
                  <a:lnTo>
                    <a:pt x="538612" y="1233918"/>
                  </a:lnTo>
                  <a:lnTo>
                    <a:pt x="526145" y="1232331"/>
                  </a:lnTo>
                  <a:lnTo>
                    <a:pt x="513903" y="1230291"/>
                  </a:lnTo>
                  <a:lnTo>
                    <a:pt x="501889" y="1228025"/>
                  </a:lnTo>
                  <a:lnTo>
                    <a:pt x="489648" y="1225758"/>
                  </a:lnTo>
                  <a:lnTo>
                    <a:pt x="477633" y="1222811"/>
                  </a:lnTo>
                  <a:lnTo>
                    <a:pt x="465619" y="1219865"/>
                  </a:lnTo>
                  <a:lnTo>
                    <a:pt x="453604" y="1216918"/>
                  </a:lnTo>
                  <a:lnTo>
                    <a:pt x="441590" y="1213292"/>
                  </a:lnTo>
                  <a:lnTo>
                    <a:pt x="429802" y="1209665"/>
                  </a:lnTo>
                  <a:lnTo>
                    <a:pt x="418014" y="1205812"/>
                  </a:lnTo>
                  <a:lnTo>
                    <a:pt x="406453" y="1201506"/>
                  </a:lnTo>
                  <a:lnTo>
                    <a:pt x="394665" y="1197199"/>
                  </a:lnTo>
                  <a:lnTo>
                    <a:pt x="383104" y="1192440"/>
                  </a:lnTo>
                  <a:lnTo>
                    <a:pt x="371543" y="1187680"/>
                  </a:lnTo>
                  <a:lnTo>
                    <a:pt x="359982" y="1182467"/>
                  </a:lnTo>
                  <a:lnTo>
                    <a:pt x="348647" y="1177027"/>
                  </a:lnTo>
                  <a:lnTo>
                    <a:pt x="337313" y="1171360"/>
                  </a:lnTo>
                  <a:lnTo>
                    <a:pt x="326205" y="1165694"/>
                  </a:lnTo>
                  <a:lnTo>
                    <a:pt x="315097" y="1159574"/>
                  </a:lnTo>
                  <a:lnTo>
                    <a:pt x="304216" y="1153228"/>
                  </a:lnTo>
                  <a:lnTo>
                    <a:pt x="293109" y="1146655"/>
                  </a:lnTo>
                  <a:lnTo>
                    <a:pt x="282454" y="1139629"/>
                  </a:lnTo>
                  <a:lnTo>
                    <a:pt x="272026" y="1132602"/>
                  </a:lnTo>
                  <a:lnTo>
                    <a:pt x="261145" y="1125349"/>
                  </a:lnTo>
                  <a:lnTo>
                    <a:pt x="250944" y="1117643"/>
                  </a:lnTo>
                  <a:lnTo>
                    <a:pt x="240517" y="1109937"/>
                  </a:lnTo>
                  <a:lnTo>
                    <a:pt x="230316" y="1101777"/>
                  </a:lnTo>
                  <a:lnTo>
                    <a:pt x="220341" y="1093617"/>
                  </a:lnTo>
                  <a:lnTo>
                    <a:pt x="210367" y="1085004"/>
                  </a:lnTo>
                  <a:lnTo>
                    <a:pt x="200620" y="1076391"/>
                  </a:lnTo>
                  <a:lnTo>
                    <a:pt x="191099" y="1067099"/>
                  </a:lnTo>
                  <a:lnTo>
                    <a:pt x="181578" y="1057806"/>
                  </a:lnTo>
                  <a:lnTo>
                    <a:pt x="170470" y="1046473"/>
                  </a:lnTo>
                  <a:lnTo>
                    <a:pt x="159589" y="1034913"/>
                  </a:lnTo>
                  <a:lnTo>
                    <a:pt x="149161" y="1022901"/>
                  </a:lnTo>
                  <a:lnTo>
                    <a:pt x="139187" y="1010888"/>
                  </a:lnTo>
                  <a:lnTo>
                    <a:pt x="129213" y="998648"/>
                  </a:lnTo>
                  <a:lnTo>
                    <a:pt x="119918" y="985956"/>
                  </a:lnTo>
                  <a:lnTo>
                    <a:pt x="110851" y="973489"/>
                  </a:lnTo>
                  <a:lnTo>
                    <a:pt x="102237" y="960797"/>
                  </a:lnTo>
                  <a:lnTo>
                    <a:pt x="93849" y="947651"/>
                  </a:lnTo>
                  <a:lnTo>
                    <a:pt x="85688" y="934505"/>
                  </a:lnTo>
                  <a:lnTo>
                    <a:pt x="78208" y="921358"/>
                  </a:lnTo>
                  <a:lnTo>
                    <a:pt x="70954" y="907986"/>
                  </a:lnTo>
                  <a:lnTo>
                    <a:pt x="64153" y="894386"/>
                  </a:lnTo>
                  <a:lnTo>
                    <a:pt x="57579" y="880560"/>
                  </a:lnTo>
                  <a:lnTo>
                    <a:pt x="51232" y="866734"/>
                  </a:lnTo>
                  <a:lnTo>
                    <a:pt x="45338" y="852908"/>
                  </a:lnTo>
                  <a:lnTo>
                    <a:pt x="39897" y="838856"/>
                  </a:lnTo>
                  <a:lnTo>
                    <a:pt x="34910" y="824803"/>
                  </a:lnTo>
                  <a:lnTo>
                    <a:pt x="30150" y="810524"/>
                  </a:lnTo>
                  <a:lnTo>
                    <a:pt x="25616" y="796244"/>
                  </a:lnTo>
                  <a:lnTo>
                    <a:pt x="21535" y="781738"/>
                  </a:lnTo>
                  <a:lnTo>
                    <a:pt x="17682" y="767232"/>
                  </a:lnTo>
                  <a:lnTo>
                    <a:pt x="14508" y="752726"/>
                  </a:lnTo>
                  <a:lnTo>
                    <a:pt x="11334" y="738220"/>
                  </a:lnTo>
                  <a:lnTo>
                    <a:pt x="8841" y="723487"/>
                  </a:lnTo>
                  <a:lnTo>
                    <a:pt x="6574" y="708755"/>
                  </a:lnTo>
                  <a:lnTo>
                    <a:pt x="4307" y="694022"/>
                  </a:lnTo>
                  <a:lnTo>
                    <a:pt x="2947" y="679289"/>
                  </a:lnTo>
                  <a:lnTo>
                    <a:pt x="1587" y="664330"/>
                  </a:lnTo>
                  <a:lnTo>
                    <a:pt x="680" y="649597"/>
                  </a:lnTo>
                  <a:lnTo>
                    <a:pt x="227" y="634638"/>
                  </a:lnTo>
                  <a:lnTo>
                    <a:pt x="0" y="619905"/>
                  </a:lnTo>
                  <a:lnTo>
                    <a:pt x="227" y="604946"/>
                  </a:lnTo>
                  <a:lnTo>
                    <a:pt x="680" y="589987"/>
                  </a:lnTo>
                  <a:lnTo>
                    <a:pt x="1587" y="575254"/>
                  </a:lnTo>
                  <a:lnTo>
                    <a:pt x="2947" y="560295"/>
                  </a:lnTo>
                  <a:lnTo>
                    <a:pt x="4307" y="545562"/>
                  </a:lnTo>
                  <a:lnTo>
                    <a:pt x="6574" y="530830"/>
                  </a:lnTo>
                  <a:lnTo>
                    <a:pt x="8841" y="516097"/>
                  </a:lnTo>
                  <a:lnTo>
                    <a:pt x="11334" y="501364"/>
                  </a:lnTo>
                  <a:lnTo>
                    <a:pt x="14508" y="486858"/>
                  </a:lnTo>
                  <a:lnTo>
                    <a:pt x="17682" y="472352"/>
                  </a:lnTo>
                  <a:lnTo>
                    <a:pt x="21535" y="457846"/>
                  </a:lnTo>
                  <a:lnTo>
                    <a:pt x="25616" y="443340"/>
                  </a:lnTo>
                  <a:lnTo>
                    <a:pt x="30150" y="429061"/>
                  </a:lnTo>
                  <a:lnTo>
                    <a:pt x="34910" y="414781"/>
                  </a:lnTo>
                  <a:lnTo>
                    <a:pt x="39897" y="400502"/>
                  </a:lnTo>
                  <a:lnTo>
                    <a:pt x="45338" y="386449"/>
                  </a:lnTo>
                  <a:lnTo>
                    <a:pt x="51232" y="372850"/>
                  </a:lnTo>
                  <a:lnTo>
                    <a:pt x="57579" y="359024"/>
                  </a:lnTo>
                  <a:lnTo>
                    <a:pt x="64153" y="345198"/>
                  </a:lnTo>
                  <a:lnTo>
                    <a:pt x="70954" y="331599"/>
                  </a:lnTo>
                  <a:lnTo>
                    <a:pt x="78208" y="318226"/>
                  </a:lnTo>
                  <a:lnTo>
                    <a:pt x="85688" y="304853"/>
                  </a:lnTo>
                  <a:lnTo>
                    <a:pt x="93849" y="291934"/>
                  </a:lnTo>
                  <a:lnTo>
                    <a:pt x="102237" y="278788"/>
                  </a:lnTo>
                  <a:lnTo>
                    <a:pt x="110851" y="266095"/>
                  </a:lnTo>
                  <a:lnTo>
                    <a:pt x="119918" y="253402"/>
                  </a:lnTo>
                  <a:lnTo>
                    <a:pt x="129213" y="240936"/>
                  </a:lnTo>
                  <a:lnTo>
                    <a:pt x="139187" y="228697"/>
                  </a:lnTo>
                  <a:lnTo>
                    <a:pt x="149161" y="216457"/>
                  </a:lnTo>
                  <a:lnTo>
                    <a:pt x="159589" y="204671"/>
                  </a:lnTo>
                  <a:lnTo>
                    <a:pt x="170470" y="193111"/>
                  </a:lnTo>
                  <a:lnTo>
                    <a:pt x="181578" y="181779"/>
                  </a:lnTo>
                  <a:lnTo>
                    <a:pt x="193139" y="170446"/>
                  </a:lnTo>
                  <a:lnTo>
                    <a:pt x="204473" y="159793"/>
                  </a:lnTo>
                  <a:lnTo>
                    <a:pt x="216488" y="149140"/>
                  </a:lnTo>
                  <a:lnTo>
                    <a:pt x="228729" y="139167"/>
                  </a:lnTo>
                  <a:lnTo>
                    <a:pt x="240743" y="129421"/>
                  </a:lnTo>
                  <a:lnTo>
                    <a:pt x="253438" y="119901"/>
                  </a:lnTo>
                  <a:lnTo>
                    <a:pt x="266133" y="110835"/>
                  </a:lnTo>
                  <a:lnTo>
                    <a:pt x="278600" y="102222"/>
                  </a:lnTo>
                  <a:lnTo>
                    <a:pt x="291748" y="93836"/>
                  </a:lnTo>
                  <a:lnTo>
                    <a:pt x="304896" y="85903"/>
                  </a:lnTo>
                  <a:lnTo>
                    <a:pt x="318271" y="78423"/>
                  </a:lnTo>
                  <a:lnTo>
                    <a:pt x="331646" y="71170"/>
                  </a:lnTo>
                  <a:lnTo>
                    <a:pt x="345020" y="64144"/>
                  </a:lnTo>
                  <a:lnTo>
                    <a:pt x="358848" y="57571"/>
                  </a:lnTo>
                  <a:lnTo>
                    <a:pt x="372676" y="51451"/>
                  </a:lnTo>
                  <a:lnTo>
                    <a:pt x="386504" y="45558"/>
                  </a:lnTo>
                  <a:lnTo>
                    <a:pt x="400559" y="40118"/>
                  </a:lnTo>
                  <a:lnTo>
                    <a:pt x="414840" y="34905"/>
                  </a:lnTo>
                  <a:lnTo>
                    <a:pt x="429122" y="30146"/>
                  </a:lnTo>
                  <a:lnTo>
                    <a:pt x="443403" y="25839"/>
                  </a:lnTo>
                  <a:lnTo>
                    <a:pt x="457911" y="21533"/>
                  </a:lnTo>
                  <a:lnTo>
                    <a:pt x="472419" y="17906"/>
                  </a:lnTo>
                  <a:lnTo>
                    <a:pt x="486927" y="14506"/>
                  </a:lnTo>
                  <a:lnTo>
                    <a:pt x="501435" y="11560"/>
                  </a:lnTo>
                  <a:lnTo>
                    <a:pt x="515944" y="8840"/>
                  </a:lnTo>
                  <a:lnTo>
                    <a:pt x="530678" y="6573"/>
                  </a:lnTo>
                  <a:lnTo>
                    <a:pt x="545413" y="4533"/>
                  </a:lnTo>
                  <a:lnTo>
                    <a:pt x="560148" y="3173"/>
                  </a:lnTo>
                  <a:lnTo>
                    <a:pt x="575109" y="1587"/>
                  </a:lnTo>
                  <a:lnTo>
                    <a:pt x="589844" y="907"/>
                  </a:lnTo>
                  <a:lnTo>
                    <a:pt x="604806" y="227"/>
                  </a:lnTo>
                  <a:lnTo>
                    <a:pt x="619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081830" y="4435574"/>
            <a:ext cx="974725" cy="1009650"/>
            <a:chOff x="1138982" y="4435574"/>
            <a:chExt cx="974725" cy="1009650"/>
          </a:xfrm>
        </p:grpSpPr>
        <p:sp>
          <p:nvSpPr>
            <p:cNvPr id="8" name="MH_Other_3"/>
            <p:cNvSpPr/>
            <p:nvPr>
              <p:custDataLst>
                <p:tags r:id="rId1"/>
              </p:custDataLst>
            </p:nvPr>
          </p:nvSpPr>
          <p:spPr>
            <a:xfrm>
              <a:off x="1273919" y="4575274"/>
              <a:ext cx="704850" cy="730250"/>
            </a:xfrm>
            <a:prstGeom prst="rect">
              <a:avLst/>
            </a:pr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9" name="MH_Other_4"/>
            <p:cNvSpPr/>
            <p:nvPr>
              <p:custDataLst>
                <p:tags r:id="rId2"/>
              </p:custDataLst>
            </p:nvPr>
          </p:nvSpPr>
          <p:spPr>
            <a:xfrm>
              <a:off x="1138982" y="4435574"/>
              <a:ext cx="974725" cy="1009650"/>
            </a:xfrm>
            <a:custGeom>
              <a:avLst/>
              <a:gdLst>
                <a:gd name="connsiteX0" fmla="*/ 743029 w 757237"/>
                <a:gd name="connsiteY0" fmla="*/ 463225 h 783577"/>
                <a:gd name="connsiteX1" fmla="*/ 757237 w 757237"/>
                <a:gd name="connsiteY1" fmla="*/ 463225 h 783577"/>
                <a:gd name="connsiteX2" fmla="*/ 757237 w 757237"/>
                <a:gd name="connsiteY2" fmla="*/ 783577 h 783577"/>
                <a:gd name="connsiteX3" fmla="*/ 450056 w 757237"/>
                <a:gd name="connsiteY3" fmla="*/ 783577 h 783577"/>
                <a:gd name="connsiteX4" fmla="*/ 450056 w 757237"/>
                <a:gd name="connsiteY4" fmla="*/ 768874 h 783577"/>
                <a:gd name="connsiteX5" fmla="*/ 743029 w 757237"/>
                <a:gd name="connsiteY5" fmla="*/ 768874 h 783577"/>
                <a:gd name="connsiteX6" fmla="*/ 0 w 757237"/>
                <a:gd name="connsiteY6" fmla="*/ 463225 h 783577"/>
                <a:gd name="connsiteX7" fmla="*/ 14207 w 757237"/>
                <a:gd name="connsiteY7" fmla="*/ 463225 h 783577"/>
                <a:gd name="connsiteX8" fmla="*/ 14207 w 757237"/>
                <a:gd name="connsiteY8" fmla="*/ 768874 h 783577"/>
                <a:gd name="connsiteX9" fmla="*/ 307181 w 757237"/>
                <a:gd name="connsiteY9" fmla="*/ 768874 h 783577"/>
                <a:gd name="connsiteX10" fmla="*/ 307181 w 757237"/>
                <a:gd name="connsiteY10" fmla="*/ 783577 h 783577"/>
                <a:gd name="connsiteX11" fmla="*/ 0 w 757237"/>
                <a:gd name="connsiteY11" fmla="*/ 783577 h 783577"/>
                <a:gd name="connsiteX12" fmla="*/ 450056 w 757237"/>
                <a:gd name="connsiteY12" fmla="*/ 0 h 783577"/>
                <a:gd name="connsiteX13" fmla="*/ 757237 w 757237"/>
                <a:gd name="connsiteY13" fmla="*/ 0 h 783577"/>
                <a:gd name="connsiteX14" fmla="*/ 757237 w 757237"/>
                <a:gd name="connsiteY14" fmla="*/ 320350 h 783577"/>
                <a:gd name="connsiteX15" fmla="*/ 743029 w 757237"/>
                <a:gd name="connsiteY15" fmla="*/ 320350 h 783577"/>
                <a:gd name="connsiteX16" fmla="*/ 743029 w 757237"/>
                <a:gd name="connsiteY16" fmla="*/ 14702 h 783577"/>
                <a:gd name="connsiteX17" fmla="*/ 450056 w 757237"/>
                <a:gd name="connsiteY17" fmla="*/ 14702 h 783577"/>
                <a:gd name="connsiteX18" fmla="*/ 0 w 757237"/>
                <a:gd name="connsiteY18" fmla="*/ 0 h 783577"/>
                <a:gd name="connsiteX19" fmla="*/ 307181 w 757237"/>
                <a:gd name="connsiteY19" fmla="*/ 0 h 783577"/>
                <a:gd name="connsiteX20" fmla="*/ 307181 w 757237"/>
                <a:gd name="connsiteY20" fmla="*/ 14702 h 783577"/>
                <a:gd name="connsiteX21" fmla="*/ 14207 w 757237"/>
                <a:gd name="connsiteY21" fmla="*/ 14702 h 783577"/>
                <a:gd name="connsiteX22" fmla="*/ 14207 w 757237"/>
                <a:gd name="connsiteY22" fmla="*/ 320350 h 783577"/>
                <a:gd name="connsiteX23" fmla="*/ 0 w 757237"/>
                <a:gd name="connsiteY23" fmla="*/ 320350 h 783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757237" h="783577">
                  <a:moveTo>
                    <a:pt x="743029" y="463225"/>
                  </a:moveTo>
                  <a:lnTo>
                    <a:pt x="757237" y="463225"/>
                  </a:lnTo>
                  <a:lnTo>
                    <a:pt x="757237" y="783577"/>
                  </a:lnTo>
                  <a:lnTo>
                    <a:pt x="450056" y="783577"/>
                  </a:lnTo>
                  <a:lnTo>
                    <a:pt x="450056" y="768874"/>
                  </a:lnTo>
                  <a:lnTo>
                    <a:pt x="743029" y="768874"/>
                  </a:lnTo>
                  <a:close/>
                  <a:moveTo>
                    <a:pt x="0" y="463225"/>
                  </a:moveTo>
                  <a:lnTo>
                    <a:pt x="14207" y="463225"/>
                  </a:lnTo>
                  <a:lnTo>
                    <a:pt x="14207" y="768874"/>
                  </a:lnTo>
                  <a:lnTo>
                    <a:pt x="307181" y="768874"/>
                  </a:lnTo>
                  <a:lnTo>
                    <a:pt x="307181" y="783577"/>
                  </a:lnTo>
                  <a:lnTo>
                    <a:pt x="0" y="783577"/>
                  </a:lnTo>
                  <a:close/>
                  <a:moveTo>
                    <a:pt x="450056" y="0"/>
                  </a:moveTo>
                  <a:lnTo>
                    <a:pt x="757237" y="0"/>
                  </a:lnTo>
                  <a:lnTo>
                    <a:pt x="757237" y="320350"/>
                  </a:lnTo>
                  <a:lnTo>
                    <a:pt x="743029" y="320350"/>
                  </a:lnTo>
                  <a:lnTo>
                    <a:pt x="743029" y="14702"/>
                  </a:lnTo>
                  <a:lnTo>
                    <a:pt x="450056" y="14702"/>
                  </a:lnTo>
                  <a:close/>
                  <a:moveTo>
                    <a:pt x="0" y="0"/>
                  </a:moveTo>
                  <a:lnTo>
                    <a:pt x="307181" y="0"/>
                  </a:lnTo>
                  <a:lnTo>
                    <a:pt x="307181" y="14702"/>
                  </a:lnTo>
                  <a:lnTo>
                    <a:pt x="14207" y="14702"/>
                  </a:lnTo>
                  <a:lnTo>
                    <a:pt x="14207" y="320350"/>
                  </a:lnTo>
                  <a:lnTo>
                    <a:pt x="0" y="320350"/>
                  </a:lnTo>
                  <a:close/>
                </a:path>
              </a:pathLst>
            </a:custGeom>
            <a:solidFill>
              <a:srgbClr val="2051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3" name="MH_Other_6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>
              <a:off x="1439020" y="4743549"/>
              <a:ext cx="396875" cy="393700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2234901" y="2204864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2204193" y="2654303"/>
            <a:ext cx="912738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234901" y="4355206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添加小标题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04193" y="4804645"/>
            <a:ext cx="9127380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dirty="0" smtClean="0"/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65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研究现状（</a:t>
            </a:r>
            <a:r>
              <a:rPr lang="zh-CN" altLang="en-US" dirty="0"/>
              <a:t>国外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2837905" y="1882709"/>
            <a:ext cx="6516190" cy="3586681"/>
            <a:chOff x="3324226" y="1981200"/>
            <a:chExt cx="5776913" cy="3179764"/>
          </a:xfrm>
        </p:grpSpPr>
        <p:sp>
          <p:nvSpPr>
            <p:cNvPr id="21" name="MH_Other_1"/>
            <p:cNvSpPr/>
            <p:nvPr>
              <p:custDataLst>
                <p:tags r:id="rId1"/>
              </p:custDataLst>
            </p:nvPr>
          </p:nvSpPr>
          <p:spPr>
            <a:xfrm>
              <a:off x="6515101" y="3395663"/>
              <a:ext cx="942975" cy="1765300"/>
            </a:xfrm>
            <a:custGeom>
              <a:avLst/>
              <a:gdLst>
                <a:gd name="connsiteX0" fmla="*/ 221247 w 863600"/>
                <a:gd name="connsiteY0" fmla="*/ 0 h 1615441"/>
                <a:gd name="connsiteX1" fmla="*/ 863600 w 863600"/>
                <a:gd name="connsiteY1" fmla="*/ 1 h 1615441"/>
                <a:gd name="connsiteX2" fmla="*/ 863600 w 863600"/>
                <a:gd name="connsiteY2" fmla="*/ 140965 h 1615441"/>
                <a:gd name="connsiteX3" fmla="*/ 221247 w 863600"/>
                <a:gd name="connsiteY3" fmla="*/ 140965 h 1615441"/>
                <a:gd name="connsiteX4" fmla="*/ 140965 w 863600"/>
                <a:gd name="connsiteY4" fmla="*/ 221247 h 1615441"/>
                <a:gd name="connsiteX5" fmla="*/ 140964 w 863600"/>
                <a:gd name="connsiteY5" fmla="*/ 1615441 h 1615441"/>
                <a:gd name="connsiteX6" fmla="*/ 0 w 863600"/>
                <a:gd name="connsiteY6" fmla="*/ 1615441 h 1615441"/>
                <a:gd name="connsiteX7" fmla="*/ 0 w 863600"/>
                <a:gd name="connsiteY7" fmla="*/ 221247 h 1615441"/>
                <a:gd name="connsiteX8" fmla="*/ 221247 w 863600"/>
                <a:gd name="connsiteY8" fmla="*/ 0 h 161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600" h="1615441">
                  <a:moveTo>
                    <a:pt x="221247" y="0"/>
                  </a:moveTo>
                  <a:lnTo>
                    <a:pt x="863600" y="1"/>
                  </a:lnTo>
                  <a:lnTo>
                    <a:pt x="863600" y="140965"/>
                  </a:lnTo>
                  <a:lnTo>
                    <a:pt x="221247" y="140965"/>
                  </a:lnTo>
                  <a:cubicBezTo>
                    <a:pt x="176908" y="140965"/>
                    <a:pt x="140965" y="176908"/>
                    <a:pt x="140965" y="221247"/>
                  </a:cubicBezTo>
                  <a:cubicBezTo>
                    <a:pt x="140965" y="685978"/>
                    <a:pt x="140964" y="1150710"/>
                    <a:pt x="140964" y="1615441"/>
                  </a:cubicBezTo>
                  <a:lnTo>
                    <a:pt x="0" y="1615441"/>
                  </a:lnTo>
                  <a:lnTo>
                    <a:pt x="0" y="221247"/>
                  </a:lnTo>
                  <a:cubicBezTo>
                    <a:pt x="0" y="99056"/>
                    <a:pt x="99056" y="0"/>
                    <a:pt x="22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4" name="MH_Other_2"/>
            <p:cNvSpPr/>
            <p:nvPr>
              <p:custDataLst>
                <p:tags r:id="rId2"/>
              </p:custDataLst>
            </p:nvPr>
          </p:nvSpPr>
          <p:spPr>
            <a:xfrm>
              <a:off x="6180139" y="2166939"/>
              <a:ext cx="942975" cy="2994025"/>
            </a:xfrm>
            <a:custGeom>
              <a:avLst/>
              <a:gdLst>
                <a:gd name="connsiteX0" fmla="*/ 221247 w 863600"/>
                <a:gd name="connsiteY0" fmla="*/ 0 h 2741461"/>
                <a:gd name="connsiteX1" fmla="*/ 863600 w 863600"/>
                <a:gd name="connsiteY1" fmla="*/ 1 h 2741461"/>
                <a:gd name="connsiteX2" fmla="*/ 863600 w 863600"/>
                <a:gd name="connsiteY2" fmla="*/ 140965 h 2741461"/>
                <a:gd name="connsiteX3" fmla="*/ 221247 w 863600"/>
                <a:gd name="connsiteY3" fmla="*/ 140965 h 2741461"/>
                <a:gd name="connsiteX4" fmla="*/ 140965 w 863600"/>
                <a:gd name="connsiteY4" fmla="*/ 221247 h 2741461"/>
                <a:gd name="connsiteX5" fmla="*/ 140965 w 863600"/>
                <a:gd name="connsiteY5" fmla="*/ 1013461 h 2741461"/>
                <a:gd name="connsiteX6" fmla="*/ 140965 w 863600"/>
                <a:gd name="connsiteY6" fmla="*/ 1013461 h 2741461"/>
                <a:gd name="connsiteX7" fmla="*/ 140965 w 863600"/>
                <a:gd name="connsiteY7" fmla="*/ 2741461 h 2741461"/>
                <a:gd name="connsiteX8" fmla="*/ 1 w 863600"/>
                <a:gd name="connsiteY8" fmla="*/ 2741461 h 2741461"/>
                <a:gd name="connsiteX9" fmla="*/ 0 w 863600"/>
                <a:gd name="connsiteY9" fmla="*/ 1615441 h 2741461"/>
                <a:gd name="connsiteX10" fmla="*/ 0 w 863600"/>
                <a:gd name="connsiteY10" fmla="*/ 1615441 h 2741461"/>
                <a:gd name="connsiteX11" fmla="*/ 0 w 863600"/>
                <a:gd name="connsiteY11" fmla="*/ 1013461 h 2741461"/>
                <a:gd name="connsiteX12" fmla="*/ 0 w 863600"/>
                <a:gd name="connsiteY12" fmla="*/ 221247 h 2741461"/>
                <a:gd name="connsiteX13" fmla="*/ 221247 w 863600"/>
                <a:gd name="connsiteY13" fmla="*/ 0 h 2741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63600" h="2741461">
                  <a:moveTo>
                    <a:pt x="221247" y="0"/>
                  </a:moveTo>
                  <a:lnTo>
                    <a:pt x="863600" y="1"/>
                  </a:lnTo>
                  <a:lnTo>
                    <a:pt x="863600" y="140965"/>
                  </a:lnTo>
                  <a:lnTo>
                    <a:pt x="221247" y="140965"/>
                  </a:lnTo>
                  <a:cubicBezTo>
                    <a:pt x="176908" y="140965"/>
                    <a:pt x="140965" y="176908"/>
                    <a:pt x="140965" y="221247"/>
                  </a:cubicBezTo>
                  <a:lnTo>
                    <a:pt x="140965" y="1013461"/>
                  </a:lnTo>
                  <a:lnTo>
                    <a:pt x="140965" y="1013461"/>
                  </a:lnTo>
                  <a:lnTo>
                    <a:pt x="140965" y="2741461"/>
                  </a:lnTo>
                  <a:lnTo>
                    <a:pt x="1" y="2741461"/>
                  </a:lnTo>
                  <a:lnTo>
                    <a:pt x="0" y="1615441"/>
                  </a:lnTo>
                  <a:lnTo>
                    <a:pt x="0" y="1615441"/>
                  </a:lnTo>
                  <a:lnTo>
                    <a:pt x="0" y="1013461"/>
                  </a:lnTo>
                  <a:lnTo>
                    <a:pt x="0" y="221247"/>
                  </a:lnTo>
                  <a:cubicBezTo>
                    <a:pt x="0" y="99056"/>
                    <a:pt x="99056" y="0"/>
                    <a:pt x="221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5" name="MH_Other_3"/>
            <p:cNvSpPr/>
            <p:nvPr>
              <p:custDataLst>
                <p:tags r:id="rId3"/>
              </p:custDataLst>
            </p:nvPr>
          </p:nvSpPr>
          <p:spPr>
            <a:xfrm flipH="1">
              <a:off x="4743451" y="4344989"/>
              <a:ext cx="942975" cy="815975"/>
            </a:xfrm>
            <a:custGeom>
              <a:avLst/>
              <a:gdLst>
                <a:gd name="connsiteX0" fmla="*/ 221247 w 863600"/>
                <a:gd name="connsiteY0" fmla="*/ 0 h 746809"/>
                <a:gd name="connsiteX1" fmla="*/ 0 w 863600"/>
                <a:gd name="connsiteY1" fmla="*/ 221247 h 746809"/>
                <a:gd name="connsiteX2" fmla="*/ 0 w 863600"/>
                <a:gd name="connsiteY2" fmla="*/ 746809 h 746809"/>
                <a:gd name="connsiteX3" fmla="*/ 140965 w 863600"/>
                <a:gd name="connsiteY3" fmla="*/ 746809 h 746809"/>
                <a:gd name="connsiteX4" fmla="*/ 140965 w 863600"/>
                <a:gd name="connsiteY4" fmla="*/ 221247 h 746809"/>
                <a:gd name="connsiteX5" fmla="*/ 221247 w 863600"/>
                <a:gd name="connsiteY5" fmla="*/ 140965 h 746809"/>
                <a:gd name="connsiteX6" fmla="*/ 863600 w 863600"/>
                <a:gd name="connsiteY6" fmla="*/ 140965 h 746809"/>
                <a:gd name="connsiteX7" fmla="*/ 863600 w 863600"/>
                <a:gd name="connsiteY7" fmla="*/ 1 h 74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63600" h="746809">
                  <a:moveTo>
                    <a:pt x="221247" y="0"/>
                  </a:moveTo>
                  <a:cubicBezTo>
                    <a:pt x="99056" y="0"/>
                    <a:pt x="0" y="99056"/>
                    <a:pt x="0" y="221247"/>
                  </a:cubicBezTo>
                  <a:lnTo>
                    <a:pt x="0" y="746809"/>
                  </a:lnTo>
                  <a:lnTo>
                    <a:pt x="140965" y="746809"/>
                  </a:lnTo>
                  <a:lnTo>
                    <a:pt x="140965" y="221247"/>
                  </a:lnTo>
                  <a:cubicBezTo>
                    <a:pt x="140965" y="176908"/>
                    <a:pt x="176908" y="140965"/>
                    <a:pt x="221247" y="140965"/>
                  </a:cubicBezTo>
                  <a:lnTo>
                    <a:pt x="863600" y="140965"/>
                  </a:lnTo>
                  <a:lnTo>
                    <a:pt x="863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MH_Other_4"/>
            <p:cNvSpPr/>
            <p:nvPr>
              <p:custDataLst>
                <p:tags r:id="rId4"/>
              </p:custDataLst>
            </p:nvPr>
          </p:nvSpPr>
          <p:spPr>
            <a:xfrm flipH="1">
              <a:off x="5078414" y="3167063"/>
              <a:ext cx="942975" cy="1993900"/>
            </a:xfrm>
            <a:custGeom>
              <a:avLst/>
              <a:gdLst>
                <a:gd name="connsiteX0" fmla="*/ 221247 w 863600"/>
                <a:gd name="connsiteY0" fmla="*/ 0 h 1825043"/>
                <a:gd name="connsiteX1" fmla="*/ 0 w 863600"/>
                <a:gd name="connsiteY1" fmla="*/ 221247 h 1825043"/>
                <a:gd name="connsiteX2" fmla="*/ 0 w 863600"/>
                <a:gd name="connsiteY2" fmla="*/ 1013461 h 1825043"/>
                <a:gd name="connsiteX3" fmla="*/ 0 w 863600"/>
                <a:gd name="connsiteY3" fmla="*/ 1615441 h 1825043"/>
                <a:gd name="connsiteX4" fmla="*/ 0 w 863600"/>
                <a:gd name="connsiteY4" fmla="*/ 1825043 h 1825043"/>
                <a:gd name="connsiteX5" fmla="*/ 140965 w 863600"/>
                <a:gd name="connsiteY5" fmla="*/ 1825043 h 1825043"/>
                <a:gd name="connsiteX6" fmla="*/ 140965 w 863600"/>
                <a:gd name="connsiteY6" fmla="*/ 1013461 h 1825043"/>
                <a:gd name="connsiteX7" fmla="*/ 140965 w 863600"/>
                <a:gd name="connsiteY7" fmla="*/ 221247 h 1825043"/>
                <a:gd name="connsiteX8" fmla="*/ 221247 w 863600"/>
                <a:gd name="connsiteY8" fmla="*/ 140965 h 1825043"/>
                <a:gd name="connsiteX9" fmla="*/ 863600 w 863600"/>
                <a:gd name="connsiteY9" fmla="*/ 140965 h 1825043"/>
                <a:gd name="connsiteX10" fmla="*/ 863600 w 863600"/>
                <a:gd name="connsiteY10" fmla="*/ 1 h 182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3600" h="1825043">
                  <a:moveTo>
                    <a:pt x="221247" y="0"/>
                  </a:moveTo>
                  <a:cubicBezTo>
                    <a:pt x="99056" y="0"/>
                    <a:pt x="0" y="99056"/>
                    <a:pt x="0" y="221247"/>
                  </a:cubicBezTo>
                  <a:lnTo>
                    <a:pt x="0" y="1013461"/>
                  </a:lnTo>
                  <a:lnTo>
                    <a:pt x="0" y="1615441"/>
                  </a:lnTo>
                  <a:lnTo>
                    <a:pt x="0" y="1825043"/>
                  </a:lnTo>
                  <a:lnTo>
                    <a:pt x="140965" y="1825043"/>
                  </a:lnTo>
                  <a:lnTo>
                    <a:pt x="140965" y="1013461"/>
                  </a:lnTo>
                  <a:lnTo>
                    <a:pt x="140965" y="221247"/>
                  </a:lnTo>
                  <a:cubicBezTo>
                    <a:pt x="140965" y="176908"/>
                    <a:pt x="176908" y="140965"/>
                    <a:pt x="221247" y="140965"/>
                  </a:cubicBezTo>
                  <a:lnTo>
                    <a:pt x="863600" y="140965"/>
                  </a:lnTo>
                  <a:lnTo>
                    <a:pt x="8636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MH_Other_5"/>
            <p:cNvSpPr/>
            <p:nvPr>
              <p:custDataLst>
                <p:tags r:id="rId5"/>
              </p:custDataLst>
            </p:nvPr>
          </p:nvSpPr>
          <p:spPr>
            <a:xfrm>
              <a:off x="7424739" y="3211514"/>
              <a:ext cx="528637" cy="528637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B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8" name="MH_Other_6"/>
            <p:cNvSpPr/>
            <p:nvPr>
              <p:custDataLst>
                <p:tags r:id="rId6"/>
              </p:custDataLst>
            </p:nvPr>
          </p:nvSpPr>
          <p:spPr>
            <a:xfrm>
              <a:off x="7089775" y="1981200"/>
              <a:ext cx="528638" cy="5270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D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29" name="MH_Other_7"/>
            <p:cNvSpPr/>
            <p:nvPr>
              <p:custDataLst>
                <p:tags r:id="rId7"/>
              </p:custDataLst>
            </p:nvPr>
          </p:nvSpPr>
          <p:spPr>
            <a:xfrm flipH="1">
              <a:off x="4246564" y="4159250"/>
              <a:ext cx="528637" cy="528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A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sp>
          <p:nvSpPr>
            <p:cNvPr id="30" name="MH_Other_8"/>
            <p:cNvSpPr/>
            <p:nvPr>
              <p:custDataLst>
                <p:tags r:id="rId8"/>
              </p:custDataLst>
            </p:nvPr>
          </p:nvSpPr>
          <p:spPr>
            <a:xfrm flipH="1">
              <a:off x="4583114" y="2981325"/>
              <a:ext cx="528637" cy="52863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517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000" dirty="0">
                  <a:solidFill>
                    <a:srgbClr val="FFFFFF"/>
                  </a:solidFill>
                </a:rPr>
                <a:t>C</a:t>
              </a:r>
              <a:endParaRPr lang="zh-CN" altLang="en-US" sz="2000" dirty="0">
                <a:solidFill>
                  <a:srgbClr val="FFFFFF"/>
                </a:solidFill>
              </a:endParaRPr>
            </a:p>
          </p:txBody>
        </p:sp>
        <p:cxnSp>
          <p:nvCxnSpPr>
            <p:cNvPr id="32" name="MH_Other_9"/>
            <p:cNvCxnSpPr/>
            <p:nvPr>
              <p:custDataLst>
                <p:tags r:id="rId9"/>
              </p:custDataLst>
            </p:nvPr>
          </p:nvCxnSpPr>
          <p:spPr>
            <a:xfrm>
              <a:off x="3324226" y="5153025"/>
              <a:ext cx="5776913" cy="0"/>
            </a:xfrm>
            <a:prstGeom prst="line">
              <a:avLst/>
            </a:prstGeom>
            <a:ln>
              <a:solidFill>
                <a:srgbClr val="B2B2B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文本框 6"/>
          <p:cNvSpPr txBox="1"/>
          <p:nvPr/>
        </p:nvSpPr>
        <p:spPr>
          <a:xfrm>
            <a:off x="4367767" y="3016577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1</a:t>
            </a:r>
            <a:endParaRPr lang="zh-CN" altLang="en-US" sz="3200" dirty="0"/>
          </a:p>
        </p:txBody>
      </p:sp>
      <p:sp>
        <p:nvSpPr>
          <p:cNvPr id="37" name="文本框 36"/>
          <p:cNvSpPr txBox="1"/>
          <p:nvPr/>
        </p:nvSpPr>
        <p:spPr>
          <a:xfrm>
            <a:off x="3964904" y="4351414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2</a:t>
            </a:r>
            <a:endParaRPr lang="zh-CN" altLang="en-US" sz="3200" dirty="0"/>
          </a:p>
        </p:txBody>
      </p:sp>
      <p:sp>
        <p:nvSpPr>
          <p:cNvPr id="38" name="文本框 37"/>
          <p:cNvSpPr txBox="1"/>
          <p:nvPr/>
        </p:nvSpPr>
        <p:spPr>
          <a:xfrm>
            <a:off x="7186257" y="1893749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3</a:t>
            </a:r>
            <a:endParaRPr lang="zh-CN" altLang="en-US" sz="3200" dirty="0"/>
          </a:p>
        </p:txBody>
      </p:sp>
      <p:sp>
        <p:nvSpPr>
          <p:cNvPr id="39" name="文本框 38"/>
          <p:cNvSpPr txBox="1"/>
          <p:nvPr/>
        </p:nvSpPr>
        <p:spPr>
          <a:xfrm>
            <a:off x="7550448" y="3270726"/>
            <a:ext cx="432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4</a:t>
            </a:r>
            <a:endParaRPr lang="zh-CN" altLang="en-US" sz="3200" dirty="0"/>
          </a:p>
        </p:txBody>
      </p:sp>
      <p:sp>
        <p:nvSpPr>
          <p:cNvPr id="40" name="矩形 39"/>
          <p:cNvSpPr/>
          <p:nvPr/>
        </p:nvSpPr>
        <p:spPr>
          <a:xfrm>
            <a:off x="2495601" y="5533889"/>
            <a:ext cx="7344816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点击此处添加文本信息。顶部“开始”面板中可以对字体、字号、颜色、行距等进行修改。点击此处添加文本信息。顶部“开始”面板中可以对字体、字号、颜色、行距等进行修改。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380757" y="2944304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041520" y="4241869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7696996" y="1801392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80557" y="3184548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0911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 smtClean="0"/>
              <a:t>存在问题</a:t>
            </a:r>
            <a:endParaRPr lang="zh-CN" altLang="en-US" dirty="0"/>
          </a:p>
        </p:txBody>
      </p:sp>
      <p:sp>
        <p:nvSpPr>
          <p:cNvPr id="23" name="MH_Other_1"/>
          <p:cNvSpPr/>
          <p:nvPr>
            <p:custDataLst>
              <p:tags r:id="rId1"/>
            </p:custDataLst>
          </p:nvPr>
        </p:nvSpPr>
        <p:spPr>
          <a:xfrm>
            <a:off x="5095950" y="2851428"/>
            <a:ext cx="2029123" cy="2027775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MH_Other_6"/>
          <p:cNvCxnSpPr/>
          <p:nvPr>
            <p:custDataLst>
              <p:tags r:id="rId2"/>
            </p:custDataLst>
          </p:nvPr>
        </p:nvCxnSpPr>
        <p:spPr>
          <a:xfrm>
            <a:off x="4571195" y="2941091"/>
            <a:ext cx="605705" cy="505312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MH_Other_7"/>
          <p:cNvCxnSpPr/>
          <p:nvPr>
            <p:custDataLst>
              <p:tags r:id="rId3"/>
            </p:custDataLst>
          </p:nvPr>
        </p:nvCxnSpPr>
        <p:spPr>
          <a:xfrm flipV="1">
            <a:off x="4543271" y="4290973"/>
            <a:ext cx="637678" cy="5298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5487079" y="3180660"/>
            <a:ext cx="1389992" cy="1323439"/>
            <a:chOff x="5513404" y="3446140"/>
            <a:chExt cx="1389992" cy="1323439"/>
          </a:xfrm>
        </p:grpSpPr>
        <p:sp>
          <p:nvSpPr>
            <p:cNvPr id="5" name="文本框 4"/>
            <p:cNvSpPr txBox="1"/>
            <p:nvPr/>
          </p:nvSpPr>
          <p:spPr>
            <a:xfrm>
              <a:off x="5809258" y="3446140"/>
              <a:ext cx="6480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 rot="20748463">
              <a:off x="5513404" y="3773722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 rot="1470371">
              <a:off x="6255324" y="3869934"/>
              <a:ext cx="6480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?</a:t>
              </a:r>
              <a:endParaRPr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MH_Other_4"/>
          <p:cNvSpPr/>
          <p:nvPr>
            <p:custDataLst>
              <p:tags r:id="rId4"/>
            </p:custDataLst>
          </p:nvPr>
        </p:nvSpPr>
        <p:spPr>
          <a:xfrm>
            <a:off x="368403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MH_Other_5"/>
          <p:cNvSpPr/>
          <p:nvPr>
            <p:custDataLst>
              <p:tags r:id="rId5"/>
            </p:custDataLst>
          </p:nvPr>
        </p:nvSpPr>
        <p:spPr>
          <a:xfrm>
            <a:off x="3633527" y="4373724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MH_Other_1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3899947" y="2810465"/>
            <a:ext cx="446462" cy="281353"/>
          </a:xfrm>
          <a:custGeom>
            <a:avLst/>
            <a:gdLst>
              <a:gd name="T0" fmla="*/ 2147483646 w 3545"/>
              <a:gd name="T1" fmla="*/ 2147483646 h 2230"/>
              <a:gd name="T2" fmla="*/ 2147483646 w 3545"/>
              <a:gd name="T3" fmla="*/ 2147483646 h 2230"/>
              <a:gd name="T4" fmla="*/ 2147483646 w 3545"/>
              <a:gd name="T5" fmla="*/ 2147483646 h 2230"/>
              <a:gd name="T6" fmla="*/ 2147483646 w 3545"/>
              <a:gd name="T7" fmla="*/ 2147483646 h 2230"/>
              <a:gd name="T8" fmla="*/ 2147483646 w 3545"/>
              <a:gd name="T9" fmla="*/ 2147483646 h 2230"/>
              <a:gd name="T10" fmla="*/ 2147483646 w 3545"/>
              <a:gd name="T11" fmla="*/ 2147483646 h 2230"/>
              <a:gd name="T12" fmla="*/ 2147483646 w 3545"/>
              <a:gd name="T13" fmla="*/ 2147483646 h 2230"/>
              <a:gd name="T14" fmla="*/ 2147483646 w 3545"/>
              <a:gd name="T15" fmla="*/ 2147483646 h 2230"/>
              <a:gd name="T16" fmla="*/ 2147483646 w 3545"/>
              <a:gd name="T17" fmla="*/ 2147483646 h 2230"/>
              <a:gd name="T18" fmla="*/ 2147483646 w 3545"/>
              <a:gd name="T19" fmla="*/ 2147483646 h 2230"/>
              <a:gd name="T20" fmla="*/ 2147483646 w 3545"/>
              <a:gd name="T21" fmla="*/ 2147483646 h 2230"/>
              <a:gd name="T22" fmla="*/ 2147483646 w 3545"/>
              <a:gd name="T23" fmla="*/ 2147483646 h 2230"/>
              <a:gd name="T24" fmla="*/ 2147483646 w 3545"/>
              <a:gd name="T25" fmla="*/ 2147483646 h 2230"/>
              <a:gd name="T26" fmla="*/ 2147483646 w 3545"/>
              <a:gd name="T27" fmla="*/ 2147483646 h 2230"/>
              <a:gd name="T28" fmla="*/ 2147483646 w 3545"/>
              <a:gd name="T29" fmla="*/ 2147483646 h 2230"/>
              <a:gd name="T30" fmla="*/ 2147483646 w 3545"/>
              <a:gd name="T31" fmla="*/ 2147483646 h 2230"/>
              <a:gd name="T32" fmla="*/ 2147483646 w 3545"/>
              <a:gd name="T33" fmla="*/ 2147483646 h 2230"/>
              <a:gd name="T34" fmla="*/ 2147483646 w 3545"/>
              <a:gd name="T35" fmla="*/ 2147483646 h 2230"/>
              <a:gd name="T36" fmla="*/ 2147483646 w 3545"/>
              <a:gd name="T37" fmla="*/ 2147483646 h 2230"/>
              <a:gd name="T38" fmla="*/ 2147483646 w 3545"/>
              <a:gd name="T39" fmla="*/ 2147483646 h 2230"/>
              <a:gd name="T40" fmla="*/ 2147483646 w 3545"/>
              <a:gd name="T41" fmla="*/ 2147483646 h 2230"/>
              <a:gd name="T42" fmla="*/ 2147483646 w 3545"/>
              <a:gd name="T43" fmla="*/ 2147483646 h 2230"/>
              <a:gd name="T44" fmla="*/ 2147483646 w 3545"/>
              <a:gd name="T45" fmla="*/ 2147483646 h 2230"/>
              <a:gd name="T46" fmla="*/ 2147483646 w 3545"/>
              <a:gd name="T47" fmla="*/ 2147483646 h 2230"/>
              <a:gd name="T48" fmla="*/ 2147483646 w 3545"/>
              <a:gd name="T49" fmla="*/ 2147483646 h 2230"/>
              <a:gd name="T50" fmla="*/ 2147483646 w 3545"/>
              <a:gd name="T51" fmla="*/ 2147483646 h 2230"/>
              <a:gd name="T52" fmla="*/ 2147483646 w 3545"/>
              <a:gd name="T53" fmla="*/ 2147483646 h 2230"/>
              <a:gd name="T54" fmla="*/ 2147483646 w 3545"/>
              <a:gd name="T55" fmla="*/ 2147483646 h 2230"/>
              <a:gd name="T56" fmla="*/ 2147483646 w 3545"/>
              <a:gd name="T57" fmla="*/ 2147483646 h 2230"/>
              <a:gd name="T58" fmla="*/ 2147483646 w 3545"/>
              <a:gd name="T59" fmla="*/ 2147483646 h 2230"/>
              <a:gd name="T60" fmla="*/ 2147483646 w 3545"/>
              <a:gd name="T61" fmla="*/ 2147483646 h 2230"/>
              <a:gd name="T62" fmla="*/ 2147483646 w 3545"/>
              <a:gd name="T63" fmla="*/ 2147483646 h 2230"/>
              <a:gd name="T64" fmla="*/ 2147483646 w 3545"/>
              <a:gd name="T65" fmla="*/ 2147483646 h 2230"/>
              <a:gd name="T66" fmla="*/ 2147483646 w 3545"/>
              <a:gd name="T67" fmla="*/ 2147483646 h 2230"/>
              <a:gd name="T68" fmla="*/ 2147483646 w 3545"/>
              <a:gd name="T69" fmla="*/ 2147483646 h 2230"/>
              <a:gd name="T70" fmla="*/ 2147483646 w 3545"/>
              <a:gd name="T71" fmla="*/ 2147483646 h 2230"/>
              <a:gd name="T72" fmla="*/ 2147483646 w 3545"/>
              <a:gd name="T73" fmla="*/ 2147483646 h 2230"/>
              <a:gd name="T74" fmla="*/ 2147483646 w 3545"/>
              <a:gd name="T75" fmla="*/ 2147483646 h 2230"/>
              <a:gd name="T76" fmla="*/ 2147483646 w 3545"/>
              <a:gd name="T77" fmla="*/ 2147483646 h 2230"/>
              <a:gd name="T78" fmla="*/ 2147483646 w 3545"/>
              <a:gd name="T79" fmla="*/ 2147483646 h 2230"/>
              <a:gd name="T80" fmla="*/ 2147483646 w 3545"/>
              <a:gd name="T81" fmla="*/ 2147483646 h 2230"/>
              <a:gd name="T82" fmla="*/ 2147483646 w 3545"/>
              <a:gd name="T83" fmla="*/ 2147483646 h 2230"/>
              <a:gd name="T84" fmla="*/ 2147483646 w 3545"/>
              <a:gd name="T85" fmla="*/ 2147483646 h 2230"/>
              <a:gd name="T86" fmla="*/ 2147483646 w 3545"/>
              <a:gd name="T87" fmla="*/ 2147483646 h 2230"/>
              <a:gd name="T88" fmla="*/ 2147483646 w 3545"/>
              <a:gd name="T89" fmla="*/ 2147483646 h 2230"/>
              <a:gd name="T90" fmla="*/ 2147483646 w 3545"/>
              <a:gd name="T91" fmla="*/ 2147483646 h 2230"/>
              <a:gd name="T92" fmla="*/ 2147483646 w 3545"/>
              <a:gd name="T93" fmla="*/ 2147483646 h 2230"/>
              <a:gd name="T94" fmla="*/ 2147483646 w 3545"/>
              <a:gd name="T95" fmla="*/ 2147483646 h 2230"/>
              <a:gd name="T96" fmla="*/ 2147483646 w 3545"/>
              <a:gd name="T97" fmla="*/ 2147483646 h 2230"/>
              <a:gd name="T98" fmla="*/ 2147483646 w 3545"/>
              <a:gd name="T99" fmla="*/ 2147483646 h 2230"/>
              <a:gd name="T100" fmla="*/ 2147483646 w 3545"/>
              <a:gd name="T101" fmla="*/ 2147483646 h 2230"/>
              <a:gd name="T102" fmla="*/ 2147483646 w 3545"/>
              <a:gd name="T103" fmla="*/ 2147483646 h 2230"/>
              <a:gd name="T104" fmla="*/ 2147483646 w 3545"/>
              <a:gd name="T105" fmla="*/ 2147483646 h 2230"/>
              <a:gd name="T106" fmla="*/ 2147483646 w 3545"/>
              <a:gd name="T107" fmla="*/ 2147483646 h 2230"/>
              <a:gd name="T108" fmla="*/ 2147483646 w 3545"/>
              <a:gd name="T109" fmla="*/ 2147483646 h 2230"/>
              <a:gd name="T110" fmla="*/ 2147483646 w 3545"/>
              <a:gd name="T111" fmla="*/ 2147483646 h 2230"/>
              <a:gd name="T112" fmla="*/ 2147483646 w 3545"/>
              <a:gd name="T113" fmla="*/ 2147483646 h 223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545" h="2230">
                <a:moveTo>
                  <a:pt x="2903" y="1449"/>
                </a:moveTo>
                <a:lnTo>
                  <a:pt x="2964" y="1453"/>
                </a:lnTo>
                <a:lnTo>
                  <a:pt x="3023" y="1459"/>
                </a:lnTo>
                <a:lnTo>
                  <a:pt x="3079" y="1470"/>
                </a:lnTo>
                <a:lnTo>
                  <a:pt x="3132" y="1485"/>
                </a:lnTo>
                <a:lnTo>
                  <a:pt x="3183" y="1505"/>
                </a:lnTo>
                <a:lnTo>
                  <a:pt x="3230" y="1528"/>
                </a:lnTo>
                <a:lnTo>
                  <a:pt x="3274" y="1557"/>
                </a:lnTo>
                <a:lnTo>
                  <a:pt x="3317" y="1589"/>
                </a:lnTo>
                <a:lnTo>
                  <a:pt x="3354" y="1626"/>
                </a:lnTo>
                <a:lnTo>
                  <a:pt x="3389" y="1667"/>
                </a:lnTo>
                <a:lnTo>
                  <a:pt x="3421" y="1713"/>
                </a:lnTo>
                <a:lnTo>
                  <a:pt x="3449" y="1762"/>
                </a:lnTo>
                <a:lnTo>
                  <a:pt x="3474" y="1816"/>
                </a:lnTo>
                <a:lnTo>
                  <a:pt x="3495" y="1875"/>
                </a:lnTo>
                <a:lnTo>
                  <a:pt x="3513" y="1938"/>
                </a:lnTo>
                <a:lnTo>
                  <a:pt x="3526" y="2004"/>
                </a:lnTo>
                <a:lnTo>
                  <a:pt x="3536" y="2075"/>
                </a:lnTo>
                <a:lnTo>
                  <a:pt x="3542" y="2151"/>
                </a:lnTo>
                <a:lnTo>
                  <a:pt x="3545" y="2230"/>
                </a:lnTo>
                <a:lnTo>
                  <a:pt x="2261" y="2230"/>
                </a:lnTo>
                <a:lnTo>
                  <a:pt x="2262" y="2151"/>
                </a:lnTo>
                <a:lnTo>
                  <a:pt x="2269" y="2075"/>
                </a:lnTo>
                <a:lnTo>
                  <a:pt x="2278" y="2004"/>
                </a:lnTo>
                <a:lnTo>
                  <a:pt x="2292" y="1938"/>
                </a:lnTo>
                <a:lnTo>
                  <a:pt x="2310" y="1875"/>
                </a:lnTo>
                <a:lnTo>
                  <a:pt x="2331" y="1816"/>
                </a:lnTo>
                <a:lnTo>
                  <a:pt x="2355" y="1762"/>
                </a:lnTo>
                <a:lnTo>
                  <a:pt x="2383" y="1713"/>
                </a:lnTo>
                <a:lnTo>
                  <a:pt x="2416" y="1667"/>
                </a:lnTo>
                <a:lnTo>
                  <a:pt x="2450" y="1626"/>
                </a:lnTo>
                <a:lnTo>
                  <a:pt x="2489" y="1589"/>
                </a:lnTo>
                <a:lnTo>
                  <a:pt x="2530" y="1557"/>
                </a:lnTo>
                <a:lnTo>
                  <a:pt x="2574" y="1528"/>
                </a:lnTo>
                <a:lnTo>
                  <a:pt x="2622" y="1505"/>
                </a:lnTo>
                <a:lnTo>
                  <a:pt x="2673" y="1485"/>
                </a:lnTo>
                <a:lnTo>
                  <a:pt x="2726" y="1470"/>
                </a:lnTo>
                <a:lnTo>
                  <a:pt x="2782" y="1459"/>
                </a:lnTo>
                <a:lnTo>
                  <a:pt x="2841" y="1453"/>
                </a:lnTo>
                <a:lnTo>
                  <a:pt x="2903" y="1449"/>
                </a:lnTo>
                <a:close/>
                <a:moveTo>
                  <a:pt x="642" y="1449"/>
                </a:moveTo>
                <a:lnTo>
                  <a:pt x="703" y="1453"/>
                </a:lnTo>
                <a:lnTo>
                  <a:pt x="763" y="1459"/>
                </a:lnTo>
                <a:lnTo>
                  <a:pt x="819" y="1470"/>
                </a:lnTo>
                <a:lnTo>
                  <a:pt x="872" y="1485"/>
                </a:lnTo>
                <a:lnTo>
                  <a:pt x="923" y="1505"/>
                </a:lnTo>
                <a:lnTo>
                  <a:pt x="970" y="1528"/>
                </a:lnTo>
                <a:lnTo>
                  <a:pt x="1014" y="1557"/>
                </a:lnTo>
                <a:lnTo>
                  <a:pt x="1055" y="1589"/>
                </a:lnTo>
                <a:lnTo>
                  <a:pt x="1094" y="1626"/>
                </a:lnTo>
                <a:lnTo>
                  <a:pt x="1129" y="1667"/>
                </a:lnTo>
                <a:lnTo>
                  <a:pt x="1161" y="1713"/>
                </a:lnTo>
                <a:lnTo>
                  <a:pt x="1189" y="1762"/>
                </a:lnTo>
                <a:lnTo>
                  <a:pt x="1214" y="1816"/>
                </a:lnTo>
                <a:lnTo>
                  <a:pt x="1235" y="1875"/>
                </a:lnTo>
                <a:lnTo>
                  <a:pt x="1252" y="1938"/>
                </a:lnTo>
                <a:lnTo>
                  <a:pt x="1266" y="2004"/>
                </a:lnTo>
                <a:lnTo>
                  <a:pt x="1276" y="2075"/>
                </a:lnTo>
                <a:lnTo>
                  <a:pt x="1282" y="2151"/>
                </a:lnTo>
                <a:lnTo>
                  <a:pt x="1285" y="2230"/>
                </a:lnTo>
                <a:lnTo>
                  <a:pt x="0" y="2230"/>
                </a:lnTo>
                <a:lnTo>
                  <a:pt x="2" y="2151"/>
                </a:lnTo>
                <a:lnTo>
                  <a:pt x="8" y="2075"/>
                </a:lnTo>
                <a:lnTo>
                  <a:pt x="18" y="2004"/>
                </a:lnTo>
                <a:lnTo>
                  <a:pt x="31" y="1938"/>
                </a:lnTo>
                <a:lnTo>
                  <a:pt x="49" y="1875"/>
                </a:lnTo>
                <a:lnTo>
                  <a:pt x="70" y="1816"/>
                </a:lnTo>
                <a:lnTo>
                  <a:pt x="95" y="1762"/>
                </a:lnTo>
                <a:lnTo>
                  <a:pt x="123" y="1713"/>
                </a:lnTo>
                <a:lnTo>
                  <a:pt x="154" y="1667"/>
                </a:lnTo>
                <a:lnTo>
                  <a:pt x="190" y="1626"/>
                </a:lnTo>
                <a:lnTo>
                  <a:pt x="228" y="1589"/>
                </a:lnTo>
                <a:lnTo>
                  <a:pt x="270" y="1557"/>
                </a:lnTo>
                <a:lnTo>
                  <a:pt x="314" y="1528"/>
                </a:lnTo>
                <a:lnTo>
                  <a:pt x="362" y="1505"/>
                </a:lnTo>
                <a:lnTo>
                  <a:pt x="413" y="1485"/>
                </a:lnTo>
                <a:lnTo>
                  <a:pt x="466" y="1470"/>
                </a:lnTo>
                <a:lnTo>
                  <a:pt x="522" y="1459"/>
                </a:lnTo>
                <a:lnTo>
                  <a:pt x="580" y="1453"/>
                </a:lnTo>
                <a:lnTo>
                  <a:pt x="642" y="1449"/>
                </a:lnTo>
                <a:close/>
                <a:moveTo>
                  <a:pt x="1778" y="1072"/>
                </a:moveTo>
                <a:lnTo>
                  <a:pt x="1829" y="1073"/>
                </a:lnTo>
                <a:lnTo>
                  <a:pt x="1882" y="1077"/>
                </a:lnTo>
                <a:lnTo>
                  <a:pt x="1937" y="1084"/>
                </a:lnTo>
                <a:lnTo>
                  <a:pt x="1995" y="1092"/>
                </a:lnTo>
                <a:lnTo>
                  <a:pt x="2054" y="1104"/>
                </a:lnTo>
                <a:lnTo>
                  <a:pt x="2113" y="1118"/>
                </a:lnTo>
                <a:lnTo>
                  <a:pt x="2174" y="1136"/>
                </a:lnTo>
                <a:lnTo>
                  <a:pt x="2232" y="1155"/>
                </a:lnTo>
                <a:lnTo>
                  <a:pt x="2289" y="1177"/>
                </a:lnTo>
                <a:lnTo>
                  <a:pt x="2345" y="1200"/>
                </a:lnTo>
                <a:lnTo>
                  <a:pt x="2398" y="1226"/>
                </a:lnTo>
                <a:lnTo>
                  <a:pt x="2448" y="1256"/>
                </a:lnTo>
                <a:lnTo>
                  <a:pt x="2493" y="1287"/>
                </a:lnTo>
                <a:lnTo>
                  <a:pt x="2534" y="1320"/>
                </a:lnTo>
                <a:lnTo>
                  <a:pt x="2569" y="1355"/>
                </a:lnTo>
                <a:lnTo>
                  <a:pt x="2512" y="1383"/>
                </a:lnTo>
                <a:lnTo>
                  <a:pt x="2458" y="1415"/>
                </a:lnTo>
                <a:lnTo>
                  <a:pt x="2407" y="1452"/>
                </a:lnTo>
                <a:lnTo>
                  <a:pt x="2361" y="1494"/>
                </a:lnTo>
                <a:lnTo>
                  <a:pt x="2316" y="1539"/>
                </a:lnTo>
                <a:lnTo>
                  <a:pt x="2277" y="1590"/>
                </a:lnTo>
                <a:lnTo>
                  <a:pt x="2242" y="1645"/>
                </a:lnTo>
                <a:lnTo>
                  <a:pt x="2209" y="1704"/>
                </a:lnTo>
                <a:lnTo>
                  <a:pt x="2182" y="1768"/>
                </a:lnTo>
                <a:lnTo>
                  <a:pt x="2158" y="1835"/>
                </a:lnTo>
                <a:lnTo>
                  <a:pt x="2139" y="1906"/>
                </a:lnTo>
                <a:lnTo>
                  <a:pt x="2123" y="1981"/>
                </a:lnTo>
                <a:lnTo>
                  <a:pt x="2112" y="2060"/>
                </a:lnTo>
                <a:lnTo>
                  <a:pt x="2106" y="2143"/>
                </a:lnTo>
                <a:lnTo>
                  <a:pt x="2103" y="2230"/>
                </a:lnTo>
                <a:lnTo>
                  <a:pt x="1453" y="2230"/>
                </a:lnTo>
                <a:lnTo>
                  <a:pt x="1451" y="2143"/>
                </a:lnTo>
                <a:lnTo>
                  <a:pt x="1443" y="2060"/>
                </a:lnTo>
                <a:lnTo>
                  <a:pt x="1433" y="1981"/>
                </a:lnTo>
                <a:lnTo>
                  <a:pt x="1417" y="1906"/>
                </a:lnTo>
                <a:lnTo>
                  <a:pt x="1398" y="1835"/>
                </a:lnTo>
                <a:lnTo>
                  <a:pt x="1374" y="1768"/>
                </a:lnTo>
                <a:lnTo>
                  <a:pt x="1346" y="1704"/>
                </a:lnTo>
                <a:lnTo>
                  <a:pt x="1315" y="1645"/>
                </a:lnTo>
                <a:lnTo>
                  <a:pt x="1279" y="1590"/>
                </a:lnTo>
                <a:lnTo>
                  <a:pt x="1239" y="1539"/>
                </a:lnTo>
                <a:lnTo>
                  <a:pt x="1196" y="1494"/>
                </a:lnTo>
                <a:lnTo>
                  <a:pt x="1149" y="1452"/>
                </a:lnTo>
                <a:lnTo>
                  <a:pt x="1099" y="1415"/>
                </a:lnTo>
                <a:lnTo>
                  <a:pt x="1045" y="1383"/>
                </a:lnTo>
                <a:lnTo>
                  <a:pt x="986" y="1355"/>
                </a:lnTo>
                <a:lnTo>
                  <a:pt x="1022" y="1320"/>
                </a:lnTo>
                <a:lnTo>
                  <a:pt x="1062" y="1287"/>
                </a:lnTo>
                <a:lnTo>
                  <a:pt x="1107" y="1256"/>
                </a:lnTo>
                <a:lnTo>
                  <a:pt x="1155" y="1226"/>
                </a:lnTo>
                <a:lnTo>
                  <a:pt x="1207" y="1200"/>
                </a:lnTo>
                <a:lnTo>
                  <a:pt x="1262" y="1177"/>
                </a:lnTo>
                <a:lnTo>
                  <a:pt x="1318" y="1155"/>
                </a:lnTo>
                <a:lnTo>
                  <a:pt x="1376" y="1136"/>
                </a:lnTo>
                <a:lnTo>
                  <a:pt x="1436" y="1118"/>
                </a:lnTo>
                <a:lnTo>
                  <a:pt x="1495" y="1104"/>
                </a:lnTo>
                <a:lnTo>
                  <a:pt x="1555" y="1092"/>
                </a:lnTo>
                <a:lnTo>
                  <a:pt x="1613" y="1084"/>
                </a:lnTo>
                <a:lnTo>
                  <a:pt x="1670" y="1077"/>
                </a:lnTo>
                <a:lnTo>
                  <a:pt x="1725" y="1073"/>
                </a:lnTo>
                <a:lnTo>
                  <a:pt x="1778" y="1072"/>
                </a:lnTo>
                <a:close/>
                <a:moveTo>
                  <a:pt x="2877" y="728"/>
                </a:moveTo>
                <a:lnTo>
                  <a:pt x="2922" y="732"/>
                </a:lnTo>
                <a:lnTo>
                  <a:pt x="2967" y="741"/>
                </a:lnTo>
                <a:lnTo>
                  <a:pt x="3008" y="758"/>
                </a:lnTo>
                <a:lnTo>
                  <a:pt x="3047" y="779"/>
                </a:lnTo>
                <a:lnTo>
                  <a:pt x="3081" y="805"/>
                </a:lnTo>
                <a:lnTo>
                  <a:pt x="3111" y="836"/>
                </a:lnTo>
                <a:lnTo>
                  <a:pt x="3137" y="870"/>
                </a:lnTo>
                <a:lnTo>
                  <a:pt x="3159" y="909"/>
                </a:lnTo>
                <a:lnTo>
                  <a:pt x="3175" y="950"/>
                </a:lnTo>
                <a:lnTo>
                  <a:pt x="3185" y="995"/>
                </a:lnTo>
                <a:lnTo>
                  <a:pt x="3188" y="1040"/>
                </a:lnTo>
                <a:lnTo>
                  <a:pt x="3185" y="1087"/>
                </a:lnTo>
                <a:lnTo>
                  <a:pt x="3175" y="1130"/>
                </a:lnTo>
                <a:lnTo>
                  <a:pt x="3159" y="1172"/>
                </a:lnTo>
                <a:lnTo>
                  <a:pt x="3137" y="1210"/>
                </a:lnTo>
                <a:lnTo>
                  <a:pt x="3111" y="1245"/>
                </a:lnTo>
                <a:lnTo>
                  <a:pt x="3081" y="1276"/>
                </a:lnTo>
                <a:lnTo>
                  <a:pt x="3047" y="1302"/>
                </a:lnTo>
                <a:lnTo>
                  <a:pt x="3008" y="1324"/>
                </a:lnTo>
                <a:lnTo>
                  <a:pt x="2967" y="1339"/>
                </a:lnTo>
                <a:lnTo>
                  <a:pt x="2922" y="1349"/>
                </a:lnTo>
                <a:lnTo>
                  <a:pt x="2877" y="1352"/>
                </a:lnTo>
                <a:lnTo>
                  <a:pt x="2830" y="1349"/>
                </a:lnTo>
                <a:lnTo>
                  <a:pt x="2786" y="1339"/>
                </a:lnTo>
                <a:lnTo>
                  <a:pt x="2745" y="1324"/>
                </a:lnTo>
                <a:lnTo>
                  <a:pt x="2707" y="1302"/>
                </a:lnTo>
                <a:lnTo>
                  <a:pt x="2673" y="1276"/>
                </a:lnTo>
                <a:lnTo>
                  <a:pt x="2641" y="1245"/>
                </a:lnTo>
                <a:lnTo>
                  <a:pt x="2615" y="1210"/>
                </a:lnTo>
                <a:lnTo>
                  <a:pt x="2594" y="1172"/>
                </a:lnTo>
                <a:lnTo>
                  <a:pt x="2579" y="1130"/>
                </a:lnTo>
                <a:lnTo>
                  <a:pt x="2569" y="1087"/>
                </a:lnTo>
                <a:lnTo>
                  <a:pt x="2566" y="1040"/>
                </a:lnTo>
                <a:lnTo>
                  <a:pt x="2569" y="995"/>
                </a:lnTo>
                <a:lnTo>
                  <a:pt x="2579" y="950"/>
                </a:lnTo>
                <a:lnTo>
                  <a:pt x="2594" y="909"/>
                </a:lnTo>
                <a:lnTo>
                  <a:pt x="2615" y="870"/>
                </a:lnTo>
                <a:lnTo>
                  <a:pt x="2641" y="836"/>
                </a:lnTo>
                <a:lnTo>
                  <a:pt x="2673" y="805"/>
                </a:lnTo>
                <a:lnTo>
                  <a:pt x="2707" y="779"/>
                </a:lnTo>
                <a:lnTo>
                  <a:pt x="2745" y="758"/>
                </a:lnTo>
                <a:lnTo>
                  <a:pt x="2786" y="741"/>
                </a:lnTo>
                <a:lnTo>
                  <a:pt x="2830" y="732"/>
                </a:lnTo>
                <a:lnTo>
                  <a:pt x="2877" y="728"/>
                </a:lnTo>
                <a:close/>
                <a:moveTo>
                  <a:pt x="616" y="728"/>
                </a:moveTo>
                <a:lnTo>
                  <a:pt x="662" y="732"/>
                </a:lnTo>
                <a:lnTo>
                  <a:pt x="707" y="741"/>
                </a:lnTo>
                <a:lnTo>
                  <a:pt x="748" y="758"/>
                </a:lnTo>
                <a:lnTo>
                  <a:pt x="785" y="779"/>
                </a:lnTo>
                <a:lnTo>
                  <a:pt x="820" y="805"/>
                </a:lnTo>
                <a:lnTo>
                  <a:pt x="851" y="836"/>
                </a:lnTo>
                <a:lnTo>
                  <a:pt x="877" y="870"/>
                </a:lnTo>
                <a:lnTo>
                  <a:pt x="899" y="909"/>
                </a:lnTo>
                <a:lnTo>
                  <a:pt x="914" y="950"/>
                </a:lnTo>
                <a:lnTo>
                  <a:pt x="924" y="995"/>
                </a:lnTo>
                <a:lnTo>
                  <a:pt x="928" y="1040"/>
                </a:lnTo>
                <a:lnTo>
                  <a:pt x="924" y="1087"/>
                </a:lnTo>
                <a:lnTo>
                  <a:pt x="914" y="1130"/>
                </a:lnTo>
                <a:lnTo>
                  <a:pt x="899" y="1172"/>
                </a:lnTo>
                <a:lnTo>
                  <a:pt x="877" y="1210"/>
                </a:lnTo>
                <a:lnTo>
                  <a:pt x="851" y="1245"/>
                </a:lnTo>
                <a:lnTo>
                  <a:pt x="820" y="1276"/>
                </a:lnTo>
                <a:lnTo>
                  <a:pt x="785" y="1302"/>
                </a:lnTo>
                <a:lnTo>
                  <a:pt x="748" y="1324"/>
                </a:lnTo>
                <a:lnTo>
                  <a:pt x="707" y="1339"/>
                </a:lnTo>
                <a:lnTo>
                  <a:pt x="662" y="1349"/>
                </a:lnTo>
                <a:lnTo>
                  <a:pt x="616" y="1352"/>
                </a:lnTo>
                <a:lnTo>
                  <a:pt x="570" y="1349"/>
                </a:lnTo>
                <a:lnTo>
                  <a:pt x="526" y="1339"/>
                </a:lnTo>
                <a:lnTo>
                  <a:pt x="485" y="1324"/>
                </a:lnTo>
                <a:lnTo>
                  <a:pt x="447" y="1302"/>
                </a:lnTo>
                <a:lnTo>
                  <a:pt x="412" y="1276"/>
                </a:lnTo>
                <a:lnTo>
                  <a:pt x="381" y="1245"/>
                </a:lnTo>
                <a:lnTo>
                  <a:pt x="355" y="1210"/>
                </a:lnTo>
                <a:lnTo>
                  <a:pt x="334" y="1172"/>
                </a:lnTo>
                <a:lnTo>
                  <a:pt x="319" y="1130"/>
                </a:lnTo>
                <a:lnTo>
                  <a:pt x="308" y="1087"/>
                </a:lnTo>
                <a:lnTo>
                  <a:pt x="305" y="1040"/>
                </a:lnTo>
                <a:lnTo>
                  <a:pt x="308" y="995"/>
                </a:lnTo>
                <a:lnTo>
                  <a:pt x="319" y="950"/>
                </a:lnTo>
                <a:lnTo>
                  <a:pt x="334" y="909"/>
                </a:lnTo>
                <a:lnTo>
                  <a:pt x="355" y="870"/>
                </a:lnTo>
                <a:lnTo>
                  <a:pt x="381" y="836"/>
                </a:lnTo>
                <a:lnTo>
                  <a:pt x="412" y="805"/>
                </a:lnTo>
                <a:lnTo>
                  <a:pt x="447" y="779"/>
                </a:lnTo>
                <a:lnTo>
                  <a:pt x="485" y="758"/>
                </a:lnTo>
                <a:lnTo>
                  <a:pt x="526" y="741"/>
                </a:lnTo>
                <a:lnTo>
                  <a:pt x="570" y="732"/>
                </a:lnTo>
                <a:lnTo>
                  <a:pt x="616" y="728"/>
                </a:lnTo>
                <a:close/>
                <a:moveTo>
                  <a:pt x="1790" y="0"/>
                </a:moveTo>
                <a:lnTo>
                  <a:pt x="1844" y="3"/>
                </a:lnTo>
                <a:lnTo>
                  <a:pt x="1896" y="12"/>
                </a:lnTo>
                <a:lnTo>
                  <a:pt x="1946" y="27"/>
                </a:lnTo>
                <a:lnTo>
                  <a:pt x="1992" y="46"/>
                </a:lnTo>
                <a:lnTo>
                  <a:pt x="2036" y="71"/>
                </a:lnTo>
                <a:lnTo>
                  <a:pt x="2077" y="101"/>
                </a:lnTo>
                <a:lnTo>
                  <a:pt x="2115" y="135"/>
                </a:lnTo>
                <a:lnTo>
                  <a:pt x="2149" y="172"/>
                </a:lnTo>
                <a:lnTo>
                  <a:pt x="2178" y="213"/>
                </a:lnTo>
                <a:lnTo>
                  <a:pt x="2203" y="258"/>
                </a:lnTo>
                <a:lnTo>
                  <a:pt x="2223" y="305"/>
                </a:lnTo>
                <a:lnTo>
                  <a:pt x="2237" y="355"/>
                </a:lnTo>
                <a:lnTo>
                  <a:pt x="2247" y="406"/>
                </a:lnTo>
                <a:lnTo>
                  <a:pt x="2250" y="460"/>
                </a:lnTo>
                <a:lnTo>
                  <a:pt x="2247" y="514"/>
                </a:lnTo>
                <a:lnTo>
                  <a:pt x="2237" y="565"/>
                </a:lnTo>
                <a:lnTo>
                  <a:pt x="2223" y="615"/>
                </a:lnTo>
                <a:lnTo>
                  <a:pt x="2203" y="662"/>
                </a:lnTo>
                <a:lnTo>
                  <a:pt x="2178" y="707"/>
                </a:lnTo>
                <a:lnTo>
                  <a:pt x="2149" y="748"/>
                </a:lnTo>
                <a:lnTo>
                  <a:pt x="2115" y="786"/>
                </a:lnTo>
                <a:lnTo>
                  <a:pt x="2077" y="819"/>
                </a:lnTo>
                <a:lnTo>
                  <a:pt x="2036" y="849"/>
                </a:lnTo>
                <a:lnTo>
                  <a:pt x="1992" y="874"/>
                </a:lnTo>
                <a:lnTo>
                  <a:pt x="1946" y="893"/>
                </a:lnTo>
                <a:lnTo>
                  <a:pt x="1896" y="908"/>
                </a:lnTo>
                <a:lnTo>
                  <a:pt x="1844" y="917"/>
                </a:lnTo>
                <a:lnTo>
                  <a:pt x="1790" y="920"/>
                </a:lnTo>
                <a:lnTo>
                  <a:pt x="1737" y="917"/>
                </a:lnTo>
                <a:lnTo>
                  <a:pt x="1685" y="908"/>
                </a:lnTo>
                <a:lnTo>
                  <a:pt x="1636" y="893"/>
                </a:lnTo>
                <a:lnTo>
                  <a:pt x="1589" y="874"/>
                </a:lnTo>
                <a:lnTo>
                  <a:pt x="1545" y="849"/>
                </a:lnTo>
                <a:lnTo>
                  <a:pt x="1504" y="819"/>
                </a:lnTo>
                <a:lnTo>
                  <a:pt x="1466" y="786"/>
                </a:lnTo>
                <a:lnTo>
                  <a:pt x="1433" y="748"/>
                </a:lnTo>
                <a:lnTo>
                  <a:pt x="1403" y="707"/>
                </a:lnTo>
                <a:lnTo>
                  <a:pt x="1378" y="662"/>
                </a:lnTo>
                <a:lnTo>
                  <a:pt x="1358" y="615"/>
                </a:lnTo>
                <a:lnTo>
                  <a:pt x="1344" y="565"/>
                </a:lnTo>
                <a:lnTo>
                  <a:pt x="1334" y="514"/>
                </a:lnTo>
                <a:lnTo>
                  <a:pt x="1331" y="460"/>
                </a:lnTo>
                <a:lnTo>
                  <a:pt x="1334" y="406"/>
                </a:lnTo>
                <a:lnTo>
                  <a:pt x="1344" y="355"/>
                </a:lnTo>
                <a:lnTo>
                  <a:pt x="1358" y="305"/>
                </a:lnTo>
                <a:lnTo>
                  <a:pt x="1378" y="258"/>
                </a:lnTo>
                <a:lnTo>
                  <a:pt x="1403" y="213"/>
                </a:lnTo>
                <a:lnTo>
                  <a:pt x="1433" y="172"/>
                </a:lnTo>
                <a:lnTo>
                  <a:pt x="1466" y="135"/>
                </a:lnTo>
                <a:lnTo>
                  <a:pt x="1504" y="101"/>
                </a:lnTo>
                <a:lnTo>
                  <a:pt x="1545" y="71"/>
                </a:lnTo>
                <a:lnTo>
                  <a:pt x="1589" y="46"/>
                </a:lnTo>
                <a:lnTo>
                  <a:pt x="1636" y="27"/>
                </a:lnTo>
                <a:lnTo>
                  <a:pt x="1685" y="12"/>
                </a:lnTo>
                <a:lnTo>
                  <a:pt x="1737" y="3"/>
                </a:lnTo>
                <a:lnTo>
                  <a:pt x="179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841664" y="2547856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791161" y="4472157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9" name="KSO_Shape"/>
          <p:cNvSpPr/>
          <p:nvPr/>
        </p:nvSpPr>
        <p:spPr>
          <a:xfrm rot="5400000">
            <a:off x="3877257" y="4629491"/>
            <a:ext cx="346774" cy="415298"/>
          </a:xfrm>
          <a:custGeom>
            <a:avLst/>
            <a:gdLst>
              <a:gd name="connsiteX0" fmla="*/ 554464 w 1867751"/>
              <a:gd name="connsiteY0" fmla="*/ 1824949 h 2238118"/>
              <a:gd name="connsiteX1" fmla="*/ 554514 w 1867751"/>
              <a:gd name="connsiteY1" fmla="*/ 1824346 h 2238118"/>
              <a:gd name="connsiteX2" fmla="*/ 1313239 w 1867751"/>
              <a:gd name="connsiteY2" fmla="*/ 1824346 h 2238118"/>
              <a:gd name="connsiteX3" fmla="*/ 1313289 w 1867751"/>
              <a:gd name="connsiteY3" fmla="*/ 1824949 h 2238118"/>
              <a:gd name="connsiteX4" fmla="*/ 1146010 w 1867751"/>
              <a:gd name="connsiteY4" fmla="*/ 2206693 h 2238118"/>
              <a:gd name="connsiteX5" fmla="*/ 1098294 w 1867751"/>
              <a:gd name="connsiteY5" fmla="*/ 2238118 h 2238118"/>
              <a:gd name="connsiteX6" fmla="*/ 769458 w 1867751"/>
              <a:gd name="connsiteY6" fmla="*/ 2238118 h 2238118"/>
              <a:gd name="connsiteX7" fmla="*/ 721743 w 1867751"/>
              <a:gd name="connsiteY7" fmla="*/ 2206693 h 2238118"/>
              <a:gd name="connsiteX8" fmla="*/ 554464 w 1867751"/>
              <a:gd name="connsiteY8" fmla="*/ 1824949 h 2238118"/>
              <a:gd name="connsiteX9" fmla="*/ 334004 w 1867751"/>
              <a:gd name="connsiteY9" fmla="*/ 731923 h 2238118"/>
              <a:gd name="connsiteX10" fmla="*/ 384642 w 1867751"/>
              <a:gd name="connsiteY10" fmla="*/ 691647 h 2238118"/>
              <a:gd name="connsiteX11" fmla="*/ 922547 w 1867751"/>
              <a:gd name="connsiteY11" fmla="*/ 517213 h 2238118"/>
              <a:gd name="connsiteX12" fmla="*/ 1526274 w 1867751"/>
              <a:gd name="connsiteY12" fmla="*/ 710379 h 2238118"/>
              <a:gd name="connsiteX13" fmla="*/ 1533748 w 1867751"/>
              <a:gd name="connsiteY13" fmla="*/ 716786 h 2238118"/>
              <a:gd name="connsiteX14" fmla="*/ 1363934 w 1867751"/>
              <a:gd name="connsiteY14" fmla="*/ 905799 h 2238118"/>
              <a:gd name="connsiteX15" fmla="*/ 1354076 w 1867751"/>
              <a:gd name="connsiteY15" fmla="*/ 897219 h 2238118"/>
              <a:gd name="connsiteX16" fmla="*/ 929594 w 1867751"/>
              <a:gd name="connsiteY16" fmla="*/ 771106 h 2238118"/>
              <a:gd name="connsiteX17" fmla="*/ 595097 w 1867751"/>
              <a:gd name="connsiteY17" fmla="*/ 857258 h 2238118"/>
              <a:gd name="connsiteX18" fmla="*/ 526786 w 1867751"/>
              <a:gd name="connsiteY18" fmla="*/ 903047 h 2238118"/>
              <a:gd name="connsiteX19" fmla="*/ 1424 w 1867751"/>
              <a:gd name="connsiteY19" fmla="*/ 412534 h 2238118"/>
              <a:gd name="connsiteX20" fmla="*/ 16741 w 1867751"/>
              <a:gd name="connsiteY20" fmla="*/ 389976 h 2238118"/>
              <a:gd name="connsiteX21" fmla="*/ 926841 w 1867751"/>
              <a:gd name="connsiteY21" fmla="*/ 141 h 2238118"/>
              <a:gd name="connsiteX22" fmla="*/ 1842910 w 1867751"/>
              <a:gd name="connsiteY22" fmla="*/ 347686 h 2238118"/>
              <a:gd name="connsiteX23" fmla="*/ 1866328 w 1867751"/>
              <a:gd name="connsiteY23" fmla="*/ 376915 h 2238118"/>
              <a:gd name="connsiteX24" fmla="*/ 1695977 w 1867751"/>
              <a:gd name="connsiteY24" fmla="*/ 566526 h 2238118"/>
              <a:gd name="connsiteX25" fmla="*/ 1691512 w 1867751"/>
              <a:gd name="connsiteY25" fmla="*/ 558681 h 2238118"/>
              <a:gd name="connsiteX26" fmla="*/ 933888 w 1867751"/>
              <a:gd name="connsiteY26" fmla="*/ 254053 h 2238118"/>
              <a:gd name="connsiteX27" fmla="*/ 208115 w 1867751"/>
              <a:gd name="connsiteY27" fmla="*/ 551186 h 2238118"/>
              <a:gd name="connsiteX28" fmla="*/ 190588 w 1867751"/>
              <a:gd name="connsiteY28" fmla="*/ 580446 h 2238118"/>
              <a:gd name="connsiteX29" fmla="*/ 0 w 1867751"/>
              <a:gd name="connsiteY29" fmla="*/ 1119973 h 2238118"/>
              <a:gd name="connsiteX30" fmla="*/ 124 w 1867751"/>
              <a:gd name="connsiteY30" fmla="*/ 1119059 h 2238118"/>
              <a:gd name="connsiteX31" fmla="*/ 1867628 w 1867751"/>
              <a:gd name="connsiteY31" fmla="*/ 1119059 h 2238118"/>
              <a:gd name="connsiteX32" fmla="*/ 1867751 w 1867751"/>
              <a:gd name="connsiteY32" fmla="*/ 1119973 h 2238118"/>
              <a:gd name="connsiteX33" fmla="*/ 1456015 w 1867751"/>
              <a:gd name="connsiteY33" fmla="*/ 1697765 h 2238118"/>
              <a:gd name="connsiteX34" fmla="*/ 1338570 w 1867751"/>
              <a:gd name="connsiteY34" fmla="*/ 1745328 h 2238118"/>
              <a:gd name="connsiteX35" fmla="*/ 529182 w 1867751"/>
              <a:gd name="connsiteY35" fmla="*/ 1745328 h 2238118"/>
              <a:gd name="connsiteX36" fmla="*/ 411738 w 1867751"/>
              <a:gd name="connsiteY36" fmla="*/ 1697765 h 2238118"/>
              <a:gd name="connsiteX37" fmla="*/ 0 w 1867751"/>
              <a:gd name="connsiteY37" fmla="*/ 1119973 h 2238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67751" h="2238118">
                <a:moveTo>
                  <a:pt x="554464" y="1824949"/>
                </a:moveTo>
                <a:lnTo>
                  <a:pt x="554514" y="1824346"/>
                </a:lnTo>
                <a:lnTo>
                  <a:pt x="1313239" y="1824346"/>
                </a:lnTo>
                <a:lnTo>
                  <a:pt x="1313289" y="1824949"/>
                </a:lnTo>
                <a:cubicBezTo>
                  <a:pt x="1313289" y="1983858"/>
                  <a:pt x="1246934" y="2123962"/>
                  <a:pt x="1146010" y="2206693"/>
                </a:cubicBezTo>
                <a:lnTo>
                  <a:pt x="1098294" y="2238118"/>
                </a:lnTo>
                <a:lnTo>
                  <a:pt x="769458" y="2238118"/>
                </a:lnTo>
                <a:lnTo>
                  <a:pt x="721743" y="2206693"/>
                </a:lnTo>
                <a:cubicBezTo>
                  <a:pt x="620819" y="2123962"/>
                  <a:pt x="554464" y="1983858"/>
                  <a:pt x="554464" y="1824949"/>
                </a:cubicBezTo>
                <a:close/>
                <a:moveTo>
                  <a:pt x="334004" y="731923"/>
                </a:moveTo>
                <a:lnTo>
                  <a:pt x="384642" y="691647"/>
                </a:lnTo>
                <a:cubicBezTo>
                  <a:pt x="530212" y="586334"/>
                  <a:pt x="717326" y="521362"/>
                  <a:pt x="922547" y="517213"/>
                </a:cubicBezTo>
                <a:cubicBezTo>
                  <a:pt x="1154131" y="512531"/>
                  <a:pt x="1367270" y="586210"/>
                  <a:pt x="1526274" y="710379"/>
                </a:cubicBezTo>
                <a:lnTo>
                  <a:pt x="1533748" y="716786"/>
                </a:lnTo>
                <a:lnTo>
                  <a:pt x="1363934" y="905799"/>
                </a:lnTo>
                <a:lnTo>
                  <a:pt x="1354076" y="897219"/>
                </a:lnTo>
                <a:cubicBezTo>
                  <a:pt x="1242116" y="816308"/>
                  <a:pt x="1092320" y="768270"/>
                  <a:pt x="929594" y="771106"/>
                </a:cubicBezTo>
                <a:cubicBezTo>
                  <a:pt x="805243" y="773274"/>
                  <a:pt x="690256" y="804816"/>
                  <a:pt x="595097" y="857258"/>
                </a:cubicBezTo>
                <a:lnTo>
                  <a:pt x="526786" y="903047"/>
                </a:lnTo>
                <a:close/>
                <a:moveTo>
                  <a:pt x="1424" y="412534"/>
                </a:moveTo>
                <a:lnTo>
                  <a:pt x="16741" y="389976"/>
                </a:lnTo>
                <a:cubicBezTo>
                  <a:pt x="191151" y="162101"/>
                  <a:pt x="531915" y="5499"/>
                  <a:pt x="926841" y="141"/>
                </a:cubicBezTo>
                <a:cubicBezTo>
                  <a:pt x="1310393" y="-5063"/>
                  <a:pt x="1652306" y="133938"/>
                  <a:pt x="1842910" y="347686"/>
                </a:cubicBezTo>
                <a:lnTo>
                  <a:pt x="1866328" y="376915"/>
                </a:lnTo>
                <a:lnTo>
                  <a:pt x="1695977" y="566526"/>
                </a:lnTo>
                <a:lnTo>
                  <a:pt x="1691512" y="558681"/>
                </a:lnTo>
                <a:cubicBezTo>
                  <a:pt x="1571438" y="376327"/>
                  <a:pt x="1274252" y="250611"/>
                  <a:pt x="933888" y="254053"/>
                </a:cubicBezTo>
                <a:cubicBezTo>
                  <a:pt x="606169" y="257368"/>
                  <a:pt x="327145" y="379187"/>
                  <a:pt x="208115" y="551186"/>
                </a:cubicBezTo>
                <a:lnTo>
                  <a:pt x="190588" y="580446"/>
                </a:lnTo>
                <a:close/>
                <a:moveTo>
                  <a:pt x="0" y="1119973"/>
                </a:moveTo>
                <a:lnTo>
                  <a:pt x="124" y="1119059"/>
                </a:lnTo>
                <a:lnTo>
                  <a:pt x="1867628" y="1119059"/>
                </a:lnTo>
                <a:lnTo>
                  <a:pt x="1867751" y="1119973"/>
                </a:lnTo>
                <a:cubicBezTo>
                  <a:pt x="1867751" y="1360491"/>
                  <a:pt x="1704427" y="1572546"/>
                  <a:pt x="1456015" y="1697765"/>
                </a:cubicBezTo>
                <a:lnTo>
                  <a:pt x="1338570" y="1745328"/>
                </a:lnTo>
                <a:lnTo>
                  <a:pt x="529182" y="1745328"/>
                </a:lnTo>
                <a:lnTo>
                  <a:pt x="411738" y="1697765"/>
                </a:lnTo>
                <a:cubicBezTo>
                  <a:pt x="163325" y="1572546"/>
                  <a:pt x="0" y="1360491"/>
                  <a:pt x="0" y="11199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31" name="MH_Other_2"/>
          <p:cNvSpPr/>
          <p:nvPr>
            <p:custDataLst>
              <p:tags r:id="rId7"/>
            </p:custDataLst>
          </p:nvPr>
        </p:nvSpPr>
        <p:spPr>
          <a:xfrm>
            <a:off x="7660890" y="2506286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MH_Other_3"/>
          <p:cNvSpPr/>
          <p:nvPr>
            <p:custDataLst>
              <p:tags r:id="rId8"/>
            </p:custDataLst>
          </p:nvPr>
        </p:nvSpPr>
        <p:spPr>
          <a:xfrm>
            <a:off x="7689918" y="4388238"/>
            <a:ext cx="878297" cy="879647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8542618" y="2547856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571646" y="4486671"/>
            <a:ext cx="2822232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0" name="KSO_Shape"/>
          <p:cNvSpPr>
            <a:spLocks/>
          </p:cNvSpPr>
          <p:nvPr/>
        </p:nvSpPr>
        <p:spPr bwMode="auto">
          <a:xfrm>
            <a:off x="7979512" y="2748687"/>
            <a:ext cx="251826" cy="374928"/>
          </a:xfrm>
          <a:custGeom>
            <a:avLst/>
            <a:gdLst>
              <a:gd name="T0" fmla="*/ 1179344 w 4117"/>
              <a:gd name="T1" fmla="*/ 1550 h 6144"/>
              <a:gd name="T2" fmla="*/ 1212250 w 4117"/>
              <a:gd name="T3" fmla="*/ 11472 h 6144"/>
              <a:gd name="T4" fmla="*/ 1239878 w 4117"/>
              <a:gd name="T5" fmla="*/ 30076 h 6144"/>
              <a:gd name="T6" fmla="*/ 1260988 w 4117"/>
              <a:gd name="T7" fmla="*/ 56121 h 6144"/>
              <a:gd name="T8" fmla="*/ 1274337 w 4117"/>
              <a:gd name="T9" fmla="*/ 87126 h 6144"/>
              <a:gd name="T10" fmla="*/ 1278062 w 4117"/>
              <a:gd name="T11" fmla="*/ 1788728 h 6144"/>
              <a:gd name="T12" fmla="*/ 1274337 w 4117"/>
              <a:gd name="T13" fmla="*/ 1817874 h 6144"/>
              <a:gd name="T14" fmla="*/ 1260988 w 4117"/>
              <a:gd name="T15" fmla="*/ 1848879 h 6144"/>
              <a:gd name="T16" fmla="*/ 1239878 w 4117"/>
              <a:gd name="T17" fmla="*/ 1874924 h 6144"/>
              <a:gd name="T18" fmla="*/ 1212250 w 4117"/>
              <a:gd name="T19" fmla="*/ 1893528 h 6144"/>
              <a:gd name="T20" fmla="*/ 1179344 w 4117"/>
              <a:gd name="T21" fmla="*/ 1903450 h 6144"/>
              <a:gd name="T22" fmla="*/ 109894 w 4117"/>
              <a:gd name="T23" fmla="*/ 1905000 h 6144"/>
              <a:gd name="T24" fmla="*/ 76057 w 4117"/>
              <a:gd name="T25" fmla="*/ 1898179 h 6144"/>
              <a:gd name="T26" fmla="*/ 46565 w 4117"/>
              <a:gd name="T27" fmla="*/ 1881746 h 6144"/>
              <a:gd name="T28" fmla="*/ 22972 w 4117"/>
              <a:gd name="T29" fmla="*/ 1858181 h 6144"/>
              <a:gd name="T30" fmla="*/ 6830 w 4117"/>
              <a:gd name="T31" fmla="*/ 1829036 h 6144"/>
              <a:gd name="T32" fmla="*/ 0 w 4117"/>
              <a:gd name="T33" fmla="*/ 1794929 h 6144"/>
              <a:gd name="T34" fmla="*/ 1242 w 4117"/>
              <a:gd name="T35" fmla="*/ 98599 h 6144"/>
              <a:gd name="T36" fmla="*/ 11486 w 4117"/>
              <a:gd name="T37" fmla="*/ 65732 h 6144"/>
              <a:gd name="T38" fmla="*/ 30112 w 4117"/>
              <a:gd name="T39" fmla="*/ 38137 h 6144"/>
              <a:gd name="T40" fmla="*/ 55878 w 4117"/>
              <a:gd name="T41" fmla="*/ 17053 h 6144"/>
              <a:gd name="T42" fmla="*/ 87232 w 4117"/>
              <a:gd name="T43" fmla="*/ 4031 h 6144"/>
              <a:gd name="T44" fmla="*/ 115792 w 4117"/>
              <a:gd name="T45" fmla="*/ 0 h 6144"/>
              <a:gd name="T46" fmla="*/ 1013882 w 4117"/>
              <a:gd name="T47" fmla="*/ 1284883 h 6144"/>
              <a:gd name="T48" fmla="*/ 1016055 w 4117"/>
              <a:gd name="T49" fmla="*/ 1263179 h 6144"/>
              <a:gd name="T50" fmla="*/ 1005500 w 4117"/>
              <a:gd name="T51" fmla="*/ 1240854 h 6144"/>
              <a:gd name="T52" fmla="*/ 851214 w 4117"/>
              <a:gd name="T53" fmla="*/ 1085515 h 6144"/>
              <a:gd name="T54" fmla="*/ 827000 w 4117"/>
              <a:gd name="T55" fmla="*/ 1072803 h 6144"/>
              <a:gd name="T56" fmla="*/ 805580 w 4117"/>
              <a:gd name="T57" fmla="*/ 1072803 h 6144"/>
              <a:gd name="T58" fmla="*/ 701894 w 4117"/>
              <a:gd name="T59" fmla="*/ 1132954 h 6144"/>
              <a:gd name="T60" fmla="*/ 634840 w 4117"/>
              <a:gd name="T61" fmla="*/ 1053579 h 6144"/>
              <a:gd name="T62" fmla="*/ 585170 w 4117"/>
              <a:gd name="T63" fmla="*/ 976375 h 6144"/>
              <a:gd name="T64" fmla="*/ 550712 w 4117"/>
              <a:gd name="T65" fmla="*/ 900410 h 6144"/>
              <a:gd name="T66" fmla="*/ 530223 w 4117"/>
              <a:gd name="T67" fmla="*/ 824756 h 6144"/>
              <a:gd name="T68" fmla="*/ 521531 w 4117"/>
              <a:gd name="T69" fmla="*/ 748481 h 6144"/>
              <a:gd name="T70" fmla="*/ 619318 w 4117"/>
              <a:gd name="T71" fmla="*/ 667556 h 6144"/>
              <a:gd name="T72" fmla="*/ 632978 w 4117"/>
              <a:gd name="T73" fmla="*/ 651433 h 6144"/>
              <a:gd name="T74" fmla="*/ 637324 w 4117"/>
              <a:gd name="T75" fmla="*/ 626938 h 6144"/>
              <a:gd name="T76" fmla="*/ 582687 w 4117"/>
              <a:gd name="T77" fmla="*/ 415168 h 6144"/>
              <a:gd name="T78" fmla="*/ 570270 w 4117"/>
              <a:gd name="T79" fmla="*/ 391294 h 6144"/>
              <a:gd name="T80" fmla="*/ 552264 w 4117"/>
              <a:gd name="T81" fmla="*/ 378582 h 6144"/>
              <a:gd name="T82" fmla="*/ 380283 w 4117"/>
              <a:gd name="T83" fmla="*/ 388193 h 6144"/>
              <a:gd name="T84" fmla="*/ 347377 w 4117"/>
              <a:gd name="T85" fmla="*/ 395015 h 6144"/>
              <a:gd name="T86" fmla="*/ 329061 w 4117"/>
              <a:gd name="T87" fmla="*/ 414548 h 6144"/>
              <a:gd name="T88" fmla="*/ 325336 w 4117"/>
              <a:gd name="T89" fmla="*/ 441213 h 6144"/>
              <a:gd name="T90" fmla="*/ 327509 w 4117"/>
              <a:gd name="T91" fmla="*/ 570818 h 6144"/>
              <a:gd name="T92" fmla="*/ 340237 w 4117"/>
              <a:gd name="T93" fmla="*/ 689880 h 6144"/>
              <a:gd name="T94" fmla="*/ 362278 w 4117"/>
              <a:gd name="T95" fmla="*/ 799951 h 6144"/>
              <a:gd name="T96" fmla="*/ 393942 w 4117"/>
              <a:gd name="T97" fmla="*/ 901650 h 6144"/>
              <a:gd name="T98" fmla="*/ 435541 w 4117"/>
              <a:gd name="T99" fmla="*/ 996218 h 6144"/>
              <a:gd name="T100" fmla="*/ 486452 w 4117"/>
              <a:gd name="T101" fmla="*/ 1084275 h 6144"/>
              <a:gd name="T102" fmla="*/ 546987 w 4117"/>
              <a:gd name="T103" fmla="*/ 1167061 h 6144"/>
              <a:gd name="T104" fmla="*/ 616835 w 4117"/>
              <a:gd name="T105" fmla="*/ 1245815 h 6144"/>
              <a:gd name="T106" fmla="*/ 696306 w 4117"/>
              <a:gd name="T107" fmla="*/ 1321160 h 6144"/>
              <a:gd name="T108" fmla="*/ 848420 w 4117"/>
              <a:gd name="T109" fmla="*/ 1443013 h 6144"/>
              <a:gd name="T110" fmla="*/ 873254 w 4117"/>
              <a:gd name="T111" fmla="*/ 1452935 h 6144"/>
              <a:gd name="T112" fmla="*/ 899331 w 4117"/>
              <a:gd name="T113" fmla="*/ 1446733 h 6144"/>
              <a:gd name="T114" fmla="*/ 921372 w 4117"/>
              <a:gd name="T115" fmla="*/ 1421619 h 6144"/>
              <a:gd name="T116" fmla="*/ 471241 w 4117"/>
              <a:gd name="T117" fmla="*/ 82476 h 6144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4117" h="6144">
                <a:moveTo>
                  <a:pt x="373" y="0"/>
                </a:moveTo>
                <a:lnTo>
                  <a:pt x="3742" y="0"/>
                </a:lnTo>
                <a:lnTo>
                  <a:pt x="3761" y="0"/>
                </a:lnTo>
                <a:lnTo>
                  <a:pt x="3780" y="3"/>
                </a:lnTo>
                <a:lnTo>
                  <a:pt x="3799" y="5"/>
                </a:lnTo>
                <a:lnTo>
                  <a:pt x="3818" y="8"/>
                </a:lnTo>
                <a:lnTo>
                  <a:pt x="3836" y="13"/>
                </a:lnTo>
                <a:lnTo>
                  <a:pt x="3853" y="17"/>
                </a:lnTo>
                <a:lnTo>
                  <a:pt x="3870" y="23"/>
                </a:lnTo>
                <a:lnTo>
                  <a:pt x="3888" y="29"/>
                </a:lnTo>
                <a:lnTo>
                  <a:pt x="3905" y="37"/>
                </a:lnTo>
                <a:lnTo>
                  <a:pt x="3920" y="46"/>
                </a:lnTo>
                <a:lnTo>
                  <a:pt x="3936" y="55"/>
                </a:lnTo>
                <a:lnTo>
                  <a:pt x="3952" y="64"/>
                </a:lnTo>
                <a:lnTo>
                  <a:pt x="3966" y="75"/>
                </a:lnTo>
                <a:lnTo>
                  <a:pt x="3981" y="86"/>
                </a:lnTo>
                <a:lnTo>
                  <a:pt x="3994" y="97"/>
                </a:lnTo>
                <a:lnTo>
                  <a:pt x="4006" y="111"/>
                </a:lnTo>
                <a:lnTo>
                  <a:pt x="4020" y="123"/>
                </a:lnTo>
                <a:lnTo>
                  <a:pt x="4031" y="136"/>
                </a:lnTo>
                <a:lnTo>
                  <a:pt x="4042" y="151"/>
                </a:lnTo>
                <a:lnTo>
                  <a:pt x="4053" y="165"/>
                </a:lnTo>
                <a:lnTo>
                  <a:pt x="4062" y="181"/>
                </a:lnTo>
                <a:lnTo>
                  <a:pt x="4071" y="197"/>
                </a:lnTo>
                <a:lnTo>
                  <a:pt x="4080" y="212"/>
                </a:lnTo>
                <a:lnTo>
                  <a:pt x="4088" y="229"/>
                </a:lnTo>
                <a:lnTo>
                  <a:pt x="4094" y="247"/>
                </a:lnTo>
                <a:lnTo>
                  <a:pt x="4100" y="264"/>
                </a:lnTo>
                <a:lnTo>
                  <a:pt x="4105" y="281"/>
                </a:lnTo>
                <a:lnTo>
                  <a:pt x="4109" y="299"/>
                </a:lnTo>
                <a:lnTo>
                  <a:pt x="4112" y="318"/>
                </a:lnTo>
                <a:lnTo>
                  <a:pt x="4114" y="336"/>
                </a:lnTo>
                <a:lnTo>
                  <a:pt x="4117" y="355"/>
                </a:lnTo>
                <a:lnTo>
                  <a:pt x="4117" y="375"/>
                </a:lnTo>
                <a:lnTo>
                  <a:pt x="4117" y="5769"/>
                </a:lnTo>
                <a:lnTo>
                  <a:pt x="4117" y="5789"/>
                </a:lnTo>
                <a:lnTo>
                  <a:pt x="4114" y="5808"/>
                </a:lnTo>
                <a:lnTo>
                  <a:pt x="4112" y="5826"/>
                </a:lnTo>
                <a:lnTo>
                  <a:pt x="4109" y="5845"/>
                </a:lnTo>
                <a:lnTo>
                  <a:pt x="4105" y="5863"/>
                </a:lnTo>
                <a:lnTo>
                  <a:pt x="4100" y="5881"/>
                </a:lnTo>
                <a:lnTo>
                  <a:pt x="4094" y="5899"/>
                </a:lnTo>
                <a:lnTo>
                  <a:pt x="4088" y="5915"/>
                </a:lnTo>
                <a:lnTo>
                  <a:pt x="4080" y="5932"/>
                </a:lnTo>
                <a:lnTo>
                  <a:pt x="4071" y="5948"/>
                </a:lnTo>
                <a:lnTo>
                  <a:pt x="4062" y="5963"/>
                </a:lnTo>
                <a:lnTo>
                  <a:pt x="4053" y="5979"/>
                </a:lnTo>
                <a:lnTo>
                  <a:pt x="4042" y="5993"/>
                </a:lnTo>
                <a:lnTo>
                  <a:pt x="4031" y="6008"/>
                </a:lnTo>
                <a:lnTo>
                  <a:pt x="4020" y="6021"/>
                </a:lnTo>
                <a:lnTo>
                  <a:pt x="4006" y="6035"/>
                </a:lnTo>
                <a:lnTo>
                  <a:pt x="3994" y="6047"/>
                </a:lnTo>
                <a:lnTo>
                  <a:pt x="3981" y="6058"/>
                </a:lnTo>
                <a:lnTo>
                  <a:pt x="3966" y="6069"/>
                </a:lnTo>
                <a:lnTo>
                  <a:pt x="3952" y="6080"/>
                </a:lnTo>
                <a:lnTo>
                  <a:pt x="3936" y="6089"/>
                </a:lnTo>
                <a:lnTo>
                  <a:pt x="3920" y="6098"/>
                </a:lnTo>
                <a:lnTo>
                  <a:pt x="3905" y="6107"/>
                </a:lnTo>
                <a:lnTo>
                  <a:pt x="3888" y="6115"/>
                </a:lnTo>
                <a:lnTo>
                  <a:pt x="3870" y="6122"/>
                </a:lnTo>
                <a:lnTo>
                  <a:pt x="3853" y="6127"/>
                </a:lnTo>
                <a:lnTo>
                  <a:pt x="3836" y="6133"/>
                </a:lnTo>
                <a:lnTo>
                  <a:pt x="3818" y="6136"/>
                </a:lnTo>
                <a:lnTo>
                  <a:pt x="3799" y="6139"/>
                </a:lnTo>
                <a:lnTo>
                  <a:pt x="3780" y="6142"/>
                </a:lnTo>
                <a:lnTo>
                  <a:pt x="3761" y="6144"/>
                </a:lnTo>
                <a:lnTo>
                  <a:pt x="3742" y="6144"/>
                </a:lnTo>
                <a:lnTo>
                  <a:pt x="373" y="6144"/>
                </a:lnTo>
                <a:lnTo>
                  <a:pt x="354" y="6144"/>
                </a:lnTo>
                <a:lnTo>
                  <a:pt x="335" y="6142"/>
                </a:lnTo>
                <a:lnTo>
                  <a:pt x="316" y="6139"/>
                </a:lnTo>
                <a:lnTo>
                  <a:pt x="299" y="6136"/>
                </a:lnTo>
                <a:lnTo>
                  <a:pt x="281" y="6133"/>
                </a:lnTo>
                <a:lnTo>
                  <a:pt x="263" y="6127"/>
                </a:lnTo>
                <a:lnTo>
                  <a:pt x="245" y="6122"/>
                </a:lnTo>
                <a:lnTo>
                  <a:pt x="228" y="6115"/>
                </a:lnTo>
                <a:lnTo>
                  <a:pt x="212" y="6107"/>
                </a:lnTo>
                <a:lnTo>
                  <a:pt x="196" y="6098"/>
                </a:lnTo>
                <a:lnTo>
                  <a:pt x="180" y="6089"/>
                </a:lnTo>
                <a:lnTo>
                  <a:pt x="165" y="6080"/>
                </a:lnTo>
                <a:lnTo>
                  <a:pt x="150" y="6069"/>
                </a:lnTo>
                <a:lnTo>
                  <a:pt x="136" y="6058"/>
                </a:lnTo>
                <a:lnTo>
                  <a:pt x="122" y="6047"/>
                </a:lnTo>
                <a:lnTo>
                  <a:pt x="109" y="6035"/>
                </a:lnTo>
                <a:lnTo>
                  <a:pt x="97" y="6021"/>
                </a:lnTo>
                <a:lnTo>
                  <a:pt x="86" y="6008"/>
                </a:lnTo>
                <a:lnTo>
                  <a:pt x="74" y="5993"/>
                </a:lnTo>
                <a:lnTo>
                  <a:pt x="63" y="5979"/>
                </a:lnTo>
                <a:lnTo>
                  <a:pt x="53" y="5963"/>
                </a:lnTo>
                <a:lnTo>
                  <a:pt x="44" y="5948"/>
                </a:lnTo>
                <a:lnTo>
                  <a:pt x="37" y="5932"/>
                </a:lnTo>
                <a:lnTo>
                  <a:pt x="29" y="5915"/>
                </a:lnTo>
                <a:lnTo>
                  <a:pt x="22" y="5899"/>
                </a:lnTo>
                <a:lnTo>
                  <a:pt x="17" y="5881"/>
                </a:lnTo>
                <a:lnTo>
                  <a:pt x="11" y="5863"/>
                </a:lnTo>
                <a:lnTo>
                  <a:pt x="6" y="5845"/>
                </a:lnTo>
                <a:lnTo>
                  <a:pt x="4" y="5826"/>
                </a:lnTo>
                <a:lnTo>
                  <a:pt x="1" y="5808"/>
                </a:lnTo>
                <a:lnTo>
                  <a:pt x="0" y="5789"/>
                </a:lnTo>
                <a:lnTo>
                  <a:pt x="0" y="5769"/>
                </a:lnTo>
                <a:lnTo>
                  <a:pt x="0" y="375"/>
                </a:lnTo>
                <a:lnTo>
                  <a:pt x="0" y="355"/>
                </a:lnTo>
                <a:lnTo>
                  <a:pt x="1" y="336"/>
                </a:lnTo>
                <a:lnTo>
                  <a:pt x="4" y="318"/>
                </a:lnTo>
                <a:lnTo>
                  <a:pt x="6" y="299"/>
                </a:lnTo>
                <a:lnTo>
                  <a:pt x="11" y="281"/>
                </a:lnTo>
                <a:lnTo>
                  <a:pt x="17" y="264"/>
                </a:lnTo>
                <a:lnTo>
                  <a:pt x="22" y="247"/>
                </a:lnTo>
                <a:lnTo>
                  <a:pt x="29" y="229"/>
                </a:lnTo>
                <a:lnTo>
                  <a:pt x="37" y="212"/>
                </a:lnTo>
                <a:lnTo>
                  <a:pt x="44" y="197"/>
                </a:lnTo>
                <a:lnTo>
                  <a:pt x="53" y="181"/>
                </a:lnTo>
                <a:lnTo>
                  <a:pt x="63" y="165"/>
                </a:lnTo>
                <a:lnTo>
                  <a:pt x="74" y="151"/>
                </a:lnTo>
                <a:lnTo>
                  <a:pt x="86" y="136"/>
                </a:lnTo>
                <a:lnTo>
                  <a:pt x="97" y="123"/>
                </a:lnTo>
                <a:lnTo>
                  <a:pt x="109" y="111"/>
                </a:lnTo>
                <a:lnTo>
                  <a:pt x="122" y="97"/>
                </a:lnTo>
                <a:lnTo>
                  <a:pt x="136" y="86"/>
                </a:lnTo>
                <a:lnTo>
                  <a:pt x="150" y="75"/>
                </a:lnTo>
                <a:lnTo>
                  <a:pt x="165" y="64"/>
                </a:lnTo>
                <a:lnTo>
                  <a:pt x="180" y="55"/>
                </a:lnTo>
                <a:lnTo>
                  <a:pt x="196" y="46"/>
                </a:lnTo>
                <a:lnTo>
                  <a:pt x="212" y="37"/>
                </a:lnTo>
                <a:lnTo>
                  <a:pt x="228" y="29"/>
                </a:lnTo>
                <a:lnTo>
                  <a:pt x="245" y="23"/>
                </a:lnTo>
                <a:lnTo>
                  <a:pt x="263" y="17"/>
                </a:lnTo>
                <a:lnTo>
                  <a:pt x="281" y="13"/>
                </a:lnTo>
                <a:lnTo>
                  <a:pt x="299" y="8"/>
                </a:lnTo>
                <a:lnTo>
                  <a:pt x="316" y="5"/>
                </a:lnTo>
                <a:lnTo>
                  <a:pt x="335" y="3"/>
                </a:lnTo>
                <a:lnTo>
                  <a:pt x="354" y="0"/>
                </a:lnTo>
                <a:lnTo>
                  <a:pt x="373" y="0"/>
                </a:lnTo>
                <a:close/>
                <a:moveTo>
                  <a:pt x="2968" y="4585"/>
                </a:moveTo>
                <a:lnTo>
                  <a:pt x="2968" y="4585"/>
                </a:lnTo>
                <a:lnTo>
                  <a:pt x="3254" y="4168"/>
                </a:lnTo>
                <a:lnTo>
                  <a:pt x="3260" y="4157"/>
                </a:lnTo>
                <a:lnTo>
                  <a:pt x="3266" y="4144"/>
                </a:lnTo>
                <a:lnTo>
                  <a:pt x="3270" y="4133"/>
                </a:lnTo>
                <a:lnTo>
                  <a:pt x="3274" y="4121"/>
                </a:lnTo>
                <a:lnTo>
                  <a:pt x="3275" y="4110"/>
                </a:lnTo>
                <a:lnTo>
                  <a:pt x="3275" y="4098"/>
                </a:lnTo>
                <a:lnTo>
                  <a:pt x="3275" y="4085"/>
                </a:lnTo>
                <a:lnTo>
                  <a:pt x="3273" y="4074"/>
                </a:lnTo>
                <a:lnTo>
                  <a:pt x="3269" y="4062"/>
                </a:lnTo>
                <a:lnTo>
                  <a:pt x="3266" y="4050"/>
                </a:lnTo>
                <a:lnTo>
                  <a:pt x="3260" y="4037"/>
                </a:lnTo>
                <a:lnTo>
                  <a:pt x="3255" y="4026"/>
                </a:lnTo>
                <a:lnTo>
                  <a:pt x="3247" y="4014"/>
                </a:lnTo>
                <a:lnTo>
                  <a:pt x="3239" y="4002"/>
                </a:lnTo>
                <a:lnTo>
                  <a:pt x="3230" y="3989"/>
                </a:lnTo>
                <a:lnTo>
                  <a:pt x="3219" y="3977"/>
                </a:lnTo>
                <a:lnTo>
                  <a:pt x="2757" y="3512"/>
                </a:lnTo>
                <a:lnTo>
                  <a:pt x="2742" y="3501"/>
                </a:lnTo>
                <a:lnTo>
                  <a:pt x="2729" y="3491"/>
                </a:lnTo>
                <a:lnTo>
                  <a:pt x="2715" y="3483"/>
                </a:lnTo>
                <a:lnTo>
                  <a:pt x="2702" y="3476"/>
                </a:lnTo>
                <a:lnTo>
                  <a:pt x="2690" y="3469"/>
                </a:lnTo>
                <a:lnTo>
                  <a:pt x="2676" y="3465"/>
                </a:lnTo>
                <a:lnTo>
                  <a:pt x="2664" y="3460"/>
                </a:lnTo>
                <a:lnTo>
                  <a:pt x="2652" y="3458"/>
                </a:lnTo>
                <a:lnTo>
                  <a:pt x="2641" y="3456"/>
                </a:lnTo>
                <a:lnTo>
                  <a:pt x="2628" y="3456"/>
                </a:lnTo>
                <a:lnTo>
                  <a:pt x="2617" y="3456"/>
                </a:lnTo>
                <a:lnTo>
                  <a:pt x="2606" y="3458"/>
                </a:lnTo>
                <a:lnTo>
                  <a:pt x="2595" y="3460"/>
                </a:lnTo>
                <a:lnTo>
                  <a:pt x="2584" y="3463"/>
                </a:lnTo>
                <a:lnTo>
                  <a:pt x="2574" y="3468"/>
                </a:lnTo>
                <a:lnTo>
                  <a:pt x="2563" y="3473"/>
                </a:lnTo>
                <a:lnTo>
                  <a:pt x="2261" y="3654"/>
                </a:lnTo>
                <a:lnTo>
                  <a:pt x="2220" y="3611"/>
                </a:lnTo>
                <a:lnTo>
                  <a:pt x="2182" y="3567"/>
                </a:lnTo>
                <a:lnTo>
                  <a:pt x="2146" y="3525"/>
                </a:lnTo>
                <a:lnTo>
                  <a:pt x="2111" y="3482"/>
                </a:lnTo>
                <a:lnTo>
                  <a:pt x="2078" y="3440"/>
                </a:lnTo>
                <a:lnTo>
                  <a:pt x="2045" y="3398"/>
                </a:lnTo>
                <a:lnTo>
                  <a:pt x="2015" y="3356"/>
                </a:lnTo>
                <a:lnTo>
                  <a:pt x="1986" y="3314"/>
                </a:lnTo>
                <a:lnTo>
                  <a:pt x="1958" y="3273"/>
                </a:lnTo>
                <a:lnTo>
                  <a:pt x="1933" y="3232"/>
                </a:lnTo>
                <a:lnTo>
                  <a:pt x="1908" y="3190"/>
                </a:lnTo>
                <a:lnTo>
                  <a:pt x="1885" y="3149"/>
                </a:lnTo>
                <a:lnTo>
                  <a:pt x="1864" y="3108"/>
                </a:lnTo>
                <a:lnTo>
                  <a:pt x="1842" y="3067"/>
                </a:lnTo>
                <a:lnTo>
                  <a:pt x="1824" y="3025"/>
                </a:lnTo>
                <a:lnTo>
                  <a:pt x="1806" y="2985"/>
                </a:lnTo>
                <a:lnTo>
                  <a:pt x="1789" y="2944"/>
                </a:lnTo>
                <a:lnTo>
                  <a:pt x="1774" y="2904"/>
                </a:lnTo>
                <a:lnTo>
                  <a:pt x="1760" y="2863"/>
                </a:lnTo>
                <a:lnTo>
                  <a:pt x="1748" y="2823"/>
                </a:lnTo>
                <a:lnTo>
                  <a:pt x="1735" y="2781"/>
                </a:lnTo>
                <a:lnTo>
                  <a:pt x="1725" y="2741"/>
                </a:lnTo>
                <a:lnTo>
                  <a:pt x="1715" y="2700"/>
                </a:lnTo>
                <a:lnTo>
                  <a:pt x="1708" y="2660"/>
                </a:lnTo>
                <a:lnTo>
                  <a:pt x="1700" y="2619"/>
                </a:lnTo>
                <a:lnTo>
                  <a:pt x="1694" y="2578"/>
                </a:lnTo>
                <a:lnTo>
                  <a:pt x="1689" y="2537"/>
                </a:lnTo>
                <a:lnTo>
                  <a:pt x="1684" y="2496"/>
                </a:lnTo>
                <a:lnTo>
                  <a:pt x="1682" y="2455"/>
                </a:lnTo>
                <a:lnTo>
                  <a:pt x="1680" y="2414"/>
                </a:lnTo>
                <a:lnTo>
                  <a:pt x="1677" y="2372"/>
                </a:lnTo>
                <a:lnTo>
                  <a:pt x="1677" y="2331"/>
                </a:lnTo>
                <a:lnTo>
                  <a:pt x="1985" y="2159"/>
                </a:lnTo>
                <a:lnTo>
                  <a:pt x="1995" y="2153"/>
                </a:lnTo>
                <a:lnTo>
                  <a:pt x="2004" y="2146"/>
                </a:lnTo>
                <a:lnTo>
                  <a:pt x="2012" y="2138"/>
                </a:lnTo>
                <a:lnTo>
                  <a:pt x="2020" y="2130"/>
                </a:lnTo>
                <a:lnTo>
                  <a:pt x="2028" y="2121"/>
                </a:lnTo>
                <a:lnTo>
                  <a:pt x="2033" y="2111"/>
                </a:lnTo>
                <a:lnTo>
                  <a:pt x="2039" y="2101"/>
                </a:lnTo>
                <a:lnTo>
                  <a:pt x="2043" y="2090"/>
                </a:lnTo>
                <a:lnTo>
                  <a:pt x="2046" y="2078"/>
                </a:lnTo>
                <a:lnTo>
                  <a:pt x="2050" y="2066"/>
                </a:lnTo>
                <a:lnTo>
                  <a:pt x="2052" y="2052"/>
                </a:lnTo>
                <a:lnTo>
                  <a:pt x="2053" y="2038"/>
                </a:lnTo>
                <a:lnTo>
                  <a:pt x="2053" y="2022"/>
                </a:lnTo>
                <a:lnTo>
                  <a:pt x="2052" y="2007"/>
                </a:lnTo>
                <a:lnTo>
                  <a:pt x="2050" y="1990"/>
                </a:lnTo>
                <a:lnTo>
                  <a:pt x="2048" y="1972"/>
                </a:lnTo>
                <a:lnTo>
                  <a:pt x="1877" y="1339"/>
                </a:lnTo>
                <a:lnTo>
                  <a:pt x="1871" y="1325"/>
                </a:lnTo>
                <a:lnTo>
                  <a:pt x="1866" y="1310"/>
                </a:lnTo>
                <a:lnTo>
                  <a:pt x="1859" y="1297"/>
                </a:lnTo>
                <a:lnTo>
                  <a:pt x="1853" y="1284"/>
                </a:lnTo>
                <a:lnTo>
                  <a:pt x="1845" y="1273"/>
                </a:lnTo>
                <a:lnTo>
                  <a:pt x="1837" y="1262"/>
                </a:lnTo>
                <a:lnTo>
                  <a:pt x="1829" y="1253"/>
                </a:lnTo>
                <a:lnTo>
                  <a:pt x="1820" y="1244"/>
                </a:lnTo>
                <a:lnTo>
                  <a:pt x="1810" y="1237"/>
                </a:lnTo>
                <a:lnTo>
                  <a:pt x="1800" y="1231"/>
                </a:lnTo>
                <a:lnTo>
                  <a:pt x="1790" y="1225"/>
                </a:lnTo>
                <a:lnTo>
                  <a:pt x="1779" y="1221"/>
                </a:lnTo>
                <a:lnTo>
                  <a:pt x="1768" y="1218"/>
                </a:lnTo>
                <a:lnTo>
                  <a:pt x="1756" y="1215"/>
                </a:lnTo>
                <a:lnTo>
                  <a:pt x="1742" y="1213"/>
                </a:lnTo>
                <a:lnTo>
                  <a:pt x="1729" y="1213"/>
                </a:lnTo>
                <a:lnTo>
                  <a:pt x="1225" y="1252"/>
                </a:lnTo>
                <a:lnTo>
                  <a:pt x="1199" y="1254"/>
                </a:lnTo>
                <a:lnTo>
                  <a:pt x="1175" y="1258"/>
                </a:lnTo>
                <a:lnTo>
                  <a:pt x="1154" y="1262"/>
                </a:lnTo>
                <a:lnTo>
                  <a:pt x="1135" y="1268"/>
                </a:lnTo>
                <a:lnTo>
                  <a:pt x="1119" y="1274"/>
                </a:lnTo>
                <a:lnTo>
                  <a:pt x="1105" y="1281"/>
                </a:lnTo>
                <a:lnTo>
                  <a:pt x="1092" y="1290"/>
                </a:lnTo>
                <a:lnTo>
                  <a:pt x="1081" y="1300"/>
                </a:lnTo>
                <a:lnTo>
                  <a:pt x="1072" y="1311"/>
                </a:lnTo>
                <a:lnTo>
                  <a:pt x="1065" y="1323"/>
                </a:lnTo>
                <a:lnTo>
                  <a:pt x="1060" y="1337"/>
                </a:lnTo>
                <a:lnTo>
                  <a:pt x="1055" y="1351"/>
                </a:lnTo>
                <a:lnTo>
                  <a:pt x="1052" y="1367"/>
                </a:lnTo>
                <a:lnTo>
                  <a:pt x="1050" y="1384"/>
                </a:lnTo>
                <a:lnTo>
                  <a:pt x="1049" y="1403"/>
                </a:lnTo>
                <a:lnTo>
                  <a:pt x="1048" y="1423"/>
                </a:lnTo>
                <a:lnTo>
                  <a:pt x="1047" y="1494"/>
                </a:lnTo>
                <a:lnTo>
                  <a:pt x="1047" y="1565"/>
                </a:lnTo>
                <a:lnTo>
                  <a:pt x="1048" y="1636"/>
                </a:lnTo>
                <a:lnTo>
                  <a:pt x="1049" y="1705"/>
                </a:lnTo>
                <a:lnTo>
                  <a:pt x="1052" y="1773"/>
                </a:lnTo>
                <a:lnTo>
                  <a:pt x="1055" y="1841"/>
                </a:lnTo>
                <a:lnTo>
                  <a:pt x="1060" y="1906"/>
                </a:lnTo>
                <a:lnTo>
                  <a:pt x="1065" y="1972"/>
                </a:lnTo>
                <a:lnTo>
                  <a:pt x="1071" y="2037"/>
                </a:lnTo>
                <a:lnTo>
                  <a:pt x="1079" y="2100"/>
                </a:lnTo>
                <a:lnTo>
                  <a:pt x="1087" y="2163"/>
                </a:lnTo>
                <a:lnTo>
                  <a:pt x="1096" y="2225"/>
                </a:lnTo>
                <a:lnTo>
                  <a:pt x="1105" y="2286"/>
                </a:lnTo>
                <a:lnTo>
                  <a:pt x="1116" y="2347"/>
                </a:lnTo>
                <a:lnTo>
                  <a:pt x="1127" y="2406"/>
                </a:lnTo>
                <a:lnTo>
                  <a:pt x="1139" y="2465"/>
                </a:lnTo>
                <a:lnTo>
                  <a:pt x="1152" y="2523"/>
                </a:lnTo>
                <a:lnTo>
                  <a:pt x="1167" y="2580"/>
                </a:lnTo>
                <a:lnTo>
                  <a:pt x="1181" y="2636"/>
                </a:lnTo>
                <a:lnTo>
                  <a:pt x="1197" y="2692"/>
                </a:lnTo>
                <a:lnTo>
                  <a:pt x="1214" y="2747"/>
                </a:lnTo>
                <a:lnTo>
                  <a:pt x="1232" y="2801"/>
                </a:lnTo>
                <a:lnTo>
                  <a:pt x="1251" y="2855"/>
                </a:lnTo>
                <a:lnTo>
                  <a:pt x="1269" y="2908"/>
                </a:lnTo>
                <a:lnTo>
                  <a:pt x="1290" y="2960"/>
                </a:lnTo>
                <a:lnTo>
                  <a:pt x="1311" y="3012"/>
                </a:lnTo>
                <a:lnTo>
                  <a:pt x="1332" y="3063"/>
                </a:lnTo>
                <a:lnTo>
                  <a:pt x="1355" y="3113"/>
                </a:lnTo>
                <a:lnTo>
                  <a:pt x="1379" y="3164"/>
                </a:lnTo>
                <a:lnTo>
                  <a:pt x="1403" y="3213"/>
                </a:lnTo>
                <a:lnTo>
                  <a:pt x="1429" y="3262"/>
                </a:lnTo>
                <a:lnTo>
                  <a:pt x="1455" y="3310"/>
                </a:lnTo>
                <a:lnTo>
                  <a:pt x="1481" y="3356"/>
                </a:lnTo>
                <a:lnTo>
                  <a:pt x="1509" y="3404"/>
                </a:lnTo>
                <a:lnTo>
                  <a:pt x="1538" y="3451"/>
                </a:lnTo>
                <a:lnTo>
                  <a:pt x="1567" y="3497"/>
                </a:lnTo>
                <a:lnTo>
                  <a:pt x="1598" y="3543"/>
                </a:lnTo>
                <a:lnTo>
                  <a:pt x="1630" y="3587"/>
                </a:lnTo>
                <a:lnTo>
                  <a:pt x="1662" y="3633"/>
                </a:lnTo>
                <a:lnTo>
                  <a:pt x="1694" y="3676"/>
                </a:lnTo>
                <a:lnTo>
                  <a:pt x="1728" y="3721"/>
                </a:lnTo>
                <a:lnTo>
                  <a:pt x="1762" y="3764"/>
                </a:lnTo>
                <a:lnTo>
                  <a:pt x="1798" y="3808"/>
                </a:lnTo>
                <a:lnTo>
                  <a:pt x="1835" y="3850"/>
                </a:lnTo>
                <a:lnTo>
                  <a:pt x="1871" y="3893"/>
                </a:lnTo>
                <a:lnTo>
                  <a:pt x="1909" y="3935"/>
                </a:lnTo>
                <a:lnTo>
                  <a:pt x="1948" y="3976"/>
                </a:lnTo>
                <a:lnTo>
                  <a:pt x="1987" y="4018"/>
                </a:lnTo>
                <a:lnTo>
                  <a:pt x="2028" y="4060"/>
                </a:lnTo>
                <a:lnTo>
                  <a:pt x="2069" y="4100"/>
                </a:lnTo>
                <a:lnTo>
                  <a:pt x="2111" y="4141"/>
                </a:lnTo>
                <a:lnTo>
                  <a:pt x="2155" y="4181"/>
                </a:lnTo>
                <a:lnTo>
                  <a:pt x="2198" y="4221"/>
                </a:lnTo>
                <a:lnTo>
                  <a:pt x="2243" y="4261"/>
                </a:lnTo>
                <a:lnTo>
                  <a:pt x="2288" y="4302"/>
                </a:lnTo>
                <a:lnTo>
                  <a:pt x="2334" y="4341"/>
                </a:lnTo>
                <a:lnTo>
                  <a:pt x="2429" y="4420"/>
                </a:lnTo>
                <a:lnTo>
                  <a:pt x="2527" y="4498"/>
                </a:lnTo>
                <a:lnTo>
                  <a:pt x="2628" y="4576"/>
                </a:lnTo>
                <a:lnTo>
                  <a:pt x="2733" y="4654"/>
                </a:lnTo>
                <a:lnTo>
                  <a:pt x="2750" y="4663"/>
                </a:lnTo>
                <a:lnTo>
                  <a:pt x="2767" y="4670"/>
                </a:lnTo>
                <a:lnTo>
                  <a:pt x="2783" y="4677"/>
                </a:lnTo>
                <a:lnTo>
                  <a:pt x="2799" y="4683"/>
                </a:lnTo>
                <a:lnTo>
                  <a:pt x="2813" y="4686"/>
                </a:lnTo>
                <a:lnTo>
                  <a:pt x="2828" y="4687"/>
                </a:lnTo>
                <a:lnTo>
                  <a:pt x="2842" y="4687"/>
                </a:lnTo>
                <a:lnTo>
                  <a:pt x="2856" y="4685"/>
                </a:lnTo>
                <a:lnTo>
                  <a:pt x="2869" y="4682"/>
                </a:lnTo>
                <a:lnTo>
                  <a:pt x="2884" y="4675"/>
                </a:lnTo>
                <a:lnTo>
                  <a:pt x="2897" y="4666"/>
                </a:lnTo>
                <a:lnTo>
                  <a:pt x="2910" y="4655"/>
                </a:lnTo>
                <a:lnTo>
                  <a:pt x="2925" y="4641"/>
                </a:lnTo>
                <a:lnTo>
                  <a:pt x="2939" y="4625"/>
                </a:lnTo>
                <a:lnTo>
                  <a:pt x="2954" y="4606"/>
                </a:lnTo>
                <a:lnTo>
                  <a:pt x="2968" y="4585"/>
                </a:lnTo>
                <a:close/>
                <a:moveTo>
                  <a:pt x="1518" y="266"/>
                </a:moveTo>
                <a:lnTo>
                  <a:pt x="1518" y="398"/>
                </a:lnTo>
                <a:lnTo>
                  <a:pt x="2656" y="398"/>
                </a:lnTo>
                <a:lnTo>
                  <a:pt x="2656" y="266"/>
                </a:lnTo>
                <a:lnTo>
                  <a:pt x="1518" y="266"/>
                </a:lnTo>
                <a:close/>
                <a:moveTo>
                  <a:pt x="525" y="656"/>
                </a:moveTo>
                <a:lnTo>
                  <a:pt x="525" y="5209"/>
                </a:lnTo>
                <a:lnTo>
                  <a:pt x="3595" y="5209"/>
                </a:lnTo>
                <a:lnTo>
                  <a:pt x="3595" y="656"/>
                </a:lnTo>
                <a:lnTo>
                  <a:pt x="525" y="6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KSO_Shape"/>
          <p:cNvSpPr>
            <a:spLocks/>
          </p:cNvSpPr>
          <p:nvPr/>
        </p:nvSpPr>
        <p:spPr bwMode="auto">
          <a:xfrm>
            <a:off x="7943336" y="4641393"/>
            <a:ext cx="356535" cy="353564"/>
          </a:xfrm>
          <a:custGeom>
            <a:avLst/>
            <a:gdLst>
              <a:gd name="T0" fmla="*/ 435344 w 2268537"/>
              <a:gd name="T1" fmla="*/ 1538932 h 2247901"/>
              <a:gd name="T2" fmla="*/ 495462 w 2268537"/>
              <a:gd name="T3" fmla="*/ 1635063 h 2247901"/>
              <a:gd name="T4" fmla="*/ 599590 w 2268537"/>
              <a:gd name="T5" fmla="*/ 1589945 h 2247901"/>
              <a:gd name="T6" fmla="*/ 569645 w 2268537"/>
              <a:gd name="T7" fmla="*/ 1480210 h 2247901"/>
              <a:gd name="T8" fmla="*/ 1569477 w 2268537"/>
              <a:gd name="T9" fmla="*/ 1473664 h 2247901"/>
              <a:gd name="T10" fmla="*/ 1631626 w 2268537"/>
              <a:gd name="T11" fmla="*/ 1599219 h 2247901"/>
              <a:gd name="T12" fmla="*/ 1169820 w 2268537"/>
              <a:gd name="T13" fmla="*/ 1679820 h 2247901"/>
              <a:gd name="T14" fmla="*/ 2218183 w 2268537"/>
              <a:gd name="T15" fmla="*/ 1620107 h 2247901"/>
              <a:gd name="T16" fmla="*/ 2265361 w 2268537"/>
              <a:gd name="T17" fmla="*/ 1739305 h 2247901"/>
              <a:gd name="T18" fmla="*/ 1398682 w 2268537"/>
              <a:gd name="T19" fmla="*/ 2039003 h 2247901"/>
              <a:gd name="T20" fmla="*/ 0 w 2268537"/>
              <a:gd name="T21" fmla="*/ 1401763 h 2247901"/>
              <a:gd name="T22" fmla="*/ 1802845 w 2268537"/>
              <a:gd name="T23" fmla="*/ 1254543 h 2247901"/>
              <a:gd name="T24" fmla="*/ 1896694 w 2268537"/>
              <a:gd name="T25" fmla="*/ 1346722 h 2247901"/>
              <a:gd name="T26" fmla="*/ 1801262 w 2268537"/>
              <a:gd name="T27" fmla="*/ 1343544 h 2247901"/>
              <a:gd name="T28" fmla="*/ 1952551 w 2268537"/>
              <a:gd name="T29" fmla="*/ 1373286 h 2247901"/>
              <a:gd name="T30" fmla="*/ 1959109 w 2268537"/>
              <a:gd name="T31" fmla="*/ 1284967 h 2247901"/>
              <a:gd name="T32" fmla="*/ 1883577 w 2268537"/>
              <a:gd name="T33" fmla="*/ 1210951 h 2247901"/>
              <a:gd name="T34" fmla="*/ 1924735 w 2268537"/>
              <a:gd name="T35" fmla="*/ 1183705 h 2247901"/>
              <a:gd name="T36" fmla="*/ 2066527 w 2268537"/>
              <a:gd name="T37" fmla="*/ 1199371 h 2247901"/>
              <a:gd name="T38" fmla="*/ 1998232 w 2268537"/>
              <a:gd name="T39" fmla="*/ 1451844 h 2247901"/>
              <a:gd name="T40" fmla="*/ 1739299 w 2268537"/>
              <a:gd name="T41" fmla="*/ 1420285 h 2247901"/>
              <a:gd name="T42" fmla="*/ 1733193 w 2268537"/>
              <a:gd name="T43" fmla="*/ 1158731 h 2247901"/>
              <a:gd name="T44" fmla="*/ 1233862 w 2268537"/>
              <a:gd name="T45" fmla="*/ 780369 h 2247901"/>
              <a:gd name="T46" fmla="*/ 1208472 w 2268537"/>
              <a:gd name="T47" fmla="*/ 887639 h 2247901"/>
              <a:gd name="T48" fmla="*/ 1337010 w 2268537"/>
              <a:gd name="T49" fmla="*/ 1007835 h 2247901"/>
              <a:gd name="T50" fmla="*/ 1297791 w 2268537"/>
              <a:gd name="T51" fmla="*/ 959984 h 2247901"/>
              <a:gd name="T52" fmla="*/ 1297791 w 2268537"/>
              <a:gd name="T53" fmla="*/ 1067934 h 2247901"/>
              <a:gd name="T54" fmla="*/ 1447865 w 2268537"/>
              <a:gd name="T55" fmla="*/ 1005568 h 2247901"/>
              <a:gd name="T56" fmla="*/ 1326808 w 2268537"/>
              <a:gd name="T57" fmla="*/ 866548 h 2247901"/>
              <a:gd name="T58" fmla="*/ 1320234 w 2268537"/>
              <a:gd name="T59" fmla="*/ 810532 h 2247901"/>
              <a:gd name="T60" fmla="*/ 1427235 w 2268537"/>
              <a:gd name="T61" fmla="*/ 798966 h 2247901"/>
              <a:gd name="T62" fmla="*/ 1388017 w 2268537"/>
              <a:gd name="T63" fmla="*/ 636134 h 2247901"/>
              <a:gd name="T64" fmla="*/ 1555092 w 2268537"/>
              <a:gd name="T65" fmla="*/ 745444 h 2247901"/>
              <a:gd name="T66" fmla="*/ 1611993 w 2268537"/>
              <a:gd name="T67" fmla="*/ 941614 h 2247901"/>
              <a:gd name="T68" fmla="*/ 1527662 w 2268537"/>
              <a:gd name="T69" fmla="*/ 1124630 h 2247901"/>
              <a:gd name="T70" fmla="*/ 1344717 w 2268537"/>
              <a:gd name="T71" fmla="*/ 1208994 h 2247901"/>
              <a:gd name="T72" fmla="*/ 1148398 w 2268537"/>
              <a:gd name="T73" fmla="*/ 1151844 h 2247901"/>
              <a:gd name="T74" fmla="*/ 1039356 w 2268537"/>
              <a:gd name="T75" fmla="*/ 984930 h 2247901"/>
              <a:gd name="T76" fmla="*/ 1067013 w 2268537"/>
              <a:gd name="T77" fmla="*/ 780823 h 2247901"/>
              <a:gd name="T78" fmla="*/ 1215727 w 2268537"/>
              <a:gd name="T79" fmla="*/ 648834 h 2247901"/>
              <a:gd name="T80" fmla="*/ 1814840 w 2268537"/>
              <a:gd name="T81" fmla="*/ 491075 h 2247901"/>
              <a:gd name="T82" fmla="*/ 1888564 w 2268537"/>
              <a:gd name="T83" fmla="*/ 577139 h 2247901"/>
              <a:gd name="T84" fmla="*/ 1872408 w 2268537"/>
              <a:gd name="T85" fmla="*/ 577818 h 2247901"/>
              <a:gd name="T86" fmla="*/ 1907905 w 2268537"/>
              <a:gd name="T87" fmla="*/ 640554 h 2247901"/>
              <a:gd name="T88" fmla="*/ 1942719 w 2268537"/>
              <a:gd name="T89" fmla="*/ 548375 h 2247901"/>
              <a:gd name="T90" fmla="*/ 1892432 w 2268537"/>
              <a:gd name="T91" fmla="*/ 493113 h 2247901"/>
              <a:gd name="T92" fmla="*/ 1895390 w 2268537"/>
              <a:gd name="T93" fmla="*/ 384401 h 2247901"/>
              <a:gd name="T94" fmla="*/ 2056717 w 2268537"/>
              <a:gd name="T95" fmla="*/ 536598 h 2247901"/>
              <a:gd name="T96" fmla="*/ 1929294 w 2268537"/>
              <a:gd name="T97" fmla="*/ 718464 h 2247901"/>
              <a:gd name="T98" fmla="*/ 1729512 w 2268537"/>
              <a:gd name="T99" fmla="*/ 619944 h 2247901"/>
              <a:gd name="T100" fmla="*/ 1798230 w 2268537"/>
              <a:gd name="T101" fmla="*/ 408635 h 2247901"/>
              <a:gd name="T102" fmla="*/ 1438439 w 2268537"/>
              <a:gd name="T103" fmla="*/ 111042 h 2247901"/>
              <a:gd name="T104" fmla="*/ 1512769 w 2268537"/>
              <a:gd name="T105" fmla="*/ 199876 h 2247901"/>
              <a:gd name="T106" fmla="*/ 1448183 w 2268537"/>
              <a:gd name="T107" fmla="*/ 210980 h 2247901"/>
              <a:gd name="T108" fmla="*/ 1572596 w 2268537"/>
              <a:gd name="T109" fmla="*/ 192171 h 2247901"/>
              <a:gd name="T110" fmla="*/ 1493506 w 2268537"/>
              <a:gd name="T111" fmla="*/ 107869 h 2247901"/>
              <a:gd name="T112" fmla="*/ 1558092 w 2268537"/>
              <a:gd name="T113" fmla="*/ 86114 h 2247901"/>
              <a:gd name="T114" fmla="*/ 1618146 w 2268537"/>
              <a:gd name="T115" fmla="*/ 49629 h 2247901"/>
              <a:gd name="T116" fmla="*/ 1622905 w 2268537"/>
              <a:gd name="T117" fmla="*/ 248145 h 2247901"/>
              <a:gd name="T118" fmla="*/ 1427334 w 2268537"/>
              <a:gd name="T119" fmla="*/ 281231 h 2247901"/>
              <a:gd name="T120" fmla="*/ 1366148 w 2268537"/>
              <a:gd name="T121" fmla="*/ 92686 h 2247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268537" h="2247901">
                <a:moveTo>
                  <a:pt x="516787" y="1465473"/>
                </a:moveTo>
                <a:lnTo>
                  <a:pt x="512476" y="1465700"/>
                </a:lnTo>
                <a:lnTo>
                  <a:pt x="507939" y="1466607"/>
                </a:lnTo>
                <a:lnTo>
                  <a:pt x="503629" y="1467060"/>
                </a:lnTo>
                <a:lnTo>
                  <a:pt x="499545" y="1468194"/>
                </a:lnTo>
                <a:lnTo>
                  <a:pt x="495462" y="1469327"/>
                </a:lnTo>
                <a:lnTo>
                  <a:pt x="491151" y="1470688"/>
                </a:lnTo>
                <a:lnTo>
                  <a:pt x="487295" y="1472275"/>
                </a:lnTo>
                <a:lnTo>
                  <a:pt x="483438" y="1474089"/>
                </a:lnTo>
                <a:lnTo>
                  <a:pt x="479582" y="1475902"/>
                </a:lnTo>
                <a:lnTo>
                  <a:pt x="475952" y="1477943"/>
                </a:lnTo>
                <a:lnTo>
                  <a:pt x="472776" y="1480210"/>
                </a:lnTo>
                <a:lnTo>
                  <a:pt x="469146" y="1482704"/>
                </a:lnTo>
                <a:lnTo>
                  <a:pt x="465970" y="1485425"/>
                </a:lnTo>
                <a:lnTo>
                  <a:pt x="462794" y="1487919"/>
                </a:lnTo>
                <a:lnTo>
                  <a:pt x="459845" y="1490866"/>
                </a:lnTo>
                <a:lnTo>
                  <a:pt x="456896" y="1493814"/>
                </a:lnTo>
                <a:lnTo>
                  <a:pt x="454173" y="1496988"/>
                </a:lnTo>
                <a:lnTo>
                  <a:pt x="451451" y="1500389"/>
                </a:lnTo>
                <a:lnTo>
                  <a:pt x="449182" y="1503563"/>
                </a:lnTo>
                <a:lnTo>
                  <a:pt x="446914" y="1507190"/>
                </a:lnTo>
                <a:lnTo>
                  <a:pt x="444872" y="1510818"/>
                </a:lnTo>
                <a:lnTo>
                  <a:pt x="442830" y="1514446"/>
                </a:lnTo>
                <a:lnTo>
                  <a:pt x="441242" y="1518300"/>
                </a:lnTo>
                <a:lnTo>
                  <a:pt x="439654" y="1522381"/>
                </a:lnTo>
                <a:lnTo>
                  <a:pt x="438066" y="1526462"/>
                </a:lnTo>
                <a:lnTo>
                  <a:pt x="437159" y="1530543"/>
                </a:lnTo>
                <a:lnTo>
                  <a:pt x="436025" y="1534851"/>
                </a:lnTo>
                <a:lnTo>
                  <a:pt x="435344" y="1538932"/>
                </a:lnTo>
                <a:lnTo>
                  <a:pt x="434663" y="1543466"/>
                </a:lnTo>
                <a:lnTo>
                  <a:pt x="434437" y="1547774"/>
                </a:lnTo>
                <a:lnTo>
                  <a:pt x="434210" y="1552309"/>
                </a:lnTo>
                <a:lnTo>
                  <a:pt x="434437" y="1556843"/>
                </a:lnTo>
                <a:lnTo>
                  <a:pt x="434663" y="1561151"/>
                </a:lnTo>
                <a:lnTo>
                  <a:pt x="435344" y="1565459"/>
                </a:lnTo>
                <a:lnTo>
                  <a:pt x="436025" y="1569767"/>
                </a:lnTo>
                <a:lnTo>
                  <a:pt x="437159" y="1574074"/>
                </a:lnTo>
                <a:lnTo>
                  <a:pt x="438066" y="1578155"/>
                </a:lnTo>
                <a:lnTo>
                  <a:pt x="439654" y="1582010"/>
                </a:lnTo>
                <a:lnTo>
                  <a:pt x="441242" y="1586091"/>
                </a:lnTo>
                <a:lnTo>
                  <a:pt x="442830" y="1589945"/>
                </a:lnTo>
                <a:lnTo>
                  <a:pt x="444872" y="1593573"/>
                </a:lnTo>
                <a:lnTo>
                  <a:pt x="446914" y="1597200"/>
                </a:lnTo>
                <a:lnTo>
                  <a:pt x="449182" y="1600828"/>
                </a:lnTo>
                <a:lnTo>
                  <a:pt x="451451" y="1604229"/>
                </a:lnTo>
                <a:lnTo>
                  <a:pt x="454173" y="1607630"/>
                </a:lnTo>
                <a:lnTo>
                  <a:pt x="456896" y="1610577"/>
                </a:lnTo>
                <a:lnTo>
                  <a:pt x="459845" y="1613751"/>
                </a:lnTo>
                <a:lnTo>
                  <a:pt x="462794" y="1616472"/>
                </a:lnTo>
                <a:lnTo>
                  <a:pt x="465970" y="1619193"/>
                </a:lnTo>
                <a:lnTo>
                  <a:pt x="469146" y="1621687"/>
                </a:lnTo>
                <a:lnTo>
                  <a:pt x="472776" y="1624407"/>
                </a:lnTo>
                <a:lnTo>
                  <a:pt x="475952" y="1626675"/>
                </a:lnTo>
                <a:lnTo>
                  <a:pt x="479582" y="1628715"/>
                </a:lnTo>
                <a:lnTo>
                  <a:pt x="483438" y="1630529"/>
                </a:lnTo>
                <a:lnTo>
                  <a:pt x="487295" y="1632343"/>
                </a:lnTo>
                <a:lnTo>
                  <a:pt x="491151" y="1633930"/>
                </a:lnTo>
                <a:lnTo>
                  <a:pt x="495462" y="1635063"/>
                </a:lnTo>
                <a:lnTo>
                  <a:pt x="499545" y="1636424"/>
                </a:lnTo>
                <a:lnTo>
                  <a:pt x="503629" y="1637557"/>
                </a:lnTo>
                <a:lnTo>
                  <a:pt x="507939" y="1638011"/>
                </a:lnTo>
                <a:lnTo>
                  <a:pt x="512476" y="1638691"/>
                </a:lnTo>
                <a:lnTo>
                  <a:pt x="516787" y="1638918"/>
                </a:lnTo>
                <a:lnTo>
                  <a:pt x="521097" y="1638918"/>
                </a:lnTo>
                <a:lnTo>
                  <a:pt x="525634" y="1638918"/>
                </a:lnTo>
                <a:lnTo>
                  <a:pt x="529944" y="1638691"/>
                </a:lnTo>
                <a:lnTo>
                  <a:pt x="534255" y="1638011"/>
                </a:lnTo>
                <a:lnTo>
                  <a:pt x="538792" y="1637557"/>
                </a:lnTo>
                <a:lnTo>
                  <a:pt x="542875" y="1636424"/>
                </a:lnTo>
                <a:lnTo>
                  <a:pt x="546959" y="1635063"/>
                </a:lnTo>
                <a:lnTo>
                  <a:pt x="551042" y="1633930"/>
                </a:lnTo>
                <a:lnTo>
                  <a:pt x="554899" y="1632343"/>
                </a:lnTo>
                <a:lnTo>
                  <a:pt x="558756" y="1630529"/>
                </a:lnTo>
                <a:lnTo>
                  <a:pt x="562839" y="1628715"/>
                </a:lnTo>
                <a:lnTo>
                  <a:pt x="566242" y="1626675"/>
                </a:lnTo>
                <a:lnTo>
                  <a:pt x="569645" y="1624407"/>
                </a:lnTo>
                <a:lnTo>
                  <a:pt x="573275" y="1621687"/>
                </a:lnTo>
                <a:lnTo>
                  <a:pt x="576451" y="1619193"/>
                </a:lnTo>
                <a:lnTo>
                  <a:pt x="579854" y="1616472"/>
                </a:lnTo>
                <a:lnTo>
                  <a:pt x="582576" y="1613751"/>
                </a:lnTo>
                <a:lnTo>
                  <a:pt x="585525" y="1610577"/>
                </a:lnTo>
                <a:lnTo>
                  <a:pt x="588247" y="1607630"/>
                </a:lnTo>
                <a:lnTo>
                  <a:pt x="590743" y="1604229"/>
                </a:lnTo>
                <a:lnTo>
                  <a:pt x="593238" y="1600828"/>
                </a:lnTo>
                <a:lnTo>
                  <a:pt x="595507" y="1597200"/>
                </a:lnTo>
                <a:lnTo>
                  <a:pt x="597549" y="1593573"/>
                </a:lnTo>
                <a:lnTo>
                  <a:pt x="599590" y="1589945"/>
                </a:lnTo>
                <a:lnTo>
                  <a:pt x="601178" y="1586091"/>
                </a:lnTo>
                <a:lnTo>
                  <a:pt x="602766" y="1582010"/>
                </a:lnTo>
                <a:lnTo>
                  <a:pt x="604354" y="1578155"/>
                </a:lnTo>
                <a:lnTo>
                  <a:pt x="605262" y="1574074"/>
                </a:lnTo>
                <a:lnTo>
                  <a:pt x="606396" y="1569767"/>
                </a:lnTo>
                <a:lnTo>
                  <a:pt x="607077" y="1565459"/>
                </a:lnTo>
                <a:lnTo>
                  <a:pt x="607531" y="1561151"/>
                </a:lnTo>
                <a:lnTo>
                  <a:pt x="607984" y="1556843"/>
                </a:lnTo>
                <a:lnTo>
                  <a:pt x="608211" y="1552309"/>
                </a:lnTo>
                <a:lnTo>
                  <a:pt x="607984" y="1547774"/>
                </a:lnTo>
                <a:lnTo>
                  <a:pt x="607531" y="1543466"/>
                </a:lnTo>
                <a:lnTo>
                  <a:pt x="607077" y="1538932"/>
                </a:lnTo>
                <a:lnTo>
                  <a:pt x="606396" y="1534851"/>
                </a:lnTo>
                <a:lnTo>
                  <a:pt x="605262" y="1530543"/>
                </a:lnTo>
                <a:lnTo>
                  <a:pt x="604354" y="1526462"/>
                </a:lnTo>
                <a:lnTo>
                  <a:pt x="602766" y="1522381"/>
                </a:lnTo>
                <a:lnTo>
                  <a:pt x="601178" y="1518300"/>
                </a:lnTo>
                <a:lnTo>
                  <a:pt x="599590" y="1514446"/>
                </a:lnTo>
                <a:lnTo>
                  <a:pt x="597549" y="1510818"/>
                </a:lnTo>
                <a:lnTo>
                  <a:pt x="595507" y="1507190"/>
                </a:lnTo>
                <a:lnTo>
                  <a:pt x="593238" y="1503563"/>
                </a:lnTo>
                <a:lnTo>
                  <a:pt x="590743" y="1500389"/>
                </a:lnTo>
                <a:lnTo>
                  <a:pt x="588247" y="1496988"/>
                </a:lnTo>
                <a:lnTo>
                  <a:pt x="585525" y="1493814"/>
                </a:lnTo>
                <a:lnTo>
                  <a:pt x="582576" y="1490866"/>
                </a:lnTo>
                <a:lnTo>
                  <a:pt x="579854" y="1487919"/>
                </a:lnTo>
                <a:lnTo>
                  <a:pt x="576451" y="1485425"/>
                </a:lnTo>
                <a:lnTo>
                  <a:pt x="573275" y="1482704"/>
                </a:lnTo>
                <a:lnTo>
                  <a:pt x="569645" y="1480210"/>
                </a:lnTo>
                <a:lnTo>
                  <a:pt x="566242" y="1477943"/>
                </a:lnTo>
                <a:lnTo>
                  <a:pt x="562839" y="1475902"/>
                </a:lnTo>
                <a:lnTo>
                  <a:pt x="558756" y="1474089"/>
                </a:lnTo>
                <a:lnTo>
                  <a:pt x="554899" y="1472275"/>
                </a:lnTo>
                <a:lnTo>
                  <a:pt x="551042" y="1470688"/>
                </a:lnTo>
                <a:lnTo>
                  <a:pt x="546959" y="1469327"/>
                </a:lnTo>
                <a:lnTo>
                  <a:pt x="542875" y="1468194"/>
                </a:lnTo>
                <a:lnTo>
                  <a:pt x="538792" y="1467060"/>
                </a:lnTo>
                <a:lnTo>
                  <a:pt x="534255" y="1466607"/>
                </a:lnTo>
                <a:lnTo>
                  <a:pt x="529944" y="1465700"/>
                </a:lnTo>
                <a:lnTo>
                  <a:pt x="525634" y="1465473"/>
                </a:lnTo>
                <a:lnTo>
                  <a:pt x="521097" y="1465473"/>
                </a:lnTo>
                <a:lnTo>
                  <a:pt x="516787" y="1465473"/>
                </a:lnTo>
                <a:close/>
                <a:moveTo>
                  <a:pt x="779462" y="1465263"/>
                </a:moveTo>
                <a:lnTo>
                  <a:pt x="795909" y="1465263"/>
                </a:lnTo>
                <a:lnTo>
                  <a:pt x="795118" y="1465354"/>
                </a:lnTo>
                <a:lnTo>
                  <a:pt x="796247" y="1465263"/>
                </a:lnTo>
                <a:lnTo>
                  <a:pt x="802144" y="1465263"/>
                </a:lnTo>
                <a:lnTo>
                  <a:pt x="997663" y="1465263"/>
                </a:lnTo>
                <a:lnTo>
                  <a:pt x="1331996" y="1465263"/>
                </a:lnTo>
                <a:lnTo>
                  <a:pt x="1527515" y="1465263"/>
                </a:lnTo>
                <a:lnTo>
                  <a:pt x="1532959" y="1465263"/>
                </a:lnTo>
                <a:lnTo>
                  <a:pt x="1538630" y="1465717"/>
                </a:lnTo>
                <a:lnTo>
                  <a:pt x="1543846" y="1466398"/>
                </a:lnTo>
                <a:lnTo>
                  <a:pt x="1549290" y="1467307"/>
                </a:lnTo>
                <a:lnTo>
                  <a:pt x="1554507" y="1468669"/>
                </a:lnTo>
                <a:lnTo>
                  <a:pt x="1559497" y="1470031"/>
                </a:lnTo>
                <a:lnTo>
                  <a:pt x="1564487" y="1471848"/>
                </a:lnTo>
                <a:lnTo>
                  <a:pt x="1569477" y="1473664"/>
                </a:lnTo>
                <a:lnTo>
                  <a:pt x="1574014" y="1475934"/>
                </a:lnTo>
                <a:lnTo>
                  <a:pt x="1578550" y="1478205"/>
                </a:lnTo>
                <a:lnTo>
                  <a:pt x="1583313" y="1480702"/>
                </a:lnTo>
                <a:lnTo>
                  <a:pt x="1587396" y="1483654"/>
                </a:lnTo>
                <a:lnTo>
                  <a:pt x="1591706" y="1486378"/>
                </a:lnTo>
                <a:lnTo>
                  <a:pt x="1595788" y="1489784"/>
                </a:lnTo>
                <a:lnTo>
                  <a:pt x="1599644" y="1493190"/>
                </a:lnTo>
                <a:lnTo>
                  <a:pt x="1603500" y="1496595"/>
                </a:lnTo>
                <a:lnTo>
                  <a:pt x="1607129" y="1500455"/>
                </a:lnTo>
                <a:lnTo>
                  <a:pt x="1610305" y="1504315"/>
                </a:lnTo>
                <a:lnTo>
                  <a:pt x="1613480" y="1508402"/>
                </a:lnTo>
                <a:lnTo>
                  <a:pt x="1616656" y="1512488"/>
                </a:lnTo>
                <a:lnTo>
                  <a:pt x="1619151" y="1517029"/>
                </a:lnTo>
                <a:lnTo>
                  <a:pt x="1621646" y="1521343"/>
                </a:lnTo>
                <a:lnTo>
                  <a:pt x="1624368" y="1525884"/>
                </a:lnTo>
                <a:lnTo>
                  <a:pt x="1626409" y="1530652"/>
                </a:lnTo>
                <a:lnTo>
                  <a:pt x="1628224" y="1535420"/>
                </a:lnTo>
                <a:lnTo>
                  <a:pt x="1630038" y="1540642"/>
                </a:lnTo>
                <a:lnTo>
                  <a:pt x="1631626" y="1545637"/>
                </a:lnTo>
                <a:lnTo>
                  <a:pt x="1632533" y="1550859"/>
                </a:lnTo>
                <a:lnTo>
                  <a:pt x="1633667" y="1556081"/>
                </a:lnTo>
                <a:lnTo>
                  <a:pt x="1634121" y="1561530"/>
                </a:lnTo>
                <a:lnTo>
                  <a:pt x="1634575" y="1566979"/>
                </a:lnTo>
                <a:lnTo>
                  <a:pt x="1634801" y="1572428"/>
                </a:lnTo>
                <a:lnTo>
                  <a:pt x="1634575" y="1578104"/>
                </a:lnTo>
                <a:lnTo>
                  <a:pt x="1634121" y="1583553"/>
                </a:lnTo>
                <a:lnTo>
                  <a:pt x="1633667" y="1588775"/>
                </a:lnTo>
                <a:lnTo>
                  <a:pt x="1632533" y="1594224"/>
                </a:lnTo>
                <a:lnTo>
                  <a:pt x="1631626" y="1599219"/>
                </a:lnTo>
                <a:lnTo>
                  <a:pt x="1630038" y="1604441"/>
                </a:lnTo>
                <a:lnTo>
                  <a:pt x="1628224" y="1609436"/>
                </a:lnTo>
                <a:lnTo>
                  <a:pt x="1626409" y="1614204"/>
                </a:lnTo>
                <a:lnTo>
                  <a:pt x="1624368" y="1618972"/>
                </a:lnTo>
                <a:lnTo>
                  <a:pt x="1621646" y="1623513"/>
                </a:lnTo>
                <a:lnTo>
                  <a:pt x="1619151" y="1628054"/>
                </a:lnTo>
                <a:lnTo>
                  <a:pt x="1616656" y="1632368"/>
                </a:lnTo>
                <a:lnTo>
                  <a:pt x="1613480" y="1636681"/>
                </a:lnTo>
                <a:lnTo>
                  <a:pt x="1610305" y="1640541"/>
                </a:lnTo>
                <a:lnTo>
                  <a:pt x="1607129" y="1644401"/>
                </a:lnTo>
                <a:lnTo>
                  <a:pt x="1603500" y="1648261"/>
                </a:lnTo>
                <a:lnTo>
                  <a:pt x="1599644" y="1651893"/>
                </a:lnTo>
                <a:lnTo>
                  <a:pt x="1595788" y="1655299"/>
                </a:lnTo>
                <a:lnTo>
                  <a:pt x="1591706" y="1658478"/>
                </a:lnTo>
                <a:lnTo>
                  <a:pt x="1587396" y="1661429"/>
                </a:lnTo>
                <a:lnTo>
                  <a:pt x="1583313" y="1664154"/>
                </a:lnTo>
                <a:lnTo>
                  <a:pt x="1578550" y="1666651"/>
                </a:lnTo>
                <a:lnTo>
                  <a:pt x="1574014" y="1669149"/>
                </a:lnTo>
                <a:lnTo>
                  <a:pt x="1569477" y="1671419"/>
                </a:lnTo>
                <a:lnTo>
                  <a:pt x="1564487" y="1673236"/>
                </a:lnTo>
                <a:lnTo>
                  <a:pt x="1559497" y="1674825"/>
                </a:lnTo>
                <a:lnTo>
                  <a:pt x="1554507" y="1676187"/>
                </a:lnTo>
                <a:lnTo>
                  <a:pt x="1549290" y="1677549"/>
                </a:lnTo>
                <a:lnTo>
                  <a:pt x="1543846" y="1678458"/>
                </a:lnTo>
                <a:lnTo>
                  <a:pt x="1538630" y="1679139"/>
                </a:lnTo>
                <a:lnTo>
                  <a:pt x="1532959" y="1679593"/>
                </a:lnTo>
                <a:lnTo>
                  <a:pt x="1527515" y="1679820"/>
                </a:lnTo>
                <a:lnTo>
                  <a:pt x="1331996" y="1679820"/>
                </a:lnTo>
                <a:lnTo>
                  <a:pt x="1169820" y="1679820"/>
                </a:lnTo>
                <a:lnTo>
                  <a:pt x="1169820" y="1730451"/>
                </a:lnTo>
                <a:lnTo>
                  <a:pt x="1527515" y="1730451"/>
                </a:lnTo>
                <a:lnTo>
                  <a:pt x="1537496" y="1730224"/>
                </a:lnTo>
                <a:lnTo>
                  <a:pt x="1547022" y="1729088"/>
                </a:lnTo>
                <a:lnTo>
                  <a:pt x="1556322" y="1727953"/>
                </a:lnTo>
                <a:lnTo>
                  <a:pt x="1565394" y="1725683"/>
                </a:lnTo>
                <a:lnTo>
                  <a:pt x="1574467" y="1723185"/>
                </a:lnTo>
                <a:lnTo>
                  <a:pt x="1583313" y="1720461"/>
                </a:lnTo>
                <a:lnTo>
                  <a:pt x="1591706" y="1716828"/>
                </a:lnTo>
                <a:lnTo>
                  <a:pt x="1600098" y="1712514"/>
                </a:lnTo>
                <a:lnTo>
                  <a:pt x="1608037" y="1708200"/>
                </a:lnTo>
                <a:lnTo>
                  <a:pt x="1615749" y="1703432"/>
                </a:lnTo>
                <a:lnTo>
                  <a:pt x="1623007" y="1697983"/>
                </a:lnTo>
                <a:lnTo>
                  <a:pt x="1630265" y="1692307"/>
                </a:lnTo>
                <a:lnTo>
                  <a:pt x="1637070" y="1685950"/>
                </a:lnTo>
                <a:lnTo>
                  <a:pt x="1643194" y="1679593"/>
                </a:lnTo>
                <a:lnTo>
                  <a:pt x="1649318" y="1672781"/>
                </a:lnTo>
                <a:lnTo>
                  <a:pt x="1654762" y="1665743"/>
                </a:lnTo>
                <a:lnTo>
                  <a:pt x="2174633" y="1612615"/>
                </a:lnTo>
                <a:lnTo>
                  <a:pt x="2179170" y="1612388"/>
                </a:lnTo>
                <a:lnTo>
                  <a:pt x="2183479" y="1612388"/>
                </a:lnTo>
                <a:lnTo>
                  <a:pt x="2188243" y="1612388"/>
                </a:lnTo>
                <a:lnTo>
                  <a:pt x="2192552" y="1613069"/>
                </a:lnTo>
                <a:lnTo>
                  <a:pt x="2197089" y="1613523"/>
                </a:lnTo>
                <a:lnTo>
                  <a:pt x="2201398" y="1614431"/>
                </a:lnTo>
                <a:lnTo>
                  <a:pt x="2205481" y="1615566"/>
                </a:lnTo>
                <a:lnTo>
                  <a:pt x="2209791" y="1616929"/>
                </a:lnTo>
                <a:lnTo>
                  <a:pt x="2214100" y="1618291"/>
                </a:lnTo>
                <a:lnTo>
                  <a:pt x="2218183" y="1620107"/>
                </a:lnTo>
                <a:lnTo>
                  <a:pt x="2222039" y="1622378"/>
                </a:lnTo>
                <a:lnTo>
                  <a:pt x="2225895" y="1624648"/>
                </a:lnTo>
                <a:lnTo>
                  <a:pt x="2229751" y="1626919"/>
                </a:lnTo>
                <a:lnTo>
                  <a:pt x="2233380" y="1629643"/>
                </a:lnTo>
                <a:lnTo>
                  <a:pt x="2237009" y="1632595"/>
                </a:lnTo>
                <a:lnTo>
                  <a:pt x="2240411" y="1635773"/>
                </a:lnTo>
                <a:lnTo>
                  <a:pt x="2243587" y="1638725"/>
                </a:lnTo>
                <a:lnTo>
                  <a:pt x="2246762" y="1642358"/>
                </a:lnTo>
                <a:lnTo>
                  <a:pt x="2249711" y="1645990"/>
                </a:lnTo>
                <a:lnTo>
                  <a:pt x="2252206" y="1649623"/>
                </a:lnTo>
                <a:lnTo>
                  <a:pt x="2254701" y="1653483"/>
                </a:lnTo>
                <a:lnTo>
                  <a:pt x="2257196" y="1657342"/>
                </a:lnTo>
                <a:lnTo>
                  <a:pt x="2259237" y="1661429"/>
                </a:lnTo>
                <a:lnTo>
                  <a:pt x="2261052" y="1665970"/>
                </a:lnTo>
                <a:lnTo>
                  <a:pt x="2262867" y="1670057"/>
                </a:lnTo>
                <a:lnTo>
                  <a:pt x="2264227" y="1674371"/>
                </a:lnTo>
                <a:lnTo>
                  <a:pt x="2265588" y="1679139"/>
                </a:lnTo>
                <a:lnTo>
                  <a:pt x="2266723" y="1683453"/>
                </a:lnTo>
                <a:lnTo>
                  <a:pt x="2267403" y="1687993"/>
                </a:lnTo>
                <a:lnTo>
                  <a:pt x="2267857" y="1692761"/>
                </a:lnTo>
                <a:lnTo>
                  <a:pt x="2268083" y="1697302"/>
                </a:lnTo>
                <a:lnTo>
                  <a:pt x="2268537" y="1702297"/>
                </a:lnTo>
                <a:lnTo>
                  <a:pt x="2268537" y="1712287"/>
                </a:lnTo>
                <a:lnTo>
                  <a:pt x="2268083" y="1717055"/>
                </a:lnTo>
                <a:lnTo>
                  <a:pt x="2267857" y="1721369"/>
                </a:lnTo>
                <a:lnTo>
                  <a:pt x="2267630" y="1726137"/>
                </a:lnTo>
                <a:lnTo>
                  <a:pt x="2266949" y="1730451"/>
                </a:lnTo>
                <a:lnTo>
                  <a:pt x="2266042" y="1734764"/>
                </a:lnTo>
                <a:lnTo>
                  <a:pt x="2265361" y="1739305"/>
                </a:lnTo>
                <a:lnTo>
                  <a:pt x="2264001" y="1743392"/>
                </a:lnTo>
                <a:lnTo>
                  <a:pt x="2262867" y="1747479"/>
                </a:lnTo>
                <a:lnTo>
                  <a:pt x="2261506" y="1751566"/>
                </a:lnTo>
                <a:lnTo>
                  <a:pt x="2259918" y="1755653"/>
                </a:lnTo>
                <a:lnTo>
                  <a:pt x="2258103" y="1759512"/>
                </a:lnTo>
                <a:lnTo>
                  <a:pt x="2256062" y="1763599"/>
                </a:lnTo>
                <a:lnTo>
                  <a:pt x="2254247" y="1767459"/>
                </a:lnTo>
                <a:lnTo>
                  <a:pt x="2251979" y="1770864"/>
                </a:lnTo>
                <a:lnTo>
                  <a:pt x="2249711" y="1774497"/>
                </a:lnTo>
                <a:lnTo>
                  <a:pt x="2247216" y="1778130"/>
                </a:lnTo>
                <a:lnTo>
                  <a:pt x="2244721" y="1781536"/>
                </a:lnTo>
                <a:lnTo>
                  <a:pt x="2241772" y="1784714"/>
                </a:lnTo>
                <a:lnTo>
                  <a:pt x="2239050" y="1788120"/>
                </a:lnTo>
                <a:lnTo>
                  <a:pt x="2236102" y="1791071"/>
                </a:lnTo>
                <a:lnTo>
                  <a:pt x="2233153" y="1794023"/>
                </a:lnTo>
                <a:lnTo>
                  <a:pt x="2229977" y="1796747"/>
                </a:lnTo>
                <a:lnTo>
                  <a:pt x="2226575" y="1799472"/>
                </a:lnTo>
                <a:lnTo>
                  <a:pt x="2223400" y="1801969"/>
                </a:lnTo>
                <a:lnTo>
                  <a:pt x="2219771" y="1804240"/>
                </a:lnTo>
                <a:lnTo>
                  <a:pt x="2216141" y="1806510"/>
                </a:lnTo>
                <a:lnTo>
                  <a:pt x="2212512" y="1808554"/>
                </a:lnTo>
                <a:lnTo>
                  <a:pt x="2208657" y="1810370"/>
                </a:lnTo>
                <a:lnTo>
                  <a:pt x="2204801" y="1812186"/>
                </a:lnTo>
                <a:lnTo>
                  <a:pt x="2200718" y="1813776"/>
                </a:lnTo>
                <a:lnTo>
                  <a:pt x="2196635" y="1815365"/>
                </a:lnTo>
                <a:lnTo>
                  <a:pt x="2192325" y="1816727"/>
                </a:lnTo>
                <a:lnTo>
                  <a:pt x="1439282" y="2028332"/>
                </a:lnTo>
                <a:lnTo>
                  <a:pt x="1418869" y="2033781"/>
                </a:lnTo>
                <a:lnTo>
                  <a:pt x="1398682" y="2039003"/>
                </a:lnTo>
                <a:lnTo>
                  <a:pt x="1378268" y="2043317"/>
                </a:lnTo>
                <a:lnTo>
                  <a:pt x="1357854" y="2047404"/>
                </a:lnTo>
                <a:lnTo>
                  <a:pt x="1337213" y="2051037"/>
                </a:lnTo>
                <a:lnTo>
                  <a:pt x="1316573" y="2054442"/>
                </a:lnTo>
                <a:lnTo>
                  <a:pt x="1295932" y="2056940"/>
                </a:lnTo>
                <a:lnTo>
                  <a:pt x="1275291" y="2059437"/>
                </a:lnTo>
                <a:lnTo>
                  <a:pt x="1254424" y="2061254"/>
                </a:lnTo>
                <a:lnTo>
                  <a:pt x="1233556" y="2062389"/>
                </a:lnTo>
                <a:lnTo>
                  <a:pt x="1212916" y="2063297"/>
                </a:lnTo>
                <a:lnTo>
                  <a:pt x="1192048" y="2063751"/>
                </a:lnTo>
                <a:lnTo>
                  <a:pt x="1171181" y="2063751"/>
                </a:lnTo>
                <a:lnTo>
                  <a:pt x="1150087" y="2063297"/>
                </a:lnTo>
                <a:lnTo>
                  <a:pt x="1129219" y="2062162"/>
                </a:lnTo>
                <a:lnTo>
                  <a:pt x="1108352" y="2060573"/>
                </a:lnTo>
                <a:lnTo>
                  <a:pt x="796701" y="2035598"/>
                </a:lnTo>
                <a:lnTo>
                  <a:pt x="792391" y="2035144"/>
                </a:lnTo>
                <a:lnTo>
                  <a:pt x="788081" y="2034463"/>
                </a:lnTo>
                <a:lnTo>
                  <a:pt x="783545" y="2033554"/>
                </a:lnTo>
                <a:lnTo>
                  <a:pt x="779462" y="2032419"/>
                </a:lnTo>
                <a:lnTo>
                  <a:pt x="779462" y="1468438"/>
                </a:lnTo>
                <a:lnTo>
                  <a:pt x="779462" y="1467534"/>
                </a:lnTo>
                <a:lnTo>
                  <a:pt x="779462" y="1465263"/>
                </a:lnTo>
                <a:close/>
                <a:moveTo>
                  <a:pt x="0" y="1401763"/>
                </a:moveTo>
                <a:lnTo>
                  <a:pt x="695325" y="1401763"/>
                </a:lnTo>
                <a:lnTo>
                  <a:pt x="695325" y="1572487"/>
                </a:lnTo>
                <a:lnTo>
                  <a:pt x="695325" y="1927085"/>
                </a:lnTo>
                <a:lnTo>
                  <a:pt x="695325" y="2247901"/>
                </a:lnTo>
                <a:lnTo>
                  <a:pt x="0" y="2247901"/>
                </a:lnTo>
                <a:lnTo>
                  <a:pt x="0" y="1401763"/>
                </a:lnTo>
                <a:close/>
                <a:moveTo>
                  <a:pt x="1870009" y="1163726"/>
                </a:moveTo>
                <a:lnTo>
                  <a:pt x="1870009" y="1180300"/>
                </a:lnTo>
                <a:lnTo>
                  <a:pt x="1861189" y="1180981"/>
                </a:lnTo>
                <a:lnTo>
                  <a:pt x="1853274" y="1182343"/>
                </a:lnTo>
                <a:lnTo>
                  <a:pt x="1845586" y="1183705"/>
                </a:lnTo>
                <a:lnTo>
                  <a:pt x="1838575" y="1185522"/>
                </a:lnTo>
                <a:lnTo>
                  <a:pt x="1832243" y="1188019"/>
                </a:lnTo>
                <a:lnTo>
                  <a:pt x="1826138" y="1190290"/>
                </a:lnTo>
                <a:lnTo>
                  <a:pt x="1820936" y="1193014"/>
                </a:lnTo>
                <a:lnTo>
                  <a:pt x="1816187" y="1196193"/>
                </a:lnTo>
                <a:lnTo>
                  <a:pt x="1811891" y="1199825"/>
                </a:lnTo>
                <a:lnTo>
                  <a:pt x="1810081" y="1201642"/>
                </a:lnTo>
                <a:lnTo>
                  <a:pt x="1808272" y="1203458"/>
                </a:lnTo>
                <a:lnTo>
                  <a:pt x="1806689" y="1205501"/>
                </a:lnTo>
                <a:lnTo>
                  <a:pt x="1805106" y="1207545"/>
                </a:lnTo>
                <a:lnTo>
                  <a:pt x="1803749" y="1209588"/>
                </a:lnTo>
                <a:lnTo>
                  <a:pt x="1802619" y="1211859"/>
                </a:lnTo>
                <a:lnTo>
                  <a:pt x="1801488" y="1214356"/>
                </a:lnTo>
                <a:lnTo>
                  <a:pt x="1800583" y="1216627"/>
                </a:lnTo>
                <a:lnTo>
                  <a:pt x="1799679" y="1219124"/>
                </a:lnTo>
                <a:lnTo>
                  <a:pt x="1799227" y="1221395"/>
                </a:lnTo>
                <a:lnTo>
                  <a:pt x="1798548" y="1226844"/>
                </a:lnTo>
                <a:lnTo>
                  <a:pt x="1798096" y="1232520"/>
                </a:lnTo>
                <a:lnTo>
                  <a:pt x="1798096" y="1236379"/>
                </a:lnTo>
                <a:lnTo>
                  <a:pt x="1798774" y="1240239"/>
                </a:lnTo>
                <a:lnTo>
                  <a:pt x="1799227" y="1243872"/>
                </a:lnTo>
                <a:lnTo>
                  <a:pt x="1800357" y="1247504"/>
                </a:lnTo>
                <a:lnTo>
                  <a:pt x="1801488" y="1251137"/>
                </a:lnTo>
                <a:lnTo>
                  <a:pt x="1802845" y="1254543"/>
                </a:lnTo>
                <a:lnTo>
                  <a:pt x="1804654" y="1257948"/>
                </a:lnTo>
                <a:lnTo>
                  <a:pt x="1806689" y="1261354"/>
                </a:lnTo>
                <a:lnTo>
                  <a:pt x="1808725" y="1264079"/>
                </a:lnTo>
                <a:lnTo>
                  <a:pt x="1810986" y="1267257"/>
                </a:lnTo>
                <a:lnTo>
                  <a:pt x="1813474" y="1269755"/>
                </a:lnTo>
                <a:lnTo>
                  <a:pt x="1815961" y="1272252"/>
                </a:lnTo>
                <a:lnTo>
                  <a:pt x="1818449" y="1274750"/>
                </a:lnTo>
                <a:lnTo>
                  <a:pt x="1821162" y="1277020"/>
                </a:lnTo>
                <a:lnTo>
                  <a:pt x="1823876" y="1278836"/>
                </a:lnTo>
                <a:lnTo>
                  <a:pt x="1826816" y="1280653"/>
                </a:lnTo>
                <a:lnTo>
                  <a:pt x="1834053" y="1284740"/>
                </a:lnTo>
                <a:lnTo>
                  <a:pt x="1843777" y="1289734"/>
                </a:lnTo>
                <a:lnTo>
                  <a:pt x="1855988" y="1295638"/>
                </a:lnTo>
                <a:lnTo>
                  <a:pt x="1870914" y="1302676"/>
                </a:lnTo>
                <a:lnTo>
                  <a:pt x="1875436" y="1304719"/>
                </a:lnTo>
                <a:lnTo>
                  <a:pt x="1879507" y="1306763"/>
                </a:lnTo>
                <a:lnTo>
                  <a:pt x="1883125" y="1309033"/>
                </a:lnTo>
                <a:lnTo>
                  <a:pt x="1886065" y="1311077"/>
                </a:lnTo>
                <a:lnTo>
                  <a:pt x="1889005" y="1312893"/>
                </a:lnTo>
                <a:lnTo>
                  <a:pt x="1891040" y="1314936"/>
                </a:lnTo>
                <a:lnTo>
                  <a:pt x="1892623" y="1316980"/>
                </a:lnTo>
                <a:lnTo>
                  <a:pt x="1893528" y="1318796"/>
                </a:lnTo>
                <a:lnTo>
                  <a:pt x="1894432" y="1320839"/>
                </a:lnTo>
                <a:lnTo>
                  <a:pt x="1895111" y="1323110"/>
                </a:lnTo>
                <a:lnTo>
                  <a:pt x="1895563" y="1325834"/>
                </a:lnTo>
                <a:lnTo>
                  <a:pt x="1896241" y="1328559"/>
                </a:lnTo>
                <a:lnTo>
                  <a:pt x="1896694" y="1335597"/>
                </a:lnTo>
                <a:lnTo>
                  <a:pt x="1896920" y="1343544"/>
                </a:lnTo>
                <a:lnTo>
                  <a:pt x="1896694" y="1346722"/>
                </a:lnTo>
                <a:lnTo>
                  <a:pt x="1896241" y="1349447"/>
                </a:lnTo>
                <a:lnTo>
                  <a:pt x="1894885" y="1352171"/>
                </a:lnTo>
                <a:lnTo>
                  <a:pt x="1893302" y="1353988"/>
                </a:lnTo>
                <a:lnTo>
                  <a:pt x="1892623" y="1354669"/>
                </a:lnTo>
                <a:lnTo>
                  <a:pt x="1891492" y="1355577"/>
                </a:lnTo>
                <a:lnTo>
                  <a:pt x="1889005" y="1356485"/>
                </a:lnTo>
                <a:lnTo>
                  <a:pt x="1886065" y="1357393"/>
                </a:lnTo>
                <a:lnTo>
                  <a:pt x="1882899" y="1357620"/>
                </a:lnTo>
                <a:lnTo>
                  <a:pt x="1880864" y="1357620"/>
                </a:lnTo>
                <a:lnTo>
                  <a:pt x="1879055" y="1357393"/>
                </a:lnTo>
                <a:lnTo>
                  <a:pt x="1877472" y="1356712"/>
                </a:lnTo>
                <a:lnTo>
                  <a:pt x="1875889" y="1356258"/>
                </a:lnTo>
                <a:lnTo>
                  <a:pt x="1874532" y="1355577"/>
                </a:lnTo>
                <a:lnTo>
                  <a:pt x="1873627" y="1354669"/>
                </a:lnTo>
                <a:lnTo>
                  <a:pt x="1872723" y="1353761"/>
                </a:lnTo>
                <a:lnTo>
                  <a:pt x="1872270" y="1352398"/>
                </a:lnTo>
                <a:lnTo>
                  <a:pt x="1871818" y="1350809"/>
                </a:lnTo>
                <a:lnTo>
                  <a:pt x="1871140" y="1348993"/>
                </a:lnTo>
                <a:lnTo>
                  <a:pt x="1870461" y="1343544"/>
                </a:lnTo>
                <a:lnTo>
                  <a:pt x="1870235" y="1336051"/>
                </a:lnTo>
                <a:lnTo>
                  <a:pt x="1870009" y="1326515"/>
                </a:lnTo>
                <a:lnTo>
                  <a:pt x="1870009" y="1314028"/>
                </a:lnTo>
                <a:lnTo>
                  <a:pt x="1799227" y="1314028"/>
                </a:lnTo>
                <a:lnTo>
                  <a:pt x="1799227" y="1324018"/>
                </a:lnTo>
                <a:lnTo>
                  <a:pt x="1799227" y="1328332"/>
                </a:lnTo>
                <a:lnTo>
                  <a:pt x="1799453" y="1332192"/>
                </a:lnTo>
                <a:lnTo>
                  <a:pt x="1799905" y="1336278"/>
                </a:lnTo>
                <a:lnTo>
                  <a:pt x="1800583" y="1339911"/>
                </a:lnTo>
                <a:lnTo>
                  <a:pt x="1801262" y="1343544"/>
                </a:lnTo>
                <a:lnTo>
                  <a:pt x="1802166" y="1346949"/>
                </a:lnTo>
                <a:lnTo>
                  <a:pt x="1803071" y="1350355"/>
                </a:lnTo>
                <a:lnTo>
                  <a:pt x="1804428" y="1353534"/>
                </a:lnTo>
                <a:lnTo>
                  <a:pt x="1806011" y="1356258"/>
                </a:lnTo>
                <a:lnTo>
                  <a:pt x="1807368" y="1359210"/>
                </a:lnTo>
                <a:lnTo>
                  <a:pt x="1809177" y="1361707"/>
                </a:lnTo>
                <a:lnTo>
                  <a:pt x="1810986" y="1364205"/>
                </a:lnTo>
                <a:lnTo>
                  <a:pt x="1813021" y="1366702"/>
                </a:lnTo>
                <a:lnTo>
                  <a:pt x="1815509" y="1368746"/>
                </a:lnTo>
                <a:lnTo>
                  <a:pt x="1817770" y="1370562"/>
                </a:lnTo>
                <a:lnTo>
                  <a:pt x="1820258" y="1372378"/>
                </a:lnTo>
                <a:lnTo>
                  <a:pt x="1825685" y="1375557"/>
                </a:lnTo>
                <a:lnTo>
                  <a:pt x="1831339" y="1378508"/>
                </a:lnTo>
                <a:lnTo>
                  <a:pt x="1837219" y="1381006"/>
                </a:lnTo>
                <a:lnTo>
                  <a:pt x="1843551" y="1383276"/>
                </a:lnTo>
                <a:lnTo>
                  <a:pt x="1849656" y="1385093"/>
                </a:lnTo>
                <a:lnTo>
                  <a:pt x="1856214" y="1386455"/>
                </a:lnTo>
                <a:lnTo>
                  <a:pt x="1862999" y="1387590"/>
                </a:lnTo>
                <a:lnTo>
                  <a:pt x="1870009" y="1388271"/>
                </a:lnTo>
                <a:lnTo>
                  <a:pt x="1870009" y="1408479"/>
                </a:lnTo>
                <a:lnTo>
                  <a:pt x="1902573" y="1408479"/>
                </a:lnTo>
                <a:lnTo>
                  <a:pt x="1902573" y="1388725"/>
                </a:lnTo>
                <a:lnTo>
                  <a:pt x="1911393" y="1387817"/>
                </a:lnTo>
                <a:lnTo>
                  <a:pt x="1919534" y="1386228"/>
                </a:lnTo>
                <a:lnTo>
                  <a:pt x="1927223" y="1384411"/>
                </a:lnTo>
                <a:lnTo>
                  <a:pt x="1934460" y="1382141"/>
                </a:lnTo>
                <a:lnTo>
                  <a:pt x="1941018" y="1379417"/>
                </a:lnTo>
                <a:lnTo>
                  <a:pt x="1947124" y="1376692"/>
                </a:lnTo>
                <a:lnTo>
                  <a:pt x="1952551" y="1373286"/>
                </a:lnTo>
                <a:lnTo>
                  <a:pt x="1954812" y="1371470"/>
                </a:lnTo>
                <a:lnTo>
                  <a:pt x="1957300" y="1369427"/>
                </a:lnTo>
                <a:lnTo>
                  <a:pt x="1959561" y="1367610"/>
                </a:lnTo>
                <a:lnTo>
                  <a:pt x="1961597" y="1365567"/>
                </a:lnTo>
                <a:lnTo>
                  <a:pt x="1963632" y="1363296"/>
                </a:lnTo>
                <a:lnTo>
                  <a:pt x="1965441" y="1360799"/>
                </a:lnTo>
                <a:lnTo>
                  <a:pt x="1967024" y="1358529"/>
                </a:lnTo>
                <a:lnTo>
                  <a:pt x="1968381" y="1356031"/>
                </a:lnTo>
                <a:lnTo>
                  <a:pt x="1969738" y="1353534"/>
                </a:lnTo>
                <a:lnTo>
                  <a:pt x="1971095" y="1350809"/>
                </a:lnTo>
                <a:lnTo>
                  <a:pt x="1971999" y="1348085"/>
                </a:lnTo>
                <a:lnTo>
                  <a:pt x="1972904" y="1345133"/>
                </a:lnTo>
                <a:lnTo>
                  <a:pt x="1973808" y="1342408"/>
                </a:lnTo>
                <a:lnTo>
                  <a:pt x="1974487" y="1339230"/>
                </a:lnTo>
                <a:lnTo>
                  <a:pt x="1975165" y="1333100"/>
                </a:lnTo>
                <a:lnTo>
                  <a:pt x="1975391" y="1326288"/>
                </a:lnTo>
                <a:lnTo>
                  <a:pt x="1975391" y="1321975"/>
                </a:lnTo>
                <a:lnTo>
                  <a:pt x="1975165" y="1318115"/>
                </a:lnTo>
                <a:lnTo>
                  <a:pt x="1974713" y="1314255"/>
                </a:lnTo>
                <a:lnTo>
                  <a:pt x="1973808" y="1310395"/>
                </a:lnTo>
                <a:lnTo>
                  <a:pt x="1972904" y="1306990"/>
                </a:lnTo>
                <a:lnTo>
                  <a:pt x="1971773" y="1303584"/>
                </a:lnTo>
                <a:lnTo>
                  <a:pt x="1970190" y="1300406"/>
                </a:lnTo>
                <a:lnTo>
                  <a:pt x="1968607" y="1297454"/>
                </a:lnTo>
                <a:lnTo>
                  <a:pt x="1967024" y="1294502"/>
                </a:lnTo>
                <a:lnTo>
                  <a:pt x="1965215" y="1292005"/>
                </a:lnTo>
                <a:lnTo>
                  <a:pt x="1963406" y="1289507"/>
                </a:lnTo>
                <a:lnTo>
                  <a:pt x="1961371" y="1287237"/>
                </a:lnTo>
                <a:lnTo>
                  <a:pt x="1959109" y="1284967"/>
                </a:lnTo>
                <a:lnTo>
                  <a:pt x="1956848" y="1282923"/>
                </a:lnTo>
                <a:lnTo>
                  <a:pt x="1954586" y="1281107"/>
                </a:lnTo>
                <a:lnTo>
                  <a:pt x="1952325" y="1279518"/>
                </a:lnTo>
                <a:lnTo>
                  <a:pt x="1945993" y="1275885"/>
                </a:lnTo>
                <a:lnTo>
                  <a:pt x="1938078" y="1271798"/>
                </a:lnTo>
                <a:lnTo>
                  <a:pt x="1927901" y="1267030"/>
                </a:lnTo>
                <a:lnTo>
                  <a:pt x="1915464" y="1261581"/>
                </a:lnTo>
                <a:lnTo>
                  <a:pt x="1900990" y="1254997"/>
                </a:lnTo>
                <a:lnTo>
                  <a:pt x="1889909" y="1249548"/>
                </a:lnTo>
                <a:lnTo>
                  <a:pt x="1881995" y="1245461"/>
                </a:lnTo>
                <a:lnTo>
                  <a:pt x="1879281" y="1243872"/>
                </a:lnTo>
                <a:lnTo>
                  <a:pt x="1877246" y="1242510"/>
                </a:lnTo>
                <a:lnTo>
                  <a:pt x="1875663" y="1241147"/>
                </a:lnTo>
                <a:lnTo>
                  <a:pt x="1874306" y="1239558"/>
                </a:lnTo>
                <a:lnTo>
                  <a:pt x="1872949" y="1237742"/>
                </a:lnTo>
                <a:lnTo>
                  <a:pt x="1872270" y="1235925"/>
                </a:lnTo>
                <a:lnTo>
                  <a:pt x="1871592" y="1233655"/>
                </a:lnTo>
                <a:lnTo>
                  <a:pt x="1870914" y="1231157"/>
                </a:lnTo>
                <a:lnTo>
                  <a:pt x="1870687" y="1228433"/>
                </a:lnTo>
                <a:lnTo>
                  <a:pt x="1870461" y="1225708"/>
                </a:lnTo>
                <a:lnTo>
                  <a:pt x="1870687" y="1222076"/>
                </a:lnTo>
                <a:lnTo>
                  <a:pt x="1871140" y="1219124"/>
                </a:lnTo>
                <a:lnTo>
                  <a:pt x="1872270" y="1216627"/>
                </a:lnTo>
                <a:lnTo>
                  <a:pt x="1873853" y="1214583"/>
                </a:lnTo>
                <a:lnTo>
                  <a:pt x="1874532" y="1213675"/>
                </a:lnTo>
                <a:lnTo>
                  <a:pt x="1875663" y="1212994"/>
                </a:lnTo>
                <a:lnTo>
                  <a:pt x="1877924" y="1211859"/>
                </a:lnTo>
                <a:lnTo>
                  <a:pt x="1880412" y="1211178"/>
                </a:lnTo>
                <a:lnTo>
                  <a:pt x="1883577" y="1210951"/>
                </a:lnTo>
                <a:lnTo>
                  <a:pt x="1887196" y="1211178"/>
                </a:lnTo>
                <a:lnTo>
                  <a:pt x="1888779" y="1211405"/>
                </a:lnTo>
                <a:lnTo>
                  <a:pt x="1889909" y="1211859"/>
                </a:lnTo>
                <a:lnTo>
                  <a:pt x="1891266" y="1212767"/>
                </a:lnTo>
                <a:lnTo>
                  <a:pt x="1892397" y="1213221"/>
                </a:lnTo>
                <a:lnTo>
                  <a:pt x="1893302" y="1214356"/>
                </a:lnTo>
                <a:lnTo>
                  <a:pt x="1894206" y="1215037"/>
                </a:lnTo>
                <a:lnTo>
                  <a:pt x="1894658" y="1216400"/>
                </a:lnTo>
                <a:lnTo>
                  <a:pt x="1895111" y="1217989"/>
                </a:lnTo>
                <a:lnTo>
                  <a:pt x="1896015" y="1221849"/>
                </a:lnTo>
                <a:lnTo>
                  <a:pt x="1896468" y="1226844"/>
                </a:lnTo>
                <a:lnTo>
                  <a:pt x="1896468" y="1233201"/>
                </a:lnTo>
                <a:lnTo>
                  <a:pt x="1896468" y="1241601"/>
                </a:lnTo>
                <a:lnTo>
                  <a:pt x="1967250" y="1241601"/>
                </a:lnTo>
                <a:lnTo>
                  <a:pt x="1967703" y="1235925"/>
                </a:lnTo>
                <a:lnTo>
                  <a:pt x="1967929" y="1231838"/>
                </a:lnTo>
                <a:lnTo>
                  <a:pt x="1967703" y="1226389"/>
                </a:lnTo>
                <a:lnTo>
                  <a:pt x="1967024" y="1220940"/>
                </a:lnTo>
                <a:lnTo>
                  <a:pt x="1965667" y="1216173"/>
                </a:lnTo>
                <a:lnTo>
                  <a:pt x="1963858" y="1211405"/>
                </a:lnTo>
                <a:lnTo>
                  <a:pt x="1961597" y="1207318"/>
                </a:lnTo>
                <a:lnTo>
                  <a:pt x="1958657" y="1203231"/>
                </a:lnTo>
                <a:lnTo>
                  <a:pt x="1955491" y="1199598"/>
                </a:lnTo>
                <a:lnTo>
                  <a:pt x="1951646" y="1196193"/>
                </a:lnTo>
                <a:lnTo>
                  <a:pt x="1947350" y="1193014"/>
                </a:lnTo>
                <a:lnTo>
                  <a:pt x="1942375" y="1190290"/>
                </a:lnTo>
                <a:lnTo>
                  <a:pt x="1937173" y="1187565"/>
                </a:lnTo>
                <a:lnTo>
                  <a:pt x="1931067" y="1185522"/>
                </a:lnTo>
                <a:lnTo>
                  <a:pt x="1924735" y="1183705"/>
                </a:lnTo>
                <a:lnTo>
                  <a:pt x="1917951" y="1182343"/>
                </a:lnTo>
                <a:lnTo>
                  <a:pt x="1910488" y="1180981"/>
                </a:lnTo>
                <a:lnTo>
                  <a:pt x="1902573" y="1180300"/>
                </a:lnTo>
                <a:lnTo>
                  <a:pt x="1902573" y="1163726"/>
                </a:lnTo>
                <a:lnTo>
                  <a:pt x="1870009" y="1163726"/>
                </a:lnTo>
                <a:close/>
                <a:moveTo>
                  <a:pt x="1886970" y="1085850"/>
                </a:moveTo>
                <a:lnTo>
                  <a:pt x="1896920" y="1086304"/>
                </a:lnTo>
                <a:lnTo>
                  <a:pt x="1907322" y="1086985"/>
                </a:lnTo>
                <a:lnTo>
                  <a:pt x="1917047" y="1088347"/>
                </a:lnTo>
                <a:lnTo>
                  <a:pt x="1926997" y="1090164"/>
                </a:lnTo>
                <a:lnTo>
                  <a:pt x="1936495" y="1092434"/>
                </a:lnTo>
                <a:lnTo>
                  <a:pt x="1945993" y="1094931"/>
                </a:lnTo>
                <a:lnTo>
                  <a:pt x="1955265" y="1098110"/>
                </a:lnTo>
                <a:lnTo>
                  <a:pt x="1964310" y="1101743"/>
                </a:lnTo>
                <a:lnTo>
                  <a:pt x="1973130" y="1105830"/>
                </a:lnTo>
                <a:lnTo>
                  <a:pt x="1981723" y="1110143"/>
                </a:lnTo>
                <a:lnTo>
                  <a:pt x="1990091" y="1114911"/>
                </a:lnTo>
                <a:lnTo>
                  <a:pt x="1998232" y="1120133"/>
                </a:lnTo>
                <a:lnTo>
                  <a:pt x="2005921" y="1125809"/>
                </a:lnTo>
                <a:lnTo>
                  <a:pt x="2013383" y="1131712"/>
                </a:lnTo>
                <a:lnTo>
                  <a:pt x="2020620" y="1137843"/>
                </a:lnTo>
                <a:lnTo>
                  <a:pt x="2027630" y="1144654"/>
                </a:lnTo>
                <a:lnTo>
                  <a:pt x="2034415" y="1151465"/>
                </a:lnTo>
                <a:lnTo>
                  <a:pt x="2040520" y="1158731"/>
                </a:lnTo>
                <a:lnTo>
                  <a:pt x="2046400" y="1166223"/>
                </a:lnTo>
                <a:lnTo>
                  <a:pt x="2052054" y="1174170"/>
                </a:lnTo>
                <a:lnTo>
                  <a:pt x="2057255" y="1182343"/>
                </a:lnTo>
                <a:lnTo>
                  <a:pt x="2062004" y="1190744"/>
                </a:lnTo>
                <a:lnTo>
                  <a:pt x="2066527" y="1199371"/>
                </a:lnTo>
                <a:lnTo>
                  <a:pt x="2070371" y="1207999"/>
                </a:lnTo>
                <a:lnTo>
                  <a:pt x="2073989" y="1217081"/>
                </a:lnTo>
                <a:lnTo>
                  <a:pt x="2076929" y="1226389"/>
                </a:lnTo>
                <a:lnTo>
                  <a:pt x="2079869" y="1235925"/>
                </a:lnTo>
                <a:lnTo>
                  <a:pt x="2081904" y="1245688"/>
                </a:lnTo>
                <a:lnTo>
                  <a:pt x="2083714" y="1255678"/>
                </a:lnTo>
                <a:lnTo>
                  <a:pt x="2085070" y="1265668"/>
                </a:lnTo>
                <a:lnTo>
                  <a:pt x="2085749" y="1275658"/>
                </a:lnTo>
                <a:lnTo>
                  <a:pt x="2085975" y="1286102"/>
                </a:lnTo>
                <a:lnTo>
                  <a:pt x="2085749" y="1296319"/>
                </a:lnTo>
                <a:lnTo>
                  <a:pt x="2085070" y="1306536"/>
                </a:lnTo>
                <a:lnTo>
                  <a:pt x="2083714" y="1316526"/>
                </a:lnTo>
                <a:lnTo>
                  <a:pt x="2081904" y="1326288"/>
                </a:lnTo>
                <a:lnTo>
                  <a:pt x="2079869" y="1335824"/>
                </a:lnTo>
                <a:lnTo>
                  <a:pt x="2076929" y="1345360"/>
                </a:lnTo>
                <a:lnTo>
                  <a:pt x="2073989" y="1354669"/>
                </a:lnTo>
                <a:lnTo>
                  <a:pt x="2070371" y="1363751"/>
                </a:lnTo>
                <a:lnTo>
                  <a:pt x="2066527" y="1372832"/>
                </a:lnTo>
                <a:lnTo>
                  <a:pt x="2062004" y="1381233"/>
                </a:lnTo>
                <a:lnTo>
                  <a:pt x="2057255" y="1389633"/>
                </a:lnTo>
                <a:lnTo>
                  <a:pt x="2052054" y="1397807"/>
                </a:lnTo>
                <a:lnTo>
                  <a:pt x="2046400" y="1405527"/>
                </a:lnTo>
                <a:lnTo>
                  <a:pt x="2040520" y="1413019"/>
                </a:lnTo>
                <a:lnTo>
                  <a:pt x="2034415" y="1420285"/>
                </a:lnTo>
                <a:lnTo>
                  <a:pt x="2027630" y="1427323"/>
                </a:lnTo>
                <a:lnTo>
                  <a:pt x="2020620" y="1433907"/>
                </a:lnTo>
                <a:lnTo>
                  <a:pt x="2013383" y="1440265"/>
                </a:lnTo>
                <a:lnTo>
                  <a:pt x="2005921" y="1446168"/>
                </a:lnTo>
                <a:lnTo>
                  <a:pt x="1998232" y="1451844"/>
                </a:lnTo>
                <a:lnTo>
                  <a:pt x="1990091" y="1456839"/>
                </a:lnTo>
                <a:lnTo>
                  <a:pt x="1981723" y="1461834"/>
                </a:lnTo>
                <a:lnTo>
                  <a:pt x="1973130" y="1466147"/>
                </a:lnTo>
                <a:lnTo>
                  <a:pt x="1964310" y="1470007"/>
                </a:lnTo>
                <a:lnTo>
                  <a:pt x="1955265" y="1473640"/>
                </a:lnTo>
                <a:lnTo>
                  <a:pt x="1945993" y="1476819"/>
                </a:lnTo>
                <a:lnTo>
                  <a:pt x="1936495" y="1479770"/>
                </a:lnTo>
                <a:lnTo>
                  <a:pt x="1926997" y="1481813"/>
                </a:lnTo>
                <a:lnTo>
                  <a:pt x="1917047" y="1483630"/>
                </a:lnTo>
                <a:lnTo>
                  <a:pt x="1907322" y="1484765"/>
                </a:lnTo>
                <a:lnTo>
                  <a:pt x="1896920" y="1485673"/>
                </a:lnTo>
                <a:lnTo>
                  <a:pt x="1886970" y="1485900"/>
                </a:lnTo>
                <a:lnTo>
                  <a:pt x="1876567" y="1485673"/>
                </a:lnTo>
                <a:lnTo>
                  <a:pt x="1866391" y="1484765"/>
                </a:lnTo>
                <a:lnTo>
                  <a:pt x="1856667" y="1483630"/>
                </a:lnTo>
                <a:lnTo>
                  <a:pt x="1846490" y="1481813"/>
                </a:lnTo>
                <a:lnTo>
                  <a:pt x="1836992" y="1479770"/>
                </a:lnTo>
                <a:lnTo>
                  <a:pt x="1827494" y="1476819"/>
                </a:lnTo>
                <a:lnTo>
                  <a:pt x="1818223" y="1473640"/>
                </a:lnTo>
                <a:lnTo>
                  <a:pt x="1809177" y="1470007"/>
                </a:lnTo>
                <a:lnTo>
                  <a:pt x="1800583" y="1466147"/>
                </a:lnTo>
                <a:lnTo>
                  <a:pt x="1791764" y="1461834"/>
                </a:lnTo>
                <a:lnTo>
                  <a:pt x="1783623" y="1456839"/>
                </a:lnTo>
                <a:lnTo>
                  <a:pt x="1775256" y="1451844"/>
                </a:lnTo>
                <a:lnTo>
                  <a:pt x="1767567" y="1446168"/>
                </a:lnTo>
                <a:lnTo>
                  <a:pt x="1760104" y="1440265"/>
                </a:lnTo>
                <a:lnTo>
                  <a:pt x="1752867" y="1433907"/>
                </a:lnTo>
                <a:lnTo>
                  <a:pt x="1746083" y="1427323"/>
                </a:lnTo>
                <a:lnTo>
                  <a:pt x="1739299" y="1420285"/>
                </a:lnTo>
                <a:lnTo>
                  <a:pt x="1733193" y="1413019"/>
                </a:lnTo>
                <a:lnTo>
                  <a:pt x="1727313" y="1405527"/>
                </a:lnTo>
                <a:lnTo>
                  <a:pt x="1721660" y="1397807"/>
                </a:lnTo>
                <a:lnTo>
                  <a:pt x="1716458" y="1389633"/>
                </a:lnTo>
                <a:lnTo>
                  <a:pt x="1711483" y="1381233"/>
                </a:lnTo>
                <a:lnTo>
                  <a:pt x="1707187" y="1372832"/>
                </a:lnTo>
                <a:lnTo>
                  <a:pt x="1703342" y="1363751"/>
                </a:lnTo>
                <a:lnTo>
                  <a:pt x="1699724" y="1354669"/>
                </a:lnTo>
                <a:lnTo>
                  <a:pt x="1696558" y="1345360"/>
                </a:lnTo>
                <a:lnTo>
                  <a:pt x="1693844" y="1335824"/>
                </a:lnTo>
                <a:lnTo>
                  <a:pt x="1691809" y="1326288"/>
                </a:lnTo>
                <a:lnTo>
                  <a:pt x="1690000" y="1316526"/>
                </a:lnTo>
                <a:lnTo>
                  <a:pt x="1688643" y="1306536"/>
                </a:lnTo>
                <a:lnTo>
                  <a:pt x="1687965" y="1296319"/>
                </a:lnTo>
                <a:lnTo>
                  <a:pt x="1687512" y="1286102"/>
                </a:lnTo>
                <a:lnTo>
                  <a:pt x="1687965" y="1275658"/>
                </a:lnTo>
                <a:lnTo>
                  <a:pt x="1688643" y="1265668"/>
                </a:lnTo>
                <a:lnTo>
                  <a:pt x="1690000" y="1255678"/>
                </a:lnTo>
                <a:lnTo>
                  <a:pt x="1691809" y="1245688"/>
                </a:lnTo>
                <a:lnTo>
                  <a:pt x="1693844" y="1235925"/>
                </a:lnTo>
                <a:lnTo>
                  <a:pt x="1696558" y="1226389"/>
                </a:lnTo>
                <a:lnTo>
                  <a:pt x="1699724" y="1217081"/>
                </a:lnTo>
                <a:lnTo>
                  <a:pt x="1703342" y="1207999"/>
                </a:lnTo>
                <a:lnTo>
                  <a:pt x="1707187" y="1199371"/>
                </a:lnTo>
                <a:lnTo>
                  <a:pt x="1711483" y="1190744"/>
                </a:lnTo>
                <a:lnTo>
                  <a:pt x="1716458" y="1182343"/>
                </a:lnTo>
                <a:lnTo>
                  <a:pt x="1721660" y="1174170"/>
                </a:lnTo>
                <a:lnTo>
                  <a:pt x="1727313" y="1166223"/>
                </a:lnTo>
                <a:lnTo>
                  <a:pt x="1733193" y="1158731"/>
                </a:lnTo>
                <a:lnTo>
                  <a:pt x="1739299" y="1151465"/>
                </a:lnTo>
                <a:lnTo>
                  <a:pt x="1746083" y="1144654"/>
                </a:lnTo>
                <a:lnTo>
                  <a:pt x="1752867" y="1137843"/>
                </a:lnTo>
                <a:lnTo>
                  <a:pt x="1760104" y="1131712"/>
                </a:lnTo>
                <a:lnTo>
                  <a:pt x="1767567" y="1125809"/>
                </a:lnTo>
                <a:lnTo>
                  <a:pt x="1775256" y="1120133"/>
                </a:lnTo>
                <a:lnTo>
                  <a:pt x="1783623" y="1114911"/>
                </a:lnTo>
                <a:lnTo>
                  <a:pt x="1791764" y="1110143"/>
                </a:lnTo>
                <a:lnTo>
                  <a:pt x="1800583" y="1105830"/>
                </a:lnTo>
                <a:lnTo>
                  <a:pt x="1809177" y="1101743"/>
                </a:lnTo>
                <a:lnTo>
                  <a:pt x="1818223" y="1098110"/>
                </a:lnTo>
                <a:lnTo>
                  <a:pt x="1827494" y="1094931"/>
                </a:lnTo>
                <a:lnTo>
                  <a:pt x="1836992" y="1092434"/>
                </a:lnTo>
                <a:lnTo>
                  <a:pt x="1846490" y="1090164"/>
                </a:lnTo>
                <a:lnTo>
                  <a:pt x="1856667" y="1088347"/>
                </a:lnTo>
                <a:lnTo>
                  <a:pt x="1866391" y="1086985"/>
                </a:lnTo>
                <a:lnTo>
                  <a:pt x="1876567" y="1086304"/>
                </a:lnTo>
                <a:lnTo>
                  <a:pt x="1886970" y="1085850"/>
                </a:lnTo>
                <a:close/>
                <a:moveTo>
                  <a:pt x="1297791" y="741362"/>
                </a:moveTo>
                <a:lnTo>
                  <a:pt x="1297791" y="765402"/>
                </a:lnTo>
                <a:lnTo>
                  <a:pt x="1285096" y="766762"/>
                </a:lnTo>
                <a:lnTo>
                  <a:pt x="1273308" y="768577"/>
                </a:lnTo>
                <a:lnTo>
                  <a:pt x="1262200" y="770844"/>
                </a:lnTo>
                <a:lnTo>
                  <a:pt x="1256986" y="771978"/>
                </a:lnTo>
                <a:lnTo>
                  <a:pt x="1251772" y="773566"/>
                </a:lnTo>
                <a:lnTo>
                  <a:pt x="1247238" y="775153"/>
                </a:lnTo>
                <a:lnTo>
                  <a:pt x="1242477" y="776741"/>
                </a:lnTo>
                <a:lnTo>
                  <a:pt x="1238170" y="778555"/>
                </a:lnTo>
                <a:lnTo>
                  <a:pt x="1233862" y="780369"/>
                </a:lnTo>
                <a:lnTo>
                  <a:pt x="1230009" y="782410"/>
                </a:lnTo>
                <a:lnTo>
                  <a:pt x="1226155" y="784452"/>
                </a:lnTo>
                <a:lnTo>
                  <a:pt x="1222528" y="786493"/>
                </a:lnTo>
                <a:lnTo>
                  <a:pt x="1219127" y="788760"/>
                </a:lnTo>
                <a:lnTo>
                  <a:pt x="1215953" y="791482"/>
                </a:lnTo>
                <a:lnTo>
                  <a:pt x="1213006" y="793977"/>
                </a:lnTo>
                <a:lnTo>
                  <a:pt x="1210286" y="796698"/>
                </a:lnTo>
                <a:lnTo>
                  <a:pt x="1207792" y="799419"/>
                </a:lnTo>
                <a:lnTo>
                  <a:pt x="1205525" y="802368"/>
                </a:lnTo>
                <a:lnTo>
                  <a:pt x="1203032" y="805316"/>
                </a:lnTo>
                <a:lnTo>
                  <a:pt x="1201218" y="808491"/>
                </a:lnTo>
                <a:lnTo>
                  <a:pt x="1199631" y="811893"/>
                </a:lnTo>
                <a:lnTo>
                  <a:pt x="1198044" y="815068"/>
                </a:lnTo>
                <a:lnTo>
                  <a:pt x="1196684" y="818469"/>
                </a:lnTo>
                <a:lnTo>
                  <a:pt x="1195551" y="822098"/>
                </a:lnTo>
                <a:lnTo>
                  <a:pt x="1194644" y="825727"/>
                </a:lnTo>
                <a:lnTo>
                  <a:pt x="1193737" y="829582"/>
                </a:lnTo>
                <a:lnTo>
                  <a:pt x="1193284" y="833437"/>
                </a:lnTo>
                <a:lnTo>
                  <a:pt x="1193057" y="837519"/>
                </a:lnTo>
                <a:lnTo>
                  <a:pt x="1193057" y="841828"/>
                </a:lnTo>
                <a:lnTo>
                  <a:pt x="1193284" y="847498"/>
                </a:lnTo>
                <a:lnTo>
                  <a:pt x="1193737" y="853168"/>
                </a:lnTo>
                <a:lnTo>
                  <a:pt x="1194871" y="858384"/>
                </a:lnTo>
                <a:lnTo>
                  <a:pt x="1196231" y="863600"/>
                </a:lnTo>
                <a:lnTo>
                  <a:pt x="1198044" y="868816"/>
                </a:lnTo>
                <a:lnTo>
                  <a:pt x="1200085" y="873805"/>
                </a:lnTo>
                <a:lnTo>
                  <a:pt x="1202578" y="878568"/>
                </a:lnTo>
                <a:lnTo>
                  <a:pt x="1205525" y="883330"/>
                </a:lnTo>
                <a:lnTo>
                  <a:pt x="1208472" y="887639"/>
                </a:lnTo>
                <a:lnTo>
                  <a:pt x="1211873" y="891721"/>
                </a:lnTo>
                <a:lnTo>
                  <a:pt x="1215273" y="895803"/>
                </a:lnTo>
                <a:lnTo>
                  <a:pt x="1218900" y="899432"/>
                </a:lnTo>
                <a:lnTo>
                  <a:pt x="1222754" y="902834"/>
                </a:lnTo>
                <a:lnTo>
                  <a:pt x="1226608" y="906235"/>
                </a:lnTo>
                <a:lnTo>
                  <a:pt x="1230689" y="908957"/>
                </a:lnTo>
                <a:lnTo>
                  <a:pt x="1234769" y="911678"/>
                </a:lnTo>
                <a:lnTo>
                  <a:pt x="1245197" y="917575"/>
                </a:lnTo>
                <a:lnTo>
                  <a:pt x="1259253" y="924832"/>
                </a:lnTo>
                <a:lnTo>
                  <a:pt x="1277388" y="933223"/>
                </a:lnTo>
                <a:lnTo>
                  <a:pt x="1299151" y="943428"/>
                </a:lnTo>
                <a:lnTo>
                  <a:pt x="1305725" y="946377"/>
                </a:lnTo>
                <a:lnTo>
                  <a:pt x="1311620" y="949552"/>
                </a:lnTo>
                <a:lnTo>
                  <a:pt x="1317060" y="952500"/>
                </a:lnTo>
                <a:lnTo>
                  <a:pt x="1321368" y="955675"/>
                </a:lnTo>
                <a:lnTo>
                  <a:pt x="1325448" y="958623"/>
                </a:lnTo>
                <a:lnTo>
                  <a:pt x="1328395" y="961344"/>
                </a:lnTo>
                <a:lnTo>
                  <a:pt x="1330662" y="964293"/>
                </a:lnTo>
                <a:lnTo>
                  <a:pt x="1332249" y="967014"/>
                </a:lnTo>
                <a:lnTo>
                  <a:pt x="1333383" y="969962"/>
                </a:lnTo>
                <a:lnTo>
                  <a:pt x="1334289" y="973137"/>
                </a:lnTo>
                <a:lnTo>
                  <a:pt x="1335196" y="976993"/>
                </a:lnTo>
                <a:lnTo>
                  <a:pt x="1335876" y="981528"/>
                </a:lnTo>
                <a:lnTo>
                  <a:pt x="1336330" y="986064"/>
                </a:lnTo>
                <a:lnTo>
                  <a:pt x="1337010" y="991280"/>
                </a:lnTo>
                <a:lnTo>
                  <a:pt x="1337010" y="996950"/>
                </a:lnTo>
                <a:lnTo>
                  <a:pt x="1337236" y="1002846"/>
                </a:lnTo>
                <a:lnTo>
                  <a:pt x="1337010" y="1005568"/>
                </a:lnTo>
                <a:lnTo>
                  <a:pt x="1337010" y="1007835"/>
                </a:lnTo>
                <a:lnTo>
                  <a:pt x="1336330" y="1009877"/>
                </a:lnTo>
                <a:lnTo>
                  <a:pt x="1335876" y="1011918"/>
                </a:lnTo>
                <a:lnTo>
                  <a:pt x="1335196" y="1013732"/>
                </a:lnTo>
                <a:lnTo>
                  <a:pt x="1334289" y="1015319"/>
                </a:lnTo>
                <a:lnTo>
                  <a:pt x="1333383" y="1016907"/>
                </a:lnTo>
                <a:lnTo>
                  <a:pt x="1332022" y="1018041"/>
                </a:lnTo>
                <a:lnTo>
                  <a:pt x="1330662" y="1019402"/>
                </a:lnTo>
                <a:lnTo>
                  <a:pt x="1329302" y="1020535"/>
                </a:lnTo>
                <a:lnTo>
                  <a:pt x="1327488" y="1021216"/>
                </a:lnTo>
                <a:lnTo>
                  <a:pt x="1325675" y="1021896"/>
                </a:lnTo>
                <a:lnTo>
                  <a:pt x="1323635" y="1022577"/>
                </a:lnTo>
                <a:lnTo>
                  <a:pt x="1321141" y="1023030"/>
                </a:lnTo>
                <a:lnTo>
                  <a:pt x="1318874" y="1023257"/>
                </a:lnTo>
                <a:lnTo>
                  <a:pt x="1316380" y="1023257"/>
                </a:lnTo>
                <a:lnTo>
                  <a:pt x="1313433" y="1023030"/>
                </a:lnTo>
                <a:lnTo>
                  <a:pt x="1310940" y="1022803"/>
                </a:lnTo>
                <a:lnTo>
                  <a:pt x="1308673" y="1022123"/>
                </a:lnTo>
                <a:lnTo>
                  <a:pt x="1306406" y="1021443"/>
                </a:lnTo>
                <a:lnTo>
                  <a:pt x="1304819" y="1020535"/>
                </a:lnTo>
                <a:lnTo>
                  <a:pt x="1303232" y="1019175"/>
                </a:lnTo>
                <a:lnTo>
                  <a:pt x="1301872" y="1017587"/>
                </a:lnTo>
                <a:lnTo>
                  <a:pt x="1301192" y="1015773"/>
                </a:lnTo>
                <a:lnTo>
                  <a:pt x="1300285" y="1013732"/>
                </a:lnTo>
                <a:lnTo>
                  <a:pt x="1299605" y="1010784"/>
                </a:lnTo>
                <a:lnTo>
                  <a:pt x="1299151" y="1007382"/>
                </a:lnTo>
                <a:lnTo>
                  <a:pt x="1298471" y="1002846"/>
                </a:lnTo>
                <a:lnTo>
                  <a:pt x="1298018" y="991960"/>
                </a:lnTo>
                <a:lnTo>
                  <a:pt x="1297791" y="978353"/>
                </a:lnTo>
                <a:lnTo>
                  <a:pt x="1297791" y="959984"/>
                </a:lnTo>
                <a:lnTo>
                  <a:pt x="1194644" y="959984"/>
                </a:lnTo>
                <a:lnTo>
                  <a:pt x="1194644" y="974725"/>
                </a:lnTo>
                <a:lnTo>
                  <a:pt x="1194644" y="980621"/>
                </a:lnTo>
                <a:lnTo>
                  <a:pt x="1195097" y="986744"/>
                </a:lnTo>
                <a:lnTo>
                  <a:pt x="1195551" y="992414"/>
                </a:lnTo>
                <a:lnTo>
                  <a:pt x="1196457" y="997630"/>
                </a:lnTo>
                <a:lnTo>
                  <a:pt x="1197364" y="1002846"/>
                </a:lnTo>
                <a:lnTo>
                  <a:pt x="1198951" y="1008062"/>
                </a:lnTo>
                <a:lnTo>
                  <a:pt x="1200538" y="1012598"/>
                </a:lnTo>
                <a:lnTo>
                  <a:pt x="1202352" y="1017360"/>
                </a:lnTo>
                <a:lnTo>
                  <a:pt x="1204392" y="1021443"/>
                </a:lnTo>
                <a:lnTo>
                  <a:pt x="1206659" y="1025525"/>
                </a:lnTo>
                <a:lnTo>
                  <a:pt x="1209152" y="1029380"/>
                </a:lnTo>
                <a:lnTo>
                  <a:pt x="1211873" y="1032782"/>
                </a:lnTo>
                <a:lnTo>
                  <a:pt x="1215047" y="1036184"/>
                </a:lnTo>
                <a:lnTo>
                  <a:pt x="1218447" y="1039359"/>
                </a:lnTo>
                <a:lnTo>
                  <a:pt x="1221621" y="1042080"/>
                </a:lnTo>
                <a:lnTo>
                  <a:pt x="1225475" y="1045028"/>
                </a:lnTo>
                <a:lnTo>
                  <a:pt x="1229329" y="1047296"/>
                </a:lnTo>
                <a:lnTo>
                  <a:pt x="1233182" y="1049564"/>
                </a:lnTo>
                <a:lnTo>
                  <a:pt x="1237490" y="1051832"/>
                </a:lnTo>
                <a:lnTo>
                  <a:pt x="1241570" y="1053646"/>
                </a:lnTo>
                <a:lnTo>
                  <a:pt x="1245877" y="1055687"/>
                </a:lnTo>
                <a:lnTo>
                  <a:pt x="1249958" y="1057502"/>
                </a:lnTo>
                <a:lnTo>
                  <a:pt x="1259026" y="1060677"/>
                </a:lnTo>
                <a:lnTo>
                  <a:pt x="1268094" y="1063171"/>
                </a:lnTo>
                <a:lnTo>
                  <a:pt x="1277615" y="1065212"/>
                </a:lnTo>
                <a:lnTo>
                  <a:pt x="1287590" y="1066800"/>
                </a:lnTo>
                <a:lnTo>
                  <a:pt x="1297791" y="1067934"/>
                </a:lnTo>
                <a:lnTo>
                  <a:pt x="1297791" y="1096962"/>
                </a:lnTo>
                <a:lnTo>
                  <a:pt x="1345171" y="1096962"/>
                </a:lnTo>
                <a:lnTo>
                  <a:pt x="1345171" y="1068841"/>
                </a:lnTo>
                <a:lnTo>
                  <a:pt x="1351972" y="1068160"/>
                </a:lnTo>
                <a:lnTo>
                  <a:pt x="1358093" y="1067253"/>
                </a:lnTo>
                <a:lnTo>
                  <a:pt x="1364213" y="1066346"/>
                </a:lnTo>
                <a:lnTo>
                  <a:pt x="1370108" y="1064985"/>
                </a:lnTo>
                <a:lnTo>
                  <a:pt x="1375775" y="1063852"/>
                </a:lnTo>
                <a:lnTo>
                  <a:pt x="1381442" y="1062491"/>
                </a:lnTo>
                <a:lnTo>
                  <a:pt x="1386656" y="1060903"/>
                </a:lnTo>
                <a:lnTo>
                  <a:pt x="1391870" y="1059089"/>
                </a:lnTo>
                <a:lnTo>
                  <a:pt x="1396858" y="1057275"/>
                </a:lnTo>
                <a:lnTo>
                  <a:pt x="1401392" y="1055234"/>
                </a:lnTo>
                <a:lnTo>
                  <a:pt x="1405699" y="1053193"/>
                </a:lnTo>
                <a:lnTo>
                  <a:pt x="1410233" y="1050925"/>
                </a:lnTo>
                <a:lnTo>
                  <a:pt x="1414087" y="1048430"/>
                </a:lnTo>
                <a:lnTo>
                  <a:pt x="1417941" y="1045935"/>
                </a:lnTo>
                <a:lnTo>
                  <a:pt x="1421568" y="1043441"/>
                </a:lnTo>
                <a:lnTo>
                  <a:pt x="1425195" y="1040493"/>
                </a:lnTo>
                <a:lnTo>
                  <a:pt x="1428142" y="1037771"/>
                </a:lnTo>
                <a:lnTo>
                  <a:pt x="1431316" y="1034596"/>
                </a:lnTo>
                <a:lnTo>
                  <a:pt x="1434036" y="1031421"/>
                </a:lnTo>
                <a:lnTo>
                  <a:pt x="1436756" y="1028246"/>
                </a:lnTo>
                <a:lnTo>
                  <a:pt x="1439023" y="1024844"/>
                </a:lnTo>
                <a:lnTo>
                  <a:pt x="1441290" y="1021216"/>
                </a:lnTo>
                <a:lnTo>
                  <a:pt x="1443104" y="1017360"/>
                </a:lnTo>
                <a:lnTo>
                  <a:pt x="1444918" y="1013505"/>
                </a:lnTo>
                <a:lnTo>
                  <a:pt x="1446504" y="1009650"/>
                </a:lnTo>
                <a:lnTo>
                  <a:pt x="1447865" y="1005568"/>
                </a:lnTo>
                <a:lnTo>
                  <a:pt x="1448998" y="1001032"/>
                </a:lnTo>
                <a:lnTo>
                  <a:pt x="1449905" y="996723"/>
                </a:lnTo>
                <a:lnTo>
                  <a:pt x="1450585" y="992414"/>
                </a:lnTo>
                <a:lnTo>
                  <a:pt x="1451265" y="987425"/>
                </a:lnTo>
                <a:lnTo>
                  <a:pt x="1451492" y="982889"/>
                </a:lnTo>
                <a:lnTo>
                  <a:pt x="1451719" y="977900"/>
                </a:lnTo>
                <a:lnTo>
                  <a:pt x="1451492" y="971777"/>
                </a:lnTo>
                <a:lnTo>
                  <a:pt x="1450812" y="965653"/>
                </a:lnTo>
                <a:lnTo>
                  <a:pt x="1450132" y="959984"/>
                </a:lnTo>
                <a:lnTo>
                  <a:pt x="1448998" y="954994"/>
                </a:lnTo>
                <a:lnTo>
                  <a:pt x="1447865" y="949778"/>
                </a:lnTo>
                <a:lnTo>
                  <a:pt x="1446051" y="944789"/>
                </a:lnTo>
                <a:lnTo>
                  <a:pt x="1444237" y="940253"/>
                </a:lnTo>
                <a:lnTo>
                  <a:pt x="1441971" y="935944"/>
                </a:lnTo>
                <a:lnTo>
                  <a:pt x="1439250" y="931862"/>
                </a:lnTo>
                <a:lnTo>
                  <a:pt x="1436756" y="928007"/>
                </a:lnTo>
                <a:lnTo>
                  <a:pt x="1433809" y="924605"/>
                </a:lnTo>
                <a:lnTo>
                  <a:pt x="1430862" y="921203"/>
                </a:lnTo>
                <a:lnTo>
                  <a:pt x="1427689" y="918028"/>
                </a:lnTo>
                <a:lnTo>
                  <a:pt x="1424515" y="914853"/>
                </a:lnTo>
                <a:lnTo>
                  <a:pt x="1421341" y="912359"/>
                </a:lnTo>
                <a:lnTo>
                  <a:pt x="1417714" y="910091"/>
                </a:lnTo>
                <a:lnTo>
                  <a:pt x="1413860" y="907369"/>
                </a:lnTo>
                <a:lnTo>
                  <a:pt x="1408873" y="904875"/>
                </a:lnTo>
                <a:lnTo>
                  <a:pt x="1397084" y="898752"/>
                </a:lnTo>
                <a:lnTo>
                  <a:pt x="1382122" y="891721"/>
                </a:lnTo>
                <a:lnTo>
                  <a:pt x="1363987" y="883557"/>
                </a:lnTo>
                <a:lnTo>
                  <a:pt x="1343131" y="874259"/>
                </a:lnTo>
                <a:lnTo>
                  <a:pt x="1326808" y="866548"/>
                </a:lnTo>
                <a:lnTo>
                  <a:pt x="1320461" y="863373"/>
                </a:lnTo>
                <a:lnTo>
                  <a:pt x="1315247" y="860652"/>
                </a:lnTo>
                <a:lnTo>
                  <a:pt x="1311166" y="857930"/>
                </a:lnTo>
                <a:lnTo>
                  <a:pt x="1308219" y="856116"/>
                </a:lnTo>
                <a:lnTo>
                  <a:pt x="1305952" y="854075"/>
                </a:lnTo>
                <a:lnTo>
                  <a:pt x="1303912" y="852034"/>
                </a:lnTo>
                <a:lnTo>
                  <a:pt x="1302325" y="849539"/>
                </a:lnTo>
                <a:lnTo>
                  <a:pt x="1301192" y="846364"/>
                </a:lnTo>
                <a:lnTo>
                  <a:pt x="1299831" y="843189"/>
                </a:lnTo>
                <a:lnTo>
                  <a:pt x="1299151" y="839560"/>
                </a:lnTo>
                <a:lnTo>
                  <a:pt x="1298698" y="835705"/>
                </a:lnTo>
                <a:lnTo>
                  <a:pt x="1298471" y="831396"/>
                </a:lnTo>
                <a:lnTo>
                  <a:pt x="1298471" y="828902"/>
                </a:lnTo>
                <a:lnTo>
                  <a:pt x="1298698" y="826407"/>
                </a:lnTo>
                <a:lnTo>
                  <a:pt x="1299378" y="824139"/>
                </a:lnTo>
                <a:lnTo>
                  <a:pt x="1299831" y="822098"/>
                </a:lnTo>
                <a:lnTo>
                  <a:pt x="1300285" y="820284"/>
                </a:lnTo>
                <a:lnTo>
                  <a:pt x="1301192" y="818469"/>
                </a:lnTo>
                <a:lnTo>
                  <a:pt x="1302098" y="816882"/>
                </a:lnTo>
                <a:lnTo>
                  <a:pt x="1303232" y="815748"/>
                </a:lnTo>
                <a:lnTo>
                  <a:pt x="1304365" y="814387"/>
                </a:lnTo>
                <a:lnTo>
                  <a:pt x="1305952" y="813253"/>
                </a:lnTo>
                <a:lnTo>
                  <a:pt x="1307539" y="812346"/>
                </a:lnTo>
                <a:lnTo>
                  <a:pt x="1309126" y="811439"/>
                </a:lnTo>
                <a:lnTo>
                  <a:pt x="1311166" y="810985"/>
                </a:lnTo>
                <a:lnTo>
                  <a:pt x="1312980" y="810532"/>
                </a:lnTo>
                <a:lnTo>
                  <a:pt x="1315247" y="810305"/>
                </a:lnTo>
                <a:lnTo>
                  <a:pt x="1317287" y="810305"/>
                </a:lnTo>
                <a:lnTo>
                  <a:pt x="1320234" y="810532"/>
                </a:lnTo>
                <a:lnTo>
                  <a:pt x="1322728" y="810759"/>
                </a:lnTo>
                <a:lnTo>
                  <a:pt x="1324995" y="811212"/>
                </a:lnTo>
                <a:lnTo>
                  <a:pt x="1327035" y="811893"/>
                </a:lnTo>
                <a:lnTo>
                  <a:pt x="1328849" y="812573"/>
                </a:lnTo>
                <a:lnTo>
                  <a:pt x="1330435" y="813934"/>
                </a:lnTo>
                <a:lnTo>
                  <a:pt x="1331796" y="814841"/>
                </a:lnTo>
                <a:lnTo>
                  <a:pt x="1332702" y="816428"/>
                </a:lnTo>
                <a:lnTo>
                  <a:pt x="1333609" y="818243"/>
                </a:lnTo>
                <a:lnTo>
                  <a:pt x="1334289" y="820284"/>
                </a:lnTo>
                <a:lnTo>
                  <a:pt x="1334969" y="823005"/>
                </a:lnTo>
                <a:lnTo>
                  <a:pt x="1335423" y="825953"/>
                </a:lnTo>
                <a:lnTo>
                  <a:pt x="1336103" y="833210"/>
                </a:lnTo>
                <a:lnTo>
                  <a:pt x="1336330" y="842509"/>
                </a:lnTo>
                <a:lnTo>
                  <a:pt x="1336330" y="854982"/>
                </a:lnTo>
                <a:lnTo>
                  <a:pt x="1439477" y="854982"/>
                </a:lnTo>
                <a:lnTo>
                  <a:pt x="1440384" y="846591"/>
                </a:lnTo>
                <a:lnTo>
                  <a:pt x="1440610" y="840694"/>
                </a:lnTo>
                <a:lnTo>
                  <a:pt x="1440610" y="836612"/>
                </a:lnTo>
                <a:lnTo>
                  <a:pt x="1440384" y="832757"/>
                </a:lnTo>
                <a:lnTo>
                  <a:pt x="1439704" y="828902"/>
                </a:lnTo>
                <a:lnTo>
                  <a:pt x="1439023" y="825046"/>
                </a:lnTo>
                <a:lnTo>
                  <a:pt x="1438343" y="821418"/>
                </a:lnTo>
                <a:lnTo>
                  <a:pt x="1437210" y="817789"/>
                </a:lnTo>
                <a:lnTo>
                  <a:pt x="1436303" y="814387"/>
                </a:lnTo>
                <a:lnTo>
                  <a:pt x="1434716" y="810985"/>
                </a:lnTo>
                <a:lnTo>
                  <a:pt x="1433129" y="808037"/>
                </a:lnTo>
                <a:lnTo>
                  <a:pt x="1431316" y="804862"/>
                </a:lnTo>
                <a:lnTo>
                  <a:pt x="1429502" y="801687"/>
                </a:lnTo>
                <a:lnTo>
                  <a:pt x="1427235" y="798966"/>
                </a:lnTo>
                <a:lnTo>
                  <a:pt x="1424968" y="796244"/>
                </a:lnTo>
                <a:lnTo>
                  <a:pt x="1422475" y="793750"/>
                </a:lnTo>
                <a:lnTo>
                  <a:pt x="1419754" y="791255"/>
                </a:lnTo>
                <a:lnTo>
                  <a:pt x="1416807" y="788534"/>
                </a:lnTo>
                <a:lnTo>
                  <a:pt x="1413860" y="786493"/>
                </a:lnTo>
                <a:lnTo>
                  <a:pt x="1410686" y="784225"/>
                </a:lnTo>
                <a:lnTo>
                  <a:pt x="1407059" y="782184"/>
                </a:lnTo>
                <a:lnTo>
                  <a:pt x="1403432" y="780143"/>
                </a:lnTo>
                <a:lnTo>
                  <a:pt x="1399578" y="778328"/>
                </a:lnTo>
                <a:lnTo>
                  <a:pt x="1395724" y="776514"/>
                </a:lnTo>
                <a:lnTo>
                  <a:pt x="1391644" y="774927"/>
                </a:lnTo>
                <a:lnTo>
                  <a:pt x="1387110" y="773339"/>
                </a:lnTo>
                <a:lnTo>
                  <a:pt x="1382576" y="771978"/>
                </a:lnTo>
                <a:lnTo>
                  <a:pt x="1377589" y="770844"/>
                </a:lnTo>
                <a:lnTo>
                  <a:pt x="1367614" y="768577"/>
                </a:lnTo>
                <a:lnTo>
                  <a:pt x="1356732" y="766762"/>
                </a:lnTo>
                <a:lnTo>
                  <a:pt x="1345171" y="765402"/>
                </a:lnTo>
                <a:lnTo>
                  <a:pt x="1345171" y="741362"/>
                </a:lnTo>
                <a:lnTo>
                  <a:pt x="1297791" y="741362"/>
                </a:lnTo>
                <a:close/>
                <a:moveTo>
                  <a:pt x="1322274" y="628650"/>
                </a:moveTo>
                <a:lnTo>
                  <a:pt x="1329755" y="628877"/>
                </a:lnTo>
                <a:lnTo>
                  <a:pt x="1337236" y="629330"/>
                </a:lnTo>
                <a:lnTo>
                  <a:pt x="1344717" y="629557"/>
                </a:lnTo>
                <a:lnTo>
                  <a:pt x="1351972" y="630237"/>
                </a:lnTo>
                <a:lnTo>
                  <a:pt x="1359453" y="631144"/>
                </a:lnTo>
                <a:lnTo>
                  <a:pt x="1366480" y="632052"/>
                </a:lnTo>
                <a:lnTo>
                  <a:pt x="1373735" y="633412"/>
                </a:lnTo>
                <a:lnTo>
                  <a:pt x="1380762" y="634546"/>
                </a:lnTo>
                <a:lnTo>
                  <a:pt x="1388017" y="636134"/>
                </a:lnTo>
                <a:lnTo>
                  <a:pt x="1395044" y="637948"/>
                </a:lnTo>
                <a:lnTo>
                  <a:pt x="1401845" y="639762"/>
                </a:lnTo>
                <a:lnTo>
                  <a:pt x="1408646" y="641803"/>
                </a:lnTo>
                <a:lnTo>
                  <a:pt x="1415674" y="643844"/>
                </a:lnTo>
                <a:lnTo>
                  <a:pt x="1422248" y="646566"/>
                </a:lnTo>
                <a:lnTo>
                  <a:pt x="1428822" y="648834"/>
                </a:lnTo>
                <a:lnTo>
                  <a:pt x="1435396" y="651555"/>
                </a:lnTo>
                <a:lnTo>
                  <a:pt x="1441971" y="654503"/>
                </a:lnTo>
                <a:lnTo>
                  <a:pt x="1448318" y="657225"/>
                </a:lnTo>
                <a:lnTo>
                  <a:pt x="1454439" y="660400"/>
                </a:lnTo>
                <a:lnTo>
                  <a:pt x="1460786" y="663802"/>
                </a:lnTo>
                <a:lnTo>
                  <a:pt x="1466907" y="667203"/>
                </a:lnTo>
                <a:lnTo>
                  <a:pt x="1472801" y="670832"/>
                </a:lnTo>
                <a:lnTo>
                  <a:pt x="1478695" y="674687"/>
                </a:lnTo>
                <a:lnTo>
                  <a:pt x="1484590" y="678543"/>
                </a:lnTo>
                <a:lnTo>
                  <a:pt x="1490257" y="682398"/>
                </a:lnTo>
                <a:lnTo>
                  <a:pt x="1495924" y="686480"/>
                </a:lnTo>
                <a:lnTo>
                  <a:pt x="1501592" y="690562"/>
                </a:lnTo>
                <a:lnTo>
                  <a:pt x="1507033" y="695098"/>
                </a:lnTo>
                <a:lnTo>
                  <a:pt x="1512473" y="699634"/>
                </a:lnTo>
                <a:lnTo>
                  <a:pt x="1517687" y="704169"/>
                </a:lnTo>
                <a:lnTo>
                  <a:pt x="1522901" y="708932"/>
                </a:lnTo>
                <a:lnTo>
                  <a:pt x="1527662" y="713921"/>
                </a:lnTo>
                <a:lnTo>
                  <a:pt x="1532649" y="718684"/>
                </a:lnTo>
                <a:lnTo>
                  <a:pt x="1537183" y="723900"/>
                </a:lnTo>
                <a:lnTo>
                  <a:pt x="1541944" y="729116"/>
                </a:lnTo>
                <a:lnTo>
                  <a:pt x="1546478" y="734332"/>
                </a:lnTo>
                <a:lnTo>
                  <a:pt x="1551012" y="739775"/>
                </a:lnTo>
                <a:lnTo>
                  <a:pt x="1555092" y="745444"/>
                </a:lnTo>
                <a:lnTo>
                  <a:pt x="1559173" y="751114"/>
                </a:lnTo>
                <a:lnTo>
                  <a:pt x="1563027" y="756784"/>
                </a:lnTo>
                <a:lnTo>
                  <a:pt x="1566881" y="762907"/>
                </a:lnTo>
                <a:lnTo>
                  <a:pt x="1570735" y="768803"/>
                </a:lnTo>
                <a:lnTo>
                  <a:pt x="1574362" y="774700"/>
                </a:lnTo>
                <a:lnTo>
                  <a:pt x="1577762" y="780823"/>
                </a:lnTo>
                <a:lnTo>
                  <a:pt x="1581163" y="786946"/>
                </a:lnTo>
                <a:lnTo>
                  <a:pt x="1584110" y="793296"/>
                </a:lnTo>
                <a:lnTo>
                  <a:pt x="1587057" y="799646"/>
                </a:lnTo>
                <a:lnTo>
                  <a:pt x="1589777" y="806223"/>
                </a:lnTo>
                <a:lnTo>
                  <a:pt x="1592724" y="812800"/>
                </a:lnTo>
                <a:lnTo>
                  <a:pt x="1594991" y="819377"/>
                </a:lnTo>
                <a:lnTo>
                  <a:pt x="1597712" y="825953"/>
                </a:lnTo>
                <a:lnTo>
                  <a:pt x="1599752" y="832984"/>
                </a:lnTo>
                <a:lnTo>
                  <a:pt x="1601792" y="839560"/>
                </a:lnTo>
                <a:lnTo>
                  <a:pt x="1603606" y="846591"/>
                </a:lnTo>
                <a:lnTo>
                  <a:pt x="1605419" y="853621"/>
                </a:lnTo>
                <a:lnTo>
                  <a:pt x="1606779" y="860878"/>
                </a:lnTo>
                <a:lnTo>
                  <a:pt x="1608140" y="867682"/>
                </a:lnTo>
                <a:lnTo>
                  <a:pt x="1609500" y="874939"/>
                </a:lnTo>
                <a:lnTo>
                  <a:pt x="1610407" y="882196"/>
                </a:lnTo>
                <a:lnTo>
                  <a:pt x="1611313" y="889680"/>
                </a:lnTo>
                <a:lnTo>
                  <a:pt x="1611993" y="896937"/>
                </a:lnTo>
                <a:lnTo>
                  <a:pt x="1612220" y="904421"/>
                </a:lnTo>
                <a:lnTo>
                  <a:pt x="1612447" y="911905"/>
                </a:lnTo>
                <a:lnTo>
                  <a:pt x="1612900" y="919389"/>
                </a:lnTo>
                <a:lnTo>
                  <a:pt x="1612447" y="926873"/>
                </a:lnTo>
                <a:lnTo>
                  <a:pt x="1612220" y="934357"/>
                </a:lnTo>
                <a:lnTo>
                  <a:pt x="1611993" y="941614"/>
                </a:lnTo>
                <a:lnTo>
                  <a:pt x="1611313" y="949098"/>
                </a:lnTo>
                <a:lnTo>
                  <a:pt x="1610407" y="956128"/>
                </a:lnTo>
                <a:lnTo>
                  <a:pt x="1609500" y="963385"/>
                </a:lnTo>
                <a:lnTo>
                  <a:pt x="1608140" y="970643"/>
                </a:lnTo>
                <a:lnTo>
                  <a:pt x="1606779" y="977900"/>
                </a:lnTo>
                <a:lnTo>
                  <a:pt x="1605419" y="984930"/>
                </a:lnTo>
                <a:lnTo>
                  <a:pt x="1603606" y="991734"/>
                </a:lnTo>
                <a:lnTo>
                  <a:pt x="1601792" y="998764"/>
                </a:lnTo>
                <a:lnTo>
                  <a:pt x="1599752" y="1005794"/>
                </a:lnTo>
                <a:lnTo>
                  <a:pt x="1597712" y="1012371"/>
                </a:lnTo>
                <a:lnTo>
                  <a:pt x="1594991" y="1019175"/>
                </a:lnTo>
                <a:lnTo>
                  <a:pt x="1592724" y="1025752"/>
                </a:lnTo>
                <a:lnTo>
                  <a:pt x="1589777" y="1032328"/>
                </a:lnTo>
                <a:lnTo>
                  <a:pt x="1587057" y="1038678"/>
                </a:lnTo>
                <a:lnTo>
                  <a:pt x="1584110" y="1045255"/>
                </a:lnTo>
                <a:lnTo>
                  <a:pt x="1581163" y="1051605"/>
                </a:lnTo>
                <a:lnTo>
                  <a:pt x="1577762" y="1057728"/>
                </a:lnTo>
                <a:lnTo>
                  <a:pt x="1574362" y="1063852"/>
                </a:lnTo>
                <a:lnTo>
                  <a:pt x="1570735" y="1069975"/>
                </a:lnTo>
                <a:lnTo>
                  <a:pt x="1566881" y="1075871"/>
                </a:lnTo>
                <a:lnTo>
                  <a:pt x="1563027" y="1081768"/>
                </a:lnTo>
                <a:lnTo>
                  <a:pt x="1559173" y="1087437"/>
                </a:lnTo>
                <a:lnTo>
                  <a:pt x="1555092" y="1093107"/>
                </a:lnTo>
                <a:lnTo>
                  <a:pt x="1551012" y="1098550"/>
                </a:lnTo>
                <a:lnTo>
                  <a:pt x="1546478" y="1103993"/>
                </a:lnTo>
                <a:lnTo>
                  <a:pt x="1541944" y="1109435"/>
                </a:lnTo>
                <a:lnTo>
                  <a:pt x="1537183" y="1114652"/>
                </a:lnTo>
                <a:lnTo>
                  <a:pt x="1532649" y="1119641"/>
                </a:lnTo>
                <a:lnTo>
                  <a:pt x="1527662" y="1124630"/>
                </a:lnTo>
                <a:lnTo>
                  <a:pt x="1522901" y="1129619"/>
                </a:lnTo>
                <a:lnTo>
                  <a:pt x="1517687" y="1134382"/>
                </a:lnTo>
                <a:lnTo>
                  <a:pt x="1512473" y="1139144"/>
                </a:lnTo>
                <a:lnTo>
                  <a:pt x="1507033" y="1143453"/>
                </a:lnTo>
                <a:lnTo>
                  <a:pt x="1501592" y="1147762"/>
                </a:lnTo>
                <a:lnTo>
                  <a:pt x="1495924" y="1151844"/>
                </a:lnTo>
                <a:lnTo>
                  <a:pt x="1490257" y="1156153"/>
                </a:lnTo>
                <a:lnTo>
                  <a:pt x="1484590" y="1160235"/>
                </a:lnTo>
                <a:lnTo>
                  <a:pt x="1478695" y="1164091"/>
                </a:lnTo>
                <a:lnTo>
                  <a:pt x="1472801" y="1167719"/>
                </a:lnTo>
                <a:lnTo>
                  <a:pt x="1466907" y="1171348"/>
                </a:lnTo>
                <a:lnTo>
                  <a:pt x="1460786" y="1174750"/>
                </a:lnTo>
                <a:lnTo>
                  <a:pt x="1454439" y="1177925"/>
                </a:lnTo>
                <a:lnTo>
                  <a:pt x="1448318" y="1181100"/>
                </a:lnTo>
                <a:lnTo>
                  <a:pt x="1441971" y="1184275"/>
                </a:lnTo>
                <a:lnTo>
                  <a:pt x="1435396" y="1186996"/>
                </a:lnTo>
                <a:lnTo>
                  <a:pt x="1428822" y="1189491"/>
                </a:lnTo>
                <a:lnTo>
                  <a:pt x="1422248" y="1192212"/>
                </a:lnTo>
                <a:lnTo>
                  <a:pt x="1415674" y="1194480"/>
                </a:lnTo>
                <a:lnTo>
                  <a:pt x="1408646" y="1196748"/>
                </a:lnTo>
                <a:lnTo>
                  <a:pt x="1401845" y="1198562"/>
                </a:lnTo>
                <a:lnTo>
                  <a:pt x="1395044" y="1200603"/>
                </a:lnTo>
                <a:lnTo>
                  <a:pt x="1388017" y="1202191"/>
                </a:lnTo>
                <a:lnTo>
                  <a:pt x="1380762" y="1203778"/>
                </a:lnTo>
                <a:lnTo>
                  <a:pt x="1373735" y="1205366"/>
                </a:lnTo>
                <a:lnTo>
                  <a:pt x="1366480" y="1206273"/>
                </a:lnTo>
                <a:lnTo>
                  <a:pt x="1359453" y="1207407"/>
                </a:lnTo>
                <a:lnTo>
                  <a:pt x="1351972" y="1208087"/>
                </a:lnTo>
                <a:lnTo>
                  <a:pt x="1344717" y="1208994"/>
                </a:lnTo>
                <a:lnTo>
                  <a:pt x="1337236" y="1209448"/>
                </a:lnTo>
                <a:lnTo>
                  <a:pt x="1329755" y="1209675"/>
                </a:lnTo>
                <a:lnTo>
                  <a:pt x="1322274" y="1209675"/>
                </a:lnTo>
                <a:lnTo>
                  <a:pt x="1314793" y="1209675"/>
                </a:lnTo>
                <a:lnTo>
                  <a:pt x="1307312" y="1209448"/>
                </a:lnTo>
                <a:lnTo>
                  <a:pt x="1300058" y="1208994"/>
                </a:lnTo>
                <a:lnTo>
                  <a:pt x="1292577" y="1208087"/>
                </a:lnTo>
                <a:lnTo>
                  <a:pt x="1285323" y="1207407"/>
                </a:lnTo>
                <a:lnTo>
                  <a:pt x="1278068" y="1206273"/>
                </a:lnTo>
                <a:lnTo>
                  <a:pt x="1271041" y="1205366"/>
                </a:lnTo>
                <a:lnTo>
                  <a:pt x="1263787" y="1203778"/>
                </a:lnTo>
                <a:lnTo>
                  <a:pt x="1256759" y="1202191"/>
                </a:lnTo>
                <a:lnTo>
                  <a:pt x="1249731" y="1200603"/>
                </a:lnTo>
                <a:lnTo>
                  <a:pt x="1242930" y="1198562"/>
                </a:lnTo>
                <a:lnTo>
                  <a:pt x="1235903" y="1196748"/>
                </a:lnTo>
                <a:lnTo>
                  <a:pt x="1229102" y="1194480"/>
                </a:lnTo>
                <a:lnTo>
                  <a:pt x="1222528" y="1192212"/>
                </a:lnTo>
                <a:lnTo>
                  <a:pt x="1215727" y="1189491"/>
                </a:lnTo>
                <a:lnTo>
                  <a:pt x="1209379" y="1186996"/>
                </a:lnTo>
                <a:lnTo>
                  <a:pt x="1202805" y="1184275"/>
                </a:lnTo>
                <a:lnTo>
                  <a:pt x="1196457" y="1181100"/>
                </a:lnTo>
                <a:lnTo>
                  <a:pt x="1189883" y="1177925"/>
                </a:lnTo>
                <a:lnTo>
                  <a:pt x="1183762" y="1174750"/>
                </a:lnTo>
                <a:lnTo>
                  <a:pt x="1177868" y="1171348"/>
                </a:lnTo>
                <a:lnTo>
                  <a:pt x="1171747" y="1167719"/>
                </a:lnTo>
                <a:lnTo>
                  <a:pt x="1165853" y="1164091"/>
                </a:lnTo>
                <a:lnTo>
                  <a:pt x="1159732" y="1160235"/>
                </a:lnTo>
                <a:lnTo>
                  <a:pt x="1154065" y="1156153"/>
                </a:lnTo>
                <a:lnTo>
                  <a:pt x="1148398" y="1151844"/>
                </a:lnTo>
                <a:lnTo>
                  <a:pt x="1142957" y="1147762"/>
                </a:lnTo>
                <a:lnTo>
                  <a:pt x="1137743" y="1143453"/>
                </a:lnTo>
                <a:lnTo>
                  <a:pt x="1132302" y="1139144"/>
                </a:lnTo>
                <a:lnTo>
                  <a:pt x="1127088" y="1134382"/>
                </a:lnTo>
                <a:lnTo>
                  <a:pt x="1121874" y="1129619"/>
                </a:lnTo>
                <a:lnTo>
                  <a:pt x="1117113" y="1124630"/>
                </a:lnTo>
                <a:lnTo>
                  <a:pt x="1112126" y="1119641"/>
                </a:lnTo>
                <a:lnTo>
                  <a:pt x="1107139" y="1114652"/>
                </a:lnTo>
                <a:lnTo>
                  <a:pt x="1102605" y="1109435"/>
                </a:lnTo>
                <a:lnTo>
                  <a:pt x="1098298" y="1103993"/>
                </a:lnTo>
                <a:lnTo>
                  <a:pt x="1093764" y="1098550"/>
                </a:lnTo>
                <a:lnTo>
                  <a:pt x="1089683" y="1093107"/>
                </a:lnTo>
                <a:lnTo>
                  <a:pt x="1085602" y="1087437"/>
                </a:lnTo>
                <a:lnTo>
                  <a:pt x="1081522" y="1081768"/>
                </a:lnTo>
                <a:lnTo>
                  <a:pt x="1077668" y="1075871"/>
                </a:lnTo>
                <a:lnTo>
                  <a:pt x="1074041" y="1069975"/>
                </a:lnTo>
                <a:lnTo>
                  <a:pt x="1070414" y="1063852"/>
                </a:lnTo>
                <a:lnTo>
                  <a:pt x="1067013" y="1057728"/>
                </a:lnTo>
                <a:lnTo>
                  <a:pt x="1063613" y="1051605"/>
                </a:lnTo>
                <a:lnTo>
                  <a:pt x="1060439" y="1045255"/>
                </a:lnTo>
                <a:lnTo>
                  <a:pt x="1057492" y="1038678"/>
                </a:lnTo>
                <a:lnTo>
                  <a:pt x="1054545" y="1032328"/>
                </a:lnTo>
                <a:lnTo>
                  <a:pt x="1052051" y="1025752"/>
                </a:lnTo>
                <a:lnTo>
                  <a:pt x="1049558" y="1019175"/>
                </a:lnTo>
                <a:lnTo>
                  <a:pt x="1047064" y="1012371"/>
                </a:lnTo>
                <a:lnTo>
                  <a:pt x="1044797" y="1005794"/>
                </a:lnTo>
                <a:lnTo>
                  <a:pt x="1042757" y="998764"/>
                </a:lnTo>
                <a:lnTo>
                  <a:pt x="1040943" y="991734"/>
                </a:lnTo>
                <a:lnTo>
                  <a:pt x="1039356" y="984930"/>
                </a:lnTo>
                <a:lnTo>
                  <a:pt x="1037769" y="977900"/>
                </a:lnTo>
                <a:lnTo>
                  <a:pt x="1036409" y="970643"/>
                </a:lnTo>
                <a:lnTo>
                  <a:pt x="1035276" y="963385"/>
                </a:lnTo>
                <a:lnTo>
                  <a:pt x="1034142" y="956128"/>
                </a:lnTo>
                <a:lnTo>
                  <a:pt x="1033462" y="949098"/>
                </a:lnTo>
                <a:lnTo>
                  <a:pt x="1032782" y="941614"/>
                </a:lnTo>
                <a:lnTo>
                  <a:pt x="1032102" y="934357"/>
                </a:lnTo>
                <a:lnTo>
                  <a:pt x="1031875" y="926873"/>
                </a:lnTo>
                <a:lnTo>
                  <a:pt x="1031875" y="919389"/>
                </a:lnTo>
                <a:lnTo>
                  <a:pt x="1031875" y="911905"/>
                </a:lnTo>
                <a:lnTo>
                  <a:pt x="1032102" y="904421"/>
                </a:lnTo>
                <a:lnTo>
                  <a:pt x="1032782" y="896937"/>
                </a:lnTo>
                <a:lnTo>
                  <a:pt x="1033462" y="889680"/>
                </a:lnTo>
                <a:lnTo>
                  <a:pt x="1034142" y="882196"/>
                </a:lnTo>
                <a:lnTo>
                  <a:pt x="1035276" y="874939"/>
                </a:lnTo>
                <a:lnTo>
                  <a:pt x="1036409" y="867682"/>
                </a:lnTo>
                <a:lnTo>
                  <a:pt x="1037769" y="860878"/>
                </a:lnTo>
                <a:lnTo>
                  <a:pt x="1039356" y="853621"/>
                </a:lnTo>
                <a:lnTo>
                  <a:pt x="1040943" y="846591"/>
                </a:lnTo>
                <a:lnTo>
                  <a:pt x="1042757" y="839560"/>
                </a:lnTo>
                <a:lnTo>
                  <a:pt x="1044797" y="832984"/>
                </a:lnTo>
                <a:lnTo>
                  <a:pt x="1047064" y="825953"/>
                </a:lnTo>
                <a:lnTo>
                  <a:pt x="1049558" y="819377"/>
                </a:lnTo>
                <a:lnTo>
                  <a:pt x="1052051" y="812800"/>
                </a:lnTo>
                <a:lnTo>
                  <a:pt x="1054545" y="806223"/>
                </a:lnTo>
                <a:lnTo>
                  <a:pt x="1057492" y="799646"/>
                </a:lnTo>
                <a:lnTo>
                  <a:pt x="1060439" y="793296"/>
                </a:lnTo>
                <a:lnTo>
                  <a:pt x="1063613" y="786946"/>
                </a:lnTo>
                <a:lnTo>
                  <a:pt x="1067013" y="780823"/>
                </a:lnTo>
                <a:lnTo>
                  <a:pt x="1070414" y="774700"/>
                </a:lnTo>
                <a:lnTo>
                  <a:pt x="1074041" y="768803"/>
                </a:lnTo>
                <a:lnTo>
                  <a:pt x="1077668" y="762907"/>
                </a:lnTo>
                <a:lnTo>
                  <a:pt x="1081522" y="756784"/>
                </a:lnTo>
                <a:lnTo>
                  <a:pt x="1085602" y="751114"/>
                </a:lnTo>
                <a:lnTo>
                  <a:pt x="1089683" y="745444"/>
                </a:lnTo>
                <a:lnTo>
                  <a:pt x="1093764" y="739775"/>
                </a:lnTo>
                <a:lnTo>
                  <a:pt x="1098298" y="734332"/>
                </a:lnTo>
                <a:lnTo>
                  <a:pt x="1102605" y="729116"/>
                </a:lnTo>
                <a:lnTo>
                  <a:pt x="1107139" y="723900"/>
                </a:lnTo>
                <a:lnTo>
                  <a:pt x="1112126" y="718684"/>
                </a:lnTo>
                <a:lnTo>
                  <a:pt x="1117113" y="713921"/>
                </a:lnTo>
                <a:lnTo>
                  <a:pt x="1121874" y="708932"/>
                </a:lnTo>
                <a:lnTo>
                  <a:pt x="1127088" y="704169"/>
                </a:lnTo>
                <a:lnTo>
                  <a:pt x="1132302" y="699634"/>
                </a:lnTo>
                <a:lnTo>
                  <a:pt x="1137743" y="695098"/>
                </a:lnTo>
                <a:lnTo>
                  <a:pt x="1142957" y="690562"/>
                </a:lnTo>
                <a:lnTo>
                  <a:pt x="1148398" y="686480"/>
                </a:lnTo>
                <a:lnTo>
                  <a:pt x="1154065" y="682398"/>
                </a:lnTo>
                <a:lnTo>
                  <a:pt x="1159732" y="678543"/>
                </a:lnTo>
                <a:lnTo>
                  <a:pt x="1165853" y="674687"/>
                </a:lnTo>
                <a:lnTo>
                  <a:pt x="1171747" y="670832"/>
                </a:lnTo>
                <a:lnTo>
                  <a:pt x="1177868" y="667203"/>
                </a:lnTo>
                <a:lnTo>
                  <a:pt x="1183762" y="663802"/>
                </a:lnTo>
                <a:lnTo>
                  <a:pt x="1189883" y="660400"/>
                </a:lnTo>
                <a:lnTo>
                  <a:pt x="1196457" y="657225"/>
                </a:lnTo>
                <a:lnTo>
                  <a:pt x="1202805" y="654503"/>
                </a:lnTo>
                <a:lnTo>
                  <a:pt x="1209379" y="651555"/>
                </a:lnTo>
                <a:lnTo>
                  <a:pt x="1215727" y="648834"/>
                </a:lnTo>
                <a:lnTo>
                  <a:pt x="1222528" y="646566"/>
                </a:lnTo>
                <a:lnTo>
                  <a:pt x="1229102" y="643844"/>
                </a:lnTo>
                <a:lnTo>
                  <a:pt x="1235903" y="641803"/>
                </a:lnTo>
                <a:lnTo>
                  <a:pt x="1242930" y="639762"/>
                </a:lnTo>
                <a:lnTo>
                  <a:pt x="1249731" y="637948"/>
                </a:lnTo>
                <a:lnTo>
                  <a:pt x="1256759" y="636134"/>
                </a:lnTo>
                <a:lnTo>
                  <a:pt x="1263787" y="634546"/>
                </a:lnTo>
                <a:lnTo>
                  <a:pt x="1271041" y="633412"/>
                </a:lnTo>
                <a:lnTo>
                  <a:pt x="1278068" y="632052"/>
                </a:lnTo>
                <a:lnTo>
                  <a:pt x="1285323" y="631144"/>
                </a:lnTo>
                <a:lnTo>
                  <a:pt x="1292577" y="630237"/>
                </a:lnTo>
                <a:lnTo>
                  <a:pt x="1300058" y="629557"/>
                </a:lnTo>
                <a:lnTo>
                  <a:pt x="1307312" y="629330"/>
                </a:lnTo>
                <a:lnTo>
                  <a:pt x="1314793" y="628877"/>
                </a:lnTo>
                <a:lnTo>
                  <a:pt x="1322274" y="628650"/>
                </a:lnTo>
                <a:close/>
                <a:moveTo>
                  <a:pt x="1872408" y="450081"/>
                </a:moveTo>
                <a:lnTo>
                  <a:pt x="1872408" y="463897"/>
                </a:lnTo>
                <a:lnTo>
                  <a:pt x="1864899" y="464803"/>
                </a:lnTo>
                <a:lnTo>
                  <a:pt x="1857846" y="465709"/>
                </a:lnTo>
                <a:lnTo>
                  <a:pt x="1851474" y="467068"/>
                </a:lnTo>
                <a:lnTo>
                  <a:pt x="1845558" y="468880"/>
                </a:lnTo>
                <a:lnTo>
                  <a:pt x="1839870" y="470691"/>
                </a:lnTo>
                <a:lnTo>
                  <a:pt x="1834864" y="472730"/>
                </a:lnTo>
                <a:lnTo>
                  <a:pt x="1830313" y="474995"/>
                </a:lnTo>
                <a:lnTo>
                  <a:pt x="1826218" y="477939"/>
                </a:lnTo>
                <a:lnTo>
                  <a:pt x="1822577" y="480657"/>
                </a:lnTo>
                <a:lnTo>
                  <a:pt x="1819391" y="483827"/>
                </a:lnTo>
                <a:lnTo>
                  <a:pt x="1816888" y="487451"/>
                </a:lnTo>
                <a:lnTo>
                  <a:pt x="1814840" y="491075"/>
                </a:lnTo>
                <a:lnTo>
                  <a:pt x="1813020" y="495152"/>
                </a:lnTo>
                <a:lnTo>
                  <a:pt x="1811882" y="499228"/>
                </a:lnTo>
                <a:lnTo>
                  <a:pt x="1811200" y="503984"/>
                </a:lnTo>
                <a:lnTo>
                  <a:pt x="1810745" y="508514"/>
                </a:lnTo>
                <a:lnTo>
                  <a:pt x="1810745" y="511911"/>
                </a:lnTo>
                <a:lnTo>
                  <a:pt x="1811427" y="515309"/>
                </a:lnTo>
                <a:lnTo>
                  <a:pt x="1811882" y="518253"/>
                </a:lnTo>
                <a:lnTo>
                  <a:pt x="1812565" y="521424"/>
                </a:lnTo>
                <a:lnTo>
                  <a:pt x="1813703" y="524594"/>
                </a:lnTo>
                <a:lnTo>
                  <a:pt x="1815068" y="527312"/>
                </a:lnTo>
                <a:lnTo>
                  <a:pt x="1816206" y="530257"/>
                </a:lnTo>
                <a:lnTo>
                  <a:pt x="1818026" y="532974"/>
                </a:lnTo>
                <a:lnTo>
                  <a:pt x="1819846" y="535692"/>
                </a:lnTo>
                <a:lnTo>
                  <a:pt x="1821894" y="537957"/>
                </a:lnTo>
                <a:lnTo>
                  <a:pt x="1823942" y="540222"/>
                </a:lnTo>
                <a:lnTo>
                  <a:pt x="1826218" y="542487"/>
                </a:lnTo>
                <a:lnTo>
                  <a:pt x="1828265" y="544298"/>
                </a:lnTo>
                <a:lnTo>
                  <a:pt x="1830541" y="546337"/>
                </a:lnTo>
                <a:lnTo>
                  <a:pt x="1832816" y="547922"/>
                </a:lnTo>
                <a:lnTo>
                  <a:pt x="1835547" y="549508"/>
                </a:lnTo>
                <a:lnTo>
                  <a:pt x="1841463" y="552905"/>
                </a:lnTo>
                <a:lnTo>
                  <a:pt x="1849654" y="557208"/>
                </a:lnTo>
                <a:lnTo>
                  <a:pt x="1860349" y="562191"/>
                </a:lnTo>
                <a:lnTo>
                  <a:pt x="1873319" y="568079"/>
                </a:lnTo>
                <a:lnTo>
                  <a:pt x="1877187" y="569891"/>
                </a:lnTo>
                <a:lnTo>
                  <a:pt x="1880827" y="571703"/>
                </a:lnTo>
                <a:lnTo>
                  <a:pt x="1883785" y="573515"/>
                </a:lnTo>
                <a:lnTo>
                  <a:pt x="1886516" y="575327"/>
                </a:lnTo>
                <a:lnTo>
                  <a:pt x="1888564" y="577139"/>
                </a:lnTo>
                <a:lnTo>
                  <a:pt x="1890384" y="578497"/>
                </a:lnTo>
                <a:lnTo>
                  <a:pt x="1891749" y="580083"/>
                </a:lnTo>
                <a:lnTo>
                  <a:pt x="1892660" y="581895"/>
                </a:lnTo>
                <a:lnTo>
                  <a:pt x="1893342" y="583480"/>
                </a:lnTo>
                <a:lnTo>
                  <a:pt x="1894025" y="585518"/>
                </a:lnTo>
                <a:lnTo>
                  <a:pt x="1894707" y="590501"/>
                </a:lnTo>
                <a:lnTo>
                  <a:pt x="1895390" y="596163"/>
                </a:lnTo>
                <a:lnTo>
                  <a:pt x="1895390" y="602958"/>
                </a:lnTo>
                <a:lnTo>
                  <a:pt x="1895390" y="605675"/>
                </a:lnTo>
                <a:lnTo>
                  <a:pt x="1894707" y="608167"/>
                </a:lnTo>
                <a:lnTo>
                  <a:pt x="1894025" y="610205"/>
                </a:lnTo>
                <a:lnTo>
                  <a:pt x="1892660" y="611791"/>
                </a:lnTo>
                <a:lnTo>
                  <a:pt x="1890839" y="613149"/>
                </a:lnTo>
                <a:lnTo>
                  <a:pt x="1888791" y="614055"/>
                </a:lnTo>
                <a:lnTo>
                  <a:pt x="1886061" y="614735"/>
                </a:lnTo>
                <a:lnTo>
                  <a:pt x="1883330" y="614961"/>
                </a:lnTo>
                <a:lnTo>
                  <a:pt x="1880145" y="614735"/>
                </a:lnTo>
                <a:lnTo>
                  <a:pt x="1878552" y="614055"/>
                </a:lnTo>
                <a:lnTo>
                  <a:pt x="1877414" y="613602"/>
                </a:lnTo>
                <a:lnTo>
                  <a:pt x="1876277" y="613149"/>
                </a:lnTo>
                <a:lnTo>
                  <a:pt x="1875594" y="612243"/>
                </a:lnTo>
                <a:lnTo>
                  <a:pt x="1874684" y="611564"/>
                </a:lnTo>
                <a:lnTo>
                  <a:pt x="1874229" y="610432"/>
                </a:lnTo>
                <a:lnTo>
                  <a:pt x="1873774" y="609299"/>
                </a:lnTo>
                <a:lnTo>
                  <a:pt x="1873546" y="607487"/>
                </a:lnTo>
                <a:lnTo>
                  <a:pt x="1872863" y="602731"/>
                </a:lnTo>
                <a:lnTo>
                  <a:pt x="1872408" y="596616"/>
                </a:lnTo>
                <a:lnTo>
                  <a:pt x="1872408" y="588689"/>
                </a:lnTo>
                <a:lnTo>
                  <a:pt x="1872408" y="577818"/>
                </a:lnTo>
                <a:lnTo>
                  <a:pt x="1811655" y="577818"/>
                </a:lnTo>
                <a:lnTo>
                  <a:pt x="1811655" y="586424"/>
                </a:lnTo>
                <a:lnTo>
                  <a:pt x="1811882" y="593445"/>
                </a:lnTo>
                <a:lnTo>
                  <a:pt x="1812338" y="596616"/>
                </a:lnTo>
                <a:lnTo>
                  <a:pt x="1813020" y="600013"/>
                </a:lnTo>
                <a:lnTo>
                  <a:pt x="1813475" y="602958"/>
                </a:lnTo>
                <a:lnTo>
                  <a:pt x="1814158" y="605902"/>
                </a:lnTo>
                <a:lnTo>
                  <a:pt x="1815296" y="608620"/>
                </a:lnTo>
                <a:lnTo>
                  <a:pt x="1816206" y="611338"/>
                </a:lnTo>
                <a:lnTo>
                  <a:pt x="1817343" y="613829"/>
                </a:lnTo>
                <a:lnTo>
                  <a:pt x="1818936" y="616094"/>
                </a:lnTo>
                <a:lnTo>
                  <a:pt x="1820074" y="618359"/>
                </a:lnTo>
                <a:lnTo>
                  <a:pt x="1821894" y="620623"/>
                </a:lnTo>
                <a:lnTo>
                  <a:pt x="1823715" y="622435"/>
                </a:lnTo>
                <a:lnTo>
                  <a:pt x="1825535" y="624247"/>
                </a:lnTo>
                <a:lnTo>
                  <a:pt x="1827583" y="626059"/>
                </a:lnTo>
                <a:lnTo>
                  <a:pt x="1829631" y="627418"/>
                </a:lnTo>
                <a:lnTo>
                  <a:pt x="1834409" y="630136"/>
                </a:lnTo>
                <a:lnTo>
                  <a:pt x="1839415" y="632627"/>
                </a:lnTo>
                <a:lnTo>
                  <a:pt x="1844193" y="634665"/>
                </a:lnTo>
                <a:lnTo>
                  <a:pt x="1849654" y="636704"/>
                </a:lnTo>
                <a:lnTo>
                  <a:pt x="1855115" y="638289"/>
                </a:lnTo>
                <a:lnTo>
                  <a:pt x="1860576" y="639421"/>
                </a:lnTo>
                <a:lnTo>
                  <a:pt x="1866492" y="640327"/>
                </a:lnTo>
                <a:lnTo>
                  <a:pt x="1872408" y="641007"/>
                </a:lnTo>
                <a:lnTo>
                  <a:pt x="1872408" y="657993"/>
                </a:lnTo>
                <a:lnTo>
                  <a:pt x="1900396" y="657993"/>
                </a:lnTo>
                <a:lnTo>
                  <a:pt x="1900396" y="641460"/>
                </a:lnTo>
                <a:lnTo>
                  <a:pt x="1907905" y="640554"/>
                </a:lnTo>
                <a:lnTo>
                  <a:pt x="1914959" y="639421"/>
                </a:lnTo>
                <a:lnTo>
                  <a:pt x="1921557" y="637610"/>
                </a:lnTo>
                <a:lnTo>
                  <a:pt x="1927474" y="635798"/>
                </a:lnTo>
                <a:lnTo>
                  <a:pt x="1933162" y="633533"/>
                </a:lnTo>
                <a:lnTo>
                  <a:pt x="1938396" y="631042"/>
                </a:lnTo>
                <a:lnTo>
                  <a:pt x="1943174" y="628324"/>
                </a:lnTo>
                <a:lnTo>
                  <a:pt x="1947270" y="624927"/>
                </a:lnTo>
                <a:lnTo>
                  <a:pt x="1950910" y="621529"/>
                </a:lnTo>
                <a:lnTo>
                  <a:pt x="1953868" y="617679"/>
                </a:lnTo>
                <a:lnTo>
                  <a:pt x="1956826" y="613602"/>
                </a:lnTo>
                <a:lnTo>
                  <a:pt x="1958874" y="609299"/>
                </a:lnTo>
                <a:lnTo>
                  <a:pt x="1960695" y="604317"/>
                </a:lnTo>
                <a:lnTo>
                  <a:pt x="1962060" y="599107"/>
                </a:lnTo>
                <a:lnTo>
                  <a:pt x="1962515" y="593672"/>
                </a:lnTo>
                <a:lnTo>
                  <a:pt x="1962743" y="588010"/>
                </a:lnTo>
                <a:lnTo>
                  <a:pt x="1962743" y="584613"/>
                </a:lnTo>
                <a:lnTo>
                  <a:pt x="1962515" y="581215"/>
                </a:lnTo>
                <a:lnTo>
                  <a:pt x="1962060" y="577818"/>
                </a:lnTo>
                <a:lnTo>
                  <a:pt x="1961377" y="574647"/>
                </a:lnTo>
                <a:lnTo>
                  <a:pt x="1960695" y="571929"/>
                </a:lnTo>
                <a:lnTo>
                  <a:pt x="1959557" y="568985"/>
                </a:lnTo>
                <a:lnTo>
                  <a:pt x="1958419" y="566267"/>
                </a:lnTo>
                <a:lnTo>
                  <a:pt x="1957054" y="563550"/>
                </a:lnTo>
                <a:lnTo>
                  <a:pt x="1953868" y="559020"/>
                </a:lnTo>
                <a:lnTo>
                  <a:pt x="1950683" y="555170"/>
                </a:lnTo>
                <a:lnTo>
                  <a:pt x="1948862" y="553358"/>
                </a:lnTo>
                <a:lnTo>
                  <a:pt x="1947042" y="551546"/>
                </a:lnTo>
                <a:lnTo>
                  <a:pt x="1944994" y="549961"/>
                </a:lnTo>
                <a:lnTo>
                  <a:pt x="1942719" y="548375"/>
                </a:lnTo>
                <a:lnTo>
                  <a:pt x="1937713" y="545657"/>
                </a:lnTo>
                <a:lnTo>
                  <a:pt x="1930659" y="542034"/>
                </a:lnTo>
                <a:lnTo>
                  <a:pt x="1921785" y="537957"/>
                </a:lnTo>
                <a:lnTo>
                  <a:pt x="1911318" y="532974"/>
                </a:lnTo>
                <a:lnTo>
                  <a:pt x="1899031" y="527539"/>
                </a:lnTo>
                <a:lnTo>
                  <a:pt x="1889474" y="523236"/>
                </a:lnTo>
                <a:lnTo>
                  <a:pt x="1882875" y="519612"/>
                </a:lnTo>
                <a:lnTo>
                  <a:pt x="1878552" y="517120"/>
                </a:lnTo>
                <a:lnTo>
                  <a:pt x="1877187" y="515988"/>
                </a:lnTo>
                <a:lnTo>
                  <a:pt x="1876049" y="514629"/>
                </a:lnTo>
                <a:lnTo>
                  <a:pt x="1875139" y="513270"/>
                </a:lnTo>
                <a:lnTo>
                  <a:pt x="1874229" y="511458"/>
                </a:lnTo>
                <a:lnTo>
                  <a:pt x="1873774" y="509647"/>
                </a:lnTo>
                <a:lnTo>
                  <a:pt x="1873319" y="507608"/>
                </a:lnTo>
                <a:lnTo>
                  <a:pt x="1872863" y="505117"/>
                </a:lnTo>
                <a:lnTo>
                  <a:pt x="1872863" y="502626"/>
                </a:lnTo>
                <a:lnTo>
                  <a:pt x="1872863" y="499681"/>
                </a:lnTo>
                <a:lnTo>
                  <a:pt x="1873546" y="497190"/>
                </a:lnTo>
                <a:lnTo>
                  <a:pt x="1874456" y="495152"/>
                </a:lnTo>
                <a:lnTo>
                  <a:pt x="1875594" y="493340"/>
                </a:lnTo>
                <a:lnTo>
                  <a:pt x="1877187" y="491981"/>
                </a:lnTo>
                <a:lnTo>
                  <a:pt x="1879235" y="491075"/>
                </a:lnTo>
                <a:lnTo>
                  <a:pt x="1881282" y="490622"/>
                </a:lnTo>
                <a:lnTo>
                  <a:pt x="1883785" y="490169"/>
                </a:lnTo>
                <a:lnTo>
                  <a:pt x="1887199" y="490622"/>
                </a:lnTo>
                <a:lnTo>
                  <a:pt x="1889702" y="491301"/>
                </a:lnTo>
                <a:lnTo>
                  <a:pt x="1890839" y="491528"/>
                </a:lnTo>
                <a:lnTo>
                  <a:pt x="1891522" y="492207"/>
                </a:lnTo>
                <a:lnTo>
                  <a:pt x="1892432" y="493113"/>
                </a:lnTo>
                <a:lnTo>
                  <a:pt x="1892887" y="493793"/>
                </a:lnTo>
                <a:lnTo>
                  <a:pt x="1894025" y="496284"/>
                </a:lnTo>
                <a:lnTo>
                  <a:pt x="1894480" y="499455"/>
                </a:lnTo>
                <a:lnTo>
                  <a:pt x="1894935" y="503758"/>
                </a:lnTo>
                <a:lnTo>
                  <a:pt x="1895163" y="508967"/>
                </a:lnTo>
                <a:lnTo>
                  <a:pt x="1895163" y="516215"/>
                </a:lnTo>
                <a:lnTo>
                  <a:pt x="1955689" y="516215"/>
                </a:lnTo>
                <a:lnTo>
                  <a:pt x="1956371" y="511458"/>
                </a:lnTo>
                <a:lnTo>
                  <a:pt x="1956371" y="508061"/>
                </a:lnTo>
                <a:lnTo>
                  <a:pt x="1955916" y="503305"/>
                </a:lnTo>
                <a:lnTo>
                  <a:pt x="1955461" y="498775"/>
                </a:lnTo>
                <a:lnTo>
                  <a:pt x="1954551" y="494699"/>
                </a:lnTo>
                <a:lnTo>
                  <a:pt x="1952958" y="490848"/>
                </a:lnTo>
                <a:lnTo>
                  <a:pt x="1950910" y="487225"/>
                </a:lnTo>
                <a:lnTo>
                  <a:pt x="1948635" y="483601"/>
                </a:lnTo>
                <a:lnTo>
                  <a:pt x="1945677" y="480430"/>
                </a:lnTo>
                <a:lnTo>
                  <a:pt x="1942264" y="477712"/>
                </a:lnTo>
                <a:lnTo>
                  <a:pt x="1938623" y="474995"/>
                </a:lnTo>
                <a:lnTo>
                  <a:pt x="1934527" y="472730"/>
                </a:lnTo>
                <a:lnTo>
                  <a:pt x="1929976" y="470465"/>
                </a:lnTo>
                <a:lnTo>
                  <a:pt x="1924971" y="468653"/>
                </a:lnTo>
                <a:lnTo>
                  <a:pt x="1919510" y="467068"/>
                </a:lnTo>
                <a:lnTo>
                  <a:pt x="1913593" y="465709"/>
                </a:lnTo>
                <a:lnTo>
                  <a:pt x="1907222" y="464803"/>
                </a:lnTo>
                <a:lnTo>
                  <a:pt x="1900396" y="463897"/>
                </a:lnTo>
                <a:lnTo>
                  <a:pt x="1900396" y="450081"/>
                </a:lnTo>
                <a:lnTo>
                  <a:pt x="1872408" y="450081"/>
                </a:lnTo>
                <a:close/>
                <a:moveTo>
                  <a:pt x="1886971" y="384175"/>
                </a:moveTo>
                <a:lnTo>
                  <a:pt x="1895390" y="384401"/>
                </a:lnTo>
                <a:lnTo>
                  <a:pt x="1904264" y="384854"/>
                </a:lnTo>
                <a:lnTo>
                  <a:pt x="1912911" y="385987"/>
                </a:lnTo>
                <a:lnTo>
                  <a:pt x="1921102" y="387572"/>
                </a:lnTo>
                <a:lnTo>
                  <a:pt x="1929294" y="389610"/>
                </a:lnTo>
                <a:lnTo>
                  <a:pt x="1937713" y="391649"/>
                </a:lnTo>
                <a:lnTo>
                  <a:pt x="1945449" y="394367"/>
                </a:lnTo>
                <a:lnTo>
                  <a:pt x="1953186" y="397537"/>
                </a:lnTo>
                <a:lnTo>
                  <a:pt x="1960922" y="400935"/>
                </a:lnTo>
                <a:lnTo>
                  <a:pt x="1968204" y="404558"/>
                </a:lnTo>
                <a:lnTo>
                  <a:pt x="1975485" y="408635"/>
                </a:lnTo>
                <a:lnTo>
                  <a:pt x="1982084" y="412938"/>
                </a:lnTo>
                <a:lnTo>
                  <a:pt x="1988910" y="417921"/>
                </a:lnTo>
                <a:lnTo>
                  <a:pt x="1995281" y="422677"/>
                </a:lnTo>
                <a:lnTo>
                  <a:pt x="2001652" y="428113"/>
                </a:lnTo>
                <a:lnTo>
                  <a:pt x="2007568" y="433775"/>
                </a:lnTo>
                <a:lnTo>
                  <a:pt x="2013257" y="439890"/>
                </a:lnTo>
                <a:lnTo>
                  <a:pt x="2018718" y="446005"/>
                </a:lnTo>
                <a:lnTo>
                  <a:pt x="2023496" y="452346"/>
                </a:lnTo>
                <a:lnTo>
                  <a:pt x="2028502" y="459141"/>
                </a:lnTo>
                <a:lnTo>
                  <a:pt x="2032825" y="465709"/>
                </a:lnTo>
                <a:lnTo>
                  <a:pt x="2036921" y="472956"/>
                </a:lnTo>
                <a:lnTo>
                  <a:pt x="2040562" y="480430"/>
                </a:lnTo>
                <a:lnTo>
                  <a:pt x="2043975" y="487904"/>
                </a:lnTo>
                <a:lnTo>
                  <a:pt x="2047161" y="495605"/>
                </a:lnTo>
                <a:lnTo>
                  <a:pt x="2049891" y="503305"/>
                </a:lnTo>
                <a:lnTo>
                  <a:pt x="2052394" y="511685"/>
                </a:lnTo>
                <a:lnTo>
                  <a:pt x="2054214" y="519838"/>
                </a:lnTo>
                <a:lnTo>
                  <a:pt x="2055580" y="528218"/>
                </a:lnTo>
                <a:lnTo>
                  <a:pt x="2056717" y="536598"/>
                </a:lnTo>
                <a:lnTo>
                  <a:pt x="2057172" y="545431"/>
                </a:lnTo>
                <a:lnTo>
                  <a:pt x="2057400" y="553811"/>
                </a:lnTo>
                <a:lnTo>
                  <a:pt x="2057172" y="562644"/>
                </a:lnTo>
                <a:lnTo>
                  <a:pt x="2056717" y="571476"/>
                </a:lnTo>
                <a:lnTo>
                  <a:pt x="2055580" y="579856"/>
                </a:lnTo>
                <a:lnTo>
                  <a:pt x="2054214" y="588010"/>
                </a:lnTo>
                <a:lnTo>
                  <a:pt x="2052394" y="596390"/>
                </a:lnTo>
                <a:lnTo>
                  <a:pt x="2049891" y="604543"/>
                </a:lnTo>
                <a:lnTo>
                  <a:pt x="2047161" y="612243"/>
                </a:lnTo>
                <a:lnTo>
                  <a:pt x="2043975" y="619944"/>
                </a:lnTo>
                <a:lnTo>
                  <a:pt x="2040562" y="627418"/>
                </a:lnTo>
                <a:lnTo>
                  <a:pt x="2036921" y="634892"/>
                </a:lnTo>
                <a:lnTo>
                  <a:pt x="2032825" y="642139"/>
                </a:lnTo>
                <a:lnTo>
                  <a:pt x="2028502" y="648934"/>
                </a:lnTo>
                <a:lnTo>
                  <a:pt x="2023496" y="655502"/>
                </a:lnTo>
                <a:lnTo>
                  <a:pt x="2018718" y="662070"/>
                </a:lnTo>
                <a:lnTo>
                  <a:pt x="2013257" y="668185"/>
                </a:lnTo>
                <a:lnTo>
                  <a:pt x="2007568" y="674073"/>
                </a:lnTo>
                <a:lnTo>
                  <a:pt x="2001652" y="679736"/>
                </a:lnTo>
                <a:lnTo>
                  <a:pt x="1995281" y="685171"/>
                </a:lnTo>
                <a:lnTo>
                  <a:pt x="1988910" y="690154"/>
                </a:lnTo>
                <a:lnTo>
                  <a:pt x="1982084" y="694683"/>
                </a:lnTo>
                <a:lnTo>
                  <a:pt x="1975485" y="699440"/>
                </a:lnTo>
                <a:lnTo>
                  <a:pt x="1968204" y="703516"/>
                </a:lnTo>
                <a:lnTo>
                  <a:pt x="1960922" y="707140"/>
                </a:lnTo>
                <a:lnTo>
                  <a:pt x="1953186" y="710537"/>
                </a:lnTo>
                <a:lnTo>
                  <a:pt x="1945449" y="713482"/>
                </a:lnTo>
                <a:lnTo>
                  <a:pt x="1937713" y="716199"/>
                </a:lnTo>
                <a:lnTo>
                  <a:pt x="1929294" y="718464"/>
                </a:lnTo>
                <a:lnTo>
                  <a:pt x="1921102" y="720503"/>
                </a:lnTo>
                <a:lnTo>
                  <a:pt x="1912911" y="722088"/>
                </a:lnTo>
                <a:lnTo>
                  <a:pt x="1904264" y="722994"/>
                </a:lnTo>
                <a:lnTo>
                  <a:pt x="1895390" y="723673"/>
                </a:lnTo>
                <a:lnTo>
                  <a:pt x="1886971" y="723900"/>
                </a:lnTo>
                <a:lnTo>
                  <a:pt x="1878097" y="723673"/>
                </a:lnTo>
                <a:lnTo>
                  <a:pt x="1869223" y="722994"/>
                </a:lnTo>
                <a:lnTo>
                  <a:pt x="1860804" y="722088"/>
                </a:lnTo>
                <a:lnTo>
                  <a:pt x="1852612" y="720503"/>
                </a:lnTo>
                <a:lnTo>
                  <a:pt x="1844193" y="718464"/>
                </a:lnTo>
                <a:lnTo>
                  <a:pt x="1836002" y="716199"/>
                </a:lnTo>
                <a:lnTo>
                  <a:pt x="1828265" y="713482"/>
                </a:lnTo>
                <a:lnTo>
                  <a:pt x="1820529" y="710537"/>
                </a:lnTo>
                <a:lnTo>
                  <a:pt x="1812565" y="707140"/>
                </a:lnTo>
                <a:lnTo>
                  <a:pt x="1805511" y="703516"/>
                </a:lnTo>
                <a:lnTo>
                  <a:pt x="1798230" y="699440"/>
                </a:lnTo>
                <a:lnTo>
                  <a:pt x="1791404" y="694683"/>
                </a:lnTo>
                <a:lnTo>
                  <a:pt x="1784805" y="690154"/>
                </a:lnTo>
                <a:lnTo>
                  <a:pt x="1778206" y="685171"/>
                </a:lnTo>
                <a:lnTo>
                  <a:pt x="1772063" y="679736"/>
                </a:lnTo>
                <a:lnTo>
                  <a:pt x="1766146" y="674073"/>
                </a:lnTo>
                <a:lnTo>
                  <a:pt x="1760458" y="668185"/>
                </a:lnTo>
                <a:lnTo>
                  <a:pt x="1754997" y="662070"/>
                </a:lnTo>
                <a:lnTo>
                  <a:pt x="1749991" y="655502"/>
                </a:lnTo>
                <a:lnTo>
                  <a:pt x="1745213" y="648934"/>
                </a:lnTo>
                <a:lnTo>
                  <a:pt x="1740662" y="642139"/>
                </a:lnTo>
                <a:lnTo>
                  <a:pt x="1736566" y="634892"/>
                </a:lnTo>
                <a:lnTo>
                  <a:pt x="1732925" y="627418"/>
                </a:lnTo>
                <a:lnTo>
                  <a:pt x="1729512" y="619944"/>
                </a:lnTo>
                <a:lnTo>
                  <a:pt x="1726554" y="612243"/>
                </a:lnTo>
                <a:lnTo>
                  <a:pt x="1723596" y="604543"/>
                </a:lnTo>
                <a:lnTo>
                  <a:pt x="1721548" y="596390"/>
                </a:lnTo>
                <a:lnTo>
                  <a:pt x="1719500" y="588010"/>
                </a:lnTo>
                <a:lnTo>
                  <a:pt x="1717908" y="579856"/>
                </a:lnTo>
                <a:lnTo>
                  <a:pt x="1716997" y="571476"/>
                </a:lnTo>
                <a:lnTo>
                  <a:pt x="1716315" y="562644"/>
                </a:lnTo>
                <a:lnTo>
                  <a:pt x="1716087" y="553811"/>
                </a:lnTo>
                <a:lnTo>
                  <a:pt x="1716315" y="545431"/>
                </a:lnTo>
                <a:lnTo>
                  <a:pt x="1716997" y="536598"/>
                </a:lnTo>
                <a:lnTo>
                  <a:pt x="1717908" y="528218"/>
                </a:lnTo>
                <a:lnTo>
                  <a:pt x="1719500" y="519838"/>
                </a:lnTo>
                <a:lnTo>
                  <a:pt x="1721548" y="511685"/>
                </a:lnTo>
                <a:lnTo>
                  <a:pt x="1723596" y="503305"/>
                </a:lnTo>
                <a:lnTo>
                  <a:pt x="1726554" y="495605"/>
                </a:lnTo>
                <a:lnTo>
                  <a:pt x="1729512" y="487904"/>
                </a:lnTo>
                <a:lnTo>
                  <a:pt x="1732925" y="480430"/>
                </a:lnTo>
                <a:lnTo>
                  <a:pt x="1736566" y="472956"/>
                </a:lnTo>
                <a:lnTo>
                  <a:pt x="1740662" y="465709"/>
                </a:lnTo>
                <a:lnTo>
                  <a:pt x="1745213" y="459141"/>
                </a:lnTo>
                <a:lnTo>
                  <a:pt x="1749991" y="452346"/>
                </a:lnTo>
                <a:lnTo>
                  <a:pt x="1754997" y="446005"/>
                </a:lnTo>
                <a:lnTo>
                  <a:pt x="1760458" y="439890"/>
                </a:lnTo>
                <a:lnTo>
                  <a:pt x="1766146" y="433775"/>
                </a:lnTo>
                <a:lnTo>
                  <a:pt x="1772063" y="428113"/>
                </a:lnTo>
                <a:lnTo>
                  <a:pt x="1778206" y="422677"/>
                </a:lnTo>
                <a:lnTo>
                  <a:pt x="1784805" y="417921"/>
                </a:lnTo>
                <a:lnTo>
                  <a:pt x="1791404" y="412938"/>
                </a:lnTo>
                <a:lnTo>
                  <a:pt x="1798230" y="408635"/>
                </a:lnTo>
                <a:lnTo>
                  <a:pt x="1805511" y="404558"/>
                </a:lnTo>
                <a:lnTo>
                  <a:pt x="1812565" y="400935"/>
                </a:lnTo>
                <a:lnTo>
                  <a:pt x="1820529" y="397537"/>
                </a:lnTo>
                <a:lnTo>
                  <a:pt x="1828265" y="394367"/>
                </a:lnTo>
                <a:lnTo>
                  <a:pt x="1836002" y="391649"/>
                </a:lnTo>
                <a:lnTo>
                  <a:pt x="1844193" y="389610"/>
                </a:lnTo>
                <a:lnTo>
                  <a:pt x="1852612" y="387572"/>
                </a:lnTo>
                <a:lnTo>
                  <a:pt x="1860804" y="385987"/>
                </a:lnTo>
                <a:lnTo>
                  <a:pt x="1869223" y="384854"/>
                </a:lnTo>
                <a:lnTo>
                  <a:pt x="1878097" y="384401"/>
                </a:lnTo>
                <a:lnTo>
                  <a:pt x="1886971" y="384175"/>
                </a:lnTo>
                <a:close/>
                <a:moveTo>
                  <a:pt x="1493053" y="58920"/>
                </a:moveTo>
                <a:lnTo>
                  <a:pt x="1493053" y="71384"/>
                </a:lnTo>
                <a:lnTo>
                  <a:pt x="1486255" y="72064"/>
                </a:lnTo>
                <a:lnTo>
                  <a:pt x="1480136" y="72970"/>
                </a:lnTo>
                <a:lnTo>
                  <a:pt x="1474471" y="74103"/>
                </a:lnTo>
                <a:lnTo>
                  <a:pt x="1469032" y="75463"/>
                </a:lnTo>
                <a:lnTo>
                  <a:pt x="1464046" y="77276"/>
                </a:lnTo>
                <a:lnTo>
                  <a:pt x="1459741" y="79089"/>
                </a:lnTo>
                <a:lnTo>
                  <a:pt x="1455661" y="81128"/>
                </a:lnTo>
                <a:lnTo>
                  <a:pt x="1452036" y="83621"/>
                </a:lnTo>
                <a:lnTo>
                  <a:pt x="1448863" y="86341"/>
                </a:lnTo>
                <a:lnTo>
                  <a:pt x="1446144" y="89060"/>
                </a:lnTo>
                <a:lnTo>
                  <a:pt x="1443877" y="92233"/>
                </a:lnTo>
                <a:lnTo>
                  <a:pt x="1441611" y="95632"/>
                </a:lnTo>
                <a:lnTo>
                  <a:pt x="1440252" y="99258"/>
                </a:lnTo>
                <a:lnTo>
                  <a:pt x="1439118" y="102657"/>
                </a:lnTo>
                <a:lnTo>
                  <a:pt x="1438665" y="106963"/>
                </a:lnTo>
                <a:lnTo>
                  <a:pt x="1438439" y="111042"/>
                </a:lnTo>
                <a:lnTo>
                  <a:pt x="1438439" y="113988"/>
                </a:lnTo>
                <a:lnTo>
                  <a:pt x="1438665" y="116934"/>
                </a:lnTo>
                <a:lnTo>
                  <a:pt x="1439118" y="119880"/>
                </a:lnTo>
                <a:lnTo>
                  <a:pt x="1439798" y="122599"/>
                </a:lnTo>
                <a:lnTo>
                  <a:pt x="1440931" y="125092"/>
                </a:lnTo>
                <a:lnTo>
                  <a:pt x="1442064" y="127812"/>
                </a:lnTo>
                <a:lnTo>
                  <a:pt x="1443198" y="130304"/>
                </a:lnTo>
                <a:lnTo>
                  <a:pt x="1444784" y="132797"/>
                </a:lnTo>
                <a:lnTo>
                  <a:pt x="1448183" y="137329"/>
                </a:lnTo>
                <a:lnTo>
                  <a:pt x="1451809" y="141409"/>
                </a:lnTo>
                <a:lnTo>
                  <a:pt x="1455888" y="144808"/>
                </a:lnTo>
                <a:lnTo>
                  <a:pt x="1460194" y="147527"/>
                </a:lnTo>
                <a:lnTo>
                  <a:pt x="1465633" y="150700"/>
                </a:lnTo>
                <a:lnTo>
                  <a:pt x="1472884" y="154552"/>
                </a:lnTo>
                <a:lnTo>
                  <a:pt x="1482402" y="158858"/>
                </a:lnTo>
                <a:lnTo>
                  <a:pt x="1493733" y="164070"/>
                </a:lnTo>
                <a:lnTo>
                  <a:pt x="1500532" y="167469"/>
                </a:lnTo>
                <a:lnTo>
                  <a:pt x="1503024" y="169056"/>
                </a:lnTo>
                <a:lnTo>
                  <a:pt x="1505291" y="170642"/>
                </a:lnTo>
                <a:lnTo>
                  <a:pt x="1507330" y="172002"/>
                </a:lnTo>
                <a:lnTo>
                  <a:pt x="1508916" y="173588"/>
                </a:lnTo>
                <a:lnTo>
                  <a:pt x="1510276" y="175174"/>
                </a:lnTo>
                <a:lnTo>
                  <a:pt x="1510956" y="176534"/>
                </a:lnTo>
                <a:lnTo>
                  <a:pt x="1512089" y="179707"/>
                </a:lnTo>
                <a:lnTo>
                  <a:pt x="1512769" y="184012"/>
                </a:lnTo>
                <a:lnTo>
                  <a:pt x="1513449" y="189451"/>
                </a:lnTo>
                <a:lnTo>
                  <a:pt x="1513675" y="195343"/>
                </a:lnTo>
                <a:lnTo>
                  <a:pt x="1513449" y="197836"/>
                </a:lnTo>
                <a:lnTo>
                  <a:pt x="1512769" y="199876"/>
                </a:lnTo>
                <a:lnTo>
                  <a:pt x="1512089" y="201689"/>
                </a:lnTo>
                <a:lnTo>
                  <a:pt x="1510956" y="203275"/>
                </a:lnTo>
                <a:lnTo>
                  <a:pt x="1509596" y="204181"/>
                </a:lnTo>
                <a:lnTo>
                  <a:pt x="1507783" y="205314"/>
                </a:lnTo>
                <a:lnTo>
                  <a:pt x="1505291" y="205768"/>
                </a:lnTo>
                <a:lnTo>
                  <a:pt x="1502798" y="205768"/>
                </a:lnTo>
                <a:lnTo>
                  <a:pt x="1499852" y="205541"/>
                </a:lnTo>
                <a:lnTo>
                  <a:pt x="1498719" y="205314"/>
                </a:lnTo>
                <a:lnTo>
                  <a:pt x="1497586" y="204861"/>
                </a:lnTo>
                <a:lnTo>
                  <a:pt x="1496679" y="204181"/>
                </a:lnTo>
                <a:lnTo>
                  <a:pt x="1495773" y="203728"/>
                </a:lnTo>
                <a:lnTo>
                  <a:pt x="1495319" y="203048"/>
                </a:lnTo>
                <a:lnTo>
                  <a:pt x="1494866" y="201915"/>
                </a:lnTo>
                <a:lnTo>
                  <a:pt x="1493960" y="199422"/>
                </a:lnTo>
                <a:lnTo>
                  <a:pt x="1493506" y="195343"/>
                </a:lnTo>
                <a:lnTo>
                  <a:pt x="1493280" y="189678"/>
                </a:lnTo>
                <a:lnTo>
                  <a:pt x="1493053" y="182426"/>
                </a:lnTo>
                <a:lnTo>
                  <a:pt x="1493053" y="172908"/>
                </a:lnTo>
                <a:lnTo>
                  <a:pt x="1439118" y="172908"/>
                </a:lnTo>
                <a:lnTo>
                  <a:pt x="1439118" y="180613"/>
                </a:lnTo>
                <a:lnTo>
                  <a:pt x="1439345" y="186732"/>
                </a:lnTo>
                <a:lnTo>
                  <a:pt x="1440252" y="192624"/>
                </a:lnTo>
                <a:lnTo>
                  <a:pt x="1441385" y="197836"/>
                </a:lnTo>
                <a:lnTo>
                  <a:pt x="1442291" y="200329"/>
                </a:lnTo>
                <a:lnTo>
                  <a:pt x="1443198" y="202822"/>
                </a:lnTo>
                <a:lnTo>
                  <a:pt x="1444331" y="205088"/>
                </a:lnTo>
                <a:lnTo>
                  <a:pt x="1445237" y="207127"/>
                </a:lnTo>
                <a:lnTo>
                  <a:pt x="1446823" y="209167"/>
                </a:lnTo>
                <a:lnTo>
                  <a:pt x="1448183" y="210980"/>
                </a:lnTo>
                <a:lnTo>
                  <a:pt x="1449769" y="212793"/>
                </a:lnTo>
                <a:lnTo>
                  <a:pt x="1451582" y="214379"/>
                </a:lnTo>
                <a:lnTo>
                  <a:pt x="1453395" y="215965"/>
                </a:lnTo>
                <a:lnTo>
                  <a:pt x="1455435" y="217098"/>
                </a:lnTo>
                <a:lnTo>
                  <a:pt x="1459514" y="219818"/>
                </a:lnTo>
                <a:lnTo>
                  <a:pt x="1463593" y="221857"/>
                </a:lnTo>
                <a:lnTo>
                  <a:pt x="1468352" y="223897"/>
                </a:lnTo>
                <a:lnTo>
                  <a:pt x="1472884" y="225483"/>
                </a:lnTo>
                <a:lnTo>
                  <a:pt x="1477643" y="226616"/>
                </a:lnTo>
                <a:lnTo>
                  <a:pt x="1482629" y="227976"/>
                </a:lnTo>
                <a:lnTo>
                  <a:pt x="1487841" y="228656"/>
                </a:lnTo>
                <a:lnTo>
                  <a:pt x="1493053" y="229336"/>
                </a:lnTo>
                <a:lnTo>
                  <a:pt x="1493053" y="244519"/>
                </a:lnTo>
                <a:lnTo>
                  <a:pt x="1517981" y="244519"/>
                </a:lnTo>
                <a:lnTo>
                  <a:pt x="1517981" y="229789"/>
                </a:lnTo>
                <a:lnTo>
                  <a:pt x="1524780" y="228656"/>
                </a:lnTo>
                <a:lnTo>
                  <a:pt x="1530898" y="227749"/>
                </a:lnTo>
                <a:lnTo>
                  <a:pt x="1536790" y="226163"/>
                </a:lnTo>
                <a:lnTo>
                  <a:pt x="1542229" y="224577"/>
                </a:lnTo>
                <a:lnTo>
                  <a:pt x="1547215" y="222537"/>
                </a:lnTo>
                <a:lnTo>
                  <a:pt x="1551747" y="220271"/>
                </a:lnTo>
                <a:lnTo>
                  <a:pt x="1555826" y="218005"/>
                </a:lnTo>
                <a:lnTo>
                  <a:pt x="1559452" y="215059"/>
                </a:lnTo>
                <a:lnTo>
                  <a:pt x="1562851" y="211660"/>
                </a:lnTo>
                <a:lnTo>
                  <a:pt x="1565571" y="208487"/>
                </a:lnTo>
                <a:lnTo>
                  <a:pt x="1568063" y="204861"/>
                </a:lnTo>
                <a:lnTo>
                  <a:pt x="1569876" y="201009"/>
                </a:lnTo>
                <a:lnTo>
                  <a:pt x="1571236" y="196476"/>
                </a:lnTo>
                <a:lnTo>
                  <a:pt x="1572596" y="192171"/>
                </a:lnTo>
                <a:lnTo>
                  <a:pt x="1573049" y="187185"/>
                </a:lnTo>
                <a:lnTo>
                  <a:pt x="1573502" y="182199"/>
                </a:lnTo>
                <a:lnTo>
                  <a:pt x="1573502" y="179027"/>
                </a:lnTo>
                <a:lnTo>
                  <a:pt x="1573049" y="175854"/>
                </a:lnTo>
                <a:lnTo>
                  <a:pt x="1572596" y="172908"/>
                </a:lnTo>
                <a:lnTo>
                  <a:pt x="1572142" y="170189"/>
                </a:lnTo>
                <a:lnTo>
                  <a:pt x="1571236" y="167469"/>
                </a:lnTo>
                <a:lnTo>
                  <a:pt x="1570556" y="164750"/>
                </a:lnTo>
                <a:lnTo>
                  <a:pt x="1569650" y="162484"/>
                </a:lnTo>
                <a:lnTo>
                  <a:pt x="1568290" y="160218"/>
                </a:lnTo>
                <a:lnTo>
                  <a:pt x="1565344" y="156139"/>
                </a:lnTo>
                <a:lnTo>
                  <a:pt x="1562625" y="152513"/>
                </a:lnTo>
                <a:lnTo>
                  <a:pt x="1559225" y="149340"/>
                </a:lnTo>
                <a:lnTo>
                  <a:pt x="1555599" y="146847"/>
                </a:lnTo>
                <a:lnTo>
                  <a:pt x="1551067" y="144355"/>
                </a:lnTo>
                <a:lnTo>
                  <a:pt x="1544722" y="140955"/>
                </a:lnTo>
                <a:lnTo>
                  <a:pt x="1537017" y="137329"/>
                </a:lnTo>
                <a:lnTo>
                  <a:pt x="1527499" y="132797"/>
                </a:lnTo>
                <a:lnTo>
                  <a:pt x="1516621" y="128038"/>
                </a:lnTo>
                <a:lnTo>
                  <a:pt x="1508237" y="124186"/>
                </a:lnTo>
                <a:lnTo>
                  <a:pt x="1502344" y="120786"/>
                </a:lnTo>
                <a:lnTo>
                  <a:pt x="1498719" y="118747"/>
                </a:lnTo>
                <a:lnTo>
                  <a:pt x="1497359" y="117614"/>
                </a:lnTo>
                <a:lnTo>
                  <a:pt x="1496452" y="116481"/>
                </a:lnTo>
                <a:lnTo>
                  <a:pt x="1495319" y="115121"/>
                </a:lnTo>
                <a:lnTo>
                  <a:pt x="1494866" y="113535"/>
                </a:lnTo>
                <a:lnTo>
                  <a:pt x="1493960" y="111948"/>
                </a:lnTo>
                <a:lnTo>
                  <a:pt x="1493733" y="109909"/>
                </a:lnTo>
                <a:lnTo>
                  <a:pt x="1493506" y="107869"/>
                </a:lnTo>
                <a:lnTo>
                  <a:pt x="1493506" y="105830"/>
                </a:lnTo>
                <a:lnTo>
                  <a:pt x="1493506" y="103337"/>
                </a:lnTo>
                <a:lnTo>
                  <a:pt x="1493960" y="100844"/>
                </a:lnTo>
                <a:lnTo>
                  <a:pt x="1494866" y="99258"/>
                </a:lnTo>
                <a:lnTo>
                  <a:pt x="1495773" y="97672"/>
                </a:lnTo>
                <a:lnTo>
                  <a:pt x="1497359" y="96312"/>
                </a:lnTo>
                <a:lnTo>
                  <a:pt x="1498945" y="95632"/>
                </a:lnTo>
                <a:lnTo>
                  <a:pt x="1500985" y="94952"/>
                </a:lnTo>
                <a:lnTo>
                  <a:pt x="1503251" y="94725"/>
                </a:lnTo>
                <a:lnTo>
                  <a:pt x="1506197" y="94952"/>
                </a:lnTo>
                <a:lnTo>
                  <a:pt x="1508463" y="95632"/>
                </a:lnTo>
                <a:lnTo>
                  <a:pt x="1510049" y="96538"/>
                </a:lnTo>
                <a:lnTo>
                  <a:pt x="1510729" y="96992"/>
                </a:lnTo>
                <a:lnTo>
                  <a:pt x="1511409" y="97898"/>
                </a:lnTo>
                <a:lnTo>
                  <a:pt x="1512089" y="99938"/>
                </a:lnTo>
                <a:lnTo>
                  <a:pt x="1512769" y="103110"/>
                </a:lnTo>
                <a:lnTo>
                  <a:pt x="1512995" y="106963"/>
                </a:lnTo>
                <a:lnTo>
                  <a:pt x="1512995" y="111495"/>
                </a:lnTo>
                <a:lnTo>
                  <a:pt x="1512995" y="118067"/>
                </a:lnTo>
                <a:lnTo>
                  <a:pt x="1567157" y="118067"/>
                </a:lnTo>
                <a:lnTo>
                  <a:pt x="1567383" y="113535"/>
                </a:lnTo>
                <a:lnTo>
                  <a:pt x="1567837" y="110815"/>
                </a:lnTo>
                <a:lnTo>
                  <a:pt x="1567383" y="106283"/>
                </a:lnTo>
                <a:lnTo>
                  <a:pt x="1566930" y="102430"/>
                </a:lnTo>
                <a:lnTo>
                  <a:pt x="1566024" y="98578"/>
                </a:lnTo>
                <a:lnTo>
                  <a:pt x="1564664" y="95179"/>
                </a:lnTo>
                <a:lnTo>
                  <a:pt x="1562851" y="92006"/>
                </a:lnTo>
                <a:lnTo>
                  <a:pt x="1560812" y="88833"/>
                </a:lnTo>
                <a:lnTo>
                  <a:pt x="1558092" y="86114"/>
                </a:lnTo>
                <a:lnTo>
                  <a:pt x="1555373" y="83395"/>
                </a:lnTo>
                <a:lnTo>
                  <a:pt x="1551974" y="81128"/>
                </a:lnTo>
                <a:lnTo>
                  <a:pt x="1548121" y="79089"/>
                </a:lnTo>
                <a:lnTo>
                  <a:pt x="1544269" y="77276"/>
                </a:lnTo>
                <a:lnTo>
                  <a:pt x="1539736" y="75463"/>
                </a:lnTo>
                <a:lnTo>
                  <a:pt x="1534751" y="74103"/>
                </a:lnTo>
                <a:lnTo>
                  <a:pt x="1529538" y="72970"/>
                </a:lnTo>
                <a:lnTo>
                  <a:pt x="1523873" y="72064"/>
                </a:lnTo>
                <a:lnTo>
                  <a:pt x="1517981" y="71384"/>
                </a:lnTo>
                <a:lnTo>
                  <a:pt x="1517981" y="58920"/>
                </a:lnTo>
                <a:lnTo>
                  <a:pt x="1493053" y="58920"/>
                </a:lnTo>
                <a:close/>
                <a:moveTo>
                  <a:pt x="1505970" y="0"/>
                </a:moveTo>
                <a:lnTo>
                  <a:pt x="1513675" y="226"/>
                </a:lnTo>
                <a:lnTo>
                  <a:pt x="1521380" y="680"/>
                </a:lnTo>
                <a:lnTo>
                  <a:pt x="1528859" y="1813"/>
                </a:lnTo>
                <a:lnTo>
                  <a:pt x="1536337" y="2946"/>
                </a:lnTo>
                <a:lnTo>
                  <a:pt x="1543815" y="4759"/>
                </a:lnTo>
                <a:lnTo>
                  <a:pt x="1551067" y="6798"/>
                </a:lnTo>
                <a:lnTo>
                  <a:pt x="1557866" y="9291"/>
                </a:lnTo>
                <a:lnTo>
                  <a:pt x="1564891" y="11784"/>
                </a:lnTo>
                <a:lnTo>
                  <a:pt x="1571689" y="14956"/>
                </a:lnTo>
                <a:lnTo>
                  <a:pt x="1578034" y="18129"/>
                </a:lnTo>
                <a:lnTo>
                  <a:pt x="1584380" y="21755"/>
                </a:lnTo>
                <a:lnTo>
                  <a:pt x="1590725" y="26061"/>
                </a:lnTo>
                <a:lnTo>
                  <a:pt x="1596617" y="30140"/>
                </a:lnTo>
                <a:lnTo>
                  <a:pt x="1602282" y="34445"/>
                </a:lnTo>
                <a:lnTo>
                  <a:pt x="1607948" y="39431"/>
                </a:lnTo>
                <a:lnTo>
                  <a:pt x="1613160" y="44190"/>
                </a:lnTo>
                <a:lnTo>
                  <a:pt x="1618146" y="49629"/>
                </a:lnTo>
                <a:lnTo>
                  <a:pt x="1622905" y="55068"/>
                </a:lnTo>
                <a:lnTo>
                  <a:pt x="1627437" y="60960"/>
                </a:lnTo>
                <a:lnTo>
                  <a:pt x="1631743" y="66852"/>
                </a:lnTo>
                <a:lnTo>
                  <a:pt x="1635595" y="72970"/>
                </a:lnTo>
                <a:lnTo>
                  <a:pt x="1639221" y="79316"/>
                </a:lnTo>
                <a:lnTo>
                  <a:pt x="1642394" y="85661"/>
                </a:lnTo>
                <a:lnTo>
                  <a:pt x="1645566" y="92686"/>
                </a:lnTo>
                <a:lnTo>
                  <a:pt x="1648512" y="99484"/>
                </a:lnTo>
                <a:lnTo>
                  <a:pt x="1650778" y="106736"/>
                </a:lnTo>
                <a:lnTo>
                  <a:pt x="1652818" y="113761"/>
                </a:lnTo>
                <a:lnTo>
                  <a:pt x="1654404" y="121013"/>
                </a:lnTo>
                <a:lnTo>
                  <a:pt x="1655991" y="128491"/>
                </a:lnTo>
                <a:lnTo>
                  <a:pt x="1656670" y="135970"/>
                </a:lnTo>
                <a:lnTo>
                  <a:pt x="1657350" y="143675"/>
                </a:lnTo>
                <a:lnTo>
                  <a:pt x="1657350" y="151833"/>
                </a:lnTo>
                <a:lnTo>
                  <a:pt x="1657350" y="159538"/>
                </a:lnTo>
                <a:lnTo>
                  <a:pt x="1656670" y="167243"/>
                </a:lnTo>
                <a:lnTo>
                  <a:pt x="1655991" y="174721"/>
                </a:lnTo>
                <a:lnTo>
                  <a:pt x="1654404" y="182199"/>
                </a:lnTo>
                <a:lnTo>
                  <a:pt x="1652818" y="189678"/>
                </a:lnTo>
                <a:lnTo>
                  <a:pt x="1650778" y="196703"/>
                </a:lnTo>
                <a:lnTo>
                  <a:pt x="1648512" y="203728"/>
                </a:lnTo>
                <a:lnTo>
                  <a:pt x="1645566" y="210753"/>
                </a:lnTo>
                <a:lnTo>
                  <a:pt x="1642394" y="217325"/>
                </a:lnTo>
                <a:lnTo>
                  <a:pt x="1639221" y="223897"/>
                </a:lnTo>
                <a:lnTo>
                  <a:pt x="1635595" y="230242"/>
                </a:lnTo>
                <a:lnTo>
                  <a:pt x="1631743" y="236587"/>
                </a:lnTo>
                <a:lnTo>
                  <a:pt x="1627437" y="242480"/>
                </a:lnTo>
                <a:lnTo>
                  <a:pt x="1622905" y="248145"/>
                </a:lnTo>
                <a:lnTo>
                  <a:pt x="1618146" y="253584"/>
                </a:lnTo>
                <a:lnTo>
                  <a:pt x="1613160" y="259023"/>
                </a:lnTo>
                <a:lnTo>
                  <a:pt x="1607948" y="263781"/>
                </a:lnTo>
                <a:lnTo>
                  <a:pt x="1602282" y="268767"/>
                </a:lnTo>
                <a:lnTo>
                  <a:pt x="1596617" y="273073"/>
                </a:lnTo>
                <a:lnTo>
                  <a:pt x="1590725" y="277378"/>
                </a:lnTo>
                <a:lnTo>
                  <a:pt x="1584380" y="281231"/>
                </a:lnTo>
                <a:lnTo>
                  <a:pt x="1578034" y="284857"/>
                </a:lnTo>
                <a:lnTo>
                  <a:pt x="1571689" y="288256"/>
                </a:lnTo>
                <a:lnTo>
                  <a:pt x="1564891" y="291429"/>
                </a:lnTo>
                <a:lnTo>
                  <a:pt x="1557866" y="293921"/>
                </a:lnTo>
                <a:lnTo>
                  <a:pt x="1551067" y="296641"/>
                </a:lnTo>
                <a:lnTo>
                  <a:pt x="1543815" y="298454"/>
                </a:lnTo>
                <a:lnTo>
                  <a:pt x="1536337" y="300040"/>
                </a:lnTo>
                <a:lnTo>
                  <a:pt x="1528859" y="301400"/>
                </a:lnTo>
                <a:lnTo>
                  <a:pt x="1521380" y="302533"/>
                </a:lnTo>
                <a:lnTo>
                  <a:pt x="1513675" y="302986"/>
                </a:lnTo>
                <a:lnTo>
                  <a:pt x="1505970" y="303213"/>
                </a:lnTo>
                <a:lnTo>
                  <a:pt x="1498265" y="302986"/>
                </a:lnTo>
                <a:lnTo>
                  <a:pt x="1490334" y="302533"/>
                </a:lnTo>
                <a:lnTo>
                  <a:pt x="1482629" y="301400"/>
                </a:lnTo>
                <a:lnTo>
                  <a:pt x="1475151" y="300040"/>
                </a:lnTo>
                <a:lnTo>
                  <a:pt x="1467899" y="298454"/>
                </a:lnTo>
                <a:lnTo>
                  <a:pt x="1460874" y="296641"/>
                </a:lnTo>
                <a:lnTo>
                  <a:pt x="1453849" y="293921"/>
                </a:lnTo>
                <a:lnTo>
                  <a:pt x="1446823" y="291429"/>
                </a:lnTo>
                <a:lnTo>
                  <a:pt x="1440252" y="288256"/>
                </a:lnTo>
                <a:lnTo>
                  <a:pt x="1433453" y="284857"/>
                </a:lnTo>
                <a:lnTo>
                  <a:pt x="1427334" y="281231"/>
                </a:lnTo>
                <a:lnTo>
                  <a:pt x="1420989" y="277378"/>
                </a:lnTo>
                <a:lnTo>
                  <a:pt x="1415097" y="273073"/>
                </a:lnTo>
                <a:lnTo>
                  <a:pt x="1409432" y="268767"/>
                </a:lnTo>
                <a:lnTo>
                  <a:pt x="1403766" y="263781"/>
                </a:lnTo>
                <a:lnTo>
                  <a:pt x="1398781" y="259023"/>
                </a:lnTo>
                <a:lnTo>
                  <a:pt x="1393569" y="253584"/>
                </a:lnTo>
                <a:lnTo>
                  <a:pt x="1388810" y="248145"/>
                </a:lnTo>
                <a:lnTo>
                  <a:pt x="1384277" y="242480"/>
                </a:lnTo>
                <a:lnTo>
                  <a:pt x="1380198" y="236587"/>
                </a:lnTo>
                <a:lnTo>
                  <a:pt x="1376346" y="230242"/>
                </a:lnTo>
                <a:lnTo>
                  <a:pt x="1372267" y="223897"/>
                </a:lnTo>
                <a:lnTo>
                  <a:pt x="1369094" y="217325"/>
                </a:lnTo>
                <a:lnTo>
                  <a:pt x="1366148" y="210753"/>
                </a:lnTo>
                <a:lnTo>
                  <a:pt x="1363429" y="203728"/>
                </a:lnTo>
                <a:lnTo>
                  <a:pt x="1360936" y="196703"/>
                </a:lnTo>
                <a:lnTo>
                  <a:pt x="1358896" y="189678"/>
                </a:lnTo>
                <a:lnTo>
                  <a:pt x="1357083" y="182199"/>
                </a:lnTo>
                <a:lnTo>
                  <a:pt x="1355950" y="174721"/>
                </a:lnTo>
                <a:lnTo>
                  <a:pt x="1354817" y="167243"/>
                </a:lnTo>
                <a:lnTo>
                  <a:pt x="1354364" y="159538"/>
                </a:lnTo>
                <a:lnTo>
                  <a:pt x="1354137" y="151833"/>
                </a:lnTo>
                <a:lnTo>
                  <a:pt x="1354364" y="143675"/>
                </a:lnTo>
                <a:lnTo>
                  <a:pt x="1354817" y="135970"/>
                </a:lnTo>
                <a:lnTo>
                  <a:pt x="1355950" y="128491"/>
                </a:lnTo>
                <a:lnTo>
                  <a:pt x="1357083" y="121013"/>
                </a:lnTo>
                <a:lnTo>
                  <a:pt x="1358896" y="113761"/>
                </a:lnTo>
                <a:lnTo>
                  <a:pt x="1360936" y="106736"/>
                </a:lnTo>
                <a:lnTo>
                  <a:pt x="1363429" y="99484"/>
                </a:lnTo>
                <a:lnTo>
                  <a:pt x="1366148" y="92686"/>
                </a:lnTo>
                <a:lnTo>
                  <a:pt x="1369094" y="85661"/>
                </a:lnTo>
                <a:lnTo>
                  <a:pt x="1372267" y="79316"/>
                </a:lnTo>
                <a:lnTo>
                  <a:pt x="1376346" y="72970"/>
                </a:lnTo>
                <a:lnTo>
                  <a:pt x="1380198" y="66852"/>
                </a:lnTo>
                <a:lnTo>
                  <a:pt x="1384277" y="60960"/>
                </a:lnTo>
                <a:lnTo>
                  <a:pt x="1388810" y="55068"/>
                </a:lnTo>
                <a:lnTo>
                  <a:pt x="1393569" y="49629"/>
                </a:lnTo>
                <a:lnTo>
                  <a:pt x="1398781" y="44190"/>
                </a:lnTo>
                <a:lnTo>
                  <a:pt x="1403766" y="39431"/>
                </a:lnTo>
                <a:lnTo>
                  <a:pt x="1409432" y="34445"/>
                </a:lnTo>
                <a:lnTo>
                  <a:pt x="1415097" y="30140"/>
                </a:lnTo>
                <a:lnTo>
                  <a:pt x="1420989" y="26061"/>
                </a:lnTo>
                <a:lnTo>
                  <a:pt x="1427334" y="21755"/>
                </a:lnTo>
                <a:lnTo>
                  <a:pt x="1433453" y="18129"/>
                </a:lnTo>
                <a:lnTo>
                  <a:pt x="1440252" y="14956"/>
                </a:lnTo>
                <a:lnTo>
                  <a:pt x="1446823" y="11784"/>
                </a:lnTo>
                <a:lnTo>
                  <a:pt x="1453849" y="9291"/>
                </a:lnTo>
                <a:lnTo>
                  <a:pt x="1460874" y="6798"/>
                </a:lnTo>
                <a:lnTo>
                  <a:pt x="1467899" y="4759"/>
                </a:lnTo>
                <a:lnTo>
                  <a:pt x="1475151" y="2946"/>
                </a:lnTo>
                <a:lnTo>
                  <a:pt x="1482629" y="1813"/>
                </a:lnTo>
                <a:lnTo>
                  <a:pt x="1490334" y="680"/>
                </a:lnTo>
                <a:lnTo>
                  <a:pt x="1498265" y="226"/>
                </a:lnTo>
                <a:lnTo>
                  <a:pt x="15059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 flipH="1">
            <a:off x="7042498" y="2941091"/>
            <a:ext cx="637678" cy="1879698"/>
            <a:chOff x="6375498" y="2941091"/>
            <a:chExt cx="637678" cy="1879698"/>
          </a:xfrm>
        </p:grpSpPr>
        <p:cxnSp>
          <p:nvCxnSpPr>
            <p:cNvPr id="62" name="MH_Other_6"/>
            <p:cNvCxnSpPr/>
            <p:nvPr>
              <p:custDataLst>
                <p:tags r:id="rId9"/>
              </p:custDataLst>
            </p:nvPr>
          </p:nvCxnSpPr>
          <p:spPr>
            <a:xfrm>
              <a:off x="6403422" y="2941091"/>
              <a:ext cx="605705" cy="50531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MH_Other_7"/>
            <p:cNvCxnSpPr/>
            <p:nvPr>
              <p:custDataLst>
                <p:tags r:id="rId10"/>
              </p:custDataLst>
            </p:nvPr>
          </p:nvCxnSpPr>
          <p:spPr>
            <a:xfrm flipV="1">
              <a:off x="6375498" y="4290973"/>
              <a:ext cx="637678" cy="529816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38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smtClean="0"/>
              <a:t>PART  TWO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研究思路与方法</a:t>
            </a:r>
          </a:p>
        </p:txBody>
      </p:sp>
    </p:spTree>
    <p:extLst>
      <p:ext uri="{BB962C8B-B14F-4D97-AF65-F5344CB8AC3E}">
        <p14:creationId xmlns:p14="http://schemas.microsoft.com/office/powerpoint/2010/main" val="41268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研究思路与方法</a:t>
            </a:r>
          </a:p>
        </p:txBody>
      </p:sp>
      <p:sp>
        <p:nvSpPr>
          <p:cNvPr id="50" name="矩形 49"/>
          <p:cNvSpPr/>
          <p:nvPr/>
        </p:nvSpPr>
        <p:spPr>
          <a:xfrm>
            <a:off x="2063552" y="4130974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159402" y="3068434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798178" y="2017053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6614602" y="2017053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226216" y="3068434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352968" y="4130974"/>
            <a:ext cx="2822232" cy="727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lnSpc>
                <a:spcPct val="120000"/>
              </a:lnSpc>
            </a:pPr>
            <a:r>
              <a:rPr lang="zh-CN" altLang="en-US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点击此处添加文本信息。点击此处添加文本信息。</a:t>
            </a:r>
            <a:r>
              <a:rPr lang="en-US" altLang="zh-CN" kern="100" dirty="0" smtClean="0">
                <a:latin typeface="华文细黑" panose="02010600040101010101" pitchFamily="2" charset="-122"/>
                <a:ea typeface="华文细黑" panose="02010600040101010101" pitchFamily="2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976828" y="2839546"/>
            <a:ext cx="2201356" cy="3453169"/>
            <a:chOff x="4976828" y="2839546"/>
            <a:chExt cx="2201356" cy="3453169"/>
          </a:xfrm>
        </p:grpSpPr>
        <p:grpSp>
          <p:nvGrpSpPr>
            <p:cNvPr id="4" name="组合 3"/>
            <p:cNvGrpSpPr/>
            <p:nvPr/>
          </p:nvGrpSpPr>
          <p:grpSpPr>
            <a:xfrm>
              <a:off x="4976828" y="2839546"/>
              <a:ext cx="2201356" cy="3083837"/>
              <a:chOff x="5052698" y="2660650"/>
              <a:chExt cx="1883405" cy="2638425"/>
            </a:xfrm>
          </p:grpSpPr>
          <p:sp>
            <p:nvSpPr>
              <p:cNvPr id="26" name="MH_Other_1"/>
              <p:cNvSpPr>
                <a:spLocks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5375275" y="2881314"/>
                <a:ext cx="1238250" cy="1768475"/>
              </a:xfrm>
              <a:custGeom>
                <a:avLst/>
                <a:gdLst>
                  <a:gd name="T0" fmla="*/ 2147483646 w 585788"/>
                  <a:gd name="T1" fmla="*/ 0 h 835990"/>
                  <a:gd name="T2" fmla="*/ 2147483646 w 585788"/>
                  <a:gd name="T3" fmla="*/ 2147483646 h 835990"/>
                  <a:gd name="T4" fmla="*/ 2147483646 w 585788"/>
                  <a:gd name="T5" fmla="*/ 2147483646 h 835990"/>
                  <a:gd name="T6" fmla="*/ 2147483646 w 585788"/>
                  <a:gd name="T7" fmla="*/ 2147483646 h 835990"/>
                  <a:gd name="T8" fmla="*/ 2147483646 w 585788"/>
                  <a:gd name="T9" fmla="*/ 2147483646 h 835990"/>
                  <a:gd name="T10" fmla="*/ 2147483646 w 585788"/>
                  <a:gd name="T11" fmla="*/ 2147483646 h 835990"/>
                  <a:gd name="T12" fmla="*/ 2147483646 w 585788"/>
                  <a:gd name="T13" fmla="*/ 2147483646 h 835990"/>
                  <a:gd name="T14" fmla="*/ 2147483646 w 585788"/>
                  <a:gd name="T15" fmla="*/ 2147483646 h 835990"/>
                  <a:gd name="T16" fmla="*/ 2147483646 w 585788"/>
                  <a:gd name="T17" fmla="*/ 2147483646 h 835990"/>
                  <a:gd name="T18" fmla="*/ 2147483646 w 585788"/>
                  <a:gd name="T19" fmla="*/ 2147483646 h 835990"/>
                  <a:gd name="T20" fmla="*/ 2147483646 w 585788"/>
                  <a:gd name="T21" fmla="*/ 2147483646 h 835990"/>
                  <a:gd name="T22" fmla="*/ 2147483646 w 585788"/>
                  <a:gd name="T23" fmla="*/ 2147483646 h 835990"/>
                  <a:gd name="T24" fmla="*/ 2147483646 w 585788"/>
                  <a:gd name="T25" fmla="*/ 2147483646 h 835990"/>
                  <a:gd name="T26" fmla="*/ 2147483646 w 585788"/>
                  <a:gd name="T27" fmla="*/ 2147483646 h 835990"/>
                  <a:gd name="T28" fmla="*/ 2147483646 w 585788"/>
                  <a:gd name="T29" fmla="*/ 2147483646 h 835990"/>
                  <a:gd name="T30" fmla="*/ 2147483646 w 585788"/>
                  <a:gd name="T31" fmla="*/ 2147483646 h 835990"/>
                  <a:gd name="T32" fmla="*/ 2147483646 w 585788"/>
                  <a:gd name="T33" fmla="*/ 2147483646 h 835990"/>
                  <a:gd name="T34" fmla="*/ 2147483646 w 585788"/>
                  <a:gd name="T35" fmla="*/ 2147483646 h 835990"/>
                  <a:gd name="T36" fmla="*/ 2147483646 w 585788"/>
                  <a:gd name="T37" fmla="*/ 2147483646 h 835990"/>
                  <a:gd name="T38" fmla="*/ 2147483646 w 585788"/>
                  <a:gd name="T39" fmla="*/ 2147483646 h 835990"/>
                  <a:gd name="T40" fmla="*/ 0 w 585788"/>
                  <a:gd name="T41" fmla="*/ 2147483646 h 835990"/>
                  <a:gd name="T42" fmla="*/ 2147483646 w 585788"/>
                  <a:gd name="T43" fmla="*/ 0 h 835990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585788" h="835990">
                    <a:moveTo>
                      <a:pt x="292894" y="0"/>
                    </a:moveTo>
                    <a:cubicBezTo>
                      <a:pt x="454655" y="0"/>
                      <a:pt x="585788" y="130355"/>
                      <a:pt x="585788" y="291155"/>
                    </a:cubicBezTo>
                    <a:cubicBezTo>
                      <a:pt x="585788" y="351455"/>
                      <a:pt x="567348" y="407474"/>
                      <a:pt x="535766" y="453942"/>
                    </a:cubicBezTo>
                    <a:lnTo>
                      <a:pt x="500905" y="495944"/>
                    </a:lnTo>
                    <a:lnTo>
                      <a:pt x="482733" y="523214"/>
                    </a:lnTo>
                    <a:lnTo>
                      <a:pt x="458325" y="566455"/>
                    </a:lnTo>
                    <a:lnTo>
                      <a:pt x="440697" y="615462"/>
                    </a:lnTo>
                    <a:lnTo>
                      <a:pt x="429849" y="675999"/>
                    </a:lnTo>
                    <a:lnTo>
                      <a:pt x="429849" y="775453"/>
                    </a:lnTo>
                    <a:lnTo>
                      <a:pt x="423069" y="824459"/>
                    </a:lnTo>
                    <a:lnTo>
                      <a:pt x="408153" y="835990"/>
                    </a:lnTo>
                    <a:lnTo>
                      <a:pt x="184415" y="835990"/>
                    </a:lnTo>
                    <a:lnTo>
                      <a:pt x="162719" y="815811"/>
                    </a:lnTo>
                    <a:lnTo>
                      <a:pt x="160007" y="771129"/>
                    </a:lnTo>
                    <a:lnTo>
                      <a:pt x="155939" y="675999"/>
                    </a:lnTo>
                    <a:lnTo>
                      <a:pt x="145091" y="615462"/>
                    </a:lnTo>
                    <a:lnTo>
                      <a:pt x="124752" y="554924"/>
                    </a:lnTo>
                    <a:lnTo>
                      <a:pt x="88140" y="503035"/>
                    </a:lnTo>
                    <a:lnTo>
                      <a:pt x="71036" y="479261"/>
                    </a:lnTo>
                    <a:lnTo>
                      <a:pt x="50022" y="453942"/>
                    </a:lnTo>
                    <a:cubicBezTo>
                      <a:pt x="18440" y="407474"/>
                      <a:pt x="0" y="351455"/>
                      <a:pt x="0" y="291155"/>
                    </a:cubicBezTo>
                    <a:cubicBezTo>
                      <a:pt x="0" y="130355"/>
                      <a:pt x="131133" y="0"/>
                      <a:pt x="2928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7" name="MH_Other_2"/>
              <p:cNvSpPr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5411789" y="2916239"/>
                <a:ext cx="1165225" cy="1709737"/>
              </a:xfrm>
              <a:custGeom>
                <a:avLst/>
                <a:gdLst>
                  <a:gd name="connsiteX0" fmla="*/ 275266 w 550532"/>
                  <a:gd name="connsiteY0" fmla="*/ 0 h 808604"/>
                  <a:gd name="connsiteX1" fmla="*/ 550532 w 550532"/>
                  <a:gd name="connsiteY1" fmla="*/ 273138 h 808604"/>
                  <a:gd name="connsiteX2" fmla="*/ 503521 w 550532"/>
                  <a:gd name="connsiteY2" fmla="*/ 425852 h 808604"/>
                  <a:gd name="connsiteX3" fmla="*/ 488921 w 550532"/>
                  <a:gd name="connsiteY3" fmla="*/ 443411 h 808604"/>
                  <a:gd name="connsiteX4" fmla="*/ 429848 w 550532"/>
                  <a:gd name="connsiteY4" fmla="*/ 534745 h 808604"/>
                  <a:gd name="connsiteX5" fmla="*/ 414932 w 550532"/>
                  <a:gd name="connsiteY5" fmla="*/ 575103 h 808604"/>
                  <a:gd name="connsiteX6" fmla="*/ 401372 w 550532"/>
                  <a:gd name="connsiteY6" fmla="*/ 615461 h 808604"/>
                  <a:gd name="connsiteX7" fmla="*/ 397304 w 550532"/>
                  <a:gd name="connsiteY7" fmla="*/ 660144 h 808604"/>
                  <a:gd name="connsiteX8" fmla="*/ 394592 w 550532"/>
                  <a:gd name="connsiteY8" fmla="*/ 703384 h 808604"/>
                  <a:gd name="connsiteX9" fmla="*/ 394592 w 550532"/>
                  <a:gd name="connsiteY9" fmla="*/ 772570 h 808604"/>
                  <a:gd name="connsiteX10" fmla="*/ 386456 w 550532"/>
                  <a:gd name="connsiteY10" fmla="*/ 799956 h 808604"/>
                  <a:gd name="connsiteX11" fmla="*/ 379676 w 550532"/>
                  <a:gd name="connsiteY11" fmla="*/ 808604 h 808604"/>
                  <a:gd name="connsiteX12" fmla="*/ 173566 w 550532"/>
                  <a:gd name="connsiteY12" fmla="*/ 808604 h 808604"/>
                  <a:gd name="connsiteX13" fmla="*/ 164074 w 550532"/>
                  <a:gd name="connsiteY13" fmla="*/ 799956 h 808604"/>
                  <a:gd name="connsiteX14" fmla="*/ 160006 w 550532"/>
                  <a:gd name="connsiteY14" fmla="*/ 795632 h 808604"/>
                  <a:gd name="connsiteX15" fmla="*/ 160006 w 550532"/>
                  <a:gd name="connsiteY15" fmla="*/ 687529 h 808604"/>
                  <a:gd name="connsiteX16" fmla="*/ 149158 w 550532"/>
                  <a:gd name="connsiteY16" fmla="*/ 622668 h 808604"/>
                  <a:gd name="connsiteX17" fmla="*/ 138310 w 550532"/>
                  <a:gd name="connsiteY17" fmla="*/ 579427 h 808604"/>
                  <a:gd name="connsiteX18" fmla="*/ 113903 w 550532"/>
                  <a:gd name="connsiteY18" fmla="*/ 523214 h 808604"/>
                  <a:gd name="connsiteX19" fmla="*/ 61638 w 550532"/>
                  <a:gd name="connsiteY19" fmla="*/ 443443 h 808604"/>
                  <a:gd name="connsiteX20" fmla="*/ 47011 w 550532"/>
                  <a:gd name="connsiteY20" fmla="*/ 425852 h 808604"/>
                  <a:gd name="connsiteX21" fmla="*/ 0 w 550532"/>
                  <a:gd name="connsiteY21" fmla="*/ 273138 h 808604"/>
                  <a:gd name="connsiteX22" fmla="*/ 275266 w 550532"/>
                  <a:gd name="connsiteY22" fmla="*/ 0 h 808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50532" h="808604">
                    <a:moveTo>
                      <a:pt x="275266" y="0"/>
                    </a:moveTo>
                    <a:cubicBezTo>
                      <a:pt x="427291" y="0"/>
                      <a:pt x="550532" y="122288"/>
                      <a:pt x="550532" y="273138"/>
                    </a:cubicBezTo>
                    <a:cubicBezTo>
                      <a:pt x="550532" y="329707"/>
                      <a:pt x="533201" y="382259"/>
                      <a:pt x="503521" y="425852"/>
                    </a:cubicBezTo>
                    <a:lnTo>
                      <a:pt x="488921" y="443411"/>
                    </a:lnTo>
                    <a:lnTo>
                      <a:pt x="429848" y="534745"/>
                    </a:lnTo>
                    <a:lnTo>
                      <a:pt x="414932" y="575103"/>
                    </a:lnTo>
                    <a:lnTo>
                      <a:pt x="401372" y="615461"/>
                    </a:lnTo>
                    <a:lnTo>
                      <a:pt x="397304" y="660144"/>
                    </a:lnTo>
                    <a:lnTo>
                      <a:pt x="394592" y="703384"/>
                    </a:lnTo>
                    <a:lnTo>
                      <a:pt x="394592" y="772570"/>
                    </a:lnTo>
                    <a:lnTo>
                      <a:pt x="386456" y="799956"/>
                    </a:lnTo>
                    <a:lnTo>
                      <a:pt x="379676" y="808604"/>
                    </a:lnTo>
                    <a:lnTo>
                      <a:pt x="173566" y="808604"/>
                    </a:lnTo>
                    <a:lnTo>
                      <a:pt x="164074" y="799956"/>
                    </a:lnTo>
                    <a:lnTo>
                      <a:pt x="160006" y="795632"/>
                    </a:lnTo>
                    <a:lnTo>
                      <a:pt x="160006" y="687529"/>
                    </a:lnTo>
                    <a:lnTo>
                      <a:pt x="149158" y="622668"/>
                    </a:lnTo>
                    <a:lnTo>
                      <a:pt x="138310" y="579427"/>
                    </a:lnTo>
                    <a:lnTo>
                      <a:pt x="113903" y="523214"/>
                    </a:lnTo>
                    <a:lnTo>
                      <a:pt x="61638" y="443443"/>
                    </a:lnTo>
                    <a:lnTo>
                      <a:pt x="47011" y="425852"/>
                    </a:lnTo>
                    <a:cubicBezTo>
                      <a:pt x="17331" y="382259"/>
                      <a:pt x="0" y="329707"/>
                      <a:pt x="0" y="273138"/>
                    </a:cubicBezTo>
                    <a:cubicBezTo>
                      <a:pt x="0" y="122288"/>
                      <a:pt x="123241" y="0"/>
                      <a:pt x="275266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algn="r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28" name="MH_Other_3"/>
              <p:cNvSpPr>
                <a:spLocks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5495925" y="2976564"/>
                <a:ext cx="996950" cy="1597025"/>
              </a:xfrm>
              <a:custGeom>
                <a:avLst/>
                <a:gdLst>
                  <a:gd name="T0" fmla="*/ 183260 w 997836"/>
                  <a:gd name="T1" fmla="*/ 100504 h 1597088"/>
                  <a:gd name="T2" fmla="*/ 118413 w 997836"/>
                  <a:gd name="T3" fmla="*/ 219276 h 1597088"/>
                  <a:gd name="T4" fmla="*/ 73304 w 997836"/>
                  <a:gd name="T5" fmla="*/ 365480 h 1597088"/>
                  <a:gd name="T6" fmla="*/ 73304 w 997836"/>
                  <a:gd name="T7" fmla="*/ 432476 h 1597088"/>
                  <a:gd name="T8" fmla="*/ 73304 w 997836"/>
                  <a:gd name="T9" fmla="*/ 499472 h 1597088"/>
                  <a:gd name="T10" fmla="*/ 73304 w 997836"/>
                  <a:gd name="T11" fmla="*/ 569536 h 1597088"/>
                  <a:gd name="T12" fmla="*/ 87399 w 997836"/>
                  <a:gd name="T13" fmla="*/ 645676 h 1597088"/>
                  <a:gd name="T14" fmla="*/ 132511 w 997836"/>
                  <a:gd name="T15" fmla="*/ 746180 h 1597088"/>
                  <a:gd name="T16" fmla="*/ 183260 w 997836"/>
                  <a:gd name="T17" fmla="*/ 840588 h 1597088"/>
                  <a:gd name="T18" fmla="*/ 228370 w 997836"/>
                  <a:gd name="T19" fmla="*/ 941092 h 1597088"/>
                  <a:gd name="T20" fmla="*/ 279118 w 997836"/>
                  <a:gd name="T21" fmla="*/ 1044644 h 1597088"/>
                  <a:gd name="T22" fmla="*/ 301673 w 997836"/>
                  <a:gd name="T23" fmla="*/ 1212144 h 1597088"/>
                  <a:gd name="T24" fmla="*/ 310129 w 997836"/>
                  <a:gd name="T25" fmla="*/ 1382692 h 1597088"/>
                  <a:gd name="T26" fmla="*/ 287575 w 997836"/>
                  <a:gd name="T27" fmla="*/ 1263920 h 1597088"/>
                  <a:gd name="T28" fmla="*/ 265020 w 997836"/>
                  <a:gd name="T29" fmla="*/ 1145148 h 1597088"/>
                  <a:gd name="T30" fmla="*/ 205813 w 997836"/>
                  <a:gd name="T31" fmla="*/ 1017232 h 1597088"/>
                  <a:gd name="T32" fmla="*/ 132511 w 997836"/>
                  <a:gd name="T33" fmla="*/ 907584 h 1597088"/>
                  <a:gd name="T34" fmla="*/ 73304 w 997836"/>
                  <a:gd name="T35" fmla="*/ 788812 h 1597088"/>
                  <a:gd name="T36" fmla="*/ 14090 w 997836"/>
                  <a:gd name="T37" fmla="*/ 670040 h 1597088"/>
                  <a:gd name="T38" fmla="*/ 0 w 997836"/>
                  <a:gd name="T39" fmla="*/ 575612 h 1597088"/>
                  <a:gd name="T40" fmla="*/ 0 w 997836"/>
                  <a:gd name="T41" fmla="*/ 499472 h 1597088"/>
                  <a:gd name="T42" fmla="*/ 14090 w 997836"/>
                  <a:gd name="T43" fmla="*/ 408112 h 1597088"/>
                  <a:gd name="T44" fmla="*/ 36649 w 997836"/>
                  <a:gd name="T45" fmla="*/ 328924 h 1597088"/>
                  <a:gd name="T46" fmla="*/ 104316 w 997836"/>
                  <a:gd name="T47" fmla="*/ 210152 h 1597088"/>
                  <a:gd name="T48" fmla="*/ 538496 w 997836"/>
                  <a:gd name="T49" fmla="*/ 0 h 1597088"/>
                  <a:gd name="T50" fmla="*/ 606161 w 997836"/>
                  <a:gd name="T51" fmla="*/ 24364 h 1597088"/>
                  <a:gd name="T52" fmla="*/ 671007 w 997836"/>
                  <a:gd name="T53" fmla="*/ 48728 h 1597088"/>
                  <a:gd name="T54" fmla="*/ 738671 w 997836"/>
                  <a:gd name="T55" fmla="*/ 85283 h 1597088"/>
                  <a:gd name="T56" fmla="*/ 797876 w 997836"/>
                  <a:gd name="T57" fmla="*/ 127916 h 1597088"/>
                  <a:gd name="T58" fmla="*/ 848625 w 997836"/>
                  <a:gd name="T59" fmla="*/ 176644 h 1597088"/>
                  <a:gd name="T60" fmla="*/ 899375 w 997836"/>
                  <a:gd name="T61" fmla="*/ 228420 h 1597088"/>
                  <a:gd name="T62" fmla="*/ 936024 w 997836"/>
                  <a:gd name="T63" fmla="*/ 295416 h 1597088"/>
                  <a:gd name="T64" fmla="*/ 967040 w 997836"/>
                  <a:gd name="T65" fmla="*/ 371556 h 1597088"/>
                  <a:gd name="T66" fmla="*/ 981136 w 997836"/>
                  <a:gd name="T67" fmla="*/ 465983 h 1597088"/>
                  <a:gd name="T68" fmla="*/ 981136 w 997836"/>
                  <a:gd name="T69" fmla="*/ 569535 h 1597088"/>
                  <a:gd name="T70" fmla="*/ 967040 w 997836"/>
                  <a:gd name="T71" fmla="*/ 651752 h 1597088"/>
                  <a:gd name="T72" fmla="*/ 944484 w 997836"/>
                  <a:gd name="T73" fmla="*/ 746179 h 1597088"/>
                  <a:gd name="T74" fmla="*/ 840168 w 997836"/>
                  <a:gd name="T75" fmla="*/ 916727 h 1597088"/>
                  <a:gd name="T76" fmla="*/ 730213 w 997836"/>
                  <a:gd name="T77" fmla="*/ 1093371 h 1597088"/>
                  <a:gd name="T78" fmla="*/ 693561 w 997836"/>
                  <a:gd name="T79" fmla="*/ 1212144 h 1597088"/>
                  <a:gd name="T80" fmla="*/ 679465 w 997836"/>
                  <a:gd name="T81" fmla="*/ 1349203 h 1597088"/>
                  <a:gd name="T82" fmla="*/ 671007 w 997836"/>
                  <a:gd name="T83" fmla="*/ 1467975 h 1597088"/>
                  <a:gd name="T84" fmla="*/ 665368 w 997836"/>
                  <a:gd name="T85" fmla="*/ 1595891 h 1597088"/>
                  <a:gd name="T86" fmla="*/ 310127 w 997836"/>
                  <a:gd name="T87" fmla="*/ 1595891 h 1597088"/>
                  <a:gd name="T88" fmla="*/ 442639 w 997836"/>
                  <a:gd name="T89" fmla="*/ 1519751 h 1597088"/>
                  <a:gd name="T90" fmla="*/ 479290 w 997836"/>
                  <a:gd name="T91" fmla="*/ 1129908 h 1597088"/>
                  <a:gd name="T92" fmla="*/ 515942 w 997836"/>
                  <a:gd name="T93" fmla="*/ 1011136 h 1597088"/>
                  <a:gd name="T94" fmla="*/ 583605 w 997836"/>
                  <a:gd name="T95" fmla="*/ 874090 h 1597088"/>
                  <a:gd name="T96" fmla="*/ 671007 w 997836"/>
                  <a:gd name="T97" fmla="*/ 746179 h 1597088"/>
                  <a:gd name="T98" fmla="*/ 752767 w 997836"/>
                  <a:gd name="T99" fmla="*/ 618263 h 1597088"/>
                  <a:gd name="T100" fmla="*/ 803516 w 997836"/>
                  <a:gd name="T101" fmla="*/ 465983 h 1597088"/>
                  <a:gd name="T102" fmla="*/ 797876 w 997836"/>
                  <a:gd name="T103" fmla="*/ 322828 h 1597088"/>
                  <a:gd name="T104" fmla="*/ 738671 w 997836"/>
                  <a:gd name="T105" fmla="*/ 194912 h 1597088"/>
                  <a:gd name="T106" fmla="*/ 693561 w 997836"/>
                  <a:gd name="T107" fmla="*/ 134012 h 1597088"/>
                  <a:gd name="T108" fmla="*/ 642815 w 997836"/>
                  <a:gd name="T109" fmla="*/ 85283 h 1597088"/>
                  <a:gd name="T110" fmla="*/ 589245 w 997836"/>
                  <a:gd name="T111" fmla="*/ 42632 h 1597088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997836" h="1597088">
                    <a:moveTo>
                      <a:pt x="186378" y="100580"/>
                    </a:moveTo>
                    <a:lnTo>
                      <a:pt x="120429" y="219447"/>
                    </a:lnTo>
                    <a:lnTo>
                      <a:pt x="74551" y="365746"/>
                    </a:lnTo>
                    <a:lnTo>
                      <a:pt x="74551" y="432799"/>
                    </a:lnTo>
                    <a:lnTo>
                      <a:pt x="74551" y="499852"/>
                    </a:lnTo>
                    <a:lnTo>
                      <a:pt x="74551" y="569954"/>
                    </a:lnTo>
                    <a:lnTo>
                      <a:pt x="88888" y="646151"/>
                    </a:lnTo>
                    <a:lnTo>
                      <a:pt x="134766" y="746731"/>
                    </a:lnTo>
                    <a:lnTo>
                      <a:pt x="186378" y="841215"/>
                    </a:lnTo>
                    <a:lnTo>
                      <a:pt x="232256" y="941795"/>
                    </a:lnTo>
                    <a:lnTo>
                      <a:pt x="283868" y="1045423"/>
                    </a:lnTo>
                    <a:lnTo>
                      <a:pt x="306807" y="1213056"/>
                    </a:lnTo>
                    <a:lnTo>
                      <a:pt x="315409" y="1383737"/>
                    </a:lnTo>
                    <a:lnTo>
                      <a:pt x="292470" y="1264870"/>
                    </a:lnTo>
                    <a:lnTo>
                      <a:pt x="269531" y="1146003"/>
                    </a:lnTo>
                    <a:lnTo>
                      <a:pt x="209317" y="1017992"/>
                    </a:lnTo>
                    <a:lnTo>
                      <a:pt x="134766" y="908268"/>
                    </a:lnTo>
                    <a:lnTo>
                      <a:pt x="74551" y="789401"/>
                    </a:lnTo>
                    <a:lnTo>
                      <a:pt x="14337" y="670534"/>
                    </a:lnTo>
                    <a:lnTo>
                      <a:pt x="0" y="576049"/>
                    </a:lnTo>
                    <a:lnTo>
                      <a:pt x="0" y="499852"/>
                    </a:lnTo>
                    <a:lnTo>
                      <a:pt x="14337" y="408416"/>
                    </a:lnTo>
                    <a:lnTo>
                      <a:pt x="37276" y="329171"/>
                    </a:lnTo>
                    <a:lnTo>
                      <a:pt x="106092" y="210304"/>
                    </a:lnTo>
                    <a:lnTo>
                      <a:pt x="186378" y="100580"/>
                    </a:lnTo>
                    <a:close/>
                    <a:moveTo>
                      <a:pt x="547662" y="0"/>
                    </a:moveTo>
                    <a:lnTo>
                      <a:pt x="616479" y="24383"/>
                    </a:lnTo>
                    <a:lnTo>
                      <a:pt x="682428" y="48766"/>
                    </a:lnTo>
                    <a:lnTo>
                      <a:pt x="751244" y="85340"/>
                    </a:lnTo>
                    <a:lnTo>
                      <a:pt x="811458" y="128011"/>
                    </a:lnTo>
                    <a:lnTo>
                      <a:pt x="863071" y="176777"/>
                    </a:lnTo>
                    <a:lnTo>
                      <a:pt x="914683" y="228591"/>
                    </a:lnTo>
                    <a:lnTo>
                      <a:pt x="951958" y="295644"/>
                    </a:lnTo>
                    <a:lnTo>
                      <a:pt x="983499" y="371841"/>
                    </a:lnTo>
                    <a:lnTo>
                      <a:pt x="997836" y="466325"/>
                    </a:lnTo>
                    <a:lnTo>
                      <a:pt x="997836" y="569953"/>
                    </a:lnTo>
                    <a:lnTo>
                      <a:pt x="983499" y="652246"/>
                    </a:lnTo>
                    <a:lnTo>
                      <a:pt x="960560" y="746730"/>
                    </a:lnTo>
                    <a:lnTo>
                      <a:pt x="854469" y="917411"/>
                    </a:lnTo>
                    <a:lnTo>
                      <a:pt x="742642" y="1094188"/>
                    </a:lnTo>
                    <a:lnTo>
                      <a:pt x="705366" y="1213056"/>
                    </a:lnTo>
                    <a:lnTo>
                      <a:pt x="691030" y="1350210"/>
                    </a:lnTo>
                    <a:lnTo>
                      <a:pt x="682428" y="1469077"/>
                    </a:lnTo>
                    <a:lnTo>
                      <a:pt x="676693" y="1597088"/>
                    </a:lnTo>
                    <a:lnTo>
                      <a:pt x="315407" y="1597088"/>
                    </a:lnTo>
                    <a:lnTo>
                      <a:pt x="450173" y="1520891"/>
                    </a:lnTo>
                    <a:lnTo>
                      <a:pt x="487448" y="1130763"/>
                    </a:lnTo>
                    <a:lnTo>
                      <a:pt x="524724" y="1011896"/>
                    </a:lnTo>
                    <a:lnTo>
                      <a:pt x="593540" y="874741"/>
                    </a:lnTo>
                    <a:lnTo>
                      <a:pt x="682428" y="746730"/>
                    </a:lnTo>
                    <a:lnTo>
                      <a:pt x="765581" y="618719"/>
                    </a:lnTo>
                    <a:lnTo>
                      <a:pt x="817193" y="466325"/>
                    </a:lnTo>
                    <a:lnTo>
                      <a:pt x="811458" y="323075"/>
                    </a:lnTo>
                    <a:lnTo>
                      <a:pt x="751244" y="195064"/>
                    </a:lnTo>
                    <a:lnTo>
                      <a:pt x="705366" y="134107"/>
                    </a:lnTo>
                    <a:lnTo>
                      <a:pt x="653754" y="85340"/>
                    </a:lnTo>
                    <a:lnTo>
                      <a:pt x="599275" y="42670"/>
                    </a:lnTo>
                    <a:lnTo>
                      <a:pt x="54766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29" name="MH_Other_4"/>
              <p:cNvSpPr>
                <a:spLocks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759451" y="4625975"/>
                <a:ext cx="481013" cy="673100"/>
              </a:xfrm>
              <a:custGeom>
                <a:avLst/>
                <a:gdLst>
                  <a:gd name="T0" fmla="*/ 2147483646 w 168"/>
                  <a:gd name="T1" fmla="*/ 0 h 221"/>
                  <a:gd name="T2" fmla="*/ 2147483646 w 168"/>
                  <a:gd name="T3" fmla="*/ 2147483646 h 221"/>
                  <a:gd name="T4" fmla="*/ 2147483646 w 168"/>
                  <a:gd name="T5" fmla="*/ 2147483646 h 221"/>
                  <a:gd name="T6" fmla="*/ 2147483646 w 168"/>
                  <a:gd name="T7" fmla="*/ 2147483646 h 221"/>
                  <a:gd name="T8" fmla="*/ 2147483646 w 168"/>
                  <a:gd name="T9" fmla="*/ 2147483646 h 221"/>
                  <a:gd name="T10" fmla="*/ 2147483646 w 168"/>
                  <a:gd name="T11" fmla="*/ 2147483646 h 221"/>
                  <a:gd name="T12" fmla="*/ 0 w 168"/>
                  <a:gd name="T13" fmla="*/ 2147483646 h 221"/>
                  <a:gd name="T14" fmla="*/ 2147483646 w 168"/>
                  <a:gd name="T15" fmla="*/ 2147483646 h 221"/>
                  <a:gd name="T16" fmla="*/ 2147483646 w 168"/>
                  <a:gd name="T17" fmla="*/ 2147483646 h 221"/>
                  <a:gd name="T18" fmla="*/ 0 w 168"/>
                  <a:gd name="T19" fmla="*/ 2147483646 h 221"/>
                  <a:gd name="T20" fmla="*/ 2147483646 w 168"/>
                  <a:gd name="T21" fmla="*/ 2147483646 h 221"/>
                  <a:gd name="T22" fmla="*/ 2147483646 w 168"/>
                  <a:gd name="T23" fmla="*/ 2147483646 h 221"/>
                  <a:gd name="T24" fmla="*/ 2147483646 w 168"/>
                  <a:gd name="T25" fmla="*/ 2147483646 h 221"/>
                  <a:gd name="T26" fmla="*/ 2147483646 w 168"/>
                  <a:gd name="T27" fmla="*/ 2147483646 h 221"/>
                  <a:gd name="T28" fmla="*/ 2147483646 w 168"/>
                  <a:gd name="T29" fmla="*/ 2147483646 h 221"/>
                  <a:gd name="T30" fmla="*/ 2147483646 w 168"/>
                  <a:gd name="T31" fmla="*/ 2147483646 h 221"/>
                  <a:gd name="T32" fmla="*/ 2147483646 w 168"/>
                  <a:gd name="T33" fmla="*/ 2147483646 h 221"/>
                  <a:gd name="T34" fmla="*/ 2147483646 w 168"/>
                  <a:gd name="T35" fmla="*/ 2147483646 h 221"/>
                  <a:gd name="T36" fmla="*/ 2147483646 w 168"/>
                  <a:gd name="T37" fmla="*/ 2147483646 h 221"/>
                  <a:gd name="T38" fmla="*/ 2147483646 w 168"/>
                  <a:gd name="T39" fmla="*/ 2147483646 h 221"/>
                  <a:gd name="T40" fmla="*/ 2147483646 w 168"/>
                  <a:gd name="T41" fmla="*/ 2147483646 h 221"/>
                  <a:gd name="T42" fmla="*/ 2147483646 w 168"/>
                  <a:gd name="T43" fmla="*/ 2147483646 h 221"/>
                  <a:gd name="T44" fmla="*/ 2147483646 w 168"/>
                  <a:gd name="T45" fmla="*/ 2147483646 h 221"/>
                  <a:gd name="T46" fmla="*/ 2147483646 w 168"/>
                  <a:gd name="T47" fmla="*/ 2147483646 h 221"/>
                  <a:gd name="T48" fmla="*/ 2147483646 w 168"/>
                  <a:gd name="T49" fmla="*/ 2147483646 h 221"/>
                  <a:gd name="T50" fmla="*/ 2147483646 w 168"/>
                  <a:gd name="T51" fmla="*/ 2147483646 h 221"/>
                  <a:gd name="T52" fmla="*/ 2147483646 w 168"/>
                  <a:gd name="T53" fmla="*/ 2147483646 h 221"/>
                  <a:gd name="T54" fmla="*/ 2147483646 w 168"/>
                  <a:gd name="T55" fmla="*/ 2147483646 h 221"/>
                  <a:gd name="T56" fmla="*/ 2147483646 w 168"/>
                  <a:gd name="T57" fmla="*/ 2147483646 h 221"/>
                  <a:gd name="T58" fmla="*/ 2147483646 w 168"/>
                  <a:gd name="T59" fmla="*/ 2147483646 h 221"/>
                  <a:gd name="T60" fmla="*/ 2147483646 w 168"/>
                  <a:gd name="T61" fmla="*/ 2147483646 h 221"/>
                  <a:gd name="T62" fmla="*/ 2147483646 w 168"/>
                  <a:gd name="T63" fmla="*/ 2147483646 h 221"/>
                  <a:gd name="T64" fmla="*/ 2147483646 w 168"/>
                  <a:gd name="T65" fmla="*/ 2147483646 h 221"/>
                  <a:gd name="T66" fmla="*/ 2147483646 w 168"/>
                  <a:gd name="T67" fmla="*/ 2147483646 h 221"/>
                  <a:gd name="T68" fmla="*/ 2147483646 w 168"/>
                  <a:gd name="T69" fmla="*/ 2147483646 h 221"/>
                  <a:gd name="T70" fmla="*/ 2147483646 w 168"/>
                  <a:gd name="T71" fmla="*/ 2147483646 h 221"/>
                  <a:gd name="T72" fmla="*/ 2147483646 w 168"/>
                  <a:gd name="T73" fmla="*/ 2147483646 h 221"/>
                  <a:gd name="T74" fmla="*/ 2147483646 w 168"/>
                  <a:gd name="T75" fmla="*/ 2147483646 h 221"/>
                  <a:gd name="T76" fmla="*/ 2147483646 w 168"/>
                  <a:gd name="T77" fmla="*/ 2147483646 h 221"/>
                  <a:gd name="T78" fmla="*/ 2147483646 w 168"/>
                  <a:gd name="T79" fmla="*/ 2147483646 h 221"/>
                  <a:gd name="T80" fmla="*/ 2147483646 w 168"/>
                  <a:gd name="T81" fmla="*/ 2147483646 h 221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68"/>
                  <a:gd name="T124" fmla="*/ 0 h 221"/>
                  <a:gd name="T125" fmla="*/ 168 w 168"/>
                  <a:gd name="T126" fmla="*/ 221 h 221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68" h="221">
                    <a:moveTo>
                      <a:pt x="167" y="8"/>
                    </a:moveTo>
                    <a:lnTo>
                      <a:pt x="159" y="0"/>
                    </a:lnTo>
                    <a:lnTo>
                      <a:pt x="5" y="0"/>
                    </a:lnTo>
                    <a:lnTo>
                      <a:pt x="2" y="11"/>
                    </a:lnTo>
                    <a:lnTo>
                      <a:pt x="2" y="22"/>
                    </a:lnTo>
                    <a:lnTo>
                      <a:pt x="10" y="16"/>
                    </a:lnTo>
                    <a:lnTo>
                      <a:pt x="10" y="11"/>
                    </a:lnTo>
                    <a:lnTo>
                      <a:pt x="96" y="11"/>
                    </a:lnTo>
                    <a:lnTo>
                      <a:pt x="96" y="16"/>
                    </a:lnTo>
                    <a:lnTo>
                      <a:pt x="10" y="16"/>
                    </a:lnTo>
                    <a:lnTo>
                      <a:pt x="2" y="22"/>
                    </a:lnTo>
                    <a:lnTo>
                      <a:pt x="23" y="33"/>
                    </a:lnTo>
                    <a:lnTo>
                      <a:pt x="0" y="44"/>
                    </a:lnTo>
                    <a:lnTo>
                      <a:pt x="0" y="55"/>
                    </a:lnTo>
                    <a:lnTo>
                      <a:pt x="10" y="53"/>
                    </a:lnTo>
                    <a:lnTo>
                      <a:pt x="10" y="44"/>
                    </a:lnTo>
                    <a:lnTo>
                      <a:pt x="96" y="44"/>
                    </a:lnTo>
                    <a:lnTo>
                      <a:pt x="96" y="53"/>
                    </a:lnTo>
                    <a:lnTo>
                      <a:pt x="10" y="53"/>
                    </a:lnTo>
                    <a:lnTo>
                      <a:pt x="0" y="55"/>
                    </a:lnTo>
                    <a:lnTo>
                      <a:pt x="20" y="67"/>
                    </a:lnTo>
                    <a:lnTo>
                      <a:pt x="2" y="78"/>
                    </a:lnTo>
                    <a:lnTo>
                      <a:pt x="2" y="95"/>
                    </a:lnTo>
                    <a:lnTo>
                      <a:pt x="10" y="89"/>
                    </a:lnTo>
                    <a:lnTo>
                      <a:pt x="10" y="78"/>
                    </a:lnTo>
                    <a:lnTo>
                      <a:pt x="96" y="78"/>
                    </a:lnTo>
                    <a:lnTo>
                      <a:pt x="96" y="89"/>
                    </a:lnTo>
                    <a:lnTo>
                      <a:pt x="10" y="89"/>
                    </a:lnTo>
                    <a:lnTo>
                      <a:pt x="2" y="95"/>
                    </a:lnTo>
                    <a:lnTo>
                      <a:pt x="20" y="106"/>
                    </a:lnTo>
                    <a:lnTo>
                      <a:pt x="2" y="117"/>
                    </a:lnTo>
                    <a:lnTo>
                      <a:pt x="2" y="128"/>
                    </a:lnTo>
                    <a:lnTo>
                      <a:pt x="10" y="122"/>
                    </a:lnTo>
                    <a:lnTo>
                      <a:pt x="10" y="117"/>
                    </a:lnTo>
                    <a:lnTo>
                      <a:pt x="96" y="117"/>
                    </a:lnTo>
                    <a:lnTo>
                      <a:pt x="96" y="122"/>
                    </a:lnTo>
                    <a:lnTo>
                      <a:pt x="10" y="122"/>
                    </a:lnTo>
                    <a:lnTo>
                      <a:pt x="2" y="128"/>
                    </a:lnTo>
                    <a:lnTo>
                      <a:pt x="20" y="136"/>
                    </a:lnTo>
                    <a:lnTo>
                      <a:pt x="2" y="145"/>
                    </a:lnTo>
                    <a:lnTo>
                      <a:pt x="2" y="164"/>
                    </a:lnTo>
                    <a:lnTo>
                      <a:pt x="10" y="156"/>
                    </a:lnTo>
                    <a:lnTo>
                      <a:pt x="10" y="147"/>
                    </a:lnTo>
                    <a:lnTo>
                      <a:pt x="96" y="147"/>
                    </a:lnTo>
                    <a:lnTo>
                      <a:pt x="96" y="156"/>
                    </a:lnTo>
                    <a:lnTo>
                      <a:pt x="10" y="156"/>
                    </a:lnTo>
                    <a:lnTo>
                      <a:pt x="2" y="164"/>
                    </a:lnTo>
                    <a:lnTo>
                      <a:pt x="18" y="175"/>
                    </a:lnTo>
                    <a:lnTo>
                      <a:pt x="18" y="200"/>
                    </a:lnTo>
                    <a:lnTo>
                      <a:pt x="36" y="189"/>
                    </a:lnTo>
                    <a:lnTo>
                      <a:pt x="36" y="181"/>
                    </a:lnTo>
                    <a:lnTo>
                      <a:pt x="96" y="181"/>
                    </a:lnTo>
                    <a:lnTo>
                      <a:pt x="96" y="189"/>
                    </a:lnTo>
                    <a:lnTo>
                      <a:pt x="36" y="189"/>
                    </a:lnTo>
                    <a:lnTo>
                      <a:pt x="18" y="200"/>
                    </a:lnTo>
                    <a:lnTo>
                      <a:pt x="55" y="200"/>
                    </a:lnTo>
                    <a:lnTo>
                      <a:pt x="55" y="220"/>
                    </a:lnTo>
                    <a:lnTo>
                      <a:pt x="65" y="206"/>
                    </a:lnTo>
                    <a:lnTo>
                      <a:pt x="65" y="200"/>
                    </a:lnTo>
                    <a:lnTo>
                      <a:pt x="96" y="200"/>
                    </a:lnTo>
                    <a:lnTo>
                      <a:pt x="96" y="206"/>
                    </a:lnTo>
                    <a:lnTo>
                      <a:pt x="65" y="206"/>
                    </a:lnTo>
                    <a:lnTo>
                      <a:pt x="55" y="220"/>
                    </a:lnTo>
                    <a:lnTo>
                      <a:pt x="107" y="220"/>
                    </a:lnTo>
                    <a:lnTo>
                      <a:pt x="107" y="200"/>
                    </a:lnTo>
                    <a:lnTo>
                      <a:pt x="141" y="200"/>
                    </a:lnTo>
                    <a:lnTo>
                      <a:pt x="141" y="175"/>
                    </a:lnTo>
                    <a:lnTo>
                      <a:pt x="167" y="164"/>
                    </a:lnTo>
                    <a:lnTo>
                      <a:pt x="167" y="147"/>
                    </a:lnTo>
                    <a:lnTo>
                      <a:pt x="144" y="139"/>
                    </a:lnTo>
                    <a:lnTo>
                      <a:pt x="167" y="131"/>
                    </a:lnTo>
                    <a:lnTo>
                      <a:pt x="167" y="117"/>
                    </a:lnTo>
                    <a:lnTo>
                      <a:pt x="144" y="108"/>
                    </a:lnTo>
                    <a:lnTo>
                      <a:pt x="167" y="97"/>
                    </a:lnTo>
                    <a:lnTo>
                      <a:pt x="167" y="81"/>
                    </a:lnTo>
                    <a:lnTo>
                      <a:pt x="146" y="72"/>
                    </a:lnTo>
                    <a:lnTo>
                      <a:pt x="167" y="61"/>
                    </a:lnTo>
                    <a:lnTo>
                      <a:pt x="167" y="47"/>
                    </a:lnTo>
                    <a:lnTo>
                      <a:pt x="144" y="36"/>
                    </a:lnTo>
                    <a:lnTo>
                      <a:pt x="167" y="25"/>
                    </a:lnTo>
                    <a:lnTo>
                      <a:pt x="167" y="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cxnSp>
            <p:nvCxnSpPr>
              <p:cNvPr id="38" name="MH_Other_5"/>
              <p:cNvCxnSpPr/>
              <p:nvPr>
                <p:custDataLst>
                  <p:tags r:id="rId5"/>
                </p:custDataLst>
              </p:nvPr>
            </p:nvCxnSpPr>
            <p:spPr>
              <a:xfrm rot="3600000">
                <a:off x="6823937" y="3190207"/>
                <a:ext cx="0" cy="173037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MH_Other_6"/>
              <p:cNvCxnSpPr/>
              <p:nvPr>
                <p:custDataLst>
                  <p:tags r:id="rId6"/>
                </p:custDataLst>
              </p:nvPr>
            </p:nvCxnSpPr>
            <p:spPr>
              <a:xfrm rot="1200000">
                <a:off x="6412954" y="266065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MH_Other_7"/>
              <p:cNvCxnSpPr/>
              <p:nvPr>
                <p:custDataLst>
                  <p:tags r:id="rId7"/>
                </p:custDataLst>
              </p:nvPr>
            </p:nvCxnSpPr>
            <p:spPr>
              <a:xfrm rot="20400000">
                <a:off x="5632916" y="2660651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MH_Other_8"/>
              <p:cNvCxnSpPr/>
              <p:nvPr>
                <p:custDataLst>
                  <p:tags r:id="rId8"/>
                </p:custDataLst>
              </p:nvPr>
            </p:nvCxnSpPr>
            <p:spPr>
              <a:xfrm rot="18000000">
                <a:off x="5207164" y="3189230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MH_Other_9"/>
              <p:cNvCxnSpPr/>
              <p:nvPr>
                <p:custDataLst>
                  <p:tags r:id="rId9"/>
                </p:custDataLst>
              </p:nvPr>
            </p:nvCxnSpPr>
            <p:spPr>
              <a:xfrm rot="15600000">
                <a:off x="5139217" y="3882914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MH_Other_10"/>
              <p:cNvCxnSpPr/>
              <p:nvPr>
                <p:custDataLst>
                  <p:tags r:id="rId10"/>
                </p:custDataLst>
              </p:nvPr>
            </p:nvCxnSpPr>
            <p:spPr>
              <a:xfrm rot="6000000" flipH="1">
                <a:off x="6849584" y="3852866"/>
                <a:ext cx="0" cy="173038"/>
              </a:xfrm>
              <a:prstGeom prst="line">
                <a:avLst/>
              </a:prstGeom>
              <a:ln w="19050">
                <a:solidFill>
                  <a:srgbClr val="BEBEB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文本框 5"/>
            <p:cNvSpPr txBox="1"/>
            <p:nvPr/>
          </p:nvSpPr>
          <p:spPr>
            <a:xfrm>
              <a:off x="5753606" y="5923383"/>
              <a:ext cx="778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Idea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6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02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研究思路与方法</a:t>
            </a:r>
          </a:p>
        </p:txBody>
      </p:sp>
      <p:sp>
        <p:nvSpPr>
          <p:cNvPr id="24" name="MH_Other_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997946" y="24479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accent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" name="MH_Other_2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997946" y="3311525"/>
            <a:ext cx="476250" cy="476250"/>
          </a:xfrm>
          <a:custGeom>
            <a:avLst/>
            <a:gdLst>
              <a:gd name="T0" fmla="*/ 2147483646 w 127"/>
              <a:gd name="T1" fmla="*/ 2147483646 h 127"/>
              <a:gd name="T2" fmla="*/ 2147483646 w 127"/>
              <a:gd name="T3" fmla="*/ 2147483646 h 127"/>
              <a:gd name="T4" fmla="*/ 2147483646 w 127"/>
              <a:gd name="T5" fmla="*/ 2147483646 h 127"/>
              <a:gd name="T6" fmla="*/ 2147483646 w 127"/>
              <a:gd name="T7" fmla="*/ 2147483646 h 127"/>
              <a:gd name="T8" fmla="*/ 2147483646 w 127"/>
              <a:gd name="T9" fmla="*/ 2147483646 h 127"/>
              <a:gd name="T10" fmla="*/ 2147483646 w 127"/>
              <a:gd name="T11" fmla="*/ 2147483646 h 127"/>
              <a:gd name="T12" fmla="*/ 2147483646 w 127"/>
              <a:gd name="T13" fmla="*/ 2147483646 h 127"/>
              <a:gd name="T14" fmla="*/ 2147483646 w 127"/>
              <a:gd name="T15" fmla="*/ 2147483646 h 127"/>
              <a:gd name="T16" fmla="*/ 2147483646 w 127"/>
              <a:gd name="T17" fmla="*/ 2147483646 h 127"/>
              <a:gd name="T18" fmla="*/ 2147483646 w 127"/>
              <a:gd name="T19" fmla="*/ 2147483646 h 127"/>
              <a:gd name="T20" fmla="*/ 2147483646 w 127"/>
              <a:gd name="T21" fmla="*/ 2147483646 h 127"/>
              <a:gd name="T22" fmla="*/ 2147483646 w 127"/>
              <a:gd name="T23" fmla="*/ 2147483646 h 127"/>
              <a:gd name="T24" fmla="*/ 2147483646 w 127"/>
              <a:gd name="T25" fmla="*/ 2147483646 h 127"/>
              <a:gd name="T26" fmla="*/ 2147483646 w 127"/>
              <a:gd name="T27" fmla="*/ 2147483646 h 127"/>
              <a:gd name="T28" fmla="*/ 2147483646 w 127"/>
              <a:gd name="T29" fmla="*/ 2147483646 h 127"/>
              <a:gd name="T30" fmla="*/ 2147483646 w 127"/>
              <a:gd name="T31" fmla="*/ 2147483646 h 127"/>
              <a:gd name="T32" fmla="*/ 2147483646 w 127"/>
              <a:gd name="T33" fmla="*/ 2147483646 h 127"/>
              <a:gd name="T34" fmla="*/ 2147483646 w 127"/>
              <a:gd name="T35" fmla="*/ 2147483646 h 127"/>
              <a:gd name="T36" fmla="*/ 2147483646 w 127"/>
              <a:gd name="T37" fmla="*/ 2147483646 h 127"/>
              <a:gd name="T38" fmla="*/ 2147483646 w 127"/>
              <a:gd name="T39" fmla="*/ 2147483646 h 127"/>
              <a:gd name="T40" fmla="*/ 2147483646 w 127"/>
              <a:gd name="T41" fmla="*/ 2147483646 h 127"/>
              <a:gd name="T42" fmla="*/ 2147483646 w 127"/>
              <a:gd name="T43" fmla="*/ 2147483646 h 127"/>
              <a:gd name="T44" fmla="*/ 2147483646 w 127"/>
              <a:gd name="T45" fmla="*/ 2147483646 h 127"/>
              <a:gd name="T46" fmla="*/ 2147483646 w 127"/>
              <a:gd name="T47" fmla="*/ 2147483646 h 127"/>
              <a:gd name="T48" fmla="*/ 2147483646 w 127"/>
              <a:gd name="T49" fmla="*/ 2147483646 h 127"/>
              <a:gd name="T50" fmla="*/ 2147483646 w 127"/>
              <a:gd name="T51" fmla="*/ 2147483646 h 127"/>
              <a:gd name="T52" fmla="*/ 2147483646 w 127"/>
              <a:gd name="T53" fmla="*/ 2147483646 h 127"/>
              <a:gd name="T54" fmla="*/ 2147483646 w 127"/>
              <a:gd name="T55" fmla="*/ 2147483646 h 127"/>
              <a:gd name="T56" fmla="*/ 2147483646 w 127"/>
              <a:gd name="T57" fmla="*/ 2147483646 h 127"/>
              <a:gd name="T58" fmla="*/ 2147483646 w 127"/>
              <a:gd name="T59" fmla="*/ 2147483646 h 127"/>
              <a:gd name="T60" fmla="*/ 2147483646 w 127"/>
              <a:gd name="T61" fmla="*/ 2147483646 h 127"/>
              <a:gd name="T62" fmla="*/ 2147483646 w 127"/>
              <a:gd name="T63" fmla="*/ 2147483646 h 127"/>
              <a:gd name="T64" fmla="*/ 2147483646 w 127"/>
              <a:gd name="T65" fmla="*/ 2147483646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2" name="MH_Other_3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997946" y="41767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4" name="MH_Other_4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997946" y="5040313"/>
            <a:ext cx="476250" cy="476250"/>
          </a:xfrm>
          <a:custGeom>
            <a:avLst/>
            <a:gdLst>
              <a:gd name="T0" fmla="*/ 112500 w 127"/>
              <a:gd name="T1" fmla="*/ 431250 h 127"/>
              <a:gd name="T2" fmla="*/ 67500 w 127"/>
              <a:gd name="T3" fmla="*/ 431250 h 127"/>
              <a:gd name="T4" fmla="*/ 45000 w 127"/>
              <a:gd name="T5" fmla="*/ 412500 h 127"/>
              <a:gd name="T6" fmla="*/ 45000 w 127"/>
              <a:gd name="T7" fmla="*/ 367500 h 127"/>
              <a:gd name="T8" fmla="*/ 191250 w 127"/>
              <a:gd name="T9" fmla="*/ 225000 h 127"/>
              <a:gd name="T10" fmla="*/ 131250 w 127"/>
              <a:gd name="T11" fmla="*/ 240000 h 127"/>
              <a:gd name="T12" fmla="*/ 26250 w 127"/>
              <a:gd name="T13" fmla="*/ 348750 h 127"/>
              <a:gd name="T14" fmla="*/ 26250 w 127"/>
              <a:gd name="T15" fmla="*/ 431250 h 127"/>
              <a:gd name="T16" fmla="*/ 45000 w 127"/>
              <a:gd name="T17" fmla="*/ 453750 h 127"/>
              <a:gd name="T18" fmla="*/ 131250 w 127"/>
              <a:gd name="T19" fmla="*/ 453750 h 127"/>
              <a:gd name="T20" fmla="*/ 240000 w 127"/>
              <a:gd name="T21" fmla="*/ 348750 h 127"/>
              <a:gd name="T22" fmla="*/ 255000 w 127"/>
              <a:gd name="T23" fmla="*/ 288750 h 127"/>
              <a:gd name="T24" fmla="*/ 112500 w 127"/>
              <a:gd name="T25" fmla="*/ 431250 h 127"/>
              <a:gd name="T26" fmla="*/ 453750 w 127"/>
              <a:gd name="T27" fmla="*/ 45000 h 127"/>
              <a:gd name="T28" fmla="*/ 431250 w 127"/>
              <a:gd name="T29" fmla="*/ 26250 h 127"/>
              <a:gd name="T30" fmla="*/ 348750 w 127"/>
              <a:gd name="T31" fmla="*/ 26250 h 127"/>
              <a:gd name="T32" fmla="*/ 240000 w 127"/>
              <a:gd name="T33" fmla="*/ 131250 h 127"/>
              <a:gd name="T34" fmla="*/ 225000 w 127"/>
              <a:gd name="T35" fmla="*/ 191250 h 127"/>
              <a:gd name="T36" fmla="*/ 367500 w 127"/>
              <a:gd name="T37" fmla="*/ 45000 h 127"/>
              <a:gd name="T38" fmla="*/ 412500 w 127"/>
              <a:gd name="T39" fmla="*/ 45000 h 127"/>
              <a:gd name="T40" fmla="*/ 431250 w 127"/>
              <a:gd name="T41" fmla="*/ 67500 h 127"/>
              <a:gd name="T42" fmla="*/ 431250 w 127"/>
              <a:gd name="T43" fmla="*/ 112500 h 127"/>
              <a:gd name="T44" fmla="*/ 288750 w 127"/>
              <a:gd name="T45" fmla="*/ 255000 h 127"/>
              <a:gd name="T46" fmla="*/ 348750 w 127"/>
              <a:gd name="T47" fmla="*/ 240000 h 127"/>
              <a:gd name="T48" fmla="*/ 453750 w 127"/>
              <a:gd name="T49" fmla="*/ 131250 h 127"/>
              <a:gd name="T50" fmla="*/ 453750 w 127"/>
              <a:gd name="T51" fmla="*/ 45000 h 127"/>
              <a:gd name="T52" fmla="*/ 288750 w 127"/>
              <a:gd name="T53" fmla="*/ 191250 h 127"/>
              <a:gd name="T54" fmla="*/ 266250 w 127"/>
              <a:gd name="T55" fmla="*/ 191250 h 127"/>
              <a:gd name="T56" fmla="*/ 191250 w 127"/>
              <a:gd name="T57" fmla="*/ 266250 h 127"/>
              <a:gd name="T58" fmla="*/ 191250 w 127"/>
              <a:gd name="T59" fmla="*/ 288750 h 127"/>
              <a:gd name="T60" fmla="*/ 213750 w 127"/>
              <a:gd name="T61" fmla="*/ 288750 h 127"/>
              <a:gd name="T62" fmla="*/ 288750 w 127"/>
              <a:gd name="T63" fmla="*/ 213750 h 127"/>
              <a:gd name="T64" fmla="*/ 288750 w 127"/>
              <a:gd name="T65" fmla="*/ 191250 h 127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127" h="127">
                <a:moveTo>
                  <a:pt x="30" y="115"/>
                </a:moveTo>
                <a:cubicBezTo>
                  <a:pt x="26" y="119"/>
                  <a:pt x="21" y="119"/>
                  <a:pt x="18" y="115"/>
                </a:cubicBezTo>
                <a:cubicBezTo>
                  <a:pt x="12" y="110"/>
                  <a:pt x="12" y="110"/>
                  <a:pt x="12" y="110"/>
                </a:cubicBezTo>
                <a:cubicBezTo>
                  <a:pt x="9" y="107"/>
                  <a:pt x="9" y="101"/>
                  <a:pt x="12" y="98"/>
                </a:cubicBezTo>
                <a:cubicBezTo>
                  <a:pt x="51" y="60"/>
                  <a:pt x="51" y="60"/>
                  <a:pt x="51" y="60"/>
                </a:cubicBezTo>
                <a:cubicBezTo>
                  <a:pt x="46" y="58"/>
                  <a:pt x="40" y="60"/>
                  <a:pt x="35" y="64"/>
                </a:cubicBezTo>
                <a:cubicBezTo>
                  <a:pt x="7" y="93"/>
                  <a:pt x="7" y="93"/>
                  <a:pt x="7" y="93"/>
                </a:cubicBezTo>
                <a:cubicBezTo>
                  <a:pt x="0" y="99"/>
                  <a:pt x="0" y="109"/>
                  <a:pt x="7" y="115"/>
                </a:cubicBezTo>
                <a:cubicBezTo>
                  <a:pt x="12" y="121"/>
                  <a:pt x="12" y="121"/>
                  <a:pt x="12" y="121"/>
                </a:cubicBezTo>
                <a:cubicBezTo>
                  <a:pt x="19" y="127"/>
                  <a:pt x="29" y="127"/>
                  <a:pt x="35" y="121"/>
                </a:cubicBezTo>
                <a:cubicBezTo>
                  <a:pt x="64" y="93"/>
                  <a:pt x="64" y="93"/>
                  <a:pt x="64" y="93"/>
                </a:cubicBezTo>
                <a:cubicBezTo>
                  <a:pt x="68" y="88"/>
                  <a:pt x="69" y="82"/>
                  <a:pt x="68" y="77"/>
                </a:cubicBezTo>
                <a:lnTo>
                  <a:pt x="30" y="115"/>
                </a:lnTo>
                <a:close/>
                <a:moveTo>
                  <a:pt x="121" y="12"/>
                </a:moveTo>
                <a:cubicBezTo>
                  <a:pt x="115" y="7"/>
                  <a:pt x="115" y="7"/>
                  <a:pt x="115" y="7"/>
                </a:cubicBezTo>
                <a:cubicBezTo>
                  <a:pt x="109" y="0"/>
                  <a:pt x="99" y="0"/>
                  <a:pt x="93" y="7"/>
                </a:cubicBezTo>
                <a:cubicBezTo>
                  <a:pt x="64" y="35"/>
                  <a:pt x="64" y="35"/>
                  <a:pt x="64" y="35"/>
                </a:cubicBezTo>
                <a:cubicBezTo>
                  <a:pt x="60" y="40"/>
                  <a:pt x="58" y="46"/>
                  <a:pt x="60" y="51"/>
                </a:cubicBezTo>
                <a:cubicBezTo>
                  <a:pt x="98" y="12"/>
                  <a:pt x="98" y="12"/>
                  <a:pt x="98" y="12"/>
                </a:cubicBezTo>
                <a:cubicBezTo>
                  <a:pt x="101" y="9"/>
                  <a:pt x="107" y="9"/>
                  <a:pt x="110" y="12"/>
                </a:cubicBezTo>
                <a:cubicBezTo>
                  <a:pt x="115" y="18"/>
                  <a:pt x="115" y="18"/>
                  <a:pt x="115" y="18"/>
                </a:cubicBezTo>
                <a:cubicBezTo>
                  <a:pt x="119" y="21"/>
                  <a:pt x="119" y="26"/>
                  <a:pt x="115" y="30"/>
                </a:cubicBezTo>
                <a:cubicBezTo>
                  <a:pt x="77" y="68"/>
                  <a:pt x="77" y="68"/>
                  <a:pt x="77" y="68"/>
                </a:cubicBezTo>
                <a:cubicBezTo>
                  <a:pt x="82" y="69"/>
                  <a:pt x="88" y="68"/>
                  <a:pt x="93" y="64"/>
                </a:cubicBezTo>
                <a:cubicBezTo>
                  <a:pt x="121" y="35"/>
                  <a:pt x="121" y="35"/>
                  <a:pt x="121" y="35"/>
                </a:cubicBezTo>
                <a:cubicBezTo>
                  <a:pt x="127" y="29"/>
                  <a:pt x="127" y="19"/>
                  <a:pt x="121" y="12"/>
                </a:cubicBezTo>
                <a:close/>
                <a:moveTo>
                  <a:pt x="77" y="51"/>
                </a:moveTo>
                <a:cubicBezTo>
                  <a:pt x="75" y="50"/>
                  <a:pt x="73" y="50"/>
                  <a:pt x="71" y="51"/>
                </a:cubicBezTo>
                <a:cubicBezTo>
                  <a:pt x="51" y="71"/>
                  <a:pt x="51" y="71"/>
                  <a:pt x="51" y="71"/>
                </a:cubicBezTo>
                <a:cubicBezTo>
                  <a:pt x="49" y="73"/>
                  <a:pt x="49" y="75"/>
                  <a:pt x="51" y="77"/>
                </a:cubicBezTo>
                <a:cubicBezTo>
                  <a:pt x="53" y="78"/>
                  <a:pt x="55" y="78"/>
                  <a:pt x="57" y="77"/>
                </a:cubicBezTo>
                <a:cubicBezTo>
                  <a:pt x="77" y="57"/>
                  <a:pt x="77" y="57"/>
                  <a:pt x="77" y="57"/>
                </a:cubicBezTo>
                <a:cubicBezTo>
                  <a:pt x="78" y="55"/>
                  <a:pt x="78" y="53"/>
                  <a:pt x="77" y="51"/>
                </a:cubicBezTo>
                <a:close/>
              </a:path>
            </a:pathLst>
          </a:custGeom>
          <a:solidFill>
            <a:srgbClr val="20517C"/>
          </a:solidFill>
          <a:ln w="9525">
            <a:solidFill>
              <a:srgbClr val="20517C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5" name="MH_Other_5"/>
          <p:cNvSpPr/>
          <p:nvPr>
            <p:custDataLst>
              <p:tags r:id="rId5"/>
            </p:custDataLst>
          </p:nvPr>
        </p:nvSpPr>
        <p:spPr>
          <a:xfrm rot="16200000">
            <a:off x="2949501" y="4069557"/>
            <a:ext cx="3313113" cy="4445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703512" y="246327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1703512" y="3326110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1703512" y="4184005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703512" y="5029689"/>
            <a:ext cx="23586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此处</a:t>
            </a:r>
            <a:r>
              <a:rPr lang="zh-CN" altLang="en-US" sz="2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关键词</a:t>
            </a:r>
          </a:p>
        </p:txBody>
      </p:sp>
      <p:sp>
        <p:nvSpPr>
          <p:cNvPr id="9" name="矩形 8"/>
          <p:cNvSpPr/>
          <p:nvPr/>
        </p:nvSpPr>
        <p:spPr>
          <a:xfrm>
            <a:off x="4628283" y="2435225"/>
            <a:ext cx="6588869" cy="1856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/>
              <a:t>基于点击此处添加文本信息。顶部“开始”面板中可以对字体、字号、颜色、行距等进行修改。点击此处添加文本信息。顶部“开始”面板中可以对字体、字号、颜色、行距等进行修改。点击此处添加文本信息。顶部“开始”面板中可以对字体、字号、颜色、行距等进行修改。点击此处添加文本信息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4628283" y="4704702"/>
            <a:ext cx="6588869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dirty="0" smtClean="0"/>
              <a:t>基</a:t>
            </a:r>
            <a:r>
              <a:rPr lang="zh-CN" altLang="en-US" dirty="0"/>
              <a:t>于点击此处添加文本信息。顶部“开始”面板中可以对字体、字号、颜色、行距等进行修改。点击此处添加文本信息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99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4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4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5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6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Other"/>
  <p:tag name="MH_ORDER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117"/>
  <p:tag name="MH_LIBRARY" val="GRAPHIC"/>
  <p:tag name="MH_TYPE" val="Title"/>
  <p:tag name="MH_ORDER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2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SubTitle"/>
  <p:tag name="MH_ORDER" val="3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Other"/>
  <p:tag name="MH_ORDER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0539"/>
  <p:tag name="MH_LIBRARY" val="GRAPHIC"/>
  <p:tag name="MH_TYPE" val="Other"/>
  <p:tag name="MH_ORDER" val="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Text"/>
  <p:tag name="MH_ORDER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2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3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Other"/>
  <p:tag name="MH_ORDER" val="4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SubTitle"/>
  <p:tag name="MH_ORDER" val="2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1630"/>
  <p:tag name="MH_LIBRARY" val="GRAPHIC"/>
  <p:tag name="MH_TYPE" val="Text"/>
  <p:tag name="MH_ORDER" val="2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3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4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5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6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7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201"/>
  <p:tag name="MH_LIBRARY" val="GRAPHIC"/>
  <p:tag name="MH_TYPE" val="Other"/>
  <p:tag name="MH_ORDER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52803"/>
  <p:tag name="MH_LIBRARY" val="GRAPHIC"/>
  <p:tag name="MH_TYPE" val="SubTitle"/>
  <p:tag name="MH_ORDER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矩形 4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6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直接连接符 8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Shap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Shap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Shap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3540"/>
  <p:tag name="MH_LIBRARY" val="GRAPHIC"/>
  <p:tag name="MH_ORDER" val="文本框 1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6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0321"/>
  <p:tag name="MH_LIBRARY" val="GRAPHIC"/>
  <p:tag name="MH_TYPE" val="Other"/>
  <p:tag name="MH_ORDER" val="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6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7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109"/>
  <p:tag name="MH_LIBRARY" val="GRAPHIC"/>
  <p:tag name="MH_TYPE" val="Other"/>
  <p:tag name="MH_ORDER" val="1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25741"/>
  <p:tag name="MH_LIBRARY" val="GRAPHIC"/>
  <p:tag name="MH_TYPE" val="Other"/>
  <p:tag name="MH_ORDER" val="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551"/>
  <p:tag name="MH_LIBRARY" val="GRAPHIC"/>
  <p:tag name="MH_TYPE" val="Other"/>
  <p:tag name="MH_ORDER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5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7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3210"/>
  <p:tag name="MH_LIBRARY" val="GRAPHIC"/>
  <p:tag name="MH_TYPE" val="Other"/>
  <p:tag name="MH_ORDER" val="5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2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SubTitle"/>
  <p:tag name="MH_ORDER" val="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Other"/>
  <p:tag name="MH_ORDER" val="12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0916"/>
  <p:tag name="MH_LIBRARY" val="GRAPHIC"/>
  <p:tag name="MH_TYPE" val="Text"/>
  <p:tag name="MH_ORDER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5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8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SubTitle"/>
  <p:tag name="MH_ORDER" val="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9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15529"/>
  <p:tag name="MH_LIBRARY" val="GRAPHIC"/>
  <p:tag name="MH_TYPE" val="Other"/>
  <p:tag name="MH_ORDER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2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32213"/>
  <p:tag name="MH_LIBRARY" val="GRAPHIC"/>
  <p:tag name="MH_TYPE" val="Other"/>
  <p:tag name="MH_ORDER" val="1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2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4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5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SubTitle"/>
  <p:tag name="MH_ORDER" val="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Title"/>
  <p:tag name="MH_ORDER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508145238"/>
  <p:tag name="MH_LIBRARY" val="GRAPHIC"/>
  <p:tag name="MH_TYPE" val="Other"/>
  <p:tag name="MH_ORDER" val="2"/>
</p:tagLst>
</file>

<file path=ppt/theme/theme1.xml><?xml version="1.0" encoding="utf-8"?>
<a:theme xmlns:a="http://schemas.openxmlformats.org/drawingml/2006/main" name="Office 主题">
  <a:themeElements>
    <a:clrScheme name="自定义 2">
      <a:dk1>
        <a:srgbClr val="20517C"/>
      </a:dk1>
      <a:lt1>
        <a:srgbClr val="FFFFFF"/>
      </a:lt1>
      <a:dk2>
        <a:srgbClr val="20517C"/>
      </a:dk2>
      <a:lt2>
        <a:srgbClr val="FFFFFF"/>
      </a:lt2>
      <a:accent1>
        <a:srgbClr val="20517C"/>
      </a:accent1>
      <a:accent2>
        <a:srgbClr val="FFFFFF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论文答辩主题字体">
      <a:majorFont>
        <a:latin typeface="华文细黑"/>
        <a:ea typeface="微软雅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A000120150327A04KPBG</Template>
  <TotalTime>2964</TotalTime>
  <Words>2331</Words>
  <Application>Microsoft Office PowerPoint</Application>
  <PresentationFormat>宽屏</PresentationFormat>
  <Paragraphs>207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GungsuhChe</vt:lpstr>
      <vt:lpstr>Heiti SC</vt:lpstr>
      <vt:lpstr>Meiryo</vt:lpstr>
      <vt:lpstr>PMingLiU</vt:lpstr>
      <vt:lpstr>华文细黑</vt:lpstr>
      <vt:lpstr>宋体</vt:lpstr>
      <vt:lpstr>微软雅黑</vt:lpstr>
      <vt:lpstr>Arial</vt:lpstr>
      <vt:lpstr>Arial Narrow</vt:lpstr>
      <vt:lpstr>Bell MT</vt:lpstr>
      <vt:lpstr>Calibri</vt:lpstr>
      <vt:lpstr>Calibri Light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Administrator</cp:lastModifiedBy>
  <cp:revision>309</cp:revision>
  <dcterms:created xsi:type="dcterms:W3CDTF">2015-05-14T07:52:23Z</dcterms:created>
  <dcterms:modified xsi:type="dcterms:W3CDTF">2016-08-31T01:12:30Z</dcterms:modified>
</cp:coreProperties>
</file>